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2015. 7. 16.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0860" y="470877"/>
            <a:ext cx="775181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Timetable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Timetable</a:t>
              </a:r>
              <a:endParaRPr lang="en-US" sz="4000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915256"/>
              </p:ext>
            </p:extLst>
          </p:nvPr>
        </p:nvGraphicFramePr>
        <p:xfrm>
          <a:off x="164491" y="809413"/>
          <a:ext cx="8691642" cy="6111239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448607"/>
                <a:gridCol w="1448607"/>
                <a:gridCol w="1448607"/>
                <a:gridCol w="1448607"/>
                <a:gridCol w="1448607"/>
                <a:gridCol w="1448607"/>
              </a:tblGrid>
              <a:tr h="9702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Monday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Tuesday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Wednesday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Thursday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Friday</a:t>
                      </a:r>
                      <a:endParaRPr lang="en-US" sz="2400" dirty="0"/>
                    </a:p>
                  </a:txBody>
                  <a:tcPr/>
                </a:tc>
              </a:tr>
              <a:tr h="970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주차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Icebreaking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Android Introduction </a:t>
                      </a:r>
                    </a:p>
                    <a:p>
                      <a:pPr algn="ctr"/>
                      <a:r>
                        <a:rPr lang="en-US" sz="1800" b="1" dirty="0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and Install</a:t>
                      </a:r>
                      <a:endParaRPr lang="en-US" sz="1800" b="1" cap="none" spc="0" dirty="0" smtClean="0">
                        <a:ln w="12700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맑은고딕"/>
                        <a:cs typeface="맑은고딕"/>
                      </a:endParaRPr>
                    </a:p>
                    <a:p>
                      <a:pPr algn="ctr"/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Java</a:t>
                      </a:r>
                      <a:r>
                        <a:rPr lang="en-US" b="1" baseline="0" dirty="0" smtClean="0">
                          <a:latin typeface="맑은고딕"/>
                          <a:cs typeface="맑은고딕"/>
                        </a:rPr>
                        <a:t> explanation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cap="none" spc="0" dirty="0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View and </a:t>
                      </a:r>
                      <a:r>
                        <a:rPr lang="en-US" sz="1800" b="1" cap="none" spc="0" dirty="0" err="1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ViewGroup</a:t>
                      </a:r>
                      <a:endParaRPr lang="en-US" sz="1800" b="1" cap="none" spc="0" dirty="0" smtClean="0">
                        <a:ln w="12700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맑은고딕"/>
                        <a:cs typeface="맑은고딕"/>
                      </a:endParaRPr>
                    </a:p>
                    <a:p>
                      <a:pPr algn="ctr"/>
                      <a:r>
                        <a:rPr lang="en-US" sz="1800" b="1" dirty="0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Layout</a:t>
                      </a:r>
                      <a:endParaRPr lang="en-US" sz="1800" b="1" cap="none" spc="0" dirty="0" smtClean="0">
                        <a:ln w="12700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맑은고딕"/>
                        <a:cs typeface="맑은고딕"/>
                      </a:endParaRPr>
                    </a:p>
                    <a:p>
                      <a:pPr algn="ctr"/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Widget</a:t>
                      </a:r>
                    </a:p>
                    <a:p>
                      <a:pPr algn="ctr"/>
                      <a:r>
                        <a:rPr lang="en-US" sz="1800" b="1" dirty="0" err="1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TextView</a:t>
                      </a:r>
                      <a:r>
                        <a:rPr lang="en-US" sz="1800" b="1" dirty="0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, </a:t>
                      </a:r>
                      <a:r>
                        <a:rPr lang="en-US" sz="1800" b="1" dirty="0" err="1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ImageView</a:t>
                      </a:r>
                      <a:endParaRPr lang="en-US" sz="1800" b="1" dirty="0" smtClean="0">
                        <a:ln w="12700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맑은고딕"/>
                        <a:cs typeface="맑은고딕"/>
                      </a:endParaRPr>
                    </a:p>
                    <a:p>
                      <a:pPr algn="ctr"/>
                      <a:r>
                        <a:rPr lang="en-US" sz="1800" b="1" dirty="0" err="1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EditText</a:t>
                      </a:r>
                      <a:r>
                        <a:rPr lang="en-US" sz="1800" b="1" dirty="0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, </a:t>
                      </a:r>
                      <a:r>
                        <a:rPr lang="en-US" sz="1800" b="1" dirty="0" err="1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ClockWidget</a:t>
                      </a:r>
                      <a:r>
                        <a:rPr lang="en-US" sz="1800" b="1" dirty="0" smtClean="0">
                          <a:ln w="12700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1275" dist="20320" dir="1800000" algn="tl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맑은고딕"/>
                          <a:cs typeface="맑은고딕"/>
                        </a:rPr>
                        <a:t>, Button</a:t>
                      </a:r>
                      <a:endParaRPr lang="en-US" sz="1800" b="1" cap="none" spc="0" dirty="0" smtClean="0">
                        <a:ln w="12700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  <a:latin typeface="맑은고딕"/>
                        <a:cs typeface="맑은고딕"/>
                      </a:endParaRPr>
                    </a:p>
                    <a:p>
                      <a:pPr algn="ctr"/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</a:tr>
              <a:tr h="970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smtClean="0"/>
                        <a:t>2</a:t>
                      </a:r>
                      <a:r>
                        <a:rPr lang="ko-KR" altLang="en-US" sz="2400" dirty="0" smtClean="0"/>
                        <a:t>주차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Intent</a:t>
                      </a:r>
                    </a:p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Lifecycle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Toast</a:t>
                      </a:r>
                    </a:p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Dialog box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Event</a:t>
                      </a:r>
                    </a:p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Keypad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맑은고딕"/>
                          <a:cs typeface="맑은고딕"/>
                        </a:rPr>
                        <a:t>Progressbar</a:t>
                      </a:r>
                      <a:endParaRPr lang="en-US" b="1" dirty="0" smtClean="0">
                        <a:latin typeface="맑은고딕"/>
                        <a:cs typeface="맑은고딕"/>
                      </a:endParaRPr>
                    </a:p>
                    <a:p>
                      <a:pPr algn="ctr"/>
                      <a:r>
                        <a:rPr lang="en-US" b="1" dirty="0" err="1" smtClean="0">
                          <a:latin typeface="맑은고딕"/>
                          <a:cs typeface="맑은고딕"/>
                        </a:rPr>
                        <a:t>Viewflipper</a:t>
                      </a:r>
                      <a:endParaRPr lang="en-US" b="1" dirty="0" smtClean="0">
                        <a:latin typeface="맑은고딕"/>
                        <a:cs typeface="맑은고딕"/>
                      </a:endParaRPr>
                    </a:p>
                    <a:p>
                      <a:pPr algn="ctr"/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Menu</a:t>
                      </a:r>
                    </a:p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Tab</a:t>
                      </a:r>
                    </a:p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Animation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</a:tr>
              <a:tr h="9702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dirty="0" smtClean="0"/>
                        <a:t>3</a:t>
                      </a:r>
                      <a:r>
                        <a:rPr lang="ko-KR" altLang="en-US" sz="2400" dirty="0" smtClean="0"/>
                        <a:t>주차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Bitmap</a:t>
                      </a:r>
                      <a:r>
                        <a:rPr lang="en-US" b="1" baseline="0" dirty="0" smtClean="0">
                          <a:latin typeface="맑은고딕"/>
                          <a:cs typeface="맑은고딕"/>
                        </a:rPr>
                        <a:t> button</a:t>
                      </a:r>
                    </a:p>
                    <a:p>
                      <a:pPr algn="ctr"/>
                      <a:r>
                        <a:rPr lang="en-US" b="1" baseline="0" dirty="0" err="1" smtClean="0">
                          <a:latin typeface="맑은고딕"/>
                          <a:cs typeface="맑은고딕"/>
                        </a:rPr>
                        <a:t>Listview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Gallery</a:t>
                      </a:r>
                    </a:p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Calendar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Graphic</a:t>
                      </a:r>
                    </a:p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Thread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Camera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Current</a:t>
                      </a:r>
                    </a:p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position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</a:tr>
              <a:tr h="970280">
                <a:tc>
                  <a:txBody>
                    <a:bodyPr/>
                    <a:lstStyle/>
                    <a:p>
                      <a:pPr algn="ctr"/>
                      <a:r>
                        <a:rPr lang="ko-KR" altLang="ko-KR" sz="2400" dirty="0" smtClean="0"/>
                        <a:t>4</a:t>
                      </a:r>
                      <a:r>
                        <a:rPr lang="ko-KR" altLang="en-US" sz="2400" dirty="0" smtClean="0"/>
                        <a:t>주차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Parsing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Data</a:t>
                      </a:r>
                      <a:r>
                        <a:rPr lang="en-US" b="1" baseline="0" dirty="0" smtClean="0">
                          <a:latin typeface="맑은고딕"/>
                          <a:cs typeface="맑은고딕"/>
                        </a:rPr>
                        <a:t> base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Push</a:t>
                      </a:r>
                      <a:r>
                        <a:rPr lang="en-US" b="1" baseline="0" dirty="0" smtClean="0">
                          <a:latin typeface="맑은고딕"/>
                          <a:cs typeface="맑은고딕"/>
                        </a:rPr>
                        <a:t> message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Develop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맑은고딕"/>
                          <a:cs typeface="맑은고딕"/>
                        </a:rPr>
                        <a:t>Develop</a:t>
                      </a:r>
                      <a:endParaRPr lang="en-US" b="1" dirty="0">
                        <a:latin typeface="맑은고딕"/>
                        <a:cs typeface="맑은고딕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084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68</Words>
  <Application>Microsoft Macintosh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lee chunggi</cp:lastModifiedBy>
  <cp:revision>39</cp:revision>
  <dcterms:created xsi:type="dcterms:W3CDTF">2015-07-01T14:11:15Z</dcterms:created>
  <dcterms:modified xsi:type="dcterms:W3CDTF">2015-07-16T10:35:38Z</dcterms:modified>
</cp:coreProperties>
</file>