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3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1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1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0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5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9193" y="470877"/>
            <a:ext cx="687515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9376" y="2578363"/>
            <a:ext cx="2440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Grading</a:t>
            </a:r>
            <a:endParaRPr lang="en-US" sz="5400" b="1" cap="none" spc="0" dirty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Grading</a:t>
              </a:r>
              <a:endParaRPr lang="en-US" sz="4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8496" y="1306284"/>
            <a:ext cx="70054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 smtClean="0"/>
              <a:t>Attendance (10%)</a:t>
            </a:r>
          </a:p>
          <a:p>
            <a:pPr marL="742950" indent="-742950">
              <a:buAutoNum type="arabicPeriod"/>
            </a:pPr>
            <a:r>
              <a:rPr lang="en-US" altLang="ko-KR" sz="3600" dirty="0" smtClean="0"/>
              <a:t>Project </a:t>
            </a:r>
            <a:r>
              <a:rPr lang="en-US" altLang="ko-KR" sz="3600" dirty="0" smtClean="0"/>
              <a:t>(20</a:t>
            </a:r>
            <a:r>
              <a:rPr lang="en-US" altLang="ko-KR" sz="3600" dirty="0" smtClean="0"/>
              <a:t>%)</a:t>
            </a:r>
          </a:p>
          <a:p>
            <a:pPr marL="742950" indent="-742950">
              <a:buAutoNum type="arabicPeriod"/>
            </a:pPr>
            <a:r>
              <a:rPr lang="en-US" altLang="ko-KR" sz="3600" dirty="0" smtClean="0"/>
              <a:t>Midterm Exam (30%)</a:t>
            </a:r>
          </a:p>
          <a:p>
            <a:pPr marL="742950" indent="-742950">
              <a:buAutoNum type="arabicPeriod"/>
            </a:pPr>
            <a:r>
              <a:rPr lang="en-US" altLang="ko-KR" sz="3600" dirty="0" smtClean="0"/>
              <a:t>Final Exam (30</a:t>
            </a:r>
            <a:r>
              <a:rPr lang="en-US" altLang="ko-KR" sz="3600" dirty="0" smtClean="0"/>
              <a:t>%)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en-US" altLang="ko-KR" sz="3600" dirty="0" smtClean="0"/>
              <a:t>Korean Culture (10%)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Grading</a:t>
              </a:r>
              <a:endParaRPr lang="en-US" sz="4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8496" y="1306284"/>
            <a:ext cx="700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Attendance (10</a:t>
            </a:r>
            <a:r>
              <a:rPr lang="en-US" altLang="ko-KR" sz="3600" dirty="0" smtClean="0"/>
              <a:t>%)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50461"/>
              </p:ext>
            </p:extLst>
          </p:nvPr>
        </p:nvGraphicFramePr>
        <p:xfrm>
          <a:off x="514599" y="2424018"/>
          <a:ext cx="7893130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2939"/>
                <a:gridCol w="715687"/>
                <a:gridCol w="789313"/>
                <a:gridCol w="789313"/>
                <a:gridCol w="789313"/>
                <a:gridCol w="789313"/>
                <a:gridCol w="789313"/>
                <a:gridCol w="789313"/>
                <a:gridCol w="789313"/>
                <a:gridCol w="78931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Absent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69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Grading</a:t>
              </a:r>
              <a:endParaRPr lang="en-US" sz="4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8496" y="1306284"/>
            <a:ext cx="700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Project (20%)</a:t>
            </a:r>
            <a:endParaRPr lang="en-US" altLang="ko-KR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9429" y="1952615"/>
            <a:ext cx="5580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Topic : Make application</a:t>
            </a:r>
          </a:p>
          <a:p>
            <a:r>
              <a:rPr lang="en-US" altLang="ko-KR" sz="3200" dirty="0" smtClean="0"/>
              <a:t>Evaluation : Classmate</a:t>
            </a:r>
          </a:p>
          <a:p>
            <a:r>
              <a:rPr lang="en-US" altLang="ko-KR" sz="3200" dirty="0" smtClean="0"/>
              <a:t>When : Last class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74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Grading</a:t>
              </a:r>
              <a:endParaRPr lang="en-US" sz="4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8496" y="1306284"/>
            <a:ext cx="7005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Midterm Exam (30</a:t>
            </a:r>
            <a:r>
              <a:rPr lang="en-US" altLang="ko-KR" sz="3600" dirty="0" smtClean="0"/>
              <a:t>%) </a:t>
            </a:r>
          </a:p>
          <a:p>
            <a:r>
              <a:rPr lang="en-US" altLang="ko-KR" sz="3600" dirty="0"/>
              <a:t>D</a:t>
            </a:r>
            <a:r>
              <a:rPr lang="en-US" altLang="ko-KR" sz="3600" dirty="0" smtClean="0"/>
              <a:t>ate : 7/29(Wed)</a:t>
            </a:r>
          </a:p>
          <a:p>
            <a:r>
              <a:rPr lang="en-US" altLang="ko-KR" sz="3600" dirty="0" smtClean="0"/>
              <a:t>Range : </a:t>
            </a:r>
            <a:r>
              <a:rPr lang="en-US" altLang="ko-KR" sz="3600" dirty="0" err="1" smtClean="0"/>
              <a:t>ppt</a:t>
            </a:r>
            <a:r>
              <a:rPr lang="en-US" altLang="ko-KR" sz="3600" dirty="0" smtClean="0"/>
              <a:t>(Lecture)</a:t>
            </a:r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Final </a:t>
            </a:r>
            <a:r>
              <a:rPr lang="en-US" altLang="ko-KR" sz="3600" dirty="0"/>
              <a:t>Exam (30</a:t>
            </a:r>
            <a:r>
              <a:rPr lang="en-US" altLang="ko-KR" sz="3600" dirty="0" smtClean="0"/>
              <a:t>%) </a:t>
            </a:r>
          </a:p>
          <a:p>
            <a:r>
              <a:rPr lang="en-US" altLang="ko-KR" sz="3600" dirty="0"/>
              <a:t>D</a:t>
            </a:r>
            <a:r>
              <a:rPr lang="en-US" altLang="ko-KR" sz="3600" dirty="0" smtClean="0"/>
              <a:t>ate : 8/10(Mon)</a:t>
            </a:r>
          </a:p>
          <a:p>
            <a:r>
              <a:rPr lang="en-US" altLang="ko-KR" sz="3600" dirty="0" smtClean="0"/>
              <a:t>Range : </a:t>
            </a:r>
            <a:r>
              <a:rPr lang="en-US" altLang="ko-KR" sz="3600" dirty="0" err="1" smtClean="0"/>
              <a:t>ppt</a:t>
            </a:r>
            <a:r>
              <a:rPr lang="en-US" altLang="ko-KR" sz="3600" dirty="0" smtClean="0"/>
              <a:t>(Lecture)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3621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Grading</a:t>
              </a:r>
              <a:endParaRPr lang="en-US" sz="4000" dirty="0"/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07258"/>
              </p:ext>
            </p:extLst>
          </p:nvPr>
        </p:nvGraphicFramePr>
        <p:xfrm>
          <a:off x="428499" y="2257764"/>
          <a:ext cx="8334500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6544"/>
                <a:gridCol w="670356"/>
                <a:gridCol w="833450"/>
                <a:gridCol w="833450"/>
                <a:gridCol w="833450"/>
                <a:gridCol w="833450"/>
                <a:gridCol w="833450"/>
                <a:gridCol w="833450"/>
                <a:gridCol w="833450"/>
                <a:gridCol w="83345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Grading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100~95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95~90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90~85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85~80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80~75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75~70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70~65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65~60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60~0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496" y="1306284"/>
            <a:ext cx="700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11548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123</Words>
  <Application>Microsoft Office PowerPoint</Application>
  <PresentationFormat>화면 슬라이드 쇼(4:3)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이충기</cp:lastModifiedBy>
  <cp:revision>31</cp:revision>
  <dcterms:created xsi:type="dcterms:W3CDTF">2015-07-01T14:11:15Z</dcterms:created>
  <dcterms:modified xsi:type="dcterms:W3CDTF">2015-07-21T01:06:48Z</dcterms:modified>
</cp:coreProperties>
</file>