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8" r:id="rId1"/>
  </p:sldMasterIdLst>
  <p:notesMasterIdLst>
    <p:notesMasterId r:id="rId20"/>
  </p:notesMasterIdLst>
  <p:sldIdLst>
    <p:sldId id="256" r:id="rId2"/>
    <p:sldId id="270" r:id="rId3"/>
    <p:sldId id="302" r:id="rId4"/>
    <p:sldId id="301" r:id="rId5"/>
    <p:sldId id="274" r:id="rId6"/>
    <p:sldId id="277" r:id="rId7"/>
    <p:sldId id="278" r:id="rId8"/>
    <p:sldId id="295" r:id="rId9"/>
    <p:sldId id="290" r:id="rId10"/>
    <p:sldId id="304" r:id="rId11"/>
    <p:sldId id="305" r:id="rId12"/>
    <p:sldId id="296" r:id="rId13"/>
    <p:sldId id="298" r:id="rId14"/>
    <p:sldId id="307" r:id="rId15"/>
    <p:sldId id="291" r:id="rId16"/>
    <p:sldId id="266" r:id="rId17"/>
    <p:sldId id="292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9900"/>
    <a:srgbClr val="F8FDFE"/>
    <a:srgbClr val="F4FAEC"/>
    <a:srgbClr val="E7E2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59011" autoAdjust="0"/>
  </p:normalViewPr>
  <p:slideViewPr>
    <p:cSldViewPr snapToGrid="0">
      <p:cViewPr varScale="1">
        <p:scale>
          <a:sx n="51" d="100"/>
          <a:sy n="51" d="100"/>
        </p:scale>
        <p:origin x="176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ngha Sung" userId="7e8c8d4435999f75" providerId="LiveId" clId="{4B9C8AF6-30F2-406D-B253-45CE88C6907D}"/>
    <pc:docChg chg="modSld">
      <pc:chgData name="Chungha Sung" userId="7e8c8d4435999f75" providerId="LiveId" clId="{4B9C8AF6-30F2-406D-B253-45CE88C6907D}" dt="2020-06-22T04:23:56.980" v="18" actId="20577"/>
      <pc:docMkLst>
        <pc:docMk/>
      </pc:docMkLst>
      <pc:sldChg chg="modNotesTx">
        <pc:chgData name="Chungha Sung" userId="7e8c8d4435999f75" providerId="LiveId" clId="{4B9C8AF6-30F2-406D-B253-45CE88C6907D}" dt="2020-06-22T04:23:08.226" v="0" actId="20577"/>
        <pc:sldMkLst>
          <pc:docMk/>
          <pc:sldMk cId="1217941773" sldId="256"/>
        </pc:sldMkLst>
      </pc:sldChg>
      <pc:sldChg chg="modNotesTx">
        <pc:chgData name="Chungha Sung" userId="7e8c8d4435999f75" providerId="LiveId" clId="{4B9C8AF6-30F2-406D-B253-45CE88C6907D}" dt="2020-06-22T04:23:51.179" v="16" actId="20577"/>
        <pc:sldMkLst>
          <pc:docMk/>
          <pc:sldMk cId="1009308711" sldId="266"/>
        </pc:sldMkLst>
      </pc:sldChg>
      <pc:sldChg chg="modNotesTx">
        <pc:chgData name="Chungha Sung" userId="7e8c8d4435999f75" providerId="LiveId" clId="{4B9C8AF6-30F2-406D-B253-45CE88C6907D}" dt="2020-06-22T04:23:56.980" v="18" actId="20577"/>
        <pc:sldMkLst>
          <pc:docMk/>
          <pc:sldMk cId="2665267474" sldId="268"/>
        </pc:sldMkLst>
      </pc:sldChg>
      <pc:sldChg chg="modNotesTx">
        <pc:chgData name="Chungha Sung" userId="7e8c8d4435999f75" providerId="LiveId" clId="{4B9C8AF6-30F2-406D-B253-45CE88C6907D}" dt="2020-06-22T04:23:10.583" v="1" actId="20577"/>
        <pc:sldMkLst>
          <pc:docMk/>
          <pc:sldMk cId="2166389641" sldId="270"/>
        </pc:sldMkLst>
      </pc:sldChg>
      <pc:sldChg chg="modNotesTx">
        <pc:chgData name="Chungha Sung" userId="7e8c8d4435999f75" providerId="LiveId" clId="{4B9C8AF6-30F2-406D-B253-45CE88C6907D}" dt="2020-06-22T04:23:19.512" v="5" actId="20577"/>
        <pc:sldMkLst>
          <pc:docMk/>
          <pc:sldMk cId="2142551398" sldId="274"/>
        </pc:sldMkLst>
      </pc:sldChg>
      <pc:sldChg chg="modNotesTx">
        <pc:chgData name="Chungha Sung" userId="7e8c8d4435999f75" providerId="LiveId" clId="{4B9C8AF6-30F2-406D-B253-45CE88C6907D}" dt="2020-06-22T04:23:22.539" v="6" actId="20577"/>
        <pc:sldMkLst>
          <pc:docMk/>
          <pc:sldMk cId="2755127394" sldId="277"/>
        </pc:sldMkLst>
      </pc:sldChg>
      <pc:sldChg chg="modNotesTx">
        <pc:chgData name="Chungha Sung" userId="7e8c8d4435999f75" providerId="LiveId" clId="{4B9C8AF6-30F2-406D-B253-45CE88C6907D}" dt="2020-06-22T04:23:25.719" v="7" actId="20577"/>
        <pc:sldMkLst>
          <pc:docMk/>
          <pc:sldMk cId="2941028787" sldId="278"/>
        </pc:sldMkLst>
      </pc:sldChg>
      <pc:sldChg chg="modNotesTx">
        <pc:chgData name="Chungha Sung" userId="7e8c8d4435999f75" providerId="LiveId" clId="{4B9C8AF6-30F2-406D-B253-45CE88C6907D}" dt="2020-06-22T04:23:31.647" v="9" actId="20577"/>
        <pc:sldMkLst>
          <pc:docMk/>
          <pc:sldMk cId="37746504" sldId="290"/>
        </pc:sldMkLst>
      </pc:sldChg>
      <pc:sldChg chg="modNotesTx">
        <pc:chgData name="Chungha Sung" userId="7e8c8d4435999f75" providerId="LiveId" clId="{4B9C8AF6-30F2-406D-B253-45CE88C6907D}" dt="2020-06-22T04:23:48.663" v="15" actId="20577"/>
        <pc:sldMkLst>
          <pc:docMk/>
          <pc:sldMk cId="2240439610" sldId="291"/>
        </pc:sldMkLst>
      </pc:sldChg>
      <pc:sldChg chg="modNotesTx">
        <pc:chgData name="Chungha Sung" userId="7e8c8d4435999f75" providerId="LiveId" clId="{4B9C8AF6-30F2-406D-B253-45CE88C6907D}" dt="2020-06-22T04:23:54.114" v="17" actId="20577"/>
        <pc:sldMkLst>
          <pc:docMk/>
          <pc:sldMk cId="2485357753" sldId="292"/>
        </pc:sldMkLst>
      </pc:sldChg>
      <pc:sldChg chg="modNotesTx">
        <pc:chgData name="Chungha Sung" userId="7e8c8d4435999f75" providerId="LiveId" clId="{4B9C8AF6-30F2-406D-B253-45CE88C6907D}" dt="2020-06-22T04:23:28.414" v="8" actId="20577"/>
        <pc:sldMkLst>
          <pc:docMk/>
          <pc:sldMk cId="1087209270" sldId="295"/>
        </pc:sldMkLst>
      </pc:sldChg>
      <pc:sldChg chg="modNotesTx">
        <pc:chgData name="Chungha Sung" userId="7e8c8d4435999f75" providerId="LiveId" clId="{4B9C8AF6-30F2-406D-B253-45CE88C6907D}" dt="2020-06-22T04:23:40.155" v="12" actId="20577"/>
        <pc:sldMkLst>
          <pc:docMk/>
          <pc:sldMk cId="4144710166" sldId="296"/>
        </pc:sldMkLst>
      </pc:sldChg>
      <pc:sldChg chg="modNotesTx">
        <pc:chgData name="Chungha Sung" userId="7e8c8d4435999f75" providerId="LiveId" clId="{4B9C8AF6-30F2-406D-B253-45CE88C6907D}" dt="2020-06-22T04:23:42.489" v="13" actId="20577"/>
        <pc:sldMkLst>
          <pc:docMk/>
          <pc:sldMk cId="3327664859" sldId="298"/>
        </pc:sldMkLst>
      </pc:sldChg>
      <pc:sldChg chg="modNotesTx">
        <pc:chgData name="Chungha Sung" userId="7e8c8d4435999f75" providerId="LiveId" clId="{4B9C8AF6-30F2-406D-B253-45CE88C6907D}" dt="2020-06-22T04:23:16.455" v="4" actId="20577"/>
        <pc:sldMkLst>
          <pc:docMk/>
          <pc:sldMk cId="2157441371" sldId="301"/>
        </pc:sldMkLst>
      </pc:sldChg>
      <pc:sldChg chg="modNotesTx">
        <pc:chgData name="Chungha Sung" userId="7e8c8d4435999f75" providerId="LiveId" clId="{4B9C8AF6-30F2-406D-B253-45CE88C6907D}" dt="2020-06-22T04:23:13.156" v="2" actId="20577"/>
        <pc:sldMkLst>
          <pc:docMk/>
          <pc:sldMk cId="2677227851" sldId="302"/>
        </pc:sldMkLst>
      </pc:sldChg>
      <pc:sldChg chg="modNotesTx">
        <pc:chgData name="Chungha Sung" userId="7e8c8d4435999f75" providerId="LiveId" clId="{4B9C8AF6-30F2-406D-B253-45CE88C6907D}" dt="2020-06-22T04:23:34.494" v="10" actId="20577"/>
        <pc:sldMkLst>
          <pc:docMk/>
          <pc:sldMk cId="1101922050" sldId="304"/>
        </pc:sldMkLst>
      </pc:sldChg>
      <pc:sldChg chg="modNotesTx">
        <pc:chgData name="Chungha Sung" userId="7e8c8d4435999f75" providerId="LiveId" clId="{4B9C8AF6-30F2-406D-B253-45CE88C6907D}" dt="2020-06-22T04:23:37.115" v="11" actId="20577"/>
        <pc:sldMkLst>
          <pc:docMk/>
          <pc:sldMk cId="1013796467" sldId="305"/>
        </pc:sldMkLst>
      </pc:sldChg>
      <pc:sldChg chg="modNotesTx">
        <pc:chgData name="Chungha Sung" userId="7e8c8d4435999f75" providerId="LiveId" clId="{4B9C8AF6-30F2-406D-B253-45CE88C6907D}" dt="2020-06-22T04:23:45.346" v="14" actId="20577"/>
        <pc:sldMkLst>
          <pc:docMk/>
          <pc:sldMk cId="945995143" sldId="307"/>
        </pc:sldMkLst>
      </pc:sldChg>
    </pc:docChg>
  </pc:docChgLst>
  <pc:docChgLst>
    <pc:chgData name="Chungha Sung" userId="7e8c8d4435999f75" providerId="LiveId" clId="{AAFC8B2B-D833-4D65-8CC2-7B0AC59CC488}"/>
    <pc:docChg chg="undo custSel addSld delSld modSld sldOrd">
      <pc:chgData name="Chungha Sung" userId="7e8c8d4435999f75" providerId="LiveId" clId="{AAFC8B2B-D833-4D65-8CC2-7B0AC59CC488}" dt="2020-06-18T04:45:29.074" v="14388" actId="20577"/>
      <pc:docMkLst>
        <pc:docMk/>
      </pc:docMkLst>
      <pc:sldChg chg="addSp delSp modSp mod modTransition modNotesTx">
        <pc:chgData name="Chungha Sung" userId="7e8c8d4435999f75" providerId="LiveId" clId="{AAFC8B2B-D833-4D65-8CC2-7B0AC59CC488}" dt="2020-06-15T08:15:52.401" v="8880" actId="20577"/>
        <pc:sldMkLst>
          <pc:docMk/>
          <pc:sldMk cId="1217941773" sldId="256"/>
        </pc:sldMkLst>
        <pc:spChg chg="mod">
          <ac:chgData name="Chungha Sung" userId="7e8c8d4435999f75" providerId="LiveId" clId="{AAFC8B2B-D833-4D65-8CC2-7B0AC59CC488}" dt="2020-06-14T23:09:15.477" v="112" actId="1076"/>
          <ac:spMkLst>
            <pc:docMk/>
            <pc:sldMk cId="1217941773" sldId="256"/>
            <ac:spMk id="2" creationId="{00000000-0000-0000-0000-000000000000}"/>
          </ac:spMkLst>
        </pc:spChg>
        <pc:spChg chg="mod">
          <ac:chgData name="Chungha Sung" userId="7e8c8d4435999f75" providerId="LiveId" clId="{AAFC8B2B-D833-4D65-8CC2-7B0AC59CC488}" dt="2020-06-14T23:11:40.268" v="139" actId="1076"/>
          <ac:spMkLst>
            <pc:docMk/>
            <pc:sldMk cId="1217941773" sldId="256"/>
            <ac:spMk id="3" creationId="{00000000-0000-0000-0000-000000000000}"/>
          </ac:spMkLst>
        </pc:spChg>
        <pc:spChg chg="add mod">
          <ac:chgData name="Chungha Sung" userId="7e8c8d4435999f75" providerId="LiveId" clId="{AAFC8B2B-D833-4D65-8CC2-7B0AC59CC488}" dt="2020-06-14T23:09:57.256" v="128" actId="207"/>
          <ac:spMkLst>
            <pc:docMk/>
            <pc:sldMk cId="1217941773" sldId="256"/>
            <ac:spMk id="4" creationId="{22B67E6D-1B2C-4B56-962D-301BFD7CCBBF}"/>
          </ac:spMkLst>
        </pc:spChg>
        <pc:spChg chg="mod topLvl">
          <ac:chgData name="Chungha Sung" userId="7e8c8d4435999f75" providerId="LiveId" clId="{AAFC8B2B-D833-4D65-8CC2-7B0AC59CC488}" dt="2020-06-14T23:11:00.238" v="135" actId="478"/>
          <ac:spMkLst>
            <pc:docMk/>
            <pc:sldMk cId="1217941773" sldId="256"/>
            <ac:spMk id="6" creationId="{2D756ECF-9C39-497D-9D86-4F2EAD014151}"/>
          </ac:spMkLst>
        </pc:spChg>
        <pc:grpChg chg="add del mod">
          <ac:chgData name="Chungha Sung" userId="7e8c8d4435999f75" providerId="LiveId" clId="{AAFC8B2B-D833-4D65-8CC2-7B0AC59CC488}" dt="2020-06-14T23:11:00.238" v="135" actId="478"/>
          <ac:grpSpMkLst>
            <pc:docMk/>
            <pc:sldMk cId="1217941773" sldId="256"/>
            <ac:grpSpMk id="5" creationId="{FEF804EC-C2F3-4806-AE4B-F0E19BE01DB5}"/>
          </ac:grpSpMkLst>
        </pc:grpChg>
        <pc:picChg chg="del mod topLvl">
          <ac:chgData name="Chungha Sung" userId="7e8c8d4435999f75" providerId="LiveId" clId="{AAFC8B2B-D833-4D65-8CC2-7B0AC59CC488}" dt="2020-06-14T23:11:00.238" v="135" actId="478"/>
          <ac:picMkLst>
            <pc:docMk/>
            <pc:sldMk cId="1217941773" sldId="256"/>
            <ac:picMk id="7" creationId="{4090F6D3-FEB2-4BB1-ADE3-89062F4F6A5B}"/>
          </ac:picMkLst>
        </pc:picChg>
        <pc:picChg chg="add mod">
          <ac:chgData name="Chungha Sung" userId="7e8c8d4435999f75" providerId="LiveId" clId="{AAFC8B2B-D833-4D65-8CC2-7B0AC59CC488}" dt="2020-06-14T23:12:56.890" v="150" actId="1076"/>
          <ac:picMkLst>
            <pc:docMk/>
            <pc:sldMk cId="1217941773" sldId="256"/>
            <ac:picMk id="8" creationId="{2B5BD493-3DDD-449B-9EB9-8EEADF851480}"/>
          </ac:picMkLst>
        </pc:picChg>
        <pc:picChg chg="add mod">
          <ac:chgData name="Chungha Sung" userId="7e8c8d4435999f75" providerId="LiveId" clId="{AAFC8B2B-D833-4D65-8CC2-7B0AC59CC488}" dt="2020-06-14T23:12:56.890" v="150" actId="1076"/>
          <ac:picMkLst>
            <pc:docMk/>
            <pc:sldMk cId="1217941773" sldId="256"/>
            <ac:picMk id="10" creationId="{DD0D2B7E-1A8C-44FC-8514-1AE05410F50C}"/>
          </ac:picMkLst>
        </pc:picChg>
      </pc:sldChg>
      <pc:sldChg chg="del">
        <pc:chgData name="Chungha Sung" userId="7e8c8d4435999f75" providerId="LiveId" clId="{AAFC8B2B-D833-4D65-8CC2-7B0AC59CC488}" dt="2020-06-15T06:35:03.505" v="1874" actId="47"/>
        <pc:sldMkLst>
          <pc:docMk/>
          <pc:sldMk cId="3802198083" sldId="260"/>
        </pc:sldMkLst>
      </pc:sldChg>
      <pc:sldChg chg="del">
        <pc:chgData name="Chungha Sung" userId="7e8c8d4435999f75" providerId="LiveId" clId="{AAFC8B2B-D833-4D65-8CC2-7B0AC59CC488}" dt="2020-06-15T06:35:03.505" v="1874" actId="47"/>
        <pc:sldMkLst>
          <pc:docMk/>
          <pc:sldMk cId="1502987204" sldId="262"/>
        </pc:sldMkLst>
      </pc:sldChg>
      <pc:sldChg chg="del">
        <pc:chgData name="Chungha Sung" userId="7e8c8d4435999f75" providerId="LiveId" clId="{AAFC8B2B-D833-4D65-8CC2-7B0AC59CC488}" dt="2020-06-15T06:35:03.505" v="1874" actId="47"/>
        <pc:sldMkLst>
          <pc:docMk/>
          <pc:sldMk cId="298381448" sldId="263"/>
        </pc:sldMkLst>
      </pc:sldChg>
      <pc:sldChg chg="addSp modSp mod modTransition modNotesTx">
        <pc:chgData name="Chungha Sung" userId="7e8c8d4435999f75" providerId="LiveId" clId="{AAFC8B2B-D833-4D65-8CC2-7B0AC59CC488}" dt="2020-06-18T04:15:59.032" v="14137" actId="20577"/>
        <pc:sldMkLst>
          <pc:docMk/>
          <pc:sldMk cId="1009308711" sldId="266"/>
        </pc:sldMkLst>
        <pc:spChg chg="mod">
          <ac:chgData name="Chungha Sung" userId="7e8c8d4435999f75" providerId="LiveId" clId="{AAFC8B2B-D833-4D65-8CC2-7B0AC59CC488}" dt="2020-06-15T07:02:25.372" v="2764" actId="404"/>
          <ac:spMkLst>
            <pc:docMk/>
            <pc:sldMk cId="1009308711" sldId="266"/>
            <ac:spMk id="2" creationId="{00000000-0000-0000-0000-000000000000}"/>
          </ac:spMkLst>
        </pc:spChg>
        <pc:spChg chg="mod">
          <ac:chgData name="Chungha Sung" userId="7e8c8d4435999f75" providerId="LiveId" clId="{AAFC8B2B-D833-4D65-8CC2-7B0AC59CC488}" dt="2020-06-18T03:20:03.868" v="14015" actId="1076"/>
          <ac:spMkLst>
            <pc:docMk/>
            <pc:sldMk cId="1009308711" sldId="266"/>
            <ac:spMk id="3" creationId="{00000000-0000-0000-0000-000000000000}"/>
          </ac:spMkLst>
        </pc:spChg>
        <pc:spChg chg="add mod">
          <ac:chgData name="Chungha Sung" userId="7e8c8d4435999f75" providerId="LiveId" clId="{AAFC8B2B-D833-4D65-8CC2-7B0AC59CC488}" dt="2020-06-15T06:53:54.772" v="2292" actId="1076"/>
          <ac:spMkLst>
            <pc:docMk/>
            <pc:sldMk cId="1009308711" sldId="266"/>
            <ac:spMk id="7" creationId="{21F6EACC-A096-4E19-A699-6569A3E300C3}"/>
          </ac:spMkLst>
        </pc:spChg>
        <pc:graphicFrameChg chg="mod modGraphic">
          <ac:chgData name="Chungha Sung" userId="7e8c8d4435999f75" providerId="LiveId" clId="{AAFC8B2B-D833-4D65-8CC2-7B0AC59CC488}" dt="2020-06-15T06:53:44.203" v="2289" actId="1076"/>
          <ac:graphicFrameMkLst>
            <pc:docMk/>
            <pc:sldMk cId="1009308711" sldId="266"/>
            <ac:graphicFrameMk id="4" creationId="{00000000-0000-0000-0000-000000000000}"/>
          </ac:graphicFrameMkLst>
        </pc:graphicFrameChg>
        <pc:picChg chg="add mod">
          <ac:chgData name="Chungha Sung" userId="7e8c8d4435999f75" providerId="LiveId" clId="{AAFC8B2B-D833-4D65-8CC2-7B0AC59CC488}" dt="2020-06-15T06:53:54.772" v="2292" actId="1076"/>
          <ac:picMkLst>
            <pc:docMk/>
            <pc:sldMk cId="1009308711" sldId="266"/>
            <ac:picMk id="6" creationId="{E14EDE0F-6C68-4818-991A-C30CA6385E78}"/>
          </ac:picMkLst>
        </pc:picChg>
      </pc:sldChg>
      <pc:sldChg chg="modSp del mod">
        <pc:chgData name="Chungha Sung" userId="7e8c8d4435999f75" providerId="LiveId" clId="{AAFC8B2B-D833-4D65-8CC2-7B0AC59CC488}" dt="2020-06-15T05:44:27.469" v="867" actId="47"/>
        <pc:sldMkLst>
          <pc:docMk/>
          <pc:sldMk cId="1185042273" sldId="267"/>
        </pc:sldMkLst>
        <pc:spChg chg="mod">
          <ac:chgData name="Chungha Sung" userId="7e8c8d4435999f75" providerId="LiveId" clId="{AAFC8B2B-D833-4D65-8CC2-7B0AC59CC488}" dt="2020-06-15T04:43:47.664" v="588" actId="1076"/>
          <ac:spMkLst>
            <pc:docMk/>
            <pc:sldMk cId="1185042273" sldId="267"/>
            <ac:spMk id="21" creationId="{00000000-0000-0000-0000-000000000000}"/>
          </ac:spMkLst>
        </pc:spChg>
        <pc:picChg chg="mod">
          <ac:chgData name="Chungha Sung" userId="7e8c8d4435999f75" providerId="LiveId" clId="{AAFC8B2B-D833-4D65-8CC2-7B0AC59CC488}" dt="2020-06-15T04:43:47.664" v="588" actId="1076"/>
          <ac:picMkLst>
            <pc:docMk/>
            <pc:sldMk cId="1185042273" sldId="267"/>
            <ac:picMk id="10" creationId="{00000000-0000-0000-0000-000000000000}"/>
          </ac:picMkLst>
        </pc:picChg>
        <pc:picChg chg="mod">
          <ac:chgData name="Chungha Sung" userId="7e8c8d4435999f75" providerId="LiveId" clId="{AAFC8B2B-D833-4D65-8CC2-7B0AC59CC488}" dt="2020-06-15T04:43:47.664" v="588" actId="1076"/>
          <ac:picMkLst>
            <pc:docMk/>
            <pc:sldMk cId="1185042273" sldId="267"/>
            <ac:picMk id="18" creationId="{00000000-0000-0000-0000-000000000000}"/>
          </ac:picMkLst>
        </pc:picChg>
      </pc:sldChg>
      <pc:sldChg chg="modTransition modNotesTx">
        <pc:chgData name="Chungha Sung" userId="7e8c8d4435999f75" providerId="LiveId" clId="{AAFC8B2B-D833-4D65-8CC2-7B0AC59CC488}" dt="2020-06-18T03:19:34.082" v="14014" actId="20577"/>
        <pc:sldMkLst>
          <pc:docMk/>
          <pc:sldMk cId="2665267474" sldId="268"/>
        </pc:sldMkLst>
      </pc:sldChg>
      <pc:sldChg chg="modSp del mod">
        <pc:chgData name="Chungha Sung" userId="7e8c8d4435999f75" providerId="LiveId" clId="{AAFC8B2B-D833-4D65-8CC2-7B0AC59CC488}" dt="2020-06-15T06:37:16.320" v="1907" actId="47"/>
        <pc:sldMkLst>
          <pc:docMk/>
          <pc:sldMk cId="1223122750" sldId="269"/>
        </pc:sldMkLst>
        <pc:spChg chg="mod">
          <ac:chgData name="Chungha Sung" userId="7e8c8d4435999f75" providerId="LiveId" clId="{AAFC8B2B-D833-4D65-8CC2-7B0AC59CC488}" dt="2020-06-15T06:37:05.789" v="1906" actId="1076"/>
          <ac:spMkLst>
            <pc:docMk/>
            <pc:sldMk cId="1223122750" sldId="269"/>
            <ac:spMk id="23" creationId="{00000000-0000-0000-0000-000000000000}"/>
          </ac:spMkLst>
        </pc:spChg>
      </pc:sldChg>
      <pc:sldChg chg="addSp delSp modSp mod modTransition modNotesTx">
        <pc:chgData name="Chungha Sung" userId="7e8c8d4435999f75" providerId="LiveId" clId="{AAFC8B2B-D833-4D65-8CC2-7B0AC59CC488}" dt="2020-06-18T01:58:09.767" v="12953" actId="20577"/>
        <pc:sldMkLst>
          <pc:docMk/>
          <pc:sldMk cId="2166389641" sldId="270"/>
        </pc:sldMkLst>
        <pc:spChg chg="mod">
          <ac:chgData name="Chungha Sung" userId="7e8c8d4435999f75" providerId="LiveId" clId="{AAFC8B2B-D833-4D65-8CC2-7B0AC59CC488}" dt="2020-06-14T23:22:14.388" v="159" actId="20577"/>
          <ac:spMkLst>
            <pc:docMk/>
            <pc:sldMk cId="2166389641" sldId="270"/>
            <ac:spMk id="2" creationId="{00000000-0000-0000-0000-000000000000}"/>
          </ac:spMkLst>
        </pc:spChg>
        <pc:spChg chg="add mod">
          <ac:chgData name="Chungha Sung" userId="7e8c8d4435999f75" providerId="LiveId" clId="{AAFC8B2B-D833-4D65-8CC2-7B0AC59CC488}" dt="2020-06-15T04:40:10.442" v="508" actId="1076"/>
          <ac:spMkLst>
            <pc:docMk/>
            <pc:sldMk cId="2166389641" sldId="270"/>
            <ac:spMk id="3" creationId="{39281A30-50B7-4962-9350-389514752629}"/>
          </ac:spMkLst>
        </pc:spChg>
        <pc:spChg chg="del">
          <ac:chgData name="Chungha Sung" userId="7e8c8d4435999f75" providerId="LiveId" clId="{AAFC8B2B-D833-4D65-8CC2-7B0AC59CC488}" dt="2020-06-14T23:19:28.446" v="151" actId="478"/>
          <ac:spMkLst>
            <pc:docMk/>
            <pc:sldMk cId="2166389641" sldId="270"/>
            <ac:spMk id="7" creationId="{00000000-0000-0000-0000-000000000000}"/>
          </ac:spMkLst>
        </pc:spChg>
        <pc:spChg chg="del">
          <ac:chgData name="Chungha Sung" userId="7e8c8d4435999f75" providerId="LiveId" clId="{AAFC8B2B-D833-4D65-8CC2-7B0AC59CC488}" dt="2020-06-14T23:19:28.446" v="151" actId="478"/>
          <ac:spMkLst>
            <pc:docMk/>
            <pc:sldMk cId="2166389641" sldId="270"/>
            <ac:spMk id="8" creationId="{00000000-0000-0000-0000-000000000000}"/>
          </ac:spMkLst>
        </pc:spChg>
        <pc:spChg chg="del">
          <ac:chgData name="Chungha Sung" userId="7e8c8d4435999f75" providerId="LiveId" clId="{AAFC8B2B-D833-4D65-8CC2-7B0AC59CC488}" dt="2020-06-14T23:19:28.446" v="151" actId="478"/>
          <ac:spMkLst>
            <pc:docMk/>
            <pc:sldMk cId="2166389641" sldId="270"/>
            <ac:spMk id="10" creationId="{00000000-0000-0000-0000-000000000000}"/>
          </ac:spMkLst>
        </pc:spChg>
        <pc:spChg chg="del">
          <ac:chgData name="Chungha Sung" userId="7e8c8d4435999f75" providerId="LiveId" clId="{AAFC8B2B-D833-4D65-8CC2-7B0AC59CC488}" dt="2020-06-14T23:19:28.446" v="151" actId="478"/>
          <ac:spMkLst>
            <pc:docMk/>
            <pc:sldMk cId="2166389641" sldId="270"/>
            <ac:spMk id="11" creationId="{00000000-0000-0000-0000-000000000000}"/>
          </ac:spMkLst>
        </pc:spChg>
        <pc:spChg chg="del">
          <ac:chgData name="Chungha Sung" userId="7e8c8d4435999f75" providerId="LiveId" clId="{AAFC8B2B-D833-4D65-8CC2-7B0AC59CC488}" dt="2020-06-14T23:19:28.446" v="151" actId="478"/>
          <ac:spMkLst>
            <pc:docMk/>
            <pc:sldMk cId="2166389641" sldId="270"/>
            <ac:spMk id="12" creationId="{00000000-0000-0000-0000-000000000000}"/>
          </ac:spMkLst>
        </pc:spChg>
        <pc:spChg chg="add mod">
          <ac:chgData name="Chungha Sung" userId="7e8c8d4435999f75" providerId="LiveId" clId="{AAFC8B2B-D833-4D65-8CC2-7B0AC59CC488}" dt="2020-06-15T04:40:10.442" v="508" actId="1076"/>
          <ac:spMkLst>
            <pc:docMk/>
            <pc:sldMk cId="2166389641" sldId="270"/>
            <ac:spMk id="13" creationId="{6FB8F103-F055-4201-A5C9-3D07A39ADD09}"/>
          </ac:spMkLst>
        </pc:spChg>
        <pc:spChg chg="add mod">
          <ac:chgData name="Chungha Sung" userId="7e8c8d4435999f75" providerId="LiveId" clId="{AAFC8B2B-D833-4D65-8CC2-7B0AC59CC488}" dt="2020-06-15T04:40:10.442" v="508" actId="1076"/>
          <ac:spMkLst>
            <pc:docMk/>
            <pc:sldMk cId="2166389641" sldId="270"/>
            <ac:spMk id="14" creationId="{BE680EA4-C43F-415F-A2D3-B031CC1E37AE}"/>
          </ac:spMkLst>
        </pc:spChg>
        <pc:spChg chg="add mod">
          <ac:chgData name="Chungha Sung" userId="7e8c8d4435999f75" providerId="LiveId" clId="{AAFC8B2B-D833-4D65-8CC2-7B0AC59CC488}" dt="2020-06-15T04:40:10.442" v="508" actId="1076"/>
          <ac:spMkLst>
            <pc:docMk/>
            <pc:sldMk cId="2166389641" sldId="270"/>
            <ac:spMk id="15" creationId="{C0A1454E-1D90-417E-BE41-4C19BC6736D2}"/>
          </ac:spMkLst>
        </pc:spChg>
        <pc:spChg chg="add mod">
          <ac:chgData name="Chungha Sung" userId="7e8c8d4435999f75" providerId="LiveId" clId="{AAFC8B2B-D833-4D65-8CC2-7B0AC59CC488}" dt="2020-06-15T04:40:10.442" v="508" actId="1076"/>
          <ac:spMkLst>
            <pc:docMk/>
            <pc:sldMk cId="2166389641" sldId="270"/>
            <ac:spMk id="19" creationId="{783C67DB-1358-400A-B090-E025F0539346}"/>
          </ac:spMkLst>
        </pc:spChg>
        <pc:spChg chg="add mod">
          <ac:chgData name="Chungha Sung" userId="7e8c8d4435999f75" providerId="LiveId" clId="{AAFC8B2B-D833-4D65-8CC2-7B0AC59CC488}" dt="2020-06-15T04:40:10.442" v="508" actId="1076"/>
          <ac:spMkLst>
            <pc:docMk/>
            <pc:sldMk cId="2166389641" sldId="270"/>
            <ac:spMk id="23" creationId="{0E3DEE1F-835C-4737-8AF0-9769799B74C3}"/>
          </ac:spMkLst>
        </pc:spChg>
        <pc:spChg chg="add mod">
          <ac:chgData name="Chungha Sung" userId="7e8c8d4435999f75" providerId="LiveId" clId="{AAFC8B2B-D833-4D65-8CC2-7B0AC59CC488}" dt="2020-06-15T04:40:10.442" v="508" actId="1076"/>
          <ac:spMkLst>
            <pc:docMk/>
            <pc:sldMk cId="2166389641" sldId="270"/>
            <ac:spMk id="24" creationId="{DD8A26D5-19BE-4B31-8716-E2B35A14A6F2}"/>
          </ac:spMkLst>
        </pc:spChg>
        <pc:spChg chg="add mod">
          <ac:chgData name="Chungha Sung" userId="7e8c8d4435999f75" providerId="LiveId" clId="{AAFC8B2B-D833-4D65-8CC2-7B0AC59CC488}" dt="2020-06-15T04:40:10.442" v="508" actId="1076"/>
          <ac:spMkLst>
            <pc:docMk/>
            <pc:sldMk cId="2166389641" sldId="270"/>
            <ac:spMk id="25" creationId="{1B8A2597-5452-44FC-B425-449212C77062}"/>
          </ac:spMkLst>
        </pc:spChg>
        <pc:spChg chg="add mod">
          <ac:chgData name="Chungha Sung" userId="7e8c8d4435999f75" providerId="LiveId" clId="{AAFC8B2B-D833-4D65-8CC2-7B0AC59CC488}" dt="2020-06-15T04:40:10.442" v="508" actId="1076"/>
          <ac:spMkLst>
            <pc:docMk/>
            <pc:sldMk cId="2166389641" sldId="270"/>
            <ac:spMk id="28" creationId="{8DB5E5A3-3CD4-41AD-9455-EE3223199578}"/>
          </ac:spMkLst>
        </pc:spChg>
        <pc:spChg chg="add mod">
          <ac:chgData name="Chungha Sung" userId="7e8c8d4435999f75" providerId="LiveId" clId="{AAFC8B2B-D833-4D65-8CC2-7B0AC59CC488}" dt="2020-06-14T23:28:58.936" v="279" actId="164"/>
          <ac:spMkLst>
            <pc:docMk/>
            <pc:sldMk cId="2166389641" sldId="270"/>
            <ac:spMk id="30" creationId="{DFF89BE8-CE74-497D-A9A6-59A36F87F0D3}"/>
          </ac:spMkLst>
        </pc:spChg>
        <pc:spChg chg="add mod">
          <ac:chgData name="Chungha Sung" userId="7e8c8d4435999f75" providerId="LiveId" clId="{AAFC8B2B-D833-4D65-8CC2-7B0AC59CC488}" dt="2020-06-14T23:28:58.936" v="279" actId="164"/>
          <ac:spMkLst>
            <pc:docMk/>
            <pc:sldMk cId="2166389641" sldId="270"/>
            <ac:spMk id="31" creationId="{A9297F94-202E-452A-87C2-8E1C6CAD69F8}"/>
          </ac:spMkLst>
        </pc:spChg>
        <pc:spChg chg="add mod">
          <ac:chgData name="Chungha Sung" userId="7e8c8d4435999f75" providerId="LiveId" clId="{AAFC8B2B-D833-4D65-8CC2-7B0AC59CC488}" dt="2020-06-14T23:28:58.936" v="279" actId="164"/>
          <ac:spMkLst>
            <pc:docMk/>
            <pc:sldMk cId="2166389641" sldId="270"/>
            <ac:spMk id="32" creationId="{25814A05-B987-4C9F-A7F1-8E6CDE699E7C}"/>
          </ac:spMkLst>
        </pc:spChg>
        <pc:spChg chg="mod">
          <ac:chgData name="Chungha Sung" userId="7e8c8d4435999f75" providerId="LiveId" clId="{AAFC8B2B-D833-4D65-8CC2-7B0AC59CC488}" dt="2020-06-14T23:29:28.796" v="283" actId="571"/>
          <ac:spMkLst>
            <pc:docMk/>
            <pc:sldMk cId="2166389641" sldId="270"/>
            <ac:spMk id="35" creationId="{4BA33A67-3EFD-4037-AAEB-8AA91EF716A4}"/>
          </ac:spMkLst>
        </pc:spChg>
        <pc:spChg chg="mod">
          <ac:chgData name="Chungha Sung" userId="7e8c8d4435999f75" providerId="LiveId" clId="{AAFC8B2B-D833-4D65-8CC2-7B0AC59CC488}" dt="2020-06-14T23:29:28.796" v="283" actId="571"/>
          <ac:spMkLst>
            <pc:docMk/>
            <pc:sldMk cId="2166389641" sldId="270"/>
            <ac:spMk id="36" creationId="{2B7508E7-A6C1-48DE-B9D8-3EF9F685956C}"/>
          </ac:spMkLst>
        </pc:spChg>
        <pc:spChg chg="mod">
          <ac:chgData name="Chungha Sung" userId="7e8c8d4435999f75" providerId="LiveId" clId="{AAFC8B2B-D833-4D65-8CC2-7B0AC59CC488}" dt="2020-06-14T23:29:28.796" v="283" actId="571"/>
          <ac:spMkLst>
            <pc:docMk/>
            <pc:sldMk cId="2166389641" sldId="270"/>
            <ac:spMk id="37" creationId="{33D40120-7C79-4216-B00A-30BC2D1FA6AC}"/>
          </ac:spMkLst>
        </pc:spChg>
        <pc:spChg chg="add mod">
          <ac:chgData name="Chungha Sung" userId="7e8c8d4435999f75" providerId="LiveId" clId="{AAFC8B2B-D833-4D65-8CC2-7B0AC59CC488}" dt="2020-06-15T04:40:10.442" v="508" actId="1076"/>
          <ac:spMkLst>
            <pc:docMk/>
            <pc:sldMk cId="2166389641" sldId="270"/>
            <ac:spMk id="42" creationId="{7E3BB881-EFC9-4197-BC07-F0176BB44FA0}"/>
          </ac:spMkLst>
        </pc:spChg>
        <pc:spChg chg="add mod">
          <ac:chgData name="Chungha Sung" userId="7e8c8d4435999f75" providerId="LiveId" clId="{AAFC8B2B-D833-4D65-8CC2-7B0AC59CC488}" dt="2020-06-18T00:53:29.913" v="12613" actId="313"/>
          <ac:spMkLst>
            <pc:docMk/>
            <pc:sldMk cId="2166389641" sldId="270"/>
            <ac:spMk id="43" creationId="{42C759A1-1D02-476C-88E7-EE3F4CE8948D}"/>
          </ac:spMkLst>
        </pc:spChg>
        <pc:spChg chg="add mod">
          <ac:chgData name="Chungha Sung" userId="7e8c8d4435999f75" providerId="LiveId" clId="{AAFC8B2B-D833-4D65-8CC2-7B0AC59CC488}" dt="2020-06-15T04:40:10.442" v="508" actId="1076"/>
          <ac:spMkLst>
            <pc:docMk/>
            <pc:sldMk cId="2166389641" sldId="270"/>
            <ac:spMk id="44" creationId="{D61DEDB5-0BBD-43B1-97DF-77DB1A0A3726}"/>
          </ac:spMkLst>
        </pc:spChg>
        <pc:spChg chg="add mod">
          <ac:chgData name="Chungha Sung" userId="7e8c8d4435999f75" providerId="LiveId" clId="{AAFC8B2B-D833-4D65-8CC2-7B0AC59CC488}" dt="2020-06-18T00:49:22.087" v="12193" actId="1076"/>
          <ac:spMkLst>
            <pc:docMk/>
            <pc:sldMk cId="2166389641" sldId="270"/>
            <ac:spMk id="45" creationId="{D192EF83-9ADA-4227-9D51-1A26EAB2F3EB}"/>
          </ac:spMkLst>
        </pc:spChg>
        <pc:spChg chg="add mod">
          <ac:chgData name="Chungha Sung" userId="7e8c8d4435999f75" providerId="LiveId" clId="{AAFC8B2B-D833-4D65-8CC2-7B0AC59CC488}" dt="2020-06-15T04:40:10.442" v="508" actId="1076"/>
          <ac:spMkLst>
            <pc:docMk/>
            <pc:sldMk cId="2166389641" sldId="270"/>
            <ac:spMk id="46" creationId="{A17C4A18-A786-4F70-99FD-9136F97E759F}"/>
          </ac:spMkLst>
        </pc:spChg>
        <pc:spChg chg="add mod">
          <ac:chgData name="Chungha Sung" userId="7e8c8d4435999f75" providerId="LiveId" clId="{AAFC8B2B-D833-4D65-8CC2-7B0AC59CC488}" dt="2020-06-15T04:40:10.442" v="508" actId="1076"/>
          <ac:spMkLst>
            <pc:docMk/>
            <pc:sldMk cId="2166389641" sldId="270"/>
            <ac:spMk id="48" creationId="{11843D4F-1E17-44B8-83C3-C060FF52522D}"/>
          </ac:spMkLst>
        </pc:spChg>
        <pc:spChg chg="add del mod">
          <ac:chgData name="Chungha Sung" userId="7e8c8d4435999f75" providerId="LiveId" clId="{AAFC8B2B-D833-4D65-8CC2-7B0AC59CC488}" dt="2020-06-15T00:21:18.299" v="369" actId="478"/>
          <ac:spMkLst>
            <pc:docMk/>
            <pc:sldMk cId="2166389641" sldId="270"/>
            <ac:spMk id="50" creationId="{EE123B3D-8B11-4151-AE05-AF0A7EFCB7AA}"/>
          </ac:spMkLst>
        </pc:spChg>
        <pc:spChg chg="add del mod">
          <ac:chgData name="Chungha Sung" userId="7e8c8d4435999f75" providerId="LiveId" clId="{AAFC8B2B-D833-4D65-8CC2-7B0AC59CC488}" dt="2020-06-15T00:21:19.851" v="370" actId="478"/>
          <ac:spMkLst>
            <pc:docMk/>
            <pc:sldMk cId="2166389641" sldId="270"/>
            <ac:spMk id="51" creationId="{161DEFD3-612A-4DDC-899E-6D1D8F478CDC}"/>
          </ac:spMkLst>
        </pc:spChg>
        <pc:spChg chg="mod">
          <ac:chgData name="Chungha Sung" userId="7e8c8d4435999f75" providerId="LiveId" clId="{AAFC8B2B-D833-4D65-8CC2-7B0AC59CC488}" dt="2020-06-15T00:21:14.522" v="368" actId="571"/>
          <ac:spMkLst>
            <pc:docMk/>
            <pc:sldMk cId="2166389641" sldId="270"/>
            <ac:spMk id="54" creationId="{44331D08-F315-4065-9F37-66D451D0D9F7}"/>
          </ac:spMkLst>
        </pc:spChg>
        <pc:spChg chg="mod">
          <ac:chgData name="Chungha Sung" userId="7e8c8d4435999f75" providerId="LiveId" clId="{AAFC8B2B-D833-4D65-8CC2-7B0AC59CC488}" dt="2020-06-15T00:21:14.522" v="368" actId="571"/>
          <ac:spMkLst>
            <pc:docMk/>
            <pc:sldMk cId="2166389641" sldId="270"/>
            <ac:spMk id="55" creationId="{894FB34A-F1D3-4C8D-8828-64AE40AEB4B5}"/>
          </ac:spMkLst>
        </pc:spChg>
        <pc:spChg chg="mod">
          <ac:chgData name="Chungha Sung" userId="7e8c8d4435999f75" providerId="LiveId" clId="{AAFC8B2B-D833-4D65-8CC2-7B0AC59CC488}" dt="2020-06-15T00:21:14.522" v="368" actId="571"/>
          <ac:spMkLst>
            <pc:docMk/>
            <pc:sldMk cId="2166389641" sldId="270"/>
            <ac:spMk id="56" creationId="{F7DA5388-D600-4C7C-A778-6FF2006BDFAA}"/>
          </ac:spMkLst>
        </pc:spChg>
        <pc:spChg chg="add mod">
          <ac:chgData name="Chungha Sung" userId="7e8c8d4435999f75" providerId="LiveId" clId="{AAFC8B2B-D833-4D65-8CC2-7B0AC59CC488}" dt="2020-06-18T00:53:34.898" v="12619" actId="20577"/>
          <ac:spMkLst>
            <pc:docMk/>
            <pc:sldMk cId="2166389641" sldId="270"/>
            <ac:spMk id="57" creationId="{0171D67C-17D8-404F-9480-C8B66869610D}"/>
          </ac:spMkLst>
        </pc:spChg>
        <pc:spChg chg="add mod">
          <ac:chgData name="Chungha Sung" userId="7e8c8d4435999f75" providerId="LiveId" clId="{AAFC8B2B-D833-4D65-8CC2-7B0AC59CC488}" dt="2020-06-18T00:53:41.895" v="12630" actId="20577"/>
          <ac:spMkLst>
            <pc:docMk/>
            <pc:sldMk cId="2166389641" sldId="270"/>
            <ac:spMk id="58" creationId="{CE6DDE35-4388-42CD-B497-3D31B931AF4C}"/>
          </ac:spMkLst>
        </pc:spChg>
        <pc:grpChg chg="add mod">
          <ac:chgData name="Chungha Sung" userId="7e8c8d4435999f75" providerId="LiveId" clId="{AAFC8B2B-D833-4D65-8CC2-7B0AC59CC488}" dt="2020-06-15T04:40:10.442" v="508" actId="1076"/>
          <ac:grpSpMkLst>
            <pc:docMk/>
            <pc:sldMk cId="2166389641" sldId="270"/>
            <ac:grpSpMk id="33" creationId="{ABCDB10C-A78E-4F28-8E5C-2071771ABFCC}"/>
          </ac:grpSpMkLst>
        </pc:grpChg>
        <pc:grpChg chg="add mod">
          <ac:chgData name="Chungha Sung" userId="7e8c8d4435999f75" providerId="LiveId" clId="{AAFC8B2B-D833-4D65-8CC2-7B0AC59CC488}" dt="2020-06-15T04:40:10.442" v="508" actId="1076"/>
          <ac:grpSpMkLst>
            <pc:docMk/>
            <pc:sldMk cId="2166389641" sldId="270"/>
            <ac:grpSpMk id="34" creationId="{1885AE70-A83B-4CFF-816C-B645B8C63679}"/>
          </ac:grpSpMkLst>
        </pc:grpChg>
        <pc:grpChg chg="add mod">
          <ac:chgData name="Chungha Sung" userId="7e8c8d4435999f75" providerId="LiveId" clId="{AAFC8B2B-D833-4D65-8CC2-7B0AC59CC488}" dt="2020-06-15T04:40:10.442" v="508" actId="1076"/>
          <ac:grpSpMkLst>
            <pc:docMk/>
            <pc:sldMk cId="2166389641" sldId="270"/>
            <ac:grpSpMk id="53" creationId="{0D8B90C9-CA28-4300-AFC8-0FFAD3A3E291}"/>
          </ac:grpSpMkLst>
        </pc:grpChg>
        <pc:picChg chg="del">
          <ac:chgData name="Chungha Sung" userId="7e8c8d4435999f75" providerId="LiveId" clId="{AAFC8B2B-D833-4D65-8CC2-7B0AC59CC488}" dt="2020-06-14T23:19:28.446" v="151" actId="478"/>
          <ac:picMkLst>
            <pc:docMk/>
            <pc:sldMk cId="2166389641" sldId="270"/>
            <ac:picMk id="5" creationId="{00000000-0000-0000-0000-000000000000}"/>
          </ac:picMkLst>
        </pc:picChg>
        <pc:picChg chg="del">
          <ac:chgData name="Chungha Sung" userId="7e8c8d4435999f75" providerId="LiveId" clId="{AAFC8B2B-D833-4D65-8CC2-7B0AC59CC488}" dt="2020-06-14T23:19:28.446" v="151" actId="478"/>
          <ac:picMkLst>
            <pc:docMk/>
            <pc:sldMk cId="2166389641" sldId="270"/>
            <ac:picMk id="6" creationId="{00000000-0000-0000-0000-000000000000}"/>
          </ac:picMkLst>
        </pc:picChg>
        <pc:picChg chg="add mod">
          <ac:chgData name="Chungha Sung" userId="7e8c8d4435999f75" providerId="LiveId" clId="{AAFC8B2B-D833-4D65-8CC2-7B0AC59CC488}" dt="2020-06-18T00:48:54.692" v="12130" actId="1076"/>
          <ac:picMkLst>
            <pc:docMk/>
            <pc:sldMk cId="2166389641" sldId="270"/>
            <ac:picMk id="6" creationId="{C7532422-618B-4719-9FEA-B163045D518B}"/>
          </ac:picMkLst>
        </pc:picChg>
        <pc:picChg chg="del">
          <ac:chgData name="Chungha Sung" userId="7e8c8d4435999f75" providerId="LiveId" clId="{AAFC8B2B-D833-4D65-8CC2-7B0AC59CC488}" dt="2020-06-14T23:19:28.446" v="151" actId="478"/>
          <ac:picMkLst>
            <pc:docMk/>
            <pc:sldMk cId="2166389641" sldId="270"/>
            <ac:picMk id="9" creationId="{00000000-0000-0000-0000-000000000000}"/>
          </ac:picMkLst>
        </pc:picChg>
        <pc:picChg chg="add mod">
          <ac:chgData name="Chungha Sung" userId="7e8c8d4435999f75" providerId="LiveId" clId="{AAFC8B2B-D833-4D65-8CC2-7B0AC59CC488}" dt="2020-06-18T00:48:46.491" v="12125" actId="1076"/>
          <ac:picMkLst>
            <pc:docMk/>
            <pc:sldMk cId="2166389641" sldId="270"/>
            <ac:picMk id="41" creationId="{163E5F72-9D7D-4363-801A-CF684491B614}"/>
          </ac:picMkLst>
        </pc:picChg>
        <pc:cxnChg chg="add mod">
          <ac:chgData name="Chungha Sung" userId="7e8c8d4435999f75" providerId="LiveId" clId="{AAFC8B2B-D833-4D65-8CC2-7B0AC59CC488}" dt="2020-06-15T04:40:10.442" v="508" actId="1076"/>
          <ac:cxnSpMkLst>
            <pc:docMk/>
            <pc:sldMk cId="2166389641" sldId="270"/>
            <ac:cxnSpMk id="17" creationId="{0921A997-4BED-4C94-B340-F7CD84D5E42A}"/>
          </ac:cxnSpMkLst>
        </pc:cxnChg>
        <pc:cxnChg chg="add mod">
          <ac:chgData name="Chungha Sung" userId="7e8c8d4435999f75" providerId="LiveId" clId="{AAFC8B2B-D833-4D65-8CC2-7B0AC59CC488}" dt="2020-06-15T04:40:10.442" v="508" actId="1076"/>
          <ac:cxnSpMkLst>
            <pc:docMk/>
            <pc:sldMk cId="2166389641" sldId="270"/>
            <ac:cxnSpMk id="20" creationId="{1CF4B219-B140-4B32-90C7-0DB7DBDAE202}"/>
          </ac:cxnSpMkLst>
        </pc:cxnChg>
        <pc:cxnChg chg="add mod">
          <ac:chgData name="Chungha Sung" userId="7e8c8d4435999f75" providerId="LiveId" clId="{AAFC8B2B-D833-4D65-8CC2-7B0AC59CC488}" dt="2020-06-15T04:40:10.442" v="508" actId="1076"/>
          <ac:cxnSpMkLst>
            <pc:docMk/>
            <pc:sldMk cId="2166389641" sldId="270"/>
            <ac:cxnSpMk id="26" creationId="{91199248-F923-4EE7-A007-C23C7C367148}"/>
          </ac:cxnSpMkLst>
        </pc:cxnChg>
        <pc:cxnChg chg="add mod">
          <ac:chgData name="Chungha Sung" userId="7e8c8d4435999f75" providerId="LiveId" clId="{AAFC8B2B-D833-4D65-8CC2-7B0AC59CC488}" dt="2020-06-15T04:40:10.442" v="508" actId="1076"/>
          <ac:cxnSpMkLst>
            <pc:docMk/>
            <pc:sldMk cId="2166389641" sldId="270"/>
            <ac:cxnSpMk id="29" creationId="{95E82AB4-17AA-452E-A251-3353927169A5}"/>
          </ac:cxnSpMkLst>
        </pc:cxnChg>
        <pc:cxnChg chg="add mod">
          <ac:chgData name="Chungha Sung" userId="7e8c8d4435999f75" providerId="LiveId" clId="{AAFC8B2B-D833-4D65-8CC2-7B0AC59CC488}" dt="2020-06-15T04:40:10.442" v="508" actId="1076"/>
          <ac:cxnSpMkLst>
            <pc:docMk/>
            <pc:sldMk cId="2166389641" sldId="270"/>
            <ac:cxnSpMk id="38" creationId="{F47526CE-F39B-41AD-ADE0-A6CE41B11B9E}"/>
          </ac:cxnSpMkLst>
        </pc:cxnChg>
        <pc:cxnChg chg="add mod">
          <ac:chgData name="Chungha Sung" userId="7e8c8d4435999f75" providerId="LiveId" clId="{AAFC8B2B-D833-4D65-8CC2-7B0AC59CC488}" dt="2020-06-15T04:40:10.442" v="508" actId="1076"/>
          <ac:cxnSpMkLst>
            <pc:docMk/>
            <pc:sldMk cId="2166389641" sldId="270"/>
            <ac:cxnSpMk id="47" creationId="{4E6A43FF-ABFD-4271-AFB6-8E0534CF3C2E}"/>
          </ac:cxnSpMkLst>
        </pc:cxnChg>
        <pc:cxnChg chg="add mod">
          <ac:chgData name="Chungha Sung" userId="7e8c8d4435999f75" providerId="LiveId" clId="{AAFC8B2B-D833-4D65-8CC2-7B0AC59CC488}" dt="2020-06-15T04:40:10.442" v="508" actId="1076"/>
          <ac:cxnSpMkLst>
            <pc:docMk/>
            <pc:sldMk cId="2166389641" sldId="270"/>
            <ac:cxnSpMk id="49" creationId="{314B2A8C-DEF7-48C7-A00B-2438E6273032}"/>
          </ac:cxnSpMkLst>
        </pc:cxnChg>
        <pc:cxnChg chg="add mod">
          <ac:chgData name="Chungha Sung" userId="7e8c8d4435999f75" providerId="LiveId" clId="{AAFC8B2B-D833-4D65-8CC2-7B0AC59CC488}" dt="2020-06-15T04:40:10.442" v="508" actId="1076"/>
          <ac:cxnSpMkLst>
            <pc:docMk/>
            <pc:sldMk cId="2166389641" sldId="270"/>
            <ac:cxnSpMk id="52" creationId="{81206BA8-570D-45BB-B1A1-D016755BB37A}"/>
          </ac:cxnSpMkLst>
        </pc:cxnChg>
      </pc:sldChg>
      <pc:sldChg chg="addSp delSp modSp mod ord modTransition addAnim delAnim modAnim modNotesTx">
        <pc:chgData name="Chungha Sung" userId="7e8c8d4435999f75" providerId="LiveId" clId="{AAFC8B2B-D833-4D65-8CC2-7B0AC59CC488}" dt="2020-06-18T04:43:07.962" v="14316" actId="313"/>
        <pc:sldMkLst>
          <pc:docMk/>
          <pc:sldMk cId="2142551398" sldId="274"/>
        </pc:sldMkLst>
        <pc:spChg chg="ord">
          <ac:chgData name="Chungha Sung" userId="7e8c8d4435999f75" providerId="LiveId" clId="{AAFC8B2B-D833-4D65-8CC2-7B0AC59CC488}" dt="2020-06-15T06:20:19.879" v="1524" actId="166"/>
          <ac:spMkLst>
            <pc:docMk/>
            <pc:sldMk cId="2142551398" sldId="274"/>
            <ac:spMk id="4" creationId="{00000000-0000-0000-0000-000000000000}"/>
          </ac:spMkLst>
        </pc:spChg>
        <pc:spChg chg="add mod">
          <ac:chgData name="Chungha Sung" userId="7e8c8d4435999f75" providerId="LiveId" clId="{AAFC8B2B-D833-4D65-8CC2-7B0AC59CC488}" dt="2020-06-15T06:21:33.757" v="1584" actId="20577"/>
          <ac:spMkLst>
            <pc:docMk/>
            <pc:sldMk cId="2142551398" sldId="274"/>
            <ac:spMk id="6" creationId="{F503F031-E6C7-4F02-A12C-ACDFFBAA7095}"/>
          </ac:spMkLst>
        </pc:spChg>
        <pc:spChg chg="mod">
          <ac:chgData name="Chungha Sung" userId="7e8c8d4435999f75" providerId="LiveId" clId="{AAFC8B2B-D833-4D65-8CC2-7B0AC59CC488}" dt="2020-06-15T06:21:42.607" v="1585" actId="165"/>
          <ac:spMkLst>
            <pc:docMk/>
            <pc:sldMk cId="2142551398" sldId="274"/>
            <ac:spMk id="37" creationId="{00000000-0000-0000-0000-000000000000}"/>
          </ac:spMkLst>
        </pc:spChg>
        <pc:spChg chg="mod">
          <ac:chgData name="Chungha Sung" userId="7e8c8d4435999f75" providerId="LiveId" clId="{AAFC8B2B-D833-4D65-8CC2-7B0AC59CC488}" dt="2020-06-15T06:21:42.607" v="1585" actId="165"/>
          <ac:spMkLst>
            <pc:docMk/>
            <pc:sldMk cId="2142551398" sldId="274"/>
            <ac:spMk id="38" creationId="{00000000-0000-0000-0000-000000000000}"/>
          </ac:spMkLst>
        </pc:spChg>
        <pc:spChg chg="ord">
          <ac:chgData name="Chungha Sung" userId="7e8c8d4435999f75" providerId="LiveId" clId="{AAFC8B2B-D833-4D65-8CC2-7B0AC59CC488}" dt="2020-06-15T06:20:19.879" v="1524" actId="166"/>
          <ac:spMkLst>
            <pc:docMk/>
            <pc:sldMk cId="2142551398" sldId="274"/>
            <ac:spMk id="48" creationId="{00000000-0000-0000-0000-000000000000}"/>
          </ac:spMkLst>
        </pc:spChg>
        <pc:spChg chg="add del mod">
          <ac:chgData name="Chungha Sung" userId="7e8c8d4435999f75" providerId="LiveId" clId="{AAFC8B2B-D833-4D65-8CC2-7B0AC59CC488}" dt="2020-06-15T06:13:41.278" v="1379" actId="478"/>
          <ac:spMkLst>
            <pc:docMk/>
            <pc:sldMk cId="2142551398" sldId="274"/>
            <ac:spMk id="56" creationId="{B2DA456F-A59A-4C0B-B144-4F8E08244183}"/>
          </ac:spMkLst>
        </pc:spChg>
        <pc:spChg chg="add mod topLvl">
          <ac:chgData name="Chungha Sung" userId="7e8c8d4435999f75" providerId="LiveId" clId="{AAFC8B2B-D833-4D65-8CC2-7B0AC59CC488}" dt="2020-06-15T06:23:01.813" v="1661" actId="6549"/>
          <ac:spMkLst>
            <pc:docMk/>
            <pc:sldMk cId="2142551398" sldId="274"/>
            <ac:spMk id="57" creationId="{CCB5DE5D-FF39-4359-93D4-4E8F435E7BA8}"/>
          </ac:spMkLst>
        </pc:spChg>
        <pc:spChg chg="add mod topLvl">
          <ac:chgData name="Chungha Sung" userId="7e8c8d4435999f75" providerId="LiveId" clId="{AAFC8B2B-D833-4D65-8CC2-7B0AC59CC488}" dt="2020-06-15T06:23:13.116" v="1674" actId="20577"/>
          <ac:spMkLst>
            <pc:docMk/>
            <pc:sldMk cId="2142551398" sldId="274"/>
            <ac:spMk id="58" creationId="{F12BA1B2-ADD4-4B61-9F86-B84D61314BE4}"/>
          </ac:spMkLst>
        </pc:spChg>
        <pc:spChg chg="add del mod">
          <ac:chgData name="Chungha Sung" userId="7e8c8d4435999f75" providerId="LiveId" clId="{AAFC8B2B-D833-4D65-8CC2-7B0AC59CC488}" dt="2020-06-15T06:24:24.463" v="1688" actId="21"/>
          <ac:spMkLst>
            <pc:docMk/>
            <pc:sldMk cId="2142551398" sldId="274"/>
            <ac:spMk id="60" creationId="{925527FE-5F8A-41D8-8E65-5D5448BAE54B}"/>
          </ac:spMkLst>
        </pc:spChg>
        <pc:grpChg chg="mod topLvl">
          <ac:chgData name="Chungha Sung" userId="7e8c8d4435999f75" providerId="LiveId" clId="{AAFC8B2B-D833-4D65-8CC2-7B0AC59CC488}" dt="2020-06-15T06:21:49.876" v="1586" actId="164"/>
          <ac:grpSpMkLst>
            <pc:docMk/>
            <pc:sldMk cId="2142551398" sldId="274"/>
            <ac:grpSpMk id="8" creationId="{00000000-0000-0000-0000-000000000000}"/>
          </ac:grpSpMkLst>
        </pc:grpChg>
        <pc:grpChg chg="mod">
          <ac:chgData name="Chungha Sung" userId="7e8c8d4435999f75" providerId="LiveId" clId="{AAFC8B2B-D833-4D65-8CC2-7B0AC59CC488}" dt="2020-06-15T06:21:54.434" v="1587" actId="164"/>
          <ac:grpSpMkLst>
            <pc:docMk/>
            <pc:sldMk cId="2142551398" sldId="274"/>
            <ac:grpSpMk id="9" creationId="{00000000-0000-0000-0000-000000000000}"/>
          </ac:grpSpMkLst>
        </pc:grpChg>
        <pc:grpChg chg="add mod">
          <ac:chgData name="Chungha Sung" userId="7e8c8d4435999f75" providerId="LiveId" clId="{AAFC8B2B-D833-4D65-8CC2-7B0AC59CC488}" dt="2020-06-15T07:25:18.365" v="4214" actId="1076"/>
          <ac:grpSpMkLst>
            <pc:docMk/>
            <pc:sldMk cId="2142551398" sldId="274"/>
            <ac:grpSpMk id="21" creationId="{D42C4146-084C-4684-9A0D-39A11483BAF5}"/>
          </ac:grpSpMkLst>
        </pc:grpChg>
        <pc:grpChg chg="add del mod">
          <ac:chgData name="Chungha Sung" userId="7e8c8d4435999f75" providerId="LiveId" clId="{AAFC8B2B-D833-4D65-8CC2-7B0AC59CC488}" dt="2020-06-15T06:21:42.607" v="1585" actId="165"/>
          <ac:grpSpMkLst>
            <pc:docMk/>
            <pc:sldMk cId="2142551398" sldId="274"/>
            <ac:grpSpMk id="23" creationId="{DAF34322-EC43-4EFD-B529-B64DE3EDA8D3}"/>
          </ac:grpSpMkLst>
        </pc:grpChg>
        <pc:grpChg chg="add mod">
          <ac:chgData name="Chungha Sung" userId="7e8c8d4435999f75" providerId="LiveId" clId="{AAFC8B2B-D833-4D65-8CC2-7B0AC59CC488}" dt="2020-06-15T06:21:49.876" v="1586" actId="164"/>
          <ac:grpSpMkLst>
            <pc:docMk/>
            <pc:sldMk cId="2142551398" sldId="274"/>
            <ac:grpSpMk id="40" creationId="{521320D6-3D78-4E70-8705-4D85B57E1B10}"/>
          </ac:grpSpMkLst>
        </pc:grpChg>
        <pc:grpChg chg="add mod ord">
          <ac:chgData name="Chungha Sung" userId="7e8c8d4435999f75" providerId="LiveId" clId="{AAFC8B2B-D833-4D65-8CC2-7B0AC59CC488}" dt="2020-06-15T07:26:17.300" v="4225" actId="1036"/>
          <ac:grpSpMkLst>
            <pc:docMk/>
            <pc:sldMk cId="2142551398" sldId="274"/>
            <ac:grpSpMk id="59" creationId="{891BEDC4-6052-41D8-990A-2B5207A9350E}"/>
          </ac:grpSpMkLst>
        </pc:grpChg>
        <pc:picChg chg="del">
          <ac:chgData name="Chungha Sung" userId="7e8c8d4435999f75" providerId="LiveId" clId="{AAFC8B2B-D833-4D65-8CC2-7B0AC59CC488}" dt="2020-06-15T05:58:53.822" v="870" actId="478"/>
          <ac:picMkLst>
            <pc:docMk/>
            <pc:sldMk cId="2142551398" sldId="274"/>
            <ac:picMk id="16" creationId="{00000000-0000-0000-0000-000000000000}"/>
          </ac:picMkLst>
        </pc:picChg>
        <pc:picChg chg="del">
          <ac:chgData name="Chungha Sung" userId="7e8c8d4435999f75" providerId="LiveId" clId="{AAFC8B2B-D833-4D65-8CC2-7B0AC59CC488}" dt="2020-06-15T05:59:05.950" v="875" actId="478"/>
          <ac:picMkLst>
            <pc:docMk/>
            <pc:sldMk cId="2142551398" sldId="274"/>
            <ac:picMk id="20" creationId="{00000000-0000-0000-0000-000000000000}"/>
          </ac:picMkLst>
        </pc:picChg>
        <pc:picChg chg="mod">
          <ac:chgData name="Chungha Sung" userId="7e8c8d4435999f75" providerId="LiveId" clId="{AAFC8B2B-D833-4D65-8CC2-7B0AC59CC488}" dt="2020-06-15T06:21:42.607" v="1585" actId="165"/>
          <ac:picMkLst>
            <pc:docMk/>
            <pc:sldMk cId="2142551398" sldId="274"/>
            <ac:picMk id="34" creationId="{00000000-0000-0000-0000-000000000000}"/>
          </ac:picMkLst>
        </pc:picChg>
        <pc:picChg chg="mod">
          <ac:chgData name="Chungha Sung" userId="7e8c8d4435999f75" providerId="LiveId" clId="{AAFC8B2B-D833-4D65-8CC2-7B0AC59CC488}" dt="2020-06-15T06:21:42.607" v="1585" actId="165"/>
          <ac:picMkLst>
            <pc:docMk/>
            <pc:sldMk cId="2142551398" sldId="274"/>
            <ac:picMk id="35" creationId="{00000000-0000-0000-0000-000000000000}"/>
          </ac:picMkLst>
        </pc:picChg>
        <pc:picChg chg="del">
          <ac:chgData name="Chungha Sung" userId="7e8c8d4435999f75" providerId="LiveId" clId="{AAFC8B2B-D833-4D65-8CC2-7B0AC59CC488}" dt="2020-06-15T05:59:24.934" v="887" actId="478"/>
          <ac:picMkLst>
            <pc:docMk/>
            <pc:sldMk cId="2142551398" sldId="274"/>
            <ac:picMk id="39" creationId="{00000000-0000-0000-0000-000000000000}"/>
          </ac:picMkLst>
        </pc:picChg>
        <pc:picChg chg="add mod">
          <ac:chgData name="Chungha Sung" userId="7e8c8d4435999f75" providerId="LiveId" clId="{AAFC8B2B-D833-4D65-8CC2-7B0AC59CC488}" dt="2020-06-15T06:42:55.781" v="1949" actId="1037"/>
          <ac:picMkLst>
            <pc:docMk/>
            <pc:sldMk cId="2142551398" sldId="274"/>
            <ac:picMk id="49" creationId="{74E79FEA-B86E-444C-94A0-935987C406D2}"/>
          </ac:picMkLst>
        </pc:picChg>
        <pc:picChg chg="add mod">
          <ac:chgData name="Chungha Sung" userId="7e8c8d4435999f75" providerId="LiveId" clId="{AAFC8B2B-D833-4D65-8CC2-7B0AC59CC488}" dt="2020-06-15T05:59:13.407" v="881" actId="1035"/>
          <ac:picMkLst>
            <pc:docMk/>
            <pc:sldMk cId="2142551398" sldId="274"/>
            <ac:picMk id="50" creationId="{C64AD7F3-A481-4ACB-8355-C725FB156117}"/>
          </ac:picMkLst>
        </pc:picChg>
        <pc:picChg chg="mod">
          <ac:chgData name="Chungha Sung" userId="7e8c8d4435999f75" providerId="LiveId" clId="{AAFC8B2B-D833-4D65-8CC2-7B0AC59CC488}" dt="2020-06-15T06:19:58.646" v="1513" actId="164"/>
          <ac:picMkLst>
            <pc:docMk/>
            <pc:sldMk cId="2142551398" sldId="274"/>
            <ac:picMk id="52" creationId="{00000000-0000-0000-0000-000000000000}"/>
          </ac:picMkLst>
        </pc:picChg>
        <pc:picChg chg="add mod">
          <ac:chgData name="Chungha Sung" userId="7e8c8d4435999f75" providerId="LiveId" clId="{AAFC8B2B-D833-4D65-8CC2-7B0AC59CC488}" dt="2020-06-15T05:59:27.982" v="888" actId="1076"/>
          <ac:picMkLst>
            <pc:docMk/>
            <pc:sldMk cId="2142551398" sldId="274"/>
            <ac:picMk id="55" creationId="{BF75196D-62D2-4BD0-877B-80CB68B57C46}"/>
          </ac:picMkLst>
        </pc:picChg>
        <pc:cxnChg chg="mod">
          <ac:chgData name="Chungha Sung" userId="7e8c8d4435999f75" providerId="LiveId" clId="{AAFC8B2B-D833-4D65-8CC2-7B0AC59CC488}" dt="2020-06-15T05:59:05.950" v="875" actId="478"/>
          <ac:cxnSpMkLst>
            <pc:docMk/>
            <pc:sldMk cId="2142551398" sldId="274"/>
            <ac:cxnSpMk id="22" creationId="{00000000-0000-0000-0000-000000000000}"/>
          </ac:cxnSpMkLst>
        </pc:cxnChg>
      </pc:sldChg>
      <pc:sldChg chg="addSp delSp modSp mod ord modTransition addAnim delAnim modAnim modNotesTx">
        <pc:chgData name="Chungha Sung" userId="7e8c8d4435999f75" providerId="LiveId" clId="{AAFC8B2B-D833-4D65-8CC2-7B0AC59CC488}" dt="2020-06-18T04:08:41.051" v="14092" actId="20577"/>
        <pc:sldMkLst>
          <pc:docMk/>
          <pc:sldMk cId="2755127394" sldId="277"/>
        </pc:sldMkLst>
        <pc:spChg chg="add del mod">
          <ac:chgData name="Chungha Sung" userId="7e8c8d4435999f75" providerId="LiveId" clId="{AAFC8B2B-D833-4D65-8CC2-7B0AC59CC488}" dt="2020-06-15T07:39:48.547" v="4415"/>
          <ac:spMkLst>
            <pc:docMk/>
            <pc:sldMk cId="2755127394" sldId="277"/>
            <ac:spMk id="3" creationId="{D6F34CED-B84E-410C-A2D1-7668459C132F}"/>
          </ac:spMkLst>
        </pc:spChg>
        <pc:spChg chg="mod">
          <ac:chgData name="Chungha Sung" userId="7e8c8d4435999f75" providerId="LiveId" clId="{AAFC8B2B-D833-4D65-8CC2-7B0AC59CC488}" dt="2020-06-18T00:02:50.751" v="11157" actId="1076"/>
          <ac:spMkLst>
            <pc:docMk/>
            <pc:sldMk cId="2755127394" sldId="277"/>
            <ac:spMk id="11" creationId="{00000000-0000-0000-0000-000000000000}"/>
          </ac:spMkLst>
        </pc:spChg>
        <pc:spChg chg="mod">
          <ac:chgData name="Chungha Sung" userId="7e8c8d4435999f75" providerId="LiveId" clId="{AAFC8B2B-D833-4D65-8CC2-7B0AC59CC488}" dt="2020-06-18T00:02:55.088" v="11158" actId="1076"/>
          <ac:spMkLst>
            <pc:docMk/>
            <pc:sldMk cId="2755127394" sldId="277"/>
            <ac:spMk id="44" creationId="{00000000-0000-0000-0000-000000000000}"/>
          </ac:spMkLst>
        </pc:spChg>
        <pc:spChg chg="mod">
          <ac:chgData name="Chungha Sung" userId="7e8c8d4435999f75" providerId="LiveId" clId="{AAFC8B2B-D833-4D65-8CC2-7B0AC59CC488}" dt="2020-06-18T00:03:03.901" v="11168" actId="1037"/>
          <ac:spMkLst>
            <pc:docMk/>
            <pc:sldMk cId="2755127394" sldId="277"/>
            <ac:spMk id="45" creationId="{00000000-0000-0000-0000-000000000000}"/>
          </ac:spMkLst>
        </pc:spChg>
        <pc:spChg chg="mod">
          <ac:chgData name="Chungha Sung" userId="7e8c8d4435999f75" providerId="LiveId" clId="{AAFC8B2B-D833-4D65-8CC2-7B0AC59CC488}" dt="2020-06-18T00:03:03.901" v="11168" actId="1037"/>
          <ac:spMkLst>
            <pc:docMk/>
            <pc:sldMk cId="2755127394" sldId="277"/>
            <ac:spMk id="46" creationId="{00000000-0000-0000-0000-000000000000}"/>
          </ac:spMkLst>
        </pc:spChg>
        <pc:spChg chg="mod">
          <ac:chgData name="Chungha Sung" userId="7e8c8d4435999f75" providerId="LiveId" clId="{AAFC8B2B-D833-4D65-8CC2-7B0AC59CC488}" dt="2020-06-18T00:03:03.901" v="11168" actId="1037"/>
          <ac:spMkLst>
            <pc:docMk/>
            <pc:sldMk cId="2755127394" sldId="277"/>
            <ac:spMk id="47" creationId="{00000000-0000-0000-0000-000000000000}"/>
          </ac:spMkLst>
        </pc:spChg>
        <pc:spChg chg="add del mod">
          <ac:chgData name="Chungha Sung" userId="7e8c8d4435999f75" providerId="LiveId" clId="{AAFC8B2B-D833-4D65-8CC2-7B0AC59CC488}" dt="2020-06-18T00:03:08.332" v="11169" actId="1076"/>
          <ac:spMkLst>
            <pc:docMk/>
            <pc:sldMk cId="2755127394" sldId="277"/>
            <ac:spMk id="53" creationId="{00000000-0000-0000-0000-000000000000}"/>
          </ac:spMkLst>
        </pc:spChg>
        <pc:spChg chg="mod">
          <ac:chgData name="Chungha Sung" userId="7e8c8d4435999f75" providerId="LiveId" clId="{AAFC8B2B-D833-4D65-8CC2-7B0AC59CC488}" dt="2020-06-18T00:02:50.751" v="11157" actId="1076"/>
          <ac:spMkLst>
            <pc:docMk/>
            <pc:sldMk cId="2755127394" sldId="277"/>
            <ac:spMk id="57" creationId="{00000000-0000-0000-0000-000000000000}"/>
          </ac:spMkLst>
        </pc:spChg>
        <pc:spChg chg="mod">
          <ac:chgData name="Chungha Sung" userId="7e8c8d4435999f75" providerId="LiveId" clId="{AAFC8B2B-D833-4D65-8CC2-7B0AC59CC488}" dt="2020-06-18T00:02:50.751" v="11157" actId="1076"/>
          <ac:spMkLst>
            <pc:docMk/>
            <pc:sldMk cId="2755127394" sldId="277"/>
            <ac:spMk id="58" creationId="{00000000-0000-0000-0000-000000000000}"/>
          </ac:spMkLst>
        </pc:spChg>
        <pc:spChg chg="mod">
          <ac:chgData name="Chungha Sung" userId="7e8c8d4435999f75" providerId="LiveId" clId="{AAFC8B2B-D833-4D65-8CC2-7B0AC59CC488}" dt="2020-06-18T00:02:50.751" v="11157" actId="1076"/>
          <ac:spMkLst>
            <pc:docMk/>
            <pc:sldMk cId="2755127394" sldId="277"/>
            <ac:spMk id="62" creationId="{00000000-0000-0000-0000-000000000000}"/>
          </ac:spMkLst>
        </pc:spChg>
        <pc:spChg chg="mod">
          <ac:chgData name="Chungha Sung" userId="7e8c8d4435999f75" providerId="LiveId" clId="{AAFC8B2B-D833-4D65-8CC2-7B0AC59CC488}" dt="2020-06-18T00:02:50.751" v="11157" actId="1076"/>
          <ac:spMkLst>
            <pc:docMk/>
            <pc:sldMk cId="2755127394" sldId="277"/>
            <ac:spMk id="63" creationId="{00000000-0000-0000-0000-000000000000}"/>
          </ac:spMkLst>
        </pc:spChg>
        <pc:spChg chg="mod">
          <ac:chgData name="Chungha Sung" userId="7e8c8d4435999f75" providerId="LiveId" clId="{AAFC8B2B-D833-4D65-8CC2-7B0AC59CC488}" dt="2020-06-18T00:02:50.751" v="11157" actId="1076"/>
          <ac:spMkLst>
            <pc:docMk/>
            <pc:sldMk cId="2755127394" sldId="277"/>
            <ac:spMk id="66" creationId="{00000000-0000-0000-0000-000000000000}"/>
          </ac:spMkLst>
        </pc:spChg>
        <pc:spChg chg="mod">
          <ac:chgData name="Chungha Sung" userId="7e8c8d4435999f75" providerId="LiveId" clId="{AAFC8B2B-D833-4D65-8CC2-7B0AC59CC488}" dt="2020-06-18T00:02:50.751" v="11157" actId="1076"/>
          <ac:spMkLst>
            <pc:docMk/>
            <pc:sldMk cId="2755127394" sldId="277"/>
            <ac:spMk id="68" creationId="{00000000-0000-0000-0000-000000000000}"/>
          </ac:spMkLst>
        </pc:spChg>
        <pc:spChg chg="mod">
          <ac:chgData name="Chungha Sung" userId="7e8c8d4435999f75" providerId="LiveId" clId="{AAFC8B2B-D833-4D65-8CC2-7B0AC59CC488}" dt="2020-06-18T00:02:50.751" v="11157" actId="1076"/>
          <ac:spMkLst>
            <pc:docMk/>
            <pc:sldMk cId="2755127394" sldId="277"/>
            <ac:spMk id="69" creationId="{00000000-0000-0000-0000-000000000000}"/>
          </ac:spMkLst>
        </pc:spChg>
        <pc:spChg chg="mod">
          <ac:chgData name="Chungha Sung" userId="7e8c8d4435999f75" providerId="LiveId" clId="{AAFC8B2B-D833-4D65-8CC2-7B0AC59CC488}" dt="2020-06-18T00:02:50.751" v="11157" actId="1076"/>
          <ac:spMkLst>
            <pc:docMk/>
            <pc:sldMk cId="2755127394" sldId="277"/>
            <ac:spMk id="70" creationId="{00000000-0000-0000-0000-000000000000}"/>
          </ac:spMkLst>
        </pc:spChg>
        <pc:spChg chg="mod">
          <ac:chgData name="Chungha Sung" userId="7e8c8d4435999f75" providerId="LiveId" clId="{AAFC8B2B-D833-4D65-8CC2-7B0AC59CC488}" dt="2020-06-18T00:02:50.751" v="11157" actId="1076"/>
          <ac:spMkLst>
            <pc:docMk/>
            <pc:sldMk cId="2755127394" sldId="277"/>
            <ac:spMk id="71" creationId="{00000000-0000-0000-0000-000000000000}"/>
          </ac:spMkLst>
        </pc:spChg>
        <pc:picChg chg="mod">
          <ac:chgData name="Chungha Sung" userId="7e8c8d4435999f75" providerId="LiveId" clId="{AAFC8B2B-D833-4D65-8CC2-7B0AC59CC488}" dt="2020-06-18T00:02:50.751" v="11157" actId="1076"/>
          <ac:picMkLst>
            <pc:docMk/>
            <pc:sldMk cId="2755127394" sldId="277"/>
            <ac:picMk id="4" creationId="{00000000-0000-0000-0000-000000000000}"/>
          </ac:picMkLst>
        </pc:picChg>
        <pc:picChg chg="del">
          <ac:chgData name="Chungha Sung" userId="7e8c8d4435999f75" providerId="LiveId" clId="{AAFC8B2B-D833-4D65-8CC2-7B0AC59CC488}" dt="2020-06-15T06:42:36.331" v="1944" actId="478"/>
          <ac:picMkLst>
            <pc:docMk/>
            <pc:sldMk cId="2755127394" sldId="277"/>
            <ac:picMk id="16" creationId="{00000000-0000-0000-0000-000000000000}"/>
          </ac:picMkLst>
        </pc:picChg>
        <pc:picChg chg="del">
          <ac:chgData name="Chungha Sung" userId="7e8c8d4435999f75" providerId="LiveId" clId="{AAFC8B2B-D833-4D65-8CC2-7B0AC59CC488}" dt="2020-06-15T06:43:05.100" v="1950" actId="478"/>
          <ac:picMkLst>
            <pc:docMk/>
            <pc:sldMk cId="2755127394" sldId="277"/>
            <ac:picMk id="20" creationId="{00000000-0000-0000-0000-000000000000}"/>
          </ac:picMkLst>
        </pc:picChg>
        <pc:picChg chg="del">
          <ac:chgData name="Chungha Sung" userId="7e8c8d4435999f75" providerId="LiveId" clId="{AAFC8B2B-D833-4D65-8CC2-7B0AC59CC488}" dt="2020-06-15T06:43:21.405" v="1955" actId="478"/>
          <ac:picMkLst>
            <pc:docMk/>
            <pc:sldMk cId="2755127394" sldId="277"/>
            <ac:picMk id="43" creationId="{00000000-0000-0000-0000-000000000000}"/>
          </ac:picMkLst>
        </pc:picChg>
        <pc:picChg chg="del">
          <ac:chgData name="Chungha Sung" userId="7e8c8d4435999f75" providerId="LiveId" clId="{AAFC8B2B-D833-4D65-8CC2-7B0AC59CC488}" dt="2020-06-15T06:43:10.461" v="1952" actId="478"/>
          <ac:picMkLst>
            <pc:docMk/>
            <pc:sldMk cId="2755127394" sldId="277"/>
            <ac:picMk id="48" creationId="{00000000-0000-0000-0000-000000000000}"/>
          </ac:picMkLst>
        </pc:picChg>
        <pc:picChg chg="add mod">
          <ac:chgData name="Chungha Sung" userId="7e8c8d4435999f75" providerId="LiveId" clId="{AAFC8B2B-D833-4D65-8CC2-7B0AC59CC488}" dt="2020-06-18T00:02:39.862" v="11155"/>
          <ac:picMkLst>
            <pc:docMk/>
            <pc:sldMk cId="2755127394" sldId="277"/>
            <ac:picMk id="48" creationId="{4860404B-52B6-47F5-A958-16FE73FEFC0A}"/>
          </ac:picMkLst>
        </pc:picChg>
        <pc:picChg chg="add mod">
          <ac:chgData name="Chungha Sung" userId="7e8c8d4435999f75" providerId="LiveId" clId="{AAFC8B2B-D833-4D65-8CC2-7B0AC59CC488}" dt="2020-06-15T06:42:47.829" v="1946" actId="1076"/>
          <ac:picMkLst>
            <pc:docMk/>
            <pc:sldMk cId="2755127394" sldId="277"/>
            <ac:picMk id="49" creationId="{7E2DD3BA-9FE4-4804-B433-73DCC72DD91E}"/>
          </ac:picMkLst>
        </pc:picChg>
        <pc:picChg chg="del">
          <ac:chgData name="Chungha Sung" userId="7e8c8d4435999f75" providerId="LiveId" clId="{AAFC8B2B-D833-4D65-8CC2-7B0AC59CC488}" dt="2020-06-15T06:43:21.997" v="1956" actId="478"/>
          <ac:picMkLst>
            <pc:docMk/>
            <pc:sldMk cId="2755127394" sldId="277"/>
            <ac:picMk id="51" creationId="{00000000-0000-0000-0000-000000000000}"/>
          </ac:picMkLst>
        </pc:picChg>
        <pc:picChg chg="add mod">
          <ac:chgData name="Chungha Sung" userId="7e8c8d4435999f75" providerId="LiveId" clId="{AAFC8B2B-D833-4D65-8CC2-7B0AC59CC488}" dt="2020-06-15T06:43:05.254" v="1951"/>
          <ac:picMkLst>
            <pc:docMk/>
            <pc:sldMk cId="2755127394" sldId="277"/>
            <ac:picMk id="54" creationId="{FF306FA7-E9E0-4D68-BE70-4571B75544F3}"/>
          </ac:picMkLst>
        </pc:picChg>
        <pc:picChg chg="add del mod">
          <ac:chgData name="Chungha Sung" userId="7e8c8d4435999f75" providerId="LiveId" clId="{AAFC8B2B-D833-4D65-8CC2-7B0AC59CC488}" dt="2020-06-18T00:02:44.594" v="11156" actId="478"/>
          <ac:picMkLst>
            <pc:docMk/>
            <pc:sldMk cId="2755127394" sldId="277"/>
            <ac:picMk id="55" creationId="{2B4E0EB2-AAD7-49FF-9974-35202B5A5927}"/>
          </ac:picMkLst>
        </pc:picChg>
        <pc:picChg chg="add mod">
          <ac:chgData name="Chungha Sung" userId="7e8c8d4435999f75" providerId="LiveId" clId="{AAFC8B2B-D833-4D65-8CC2-7B0AC59CC488}" dt="2020-06-18T00:02:59.138" v="11159" actId="1076"/>
          <ac:picMkLst>
            <pc:docMk/>
            <pc:sldMk cId="2755127394" sldId="277"/>
            <ac:picMk id="56" creationId="{59DAFEE3-3081-44C1-8257-F49E3036E218}"/>
          </ac:picMkLst>
        </pc:picChg>
        <pc:picChg chg="mod">
          <ac:chgData name="Chungha Sung" userId="7e8c8d4435999f75" providerId="LiveId" clId="{AAFC8B2B-D833-4D65-8CC2-7B0AC59CC488}" dt="2020-06-18T00:02:50.751" v="11157" actId="1076"/>
          <ac:picMkLst>
            <pc:docMk/>
            <pc:sldMk cId="2755127394" sldId="277"/>
            <ac:picMk id="59" creationId="{00000000-0000-0000-0000-000000000000}"/>
          </ac:picMkLst>
        </pc:picChg>
        <pc:picChg chg="mod">
          <ac:chgData name="Chungha Sung" userId="7e8c8d4435999f75" providerId="LiveId" clId="{AAFC8B2B-D833-4D65-8CC2-7B0AC59CC488}" dt="2020-06-18T00:02:50.751" v="11157" actId="1076"/>
          <ac:picMkLst>
            <pc:docMk/>
            <pc:sldMk cId="2755127394" sldId="277"/>
            <ac:picMk id="60" creationId="{00000000-0000-0000-0000-000000000000}"/>
          </ac:picMkLst>
        </pc:picChg>
        <pc:picChg chg="add mod">
          <ac:chgData name="Chungha Sung" userId="7e8c8d4435999f75" providerId="LiveId" clId="{AAFC8B2B-D833-4D65-8CC2-7B0AC59CC488}" dt="2020-06-15T06:43:26.620" v="1958" actId="571"/>
          <ac:picMkLst>
            <pc:docMk/>
            <pc:sldMk cId="2755127394" sldId="277"/>
            <ac:picMk id="61" creationId="{BBA6A8EA-494E-448A-B097-3D789253AB7B}"/>
          </ac:picMkLst>
        </pc:picChg>
        <pc:picChg chg="mod">
          <ac:chgData name="Chungha Sung" userId="7e8c8d4435999f75" providerId="LiveId" clId="{AAFC8B2B-D833-4D65-8CC2-7B0AC59CC488}" dt="2020-06-18T00:02:50.751" v="11157" actId="1076"/>
          <ac:picMkLst>
            <pc:docMk/>
            <pc:sldMk cId="2755127394" sldId="277"/>
            <ac:picMk id="64" creationId="{00000000-0000-0000-0000-000000000000}"/>
          </ac:picMkLst>
        </pc:picChg>
        <pc:picChg chg="mod">
          <ac:chgData name="Chungha Sung" userId="7e8c8d4435999f75" providerId="LiveId" clId="{AAFC8B2B-D833-4D65-8CC2-7B0AC59CC488}" dt="2020-06-18T00:02:50.751" v="11157" actId="1076"/>
          <ac:picMkLst>
            <pc:docMk/>
            <pc:sldMk cId="2755127394" sldId="277"/>
            <ac:picMk id="65" creationId="{00000000-0000-0000-0000-000000000000}"/>
          </ac:picMkLst>
        </pc:picChg>
        <pc:cxnChg chg="mod">
          <ac:chgData name="Chungha Sung" userId="7e8c8d4435999f75" providerId="LiveId" clId="{AAFC8B2B-D833-4D65-8CC2-7B0AC59CC488}" dt="2020-06-15T06:43:05.100" v="1950" actId="478"/>
          <ac:cxnSpMkLst>
            <pc:docMk/>
            <pc:sldMk cId="2755127394" sldId="277"/>
            <ac:cxnSpMk id="22" creationId="{00000000-0000-0000-0000-000000000000}"/>
          </ac:cxnSpMkLst>
        </pc:cxnChg>
        <pc:cxnChg chg="del">
          <ac:chgData name="Chungha Sung" userId="7e8c8d4435999f75" providerId="LiveId" clId="{AAFC8B2B-D833-4D65-8CC2-7B0AC59CC488}" dt="2020-06-18T00:02:44.594" v="11156" actId="478"/>
          <ac:cxnSpMkLst>
            <pc:docMk/>
            <pc:sldMk cId="2755127394" sldId="277"/>
            <ac:cxnSpMk id="40" creationId="{00000000-0000-0000-0000-000000000000}"/>
          </ac:cxnSpMkLst>
        </pc:cxnChg>
        <pc:cxnChg chg="mod">
          <ac:chgData name="Chungha Sung" userId="7e8c8d4435999f75" providerId="LiveId" clId="{AAFC8B2B-D833-4D65-8CC2-7B0AC59CC488}" dt="2020-06-18T00:02:59.138" v="11159" actId="1076"/>
          <ac:cxnSpMkLst>
            <pc:docMk/>
            <pc:sldMk cId="2755127394" sldId="277"/>
            <ac:cxnSpMk id="42" creationId="{00000000-0000-0000-0000-000000000000}"/>
          </ac:cxnSpMkLst>
        </pc:cxnChg>
        <pc:cxnChg chg="add mod">
          <ac:chgData name="Chungha Sung" userId="7e8c8d4435999f75" providerId="LiveId" clId="{AAFC8B2B-D833-4D65-8CC2-7B0AC59CC488}" dt="2020-06-18T00:02:39.862" v="11155"/>
          <ac:cxnSpMkLst>
            <pc:docMk/>
            <pc:sldMk cId="2755127394" sldId="277"/>
            <ac:cxnSpMk id="43" creationId="{E2EC79C4-165D-4248-B0F0-A6BC171ABB72}"/>
          </ac:cxnSpMkLst>
        </pc:cxnChg>
      </pc:sldChg>
      <pc:sldChg chg="addSp delSp modSp mod ord modTransition delAnim modAnim modNotesTx">
        <pc:chgData name="Chungha Sung" userId="7e8c8d4435999f75" providerId="LiveId" clId="{AAFC8B2B-D833-4D65-8CC2-7B0AC59CC488}" dt="2020-06-18T04:09:30.803" v="14098" actId="20577"/>
        <pc:sldMkLst>
          <pc:docMk/>
          <pc:sldMk cId="2941028787" sldId="278"/>
        </pc:sldMkLst>
        <pc:spChg chg="del">
          <ac:chgData name="Chungha Sung" userId="7e8c8d4435999f75" providerId="LiveId" clId="{AAFC8B2B-D833-4D65-8CC2-7B0AC59CC488}" dt="2020-06-18T00:11:33.707" v="11250" actId="478"/>
          <ac:spMkLst>
            <pc:docMk/>
            <pc:sldMk cId="2941028787" sldId="278"/>
            <ac:spMk id="21" creationId="{00000000-0000-0000-0000-000000000000}"/>
          </ac:spMkLst>
        </pc:spChg>
        <pc:spChg chg="mod">
          <ac:chgData name="Chungha Sung" userId="7e8c8d4435999f75" providerId="LiveId" clId="{AAFC8B2B-D833-4D65-8CC2-7B0AC59CC488}" dt="2020-06-15T07:30:56.132" v="4247" actId="164"/>
          <ac:spMkLst>
            <pc:docMk/>
            <pc:sldMk cId="2941028787" sldId="278"/>
            <ac:spMk id="22" creationId="{00000000-0000-0000-0000-000000000000}"/>
          </ac:spMkLst>
        </pc:spChg>
        <pc:spChg chg="mod">
          <ac:chgData name="Chungha Sung" userId="7e8c8d4435999f75" providerId="LiveId" clId="{AAFC8B2B-D833-4D65-8CC2-7B0AC59CC488}" dt="2020-06-15T07:30:56.132" v="4247" actId="164"/>
          <ac:spMkLst>
            <pc:docMk/>
            <pc:sldMk cId="2941028787" sldId="278"/>
            <ac:spMk id="23" creationId="{00000000-0000-0000-0000-000000000000}"/>
          </ac:spMkLst>
        </pc:spChg>
        <pc:spChg chg="mod">
          <ac:chgData name="Chungha Sung" userId="7e8c8d4435999f75" providerId="LiveId" clId="{AAFC8B2B-D833-4D65-8CC2-7B0AC59CC488}" dt="2020-06-18T00:11:43.398" v="11252" actId="688"/>
          <ac:spMkLst>
            <pc:docMk/>
            <pc:sldMk cId="2941028787" sldId="278"/>
            <ac:spMk id="26" creationId="{00000000-0000-0000-0000-000000000000}"/>
          </ac:spMkLst>
        </pc:spChg>
        <pc:spChg chg="mod">
          <ac:chgData name="Chungha Sung" userId="7e8c8d4435999f75" providerId="LiveId" clId="{AAFC8B2B-D833-4D65-8CC2-7B0AC59CC488}" dt="2020-06-18T00:11:39.695" v="11251" actId="1076"/>
          <ac:spMkLst>
            <pc:docMk/>
            <pc:sldMk cId="2941028787" sldId="278"/>
            <ac:spMk id="30" creationId="{00000000-0000-0000-0000-000000000000}"/>
          </ac:spMkLst>
        </pc:spChg>
        <pc:spChg chg="mod">
          <ac:chgData name="Chungha Sung" userId="7e8c8d4435999f75" providerId="LiveId" clId="{AAFC8B2B-D833-4D65-8CC2-7B0AC59CC488}" dt="2020-06-18T00:11:47.712" v="11254" actId="688"/>
          <ac:spMkLst>
            <pc:docMk/>
            <pc:sldMk cId="2941028787" sldId="278"/>
            <ac:spMk id="32" creationId="{00000000-0000-0000-0000-000000000000}"/>
          </ac:spMkLst>
        </pc:spChg>
        <pc:spChg chg="del mod topLvl">
          <ac:chgData name="Chungha Sung" userId="7e8c8d4435999f75" providerId="LiveId" clId="{AAFC8B2B-D833-4D65-8CC2-7B0AC59CC488}" dt="2020-06-15T06:25:47.965" v="1707" actId="478"/>
          <ac:spMkLst>
            <pc:docMk/>
            <pc:sldMk cId="2941028787" sldId="278"/>
            <ac:spMk id="44" creationId="{00000000-0000-0000-0000-000000000000}"/>
          </ac:spMkLst>
        </pc:spChg>
        <pc:spChg chg="mod">
          <ac:chgData name="Chungha Sung" userId="7e8c8d4435999f75" providerId="LiveId" clId="{AAFC8B2B-D833-4D65-8CC2-7B0AC59CC488}" dt="2020-06-15T07:31:34.484" v="4248" actId="164"/>
          <ac:spMkLst>
            <pc:docMk/>
            <pc:sldMk cId="2941028787" sldId="278"/>
            <ac:spMk id="46" creationId="{00000000-0000-0000-0000-000000000000}"/>
          </ac:spMkLst>
        </pc:spChg>
        <pc:spChg chg="mod">
          <ac:chgData name="Chungha Sung" userId="7e8c8d4435999f75" providerId="LiveId" clId="{AAFC8B2B-D833-4D65-8CC2-7B0AC59CC488}" dt="2020-06-15T07:31:34.484" v="4248" actId="164"/>
          <ac:spMkLst>
            <pc:docMk/>
            <pc:sldMk cId="2941028787" sldId="278"/>
            <ac:spMk id="47" creationId="{00000000-0000-0000-0000-000000000000}"/>
          </ac:spMkLst>
        </pc:spChg>
        <pc:spChg chg="add mod">
          <ac:chgData name="Chungha Sung" userId="7e8c8d4435999f75" providerId="LiveId" clId="{AAFC8B2B-D833-4D65-8CC2-7B0AC59CC488}" dt="2020-06-15T06:24:58.308" v="1695" actId="164"/>
          <ac:spMkLst>
            <pc:docMk/>
            <pc:sldMk cId="2941028787" sldId="278"/>
            <ac:spMk id="49" creationId="{F6E6E889-D7CA-444A-82FC-ACB78FD6BE8B}"/>
          </ac:spMkLst>
        </pc:spChg>
        <pc:spChg chg="add mod">
          <ac:chgData name="Chungha Sung" userId="7e8c8d4435999f75" providerId="LiveId" clId="{AAFC8B2B-D833-4D65-8CC2-7B0AC59CC488}" dt="2020-06-15T06:26:16.235" v="1733" actId="164"/>
          <ac:spMkLst>
            <pc:docMk/>
            <pc:sldMk cId="2941028787" sldId="278"/>
            <ac:spMk id="50" creationId="{697F5F7A-67C7-4D3E-9FEB-DEE2956CF251}"/>
          </ac:spMkLst>
        </pc:spChg>
        <pc:grpChg chg="add mod ord">
          <ac:chgData name="Chungha Sung" userId="7e8c8d4435999f75" providerId="LiveId" clId="{AAFC8B2B-D833-4D65-8CC2-7B0AC59CC488}" dt="2020-06-15T07:30:56.132" v="4247" actId="164"/>
          <ac:grpSpMkLst>
            <pc:docMk/>
            <pc:sldMk cId="2941028787" sldId="278"/>
            <ac:grpSpMk id="6" creationId="{08EFF0D8-DA6F-4C7E-BBC7-AA9ACB16968F}"/>
          </ac:grpSpMkLst>
        </pc:grpChg>
        <pc:grpChg chg="del mod">
          <ac:chgData name="Chungha Sung" userId="7e8c8d4435999f75" providerId="LiveId" clId="{AAFC8B2B-D833-4D65-8CC2-7B0AC59CC488}" dt="2020-06-15T06:25:44.147" v="1706" actId="478"/>
          <ac:grpSpMkLst>
            <pc:docMk/>
            <pc:sldMk cId="2941028787" sldId="278"/>
            <ac:grpSpMk id="7" creationId="{00000000-0000-0000-0000-000000000000}"/>
          </ac:grpSpMkLst>
        </pc:grpChg>
        <pc:grpChg chg="mod">
          <ac:chgData name="Chungha Sung" userId="7e8c8d4435999f75" providerId="LiveId" clId="{AAFC8B2B-D833-4D65-8CC2-7B0AC59CC488}" dt="2020-06-15T06:26:16.235" v="1733" actId="164"/>
          <ac:grpSpMkLst>
            <pc:docMk/>
            <pc:sldMk cId="2941028787" sldId="278"/>
            <ac:grpSpMk id="10" creationId="{00000000-0000-0000-0000-000000000000}"/>
          </ac:grpSpMkLst>
        </pc:grpChg>
        <pc:grpChg chg="del">
          <ac:chgData name="Chungha Sung" userId="7e8c8d4435999f75" providerId="LiveId" clId="{AAFC8B2B-D833-4D65-8CC2-7B0AC59CC488}" dt="2020-06-18T00:11:32.140" v="11249" actId="478"/>
          <ac:grpSpMkLst>
            <pc:docMk/>
            <pc:sldMk cId="2941028787" sldId="278"/>
            <ac:grpSpMk id="15" creationId="{00000000-0000-0000-0000-000000000000}"/>
          </ac:grpSpMkLst>
        </pc:grpChg>
        <pc:grpChg chg="add mod">
          <ac:chgData name="Chungha Sung" userId="7e8c8d4435999f75" providerId="LiveId" clId="{AAFC8B2B-D833-4D65-8CC2-7B0AC59CC488}" dt="2020-06-18T00:11:53.397" v="11255" actId="1076"/>
          <ac:grpSpMkLst>
            <pc:docMk/>
            <pc:sldMk cId="2941028787" sldId="278"/>
            <ac:grpSpMk id="29" creationId="{644804E5-0B3B-4BDC-BA9B-155A50E65C5A}"/>
          </ac:grpSpMkLst>
        </pc:grpChg>
        <pc:grpChg chg="mod">
          <ac:chgData name="Chungha Sung" userId="7e8c8d4435999f75" providerId="LiveId" clId="{AAFC8B2B-D833-4D65-8CC2-7B0AC59CC488}" dt="2020-06-18T00:11:39.695" v="11251" actId="1076"/>
          <ac:grpSpMkLst>
            <pc:docMk/>
            <pc:sldMk cId="2941028787" sldId="278"/>
            <ac:grpSpMk id="31" creationId="{00000000-0000-0000-0000-000000000000}"/>
          </ac:grpSpMkLst>
        </pc:grpChg>
        <pc:grpChg chg="add mod">
          <ac:chgData name="Chungha Sung" userId="7e8c8d4435999f75" providerId="LiveId" clId="{AAFC8B2B-D833-4D65-8CC2-7B0AC59CC488}" dt="2020-06-15T07:31:34.484" v="4248" actId="164"/>
          <ac:grpSpMkLst>
            <pc:docMk/>
            <pc:sldMk cId="2941028787" sldId="278"/>
            <ac:grpSpMk id="43" creationId="{4815BFF8-CC0C-44CD-8308-95EB5D7D15BB}"/>
          </ac:grpSpMkLst>
        </pc:grpChg>
        <pc:grpChg chg="add mod">
          <ac:chgData name="Chungha Sung" userId="7e8c8d4435999f75" providerId="LiveId" clId="{AAFC8B2B-D833-4D65-8CC2-7B0AC59CC488}" dt="2020-06-15T07:31:34.484" v="4248" actId="164"/>
          <ac:grpSpMkLst>
            <pc:docMk/>
            <pc:sldMk cId="2941028787" sldId="278"/>
            <ac:grpSpMk id="51" creationId="{54199CB4-39FC-4575-AF6D-501D2162BF73}"/>
          </ac:grpSpMkLst>
        </pc:grpChg>
        <pc:picChg chg="del mod topLvl">
          <ac:chgData name="Chungha Sung" userId="7e8c8d4435999f75" providerId="LiveId" clId="{AAFC8B2B-D833-4D65-8CC2-7B0AC59CC488}" dt="2020-06-15T06:25:44.147" v="1706" actId="478"/>
          <ac:picMkLst>
            <pc:docMk/>
            <pc:sldMk cId="2941028787" sldId="278"/>
            <ac:picMk id="3" creationId="{00000000-0000-0000-0000-000000000000}"/>
          </ac:picMkLst>
        </pc:picChg>
        <pc:picChg chg="mod ord">
          <ac:chgData name="Chungha Sung" userId="7e8c8d4435999f75" providerId="LiveId" clId="{AAFC8B2B-D833-4D65-8CC2-7B0AC59CC488}" dt="2020-06-15T07:30:24.766" v="4241" actId="167"/>
          <ac:picMkLst>
            <pc:docMk/>
            <pc:sldMk cId="2941028787" sldId="278"/>
            <ac:picMk id="5" creationId="{00000000-0000-0000-0000-000000000000}"/>
          </ac:picMkLst>
        </pc:picChg>
        <pc:picChg chg="mod ord">
          <ac:chgData name="Chungha Sung" userId="7e8c8d4435999f75" providerId="LiveId" clId="{AAFC8B2B-D833-4D65-8CC2-7B0AC59CC488}" dt="2020-06-18T00:11:55.827" v="11256" actId="1076"/>
          <ac:picMkLst>
            <pc:docMk/>
            <pc:sldMk cId="2941028787" sldId="278"/>
            <ac:picMk id="8" creationId="{00000000-0000-0000-0000-000000000000}"/>
          </ac:picMkLst>
        </pc:picChg>
      </pc:sldChg>
      <pc:sldChg chg="del">
        <pc:chgData name="Chungha Sung" userId="7e8c8d4435999f75" providerId="LiveId" clId="{AAFC8B2B-D833-4D65-8CC2-7B0AC59CC488}" dt="2020-06-15T06:34:42.833" v="1873" actId="47"/>
        <pc:sldMkLst>
          <pc:docMk/>
          <pc:sldMk cId="3665952419" sldId="281"/>
        </pc:sldMkLst>
      </pc:sldChg>
      <pc:sldChg chg="modSp del mod ord modTransition modNotesTx">
        <pc:chgData name="Chungha Sung" userId="7e8c8d4435999f75" providerId="LiveId" clId="{AAFC8B2B-D833-4D65-8CC2-7B0AC59CC488}" dt="2020-06-15T08:35:31.667" v="9396" actId="47"/>
        <pc:sldMkLst>
          <pc:docMk/>
          <pc:sldMk cId="2510731527" sldId="284"/>
        </pc:sldMkLst>
        <pc:spChg chg="mod">
          <ac:chgData name="Chungha Sung" userId="7e8c8d4435999f75" providerId="LiveId" clId="{AAFC8B2B-D833-4D65-8CC2-7B0AC59CC488}" dt="2020-06-15T06:33:38.164" v="1867" actId="20577"/>
          <ac:spMkLst>
            <pc:docMk/>
            <pc:sldMk cId="2510731527" sldId="284"/>
            <ac:spMk id="2" creationId="{00000000-0000-0000-0000-000000000000}"/>
          </ac:spMkLst>
        </pc:spChg>
        <pc:spChg chg="mod">
          <ac:chgData name="Chungha Sung" userId="7e8c8d4435999f75" providerId="LiveId" clId="{AAFC8B2B-D833-4D65-8CC2-7B0AC59CC488}" dt="2020-06-15T07:36:16.510" v="4365" actId="27636"/>
          <ac:spMkLst>
            <pc:docMk/>
            <pc:sldMk cId="2510731527" sldId="284"/>
            <ac:spMk id="3" creationId="{00000000-0000-0000-0000-000000000000}"/>
          </ac:spMkLst>
        </pc:spChg>
      </pc:sldChg>
      <pc:sldChg chg="modSp del mod modTransition">
        <pc:chgData name="Chungha Sung" userId="7e8c8d4435999f75" providerId="LiveId" clId="{AAFC8B2B-D833-4D65-8CC2-7B0AC59CC488}" dt="2020-06-15T08:01:20.929" v="7110" actId="47"/>
        <pc:sldMkLst>
          <pc:docMk/>
          <pc:sldMk cId="2831435407" sldId="287"/>
        </pc:sldMkLst>
        <pc:spChg chg="mod">
          <ac:chgData name="Chungha Sung" userId="7e8c8d4435999f75" providerId="LiveId" clId="{AAFC8B2B-D833-4D65-8CC2-7B0AC59CC488}" dt="2020-06-15T07:00:30.187" v="2712" actId="20577"/>
          <ac:spMkLst>
            <pc:docMk/>
            <pc:sldMk cId="2831435407" sldId="287"/>
            <ac:spMk id="2" creationId="{00000000-0000-0000-0000-000000000000}"/>
          </ac:spMkLst>
        </pc:spChg>
        <pc:spChg chg="mod">
          <ac:chgData name="Chungha Sung" userId="7e8c8d4435999f75" providerId="LiveId" clId="{AAFC8B2B-D833-4D65-8CC2-7B0AC59CC488}" dt="2020-06-15T07:01:16.788" v="2751" actId="20577"/>
          <ac:spMkLst>
            <pc:docMk/>
            <pc:sldMk cId="2831435407" sldId="287"/>
            <ac:spMk id="3" creationId="{00000000-0000-0000-0000-000000000000}"/>
          </ac:spMkLst>
        </pc:spChg>
      </pc:sldChg>
      <pc:sldChg chg="del">
        <pc:chgData name="Chungha Sung" userId="7e8c8d4435999f75" providerId="LiveId" clId="{AAFC8B2B-D833-4D65-8CC2-7B0AC59CC488}" dt="2020-06-15T06:54:14.020" v="2293" actId="47"/>
        <pc:sldMkLst>
          <pc:docMk/>
          <pc:sldMk cId="715609339" sldId="288"/>
        </pc:sldMkLst>
      </pc:sldChg>
      <pc:sldChg chg="del">
        <pc:chgData name="Chungha Sung" userId="7e8c8d4435999f75" providerId="LiveId" clId="{AAFC8B2B-D833-4D65-8CC2-7B0AC59CC488}" dt="2020-06-15T06:37:16.320" v="1907" actId="47"/>
        <pc:sldMkLst>
          <pc:docMk/>
          <pc:sldMk cId="1755073694" sldId="289"/>
        </pc:sldMkLst>
      </pc:sldChg>
      <pc:sldChg chg="addSp delSp modSp mod ord modTransition delAnim modAnim modNotesTx">
        <pc:chgData name="Chungha Sung" userId="7e8c8d4435999f75" providerId="LiveId" clId="{AAFC8B2B-D833-4D65-8CC2-7B0AC59CC488}" dt="2020-06-18T04:30:56.337" v="14221" actId="20577"/>
        <pc:sldMkLst>
          <pc:docMk/>
          <pc:sldMk cId="37746504" sldId="290"/>
        </pc:sldMkLst>
        <pc:spChg chg="mod">
          <ac:chgData name="Chungha Sung" userId="7e8c8d4435999f75" providerId="LiveId" clId="{AAFC8B2B-D833-4D65-8CC2-7B0AC59CC488}" dt="2020-06-15T06:26:44.776" v="1741" actId="20577"/>
          <ac:spMkLst>
            <pc:docMk/>
            <pc:sldMk cId="37746504" sldId="290"/>
            <ac:spMk id="2" creationId="{00000000-0000-0000-0000-000000000000}"/>
          </ac:spMkLst>
        </pc:spChg>
        <pc:spChg chg="mod">
          <ac:chgData name="Chungha Sung" userId="7e8c8d4435999f75" providerId="LiveId" clId="{AAFC8B2B-D833-4D65-8CC2-7B0AC59CC488}" dt="2020-06-15T06:28:35.253" v="1777" actId="1076"/>
          <ac:spMkLst>
            <pc:docMk/>
            <pc:sldMk cId="37746504" sldId="290"/>
            <ac:spMk id="126" creationId="{00000000-0000-0000-0000-000000000000}"/>
          </ac:spMkLst>
        </pc:spChg>
        <pc:spChg chg="del mod">
          <ac:chgData name="Chungha Sung" userId="7e8c8d4435999f75" providerId="LiveId" clId="{AAFC8B2B-D833-4D65-8CC2-7B0AC59CC488}" dt="2020-06-15T06:27:59.277" v="1769" actId="478"/>
          <ac:spMkLst>
            <pc:docMk/>
            <pc:sldMk cId="37746504" sldId="290"/>
            <ac:spMk id="127" creationId="{00000000-0000-0000-0000-000000000000}"/>
          </ac:spMkLst>
        </pc:spChg>
        <pc:spChg chg="mod">
          <ac:chgData name="Chungha Sung" userId="7e8c8d4435999f75" providerId="LiveId" clId="{AAFC8B2B-D833-4D65-8CC2-7B0AC59CC488}" dt="2020-06-15T06:27:40.892" v="1765" actId="1076"/>
          <ac:spMkLst>
            <pc:docMk/>
            <pc:sldMk cId="37746504" sldId="290"/>
            <ac:spMk id="135" creationId="{00000000-0000-0000-0000-000000000000}"/>
          </ac:spMkLst>
        </pc:spChg>
        <pc:spChg chg="mod">
          <ac:chgData name="Chungha Sung" userId="7e8c8d4435999f75" providerId="LiveId" clId="{AAFC8B2B-D833-4D65-8CC2-7B0AC59CC488}" dt="2020-06-15T06:28:28.341" v="1776" actId="1076"/>
          <ac:spMkLst>
            <pc:docMk/>
            <pc:sldMk cId="37746504" sldId="290"/>
            <ac:spMk id="136" creationId="{00000000-0000-0000-0000-000000000000}"/>
          </ac:spMkLst>
        </pc:spChg>
        <pc:spChg chg="mod">
          <ac:chgData name="Chungha Sung" userId="7e8c8d4435999f75" providerId="LiveId" clId="{AAFC8B2B-D833-4D65-8CC2-7B0AC59CC488}" dt="2020-06-15T06:28:28.341" v="1776" actId="1076"/>
          <ac:spMkLst>
            <pc:docMk/>
            <pc:sldMk cId="37746504" sldId="290"/>
            <ac:spMk id="137" creationId="{00000000-0000-0000-0000-000000000000}"/>
          </ac:spMkLst>
        </pc:spChg>
        <pc:spChg chg="mod">
          <ac:chgData name="Chungha Sung" userId="7e8c8d4435999f75" providerId="LiveId" clId="{AAFC8B2B-D833-4D65-8CC2-7B0AC59CC488}" dt="2020-06-15T06:28:28.341" v="1776" actId="1076"/>
          <ac:spMkLst>
            <pc:docMk/>
            <pc:sldMk cId="37746504" sldId="290"/>
            <ac:spMk id="138" creationId="{00000000-0000-0000-0000-000000000000}"/>
          </ac:spMkLst>
        </pc:spChg>
        <pc:spChg chg="mod">
          <ac:chgData name="Chungha Sung" userId="7e8c8d4435999f75" providerId="LiveId" clId="{AAFC8B2B-D833-4D65-8CC2-7B0AC59CC488}" dt="2020-06-15T06:27:23.948" v="1761" actId="1076"/>
          <ac:spMkLst>
            <pc:docMk/>
            <pc:sldMk cId="37746504" sldId="290"/>
            <ac:spMk id="173" creationId="{00000000-0000-0000-0000-000000000000}"/>
          </ac:spMkLst>
        </pc:spChg>
        <pc:spChg chg="del">
          <ac:chgData name="Chungha Sung" userId="7e8c8d4435999f75" providerId="LiveId" clId="{AAFC8B2B-D833-4D65-8CC2-7B0AC59CC488}" dt="2020-06-18T03:15:40.770" v="14003" actId="478"/>
          <ac:spMkLst>
            <pc:docMk/>
            <pc:sldMk cId="37746504" sldId="290"/>
            <ac:spMk id="176" creationId="{00000000-0000-0000-0000-000000000000}"/>
          </ac:spMkLst>
        </pc:spChg>
        <pc:spChg chg="del mod">
          <ac:chgData name="Chungha Sung" userId="7e8c8d4435999f75" providerId="LiveId" clId="{AAFC8B2B-D833-4D65-8CC2-7B0AC59CC488}" dt="2020-06-18T03:15:39.476" v="14002" actId="478"/>
          <ac:spMkLst>
            <pc:docMk/>
            <pc:sldMk cId="37746504" sldId="290"/>
            <ac:spMk id="177" creationId="{00000000-0000-0000-0000-000000000000}"/>
          </ac:spMkLst>
        </pc:spChg>
        <pc:spChg chg="del">
          <ac:chgData name="Chungha Sung" userId="7e8c8d4435999f75" providerId="LiveId" clId="{AAFC8B2B-D833-4D65-8CC2-7B0AC59CC488}" dt="2020-06-18T03:15:34.465" v="14000" actId="478"/>
          <ac:spMkLst>
            <pc:docMk/>
            <pc:sldMk cId="37746504" sldId="290"/>
            <ac:spMk id="179" creationId="{00000000-0000-0000-0000-000000000000}"/>
          </ac:spMkLst>
        </pc:spChg>
        <pc:spChg chg="del mod">
          <ac:chgData name="Chungha Sung" userId="7e8c8d4435999f75" providerId="LiveId" clId="{AAFC8B2B-D833-4D65-8CC2-7B0AC59CC488}" dt="2020-06-18T03:15:35.628" v="14001" actId="478"/>
          <ac:spMkLst>
            <pc:docMk/>
            <pc:sldMk cId="37746504" sldId="290"/>
            <ac:spMk id="180" creationId="{00000000-0000-0000-0000-000000000000}"/>
          </ac:spMkLst>
        </pc:spChg>
        <pc:picChg chg="add mod">
          <ac:chgData name="Chungha Sung" userId="7e8c8d4435999f75" providerId="LiveId" clId="{AAFC8B2B-D833-4D65-8CC2-7B0AC59CC488}" dt="2020-06-15T06:26:52.725" v="1742" actId="1076"/>
          <ac:picMkLst>
            <pc:docMk/>
            <pc:sldMk cId="37746504" sldId="290"/>
            <ac:picMk id="178" creationId="{10D8EA3A-DD29-4B01-BDE3-CCD94BB76B30}"/>
          </ac:picMkLst>
        </pc:picChg>
        <pc:picChg chg="del">
          <ac:chgData name="Chungha Sung" userId="7e8c8d4435999f75" providerId="LiveId" clId="{AAFC8B2B-D833-4D65-8CC2-7B0AC59CC488}" dt="2020-06-15T06:26:37.604" v="1739" actId="478"/>
          <ac:picMkLst>
            <pc:docMk/>
            <pc:sldMk cId="37746504" sldId="290"/>
            <ac:picMk id="186" creationId="{00000000-0000-0000-0000-000000000000}"/>
          </ac:picMkLst>
        </pc:picChg>
        <pc:cxnChg chg="mod">
          <ac:chgData name="Chungha Sung" userId="7e8c8d4435999f75" providerId="LiveId" clId="{AAFC8B2B-D833-4D65-8CC2-7B0AC59CC488}" dt="2020-06-15T06:28:35.253" v="1777" actId="1076"/>
          <ac:cxnSpMkLst>
            <pc:docMk/>
            <pc:sldMk cId="37746504" sldId="290"/>
            <ac:cxnSpMk id="125" creationId="{00000000-0000-0000-0000-000000000000}"/>
          </ac:cxnSpMkLst>
        </pc:cxnChg>
        <pc:cxnChg chg="del mod">
          <ac:chgData name="Chungha Sung" userId="7e8c8d4435999f75" providerId="LiveId" clId="{AAFC8B2B-D833-4D65-8CC2-7B0AC59CC488}" dt="2020-06-15T06:28:00.805" v="1770" actId="478"/>
          <ac:cxnSpMkLst>
            <pc:docMk/>
            <pc:sldMk cId="37746504" sldId="290"/>
            <ac:cxnSpMk id="128" creationId="{00000000-0000-0000-0000-000000000000}"/>
          </ac:cxnSpMkLst>
        </pc:cxnChg>
        <pc:cxnChg chg="mod">
          <ac:chgData name="Chungha Sung" userId="7e8c8d4435999f75" providerId="LiveId" clId="{AAFC8B2B-D833-4D65-8CC2-7B0AC59CC488}" dt="2020-06-15T06:27:40.892" v="1765" actId="1076"/>
          <ac:cxnSpMkLst>
            <pc:docMk/>
            <pc:sldMk cId="37746504" sldId="290"/>
            <ac:cxnSpMk id="134" creationId="{00000000-0000-0000-0000-000000000000}"/>
          </ac:cxnSpMkLst>
        </pc:cxnChg>
        <pc:cxnChg chg="mod">
          <ac:chgData name="Chungha Sung" userId="7e8c8d4435999f75" providerId="LiveId" clId="{AAFC8B2B-D833-4D65-8CC2-7B0AC59CC488}" dt="2020-06-15T06:28:28.341" v="1776" actId="1076"/>
          <ac:cxnSpMkLst>
            <pc:docMk/>
            <pc:sldMk cId="37746504" sldId="290"/>
            <ac:cxnSpMk id="139" creationId="{00000000-0000-0000-0000-000000000000}"/>
          </ac:cxnSpMkLst>
        </pc:cxnChg>
        <pc:cxnChg chg="mod">
          <ac:chgData name="Chungha Sung" userId="7e8c8d4435999f75" providerId="LiveId" clId="{AAFC8B2B-D833-4D65-8CC2-7B0AC59CC488}" dt="2020-06-15T06:28:28.341" v="1776" actId="1076"/>
          <ac:cxnSpMkLst>
            <pc:docMk/>
            <pc:sldMk cId="37746504" sldId="290"/>
            <ac:cxnSpMk id="140" creationId="{00000000-0000-0000-0000-000000000000}"/>
          </ac:cxnSpMkLst>
        </pc:cxnChg>
        <pc:cxnChg chg="mod">
          <ac:chgData name="Chungha Sung" userId="7e8c8d4435999f75" providerId="LiveId" clId="{AAFC8B2B-D833-4D65-8CC2-7B0AC59CC488}" dt="2020-06-15T06:28:28.341" v="1776" actId="1076"/>
          <ac:cxnSpMkLst>
            <pc:docMk/>
            <pc:sldMk cId="37746504" sldId="290"/>
            <ac:cxnSpMk id="141" creationId="{00000000-0000-0000-0000-000000000000}"/>
          </ac:cxnSpMkLst>
        </pc:cxnChg>
        <pc:cxnChg chg="mod">
          <ac:chgData name="Chungha Sung" userId="7e8c8d4435999f75" providerId="LiveId" clId="{AAFC8B2B-D833-4D65-8CC2-7B0AC59CC488}" dt="2020-06-15T06:28:35.253" v="1777" actId="1076"/>
          <ac:cxnSpMkLst>
            <pc:docMk/>
            <pc:sldMk cId="37746504" sldId="290"/>
            <ac:cxnSpMk id="154" creationId="{00000000-0000-0000-0000-000000000000}"/>
          </ac:cxnSpMkLst>
        </pc:cxnChg>
        <pc:cxnChg chg="mod">
          <ac:chgData name="Chungha Sung" userId="7e8c8d4435999f75" providerId="LiveId" clId="{AAFC8B2B-D833-4D65-8CC2-7B0AC59CC488}" dt="2020-06-15T06:27:44.213" v="1766" actId="14100"/>
          <ac:cxnSpMkLst>
            <pc:docMk/>
            <pc:sldMk cId="37746504" sldId="290"/>
            <ac:cxnSpMk id="155" creationId="{00000000-0000-0000-0000-000000000000}"/>
          </ac:cxnSpMkLst>
        </pc:cxnChg>
        <pc:cxnChg chg="mod">
          <ac:chgData name="Chungha Sung" userId="7e8c8d4435999f75" providerId="LiveId" clId="{AAFC8B2B-D833-4D65-8CC2-7B0AC59CC488}" dt="2020-06-15T06:28:28.341" v="1776" actId="1076"/>
          <ac:cxnSpMkLst>
            <pc:docMk/>
            <pc:sldMk cId="37746504" sldId="290"/>
            <ac:cxnSpMk id="156" creationId="{00000000-0000-0000-0000-000000000000}"/>
          </ac:cxnSpMkLst>
        </pc:cxnChg>
        <pc:cxnChg chg="add mod">
          <ac:chgData name="Chungha Sung" userId="7e8c8d4435999f75" providerId="LiveId" clId="{AAFC8B2B-D833-4D65-8CC2-7B0AC59CC488}" dt="2020-06-15T06:28:35.253" v="1777" actId="1076"/>
          <ac:cxnSpMkLst>
            <pc:docMk/>
            <pc:sldMk cId="37746504" sldId="290"/>
            <ac:cxnSpMk id="181" creationId="{88E6B41A-0960-4BB6-B494-2670A41D7073}"/>
          </ac:cxnSpMkLst>
        </pc:cxnChg>
      </pc:sldChg>
      <pc:sldChg chg="addSp delSp modSp mod modTransition delAnim modAnim modNotesTx">
        <pc:chgData name="Chungha Sung" userId="7e8c8d4435999f75" providerId="LiveId" clId="{AAFC8B2B-D833-4D65-8CC2-7B0AC59CC488}" dt="2020-06-18T04:15:34.856" v="14136" actId="20577"/>
        <pc:sldMkLst>
          <pc:docMk/>
          <pc:sldMk cId="2240439610" sldId="291"/>
        </pc:sldMkLst>
        <pc:spChg chg="mod">
          <ac:chgData name="Chungha Sung" userId="7e8c8d4435999f75" providerId="LiveId" clId="{AAFC8B2B-D833-4D65-8CC2-7B0AC59CC488}" dt="2020-06-18T00:32:32.619" v="11648" actId="207"/>
          <ac:spMkLst>
            <pc:docMk/>
            <pc:sldMk cId="2240439610" sldId="291"/>
            <ac:spMk id="2" creationId="{00000000-0000-0000-0000-000000000000}"/>
          </ac:spMkLst>
        </pc:spChg>
        <pc:spChg chg="add mod">
          <ac:chgData name="Chungha Sung" userId="7e8c8d4435999f75" providerId="LiveId" clId="{AAFC8B2B-D833-4D65-8CC2-7B0AC59CC488}" dt="2020-06-18T00:33:15.061" v="11685" actId="1076"/>
          <ac:spMkLst>
            <pc:docMk/>
            <pc:sldMk cId="2240439610" sldId="291"/>
            <ac:spMk id="13" creationId="{2640E455-F9E4-4F62-AAA7-9BD24696616A}"/>
          </ac:spMkLst>
        </pc:spChg>
        <pc:spChg chg="del">
          <ac:chgData name="Chungha Sung" userId="7e8c8d4435999f75" providerId="LiveId" clId="{AAFC8B2B-D833-4D65-8CC2-7B0AC59CC488}" dt="2020-06-15T06:40:55.836" v="1926" actId="478"/>
          <ac:spMkLst>
            <pc:docMk/>
            <pc:sldMk cId="2240439610" sldId="291"/>
            <ac:spMk id="126" creationId="{00000000-0000-0000-0000-000000000000}"/>
          </ac:spMkLst>
        </pc:spChg>
        <pc:spChg chg="add del mod">
          <ac:chgData name="Chungha Sung" userId="7e8c8d4435999f75" providerId="LiveId" clId="{AAFC8B2B-D833-4D65-8CC2-7B0AC59CC488}" dt="2020-06-18T00:31:57.056" v="11641" actId="478"/>
          <ac:spMkLst>
            <pc:docMk/>
            <pc:sldMk cId="2240439610" sldId="291"/>
            <ac:spMk id="126" creationId="{CD7E0896-30C9-4A9E-A45E-5E4AB1988A71}"/>
          </ac:spMkLst>
        </pc:spChg>
        <pc:spChg chg="del">
          <ac:chgData name="Chungha Sung" userId="7e8c8d4435999f75" providerId="LiveId" clId="{AAFC8B2B-D833-4D65-8CC2-7B0AC59CC488}" dt="2020-06-15T06:40:30.804" v="1920" actId="478"/>
          <ac:spMkLst>
            <pc:docMk/>
            <pc:sldMk cId="2240439610" sldId="291"/>
            <ac:spMk id="127" creationId="{00000000-0000-0000-0000-000000000000}"/>
          </ac:spMkLst>
        </pc:spChg>
        <pc:spChg chg="add mod">
          <ac:chgData name="Chungha Sung" userId="7e8c8d4435999f75" providerId="LiveId" clId="{AAFC8B2B-D833-4D65-8CC2-7B0AC59CC488}" dt="2020-06-18T00:34:40.176" v="11786" actId="1076"/>
          <ac:spMkLst>
            <pc:docMk/>
            <pc:sldMk cId="2240439610" sldId="291"/>
            <ac:spMk id="128" creationId="{AE7E9C4E-9FC5-446F-A435-CAE462BF5E4F}"/>
          </ac:spMkLst>
        </pc:spChg>
        <pc:spChg chg="del">
          <ac:chgData name="Chungha Sung" userId="7e8c8d4435999f75" providerId="LiveId" clId="{AAFC8B2B-D833-4D65-8CC2-7B0AC59CC488}" dt="2020-06-15T06:40:24.084" v="1917" actId="478"/>
          <ac:spMkLst>
            <pc:docMk/>
            <pc:sldMk cId="2240439610" sldId="291"/>
            <ac:spMk id="135" creationId="{00000000-0000-0000-0000-000000000000}"/>
          </ac:spMkLst>
        </pc:spChg>
        <pc:spChg chg="add mod">
          <ac:chgData name="Chungha Sung" userId="7e8c8d4435999f75" providerId="LiveId" clId="{AAFC8B2B-D833-4D65-8CC2-7B0AC59CC488}" dt="2020-06-18T00:34:32.798" v="11782" actId="571"/>
          <ac:spMkLst>
            <pc:docMk/>
            <pc:sldMk cId="2240439610" sldId="291"/>
            <ac:spMk id="135" creationId="{AF1BE934-92A3-4410-81BF-9B849A53DB92}"/>
          </ac:spMkLst>
        </pc:spChg>
        <pc:spChg chg="del">
          <ac:chgData name="Chungha Sung" userId="7e8c8d4435999f75" providerId="LiveId" clId="{AAFC8B2B-D833-4D65-8CC2-7B0AC59CC488}" dt="2020-06-15T06:40:23.356" v="1916" actId="478"/>
          <ac:spMkLst>
            <pc:docMk/>
            <pc:sldMk cId="2240439610" sldId="291"/>
            <ac:spMk id="136" creationId="{00000000-0000-0000-0000-000000000000}"/>
          </ac:spMkLst>
        </pc:spChg>
        <pc:spChg chg="add mod">
          <ac:chgData name="Chungha Sung" userId="7e8c8d4435999f75" providerId="LiveId" clId="{AAFC8B2B-D833-4D65-8CC2-7B0AC59CC488}" dt="2020-06-15T06:41:26.501" v="1937" actId="1076"/>
          <ac:spMkLst>
            <pc:docMk/>
            <pc:sldMk cId="2240439610" sldId="291"/>
            <ac:spMk id="173" creationId="{D47225F8-1E59-421D-BBB6-B726A7EF3B58}"/>
          </ac:spMkLst>
        </pc:spChg>
        <pc:spChg chg="mod">
          <ac:chgData name="Chungha Sung" userId="7e8c8d4435999f75" providerId="LiveId" clId="{AAFC8B2B-D833-4D65-8CC2-7B0AC59CC488}" dt="2020-06-15T07:37:46.935" v="4379" actId="313"/>
          <ac:spMkLst>
            <pc:docMk/>
            <pc:sldMk cId="2240439610" sldId="291"/>
            <ac:spMk id="175" creationId="{00000000-0000-0000-0000-000000000000}"/>
          </ac:spMkLst>
        </pc:spChg>
        <pc:spChg chg="mod">
          <ac:chgData name="Chungha Sung" userId="7e8c8d4435999f75" providerId="LiveId" clId="{AAFC8B2B-D833-4D65-8CC2-7B0AC59CC488}" dt="2020-06-18T00:31:49.795" v="11639" actId="1076"/>
          <ac:spMkLst>
            <pc:docMk/>
            <pc:sldMk cId="2240439610" sldId="291"/>
            <ac:spMk id="188" creationId="{00000000-0000-0000-0000-000000000000}"/>
          </ac:spMkLst>
        </pc:spChg>
        <pc:spChg chg="mod ord">
          <ac:chgData name="Chungha Sung" userId="7e8c8d4435999f75" providerId="LiveId" clId="{AAFC8B2B-D833-4D65-8CC2-7B0AC59CC488}" dt="2020-06-18T00:36:46.166" v="11841" actId="1076"/>
          <ac:spMkLst>
            <pc:docMk/>
            <pc:sldMk cId="2240439610" sldId="291"/>
            <ac:spMk id="190" creationId="{00000000-0000-0000-0000-000000000000}"/>
          </ac:spMkLst>
        </pc:spChg>
        <pc:spChg chg="mod ord">
          <ac:chgData name="Chungha Sung" userId="7e8c8d4435999f75" providerId="LiveId" clId="{AAFC8B2B-D833-4D65-8CC2-7B0AC59CC488}" dt="2020-06-18T00:36:02.133" v="11840" actId="1076"/>
          <ac:spMkLst>
            <pc:docMk/>
            <pc:sldMk cId="2240439610" sldId="291"/>
            <ac:spMk id="191" creationId="{00000000-0000-0000-0000-000000000000}"/>
          </ac:spMkLst>
        </pc:spChg>
        <pc:spChg chg="add mod">
          <ac:chgData name="Chungha Sung" userId="7e8c8d4435999f75" providerId="LiveId" clId="{AAFC8B2B-D833-4D65-8CC2-7B0AC59CC488}" dt="2020-06-15T06:41:20.134" v="1935" actId="1076"/>
          <ac:spMkLst>
            <pc:docMk/>
            <pc:sldMk cId="2240439610" sldId="291"/>
            <ac:spMk id="192" creationId="{DECF4F11-4ECD-447A-A881-356712A11F68}"/>
          </ac:spMkLst>
        </pc:spChg>
        <pc:spChg chg="add mod">
          <ac:chgData name="Chungha Sung" userId="7e8c8d4435999f75" providerId="LiveId" clId="{AAFC8B2B-D833-4D65-8CC2-7B0AC59CC488}" dt="2020-06-15T06:41:17.477" v="1934" actId="1076"/>
          <ac:spMkLst>
            <pc:docMk/>
            <pc:sldMk cId="2240439610" sldId="291"/>
            <ac:spMk id="193" creationId="{8D6F8C52-EDF7-4A5E-8C95-3708FB7381DD}"/>
          </ac:spMkLst>
        </pc:spChg>
        <pc:spChg chg="add del mod">
          <ac:chgData name="Chungha Sung" userId="7e8c8d4435999f75" providerId="LiveId" clId="{AAFC8B2B-D833-4D65-8CC2-7B0AC59CC488}" dt="2020-06-15T06:40:36.789" v="1923" actId="478"/>
          <ac:spMkLst>
            <pc:docMk/>
            <pc:sldMk cId="2240439610" sldId="291"/>
            <ac:spMk id="195" creationId="{A8E5CE14-7CA2-400F-BD87-B298B32C48D9}"/>
          </ac:spMkLst>
        </pc:spChg>
        <pc:picChg chg="del">
          <ac:chgData name="Chungha Sung" userId="7e8c8d4435999f75" providerId="LiveId" clId="{AAFC8B2B-D833-4D65-8CC2-7B0AC59CC488}" dt="2020-06-15T06:43:49.484" v="1959" actId="478"/>
          <ac:picMkLst>
            <pc:docMk/>
            <pc:sldMk cId="2240439610" sldId="291"/>
            <ac:picMk id="186" creationId="{00000000-0000-0000-0000-000000000000}"/>
          </ac:picMkLst>
        </pc:picChg>
        <pc:picChg chg="add mod">
          <ac:chgData name="Chungha Sung" userId="7e8c8d4435999f75" providerId="LiveId" clId="{AAFC8B2B-D833-4D65-8CC2-7B0AC59CC488}" dt="2020-06-15T06:43:49.655" v="1960"/>
          <ac:picMkLst>
            <pc:docMk/>
            <pc:sldMk cId="2240439610" sldId="291"/>
            <ac:picMk id="199" creationId="{2ACDC4AA-6439-4535-A952-2FC04D5E2811}"/>
          </ac:picMkLst>
        </pc:picChg>
        <pc:cxnChg chg="mod">
          <ac:chgData name="Chungha Sung" userId="7e8c8d4435999f75" providerId="LiveId" clId="{AAFC8B2B-D833-4D65-8CC2-7B0AC59CC488}" dt="2020-06-15T06:41:26.501" v="1937" actId="1076"/>
          <ac:cxnSpMkLst>
            <pc:docMk/>
            <pc:sldMk cId="2240439610" sldId="291"/>
            <ac:cxnSpMk id="125" creationId="{00000000-0000-0000-0000-000000000000}"/>
          </ac:cxnSpMkLst>
        </pc:cxnChg>
        <pc:cxnChg chg="add mod">
          <ac:chgData name="Chungha Sung" userId="7e8c8d4435999f75" providerId="LiveId" clId="{AAFC8B2B-D833-4D65-8CC2-7B0AC59CC488}" dt="2020-06-18T00:34:48.539" v="11787" actId="208"/>
          <ac:cxnSpMkLst>
            <pc:docMk/>
            <pc:sldMk cId="2240439610" sldId="291"/>
            <ac:cxnSpMk id="127" creationId="{A3798FCB-B106-4579-85C0-92B9520556F6}"/>
          </ac:cxnSpMkLst>
        </pc:cxnChg>
        <pc:cxnChg chg="del mod">
          <ac:chgData name="Chungha Sung" userId="7e8c8d4435999f75" providerId="LiveId" clId="{AAFC8B2B-D833-4D65-8CC2-7B0AC59CC488}" dt="2020-06-15T06:40:56.580" v="1927" actId="478"/>
          <ac:cxnSpMkLst>
            <pc:docMk/>
            <pc:sldMk cId="2240439610" sldId="291"/>
            <ac:cxnSpMk id="128" creationId="{00000000-0000-0000-0000-000000000000}"/>
          </ac:cxnSpMkLst>
        </pc:cxnChg>
        <pc:cxnChg chg="mod">
          <ac:chgData name="Chungha Sung" userId="7e8c8d4435999f75" providerId="LiveId" clId="{AAFC8B2B-D833-4D65-8CC2-7B0AC59CC488}" dt="2020-06-15T06:41:20.134" v="1935" actId="1076"/>
          <ac:cxnSpMkLst>
            <pc:docMk/>
            <pc:sldMk cId="2240439610" sldId="291"/>
            <ac:cxnSpMk id="134" creationId="{00000000-0000-0000-0000-000000000000}"/>
          </ac:cxnSpMkLst>
        </pc:cxnChg>
        <pc:cxnChg chg="add mod">
          <ac:chgData name="Chungha Sung" userId="7e8c8d4435999f75" providerId="LiveId" clId="{AAFC8B2B-D833-4D65-8CC2-7B0AC59CC488}" dt="2020-06-18T00:34:48.539" v="11787" actId="208"/>
          <ac:cxnSpMkLst>
            <pc:docMk/>
            <pc:sldMk cId="2240439610" sldId="291"/>
            <ac:cxnSpMk id="136" creationId="{B2E6AB54-9609-48B3-A34C-97C9348964E1}"/>
          </ac:cxnSpMkLst>
        </pc:cxnChg>
        <pc:cxnChg chg="del mod">
          <ac:chgData name="Chungha Sung" userId="7e8c8d4435999f75" providerId="LiveId" clId="{AAFC8B2B-D833-4D65-8CC2-7B0AC59CC488}" dt="2020-06-15T06:40:25.044" v="1918" actId="478"/>
          <ac:cxnSpMkLst>
            <pc:docMk/>
            <pc:sldMk cId="2240439610" sldId="291"/>
            <ac:cxnSpMk id="139" creationId="{00000000-0000-0000-0000-000000000000}"/>
          </ac:cxnSpMkLst>
        </pc:cxnChg>
        <pc:cxnChg chg="mod">
          <ac:chgData name="Chungha Sung" userId="7e8c8d4435999f75" providerId="LiveId" clId="{AAFC8B2B-D833-4D65-8CC2-7B0AC59CC488}" dt="2020-06-15T06:41:17.477" v="1934" actId="1076"/>
          <ac:cxnSpMkLst>
            <pc:docMk/>
            <pc:sldMk cId="2240439610" sldId="291"/>
            <ac:cxnSpMk id="140" creationId="{00000000-0000-0000-0000-000000000000}"/>
          </ac:cxnSpMkLst>
        </pc:cxnChg>
        <pc:cxnChg chg="del mod">
          <ac:chgData name="Chungha Sung" userId="7e8c8d4435999f75" providerId="LiveId" clId="{AAFC8B2B-D833-4D65-8CC2-7B0AC59CC488}" dt="2020-06-15T06:40:31.964" v="1921" actId="478"/>
          <ac:cxnSpMkLst>
            <pc:docMk/>
            <pc:sldMk cId="2240439610" sldId="291"/>
            <ac:cxnSpMk id="154" creationId="{00000000-0000-0000-0000-000000000000}"/>
          </ac:cxnSpMkLst>
        </pc:cxnChg>
        <pc:cxnChg chg="del mod">
          <ac:chgData name="Chungha Sung" userId="7e8c8d4435999f75" providerId="LiveId" clId="{AAFC8B2B-D833-4D65-8CC2-7B0AC59CC488}" dt="2020-06-15T06:40:26.061" v="1919" actId="478"/>
          <ac:cxnSpMkLst>
            <pc:docMk/>
            <pc:sldMk cId="2240439610" sldId="291"/>
            <ac:cxnSpMk id="155" creationId="{00000000-0000-0000-0000-000000000000}"/>
          </ac:cxnSpMkLst>
        </pc:cxnChg>
        <pc:cxnChg chg="mod">
          <ac:chgData name="Chungha Sung" userId="7e8c8d4435999f75" providerId="LiveId" clId="{AAFC8B2B-D833-4D65-8CC2-7B0AC59CC488}" dt="2020-06-18T00:31:43.704" v="11638" actId="14100"/>
          <ac:cxnSpMkLst>
            <pc:docMk/>
            <pc:sldMk cId="2240439610" sldId="291"/>
            <ac:cxnSpMk id="157" creationId="{00000000-0000-0000-0000-000000000000}"/>
          </ac:cxnSpMkLst>
        </pc:cxnChg>
        <pc:cxnChg chg="add mod">
          <ac:chgData name="Chungha Sung" userId="7e8c8d4435999f75" providerId="LiveId" clId="{AAFC8B2B-D833-4D65-8CC2-7B0AC59CC488}" dt="2020-06-15T06:41:20.134" v="1935" actId="1076"/>
          <ac:cxnSpMkLst>
            <pc:docMk/>
            <pc:sldMk cId="2240439610" sldId="291"/>
            <ac:cxnSpMk id="194" creationId="{F331FF92-B442-4434-8E78-5DFE02CAC5AF}"/>
          </ac:cxnSpMkLst>
        </pc:cxnChg>
        <pc:cxnChg chg="add mod">
          <ac:chgData name="Chungha Sung" userId="7e8c8d4435999f75" providerId="LiveId" clId="{AAFC8B2B-D833-4D65-8CC2-7B0AC59CC488}" dt="2020-06-15T06:41:26.501" v="1937" actId="1076"/>
          <ac:cxnSpMkLst>
            <pc:docMk/>
            <pc:sldMk cId="2240439610" sldId="291"/>
            <ac:cxnSpMk id="196" creationId="{0346E631-0924-48B9-9078-A7A90E95594D}"/>
          </ac:cxnSpMkLst>
        </pc:cxnChg>
        <pc:cxnChg chg="add mod">
          <ac:chgData name="Chungha Sung" userId="7e8c8d4435999f75" providerId="LiveId" clId="{AAFC8B2B-D833-4D65-8CC2-7B0AC59CC488}" dt="2020-06-15T06:41:20.134" v="1935" actId="1076"/>
          <ac:cxnSpMkLst>
            <pc:docMk/>
            <pc:sldMk cId="2240439610" sldId="291"/>
            <ac:cxnSpMk id="197" creationId="{D561D1DC-9E0D-41B0-99A1-7CE13B12E9D4}"/>
          </ac:cxnSpMkLst>
        </pc:cxnChg>
        <pc:cxnChg chg="add mod">
          <ac:chgData name="Chungha Sung" userId="7e8c8d4435999f75" providerId="LiveId" clId="{AAFC8B2B-D833-4D65-8CC2-7B0AC59CC488}" dt="2020-06-15T06:41:26.501" v="1937" actId="1076"/>
          <ac:cxnSpMkLst>
            <pc:docMk/>
            <pc:sldMk cId="2240439610" sldId="291"/>
            <ac:cxnSpMk id="198" creationId="{F5EC2FA4-7522-4EB4-A7DF-7C6DD850BB4D}"/>
          </ac:cxnSpMkLst>
        </pc:cxnChg>
      </pc:sldChg>
      <pc:sldChg chg="modSp mod modTransition modNotesTx">
        <pc:chgData name="Chungha Sung" userId="7e8c8d4435999f75" providerId="LiveId" clId="{AAFC8B2B-D833-4D65-8CC2-7B0AC59CC488}" dt="2020-06-18T02:21:31.344" v="13203" actId="20577"/>
        <pc:sldMkLst>
          <pc:docMk/>
          <pc:sldMk cId="2485357753" sldId="292"/>
        </pc:sldMkLst>
        <pc:spChg chg="mod">
          <ac:chgData name="Chungha Sung" userId="7e8c8d4435999f75" providerId="LiveId" clId="{AAFC8B2B-D833-4D65-8CC2-7B0AC59CC488}" dt="2020-06-15T07:02:32.356" v="2766" actId="404"/>
          <ac:spMkLst>
            <pc:docMk/>
            <pc:sldMk cId="2485357753" sldId="292"/>
            <ac:spMk id="2" creationId="{00000000-0000-0000-0000-000000000000}"/>
          </ac:spMkLst>
        </pc:spChg>
        <pc:spChg chg="mod">
          <ac:chgData name="Chungha Sung" userId="7e8c8d4435999f75" providerId="LiveId" clId="{AAFC8B2B-D833-4D65-8CC2-7B0AC59CC488}" dt="2020-06-17T23:28:15.915" v="10397" actId="27636"/>
          <ac:spMkLst>
            <pc:docMk/>
            <pc:sldMk cId="2485357753" sldId="292"/>
            <ac:spMk id="3" creationId="{00000000-0000-0000-0000-000000000000}"/>
          </ac:spMkLst>
        </pc:spChg>
      </pc:sldChg>
      <pc:sldChg chg="del">
        <pc:chgData name="Chungha Sung" userId="7e8c8d4435999f75" providerId="LiveId" clId="{AAFC8B2B-D833-4D65-8CC2-7B0AC59CC488}" dt="2020-06-15T06:37:33.804" v="1908" actId="47"/>
        <pc:sldMkLst>
          <pc:docMk/>
          <pc:sldMk cId="2207757572" sldId="293"/>
        </pc:sldMkLst>
      </pc:sldChg>
      <pc:sldChg chg="del modTransition modNotesTx">
        <pc:chgData name="Chungha Sung" userId="7e8c8d4435999f75" providerId="LiveId" clId="{AAFC8B2B-D833-4D65-8CC2-7B0AC59CC488}" dt="2020-06-15T08:38:27.844" v="9496" actId="47"/>
        <pc:sldMkLst>
          <pc:docMk/>
          <pc:sldMk cId="2610755303" sldId="294"/>
        </pc:sldMkLst>
      </pc:sldChg>
      <pc:sldChg chg="modSp mod ord modTransition modNotesTx">
        <pc:chgData name="Chungha Sung" userId="7e8c8d4435999f75" providerId="LiveId" clId="{AAFC8B2B-D833-4D65-8CC2-7B0AC59CC488}" dt="2020-06-18T04:44:36.135" v="14364"/>
        <pc:sldMkLst>
          <pc:docMk/>
          <pc:sldMk cId="1087209270" sldId="295"/>
        </pc:sldMkLst>
        <pc:spChg chg="mod">
          <ac:chgData name="Chungha Sung" userId="7e8c8d4435999f75" providerId="LiveId" clId="{AAFC8B2B-D833-4D65-8CC2-7B0AC59CC488}" dt="2020-06-18T04:44:36.135" v="14364"/>
          <ac:spMkLst>
            <pc:docMk/>
            <pc:sldMk cId="1087209270" sldId="295"/>
            <ac:spMk id="3" creationId="{00000000-0000-0000-0000-000000000000}"/>
          </ac:spMkLst>
        </pc:spChg>
        <pc:spChg chg="mod">
          <ac:chgData name="Chungha Sung" userId="7e8c8d4435999f75" providerId="LiveId" clId="{AAFC8B2B-D833-4D65-8CC2-7B0AC59CC488}" dt="2020-06-17T23:22:21.173" v="9663" actId="20577"/>
          <ac:spMkLst>
            <pc:docMk/>
            <pc:sldMk cId="1087209270" sldId="295"/>
            <ac:spMk id="5" creationId="{00000000-0000-0000-0000-000000000000}"/>
          </ac:spMkLst>
        </pc:spChg>
      </pc:sldChg>
      <pc:sldChg chg="modSp mod modTransition modNotesTx">
        <pc:chgData name="Chungha Sung" userId="7e8c8d4435999f75" providerId="LiveId" clId="{AAFC8B2B-D833-4D65-8CC2-7B0AC59CC488}" dt="2020-06-18T04:12:50.862" v="14126" actId="20577"/>
        <pc:sldMkLst>
          <pc:docMk/>
          <pc:sldMk cId="4144710166" sldId="296"/>
        </pc:sldMkLst>
        <pc:spChg chg="mod">
          <ac:chgData name="Chungha Sung" userId="7e8c8d4435999f75" providerId="LiveId" clId="{AAFC8B2B-D833-4D65-8CC2-7B0AC59CC488}" dt="2020-06-18T02:47:29.638" v="13945" actId="20577"/>
          <ac:spMkLst>
            <pc:docMk/>
            <pc:sldMk cId="4144710166" sldId="296"/>
            <ac:spMk id="2" creationId="{00000000-0000-0000-0000-000000000000}"/>
          </ac:spMkLst>
        </pc:spChg>
      </pc:sldChg>
      <pc:sldChg chg="modSp mod modTransition modNotesTx">
        <pc:chgData name="Chungha Sung" userId="7e8c8d4435999f75" providerId="LiveId" clId="{AAFC8B2B-D833-4D65-8CC2-7B0AC59CC488}" dt="2020-06-18T04:13:46.950" v="14128" actId="20577"/>
        <pc:sldMkLst>
          <pc:docMk/>
          <pc:sldMk cId="3327664859" sldId="298"/>
        </pc:sldMkLst>
        <pc:spChg chg="mod">
          <ac:chgData name="Chungha Sung" userId="7e8c8d4435999f75" providerId="LiveId" clId="{AAFC8B2B-D833-4D65-8CC2-7B0AC59CC488}" dt="2020-06-18T02:47:22.637" v="13938" actId="20577"/>
          <ac:spMkLst>
            <pc:docMk/>
            <pc:sldMk cId="3327664859" sldId="298"/>
            <ac:spMk id="2" creationId="{00000000-0000-0000-0000-000000000000}"/>
          </ac:spMkLst>
        </pc:spChg>
      </pc:sldChg>
      <pc:sldChg chg="add del">
        <pc:chgData name="Chungha Sung" userId="7e8c8d4435999f75" providerId="LiveId" clId="{AAFC8B2B-D833-4D65-8CC2-7B0AC59CC488}" dt="2020-06-15T06:36:32.058" v="1897" actId="47"/>
        <pc:sldMkLst>
          <pc:docMk/>
          <pc:sldMk cId="1812522212" sldId="299"/>
        </pc:sldMkLst>
      </pc:sldChg>
      <pc:sldChg chg="modSp del mod">
        <pc:chgData name="Chungha Sung" userId="7e8c8d4435999f75" providerId="LiveId" clId="{AAFC8B2B-D833-4D65-8CC2-7B0AC59CC488}" dt="2020-06-15T06:39:21.604" v="1911" actId="47"/>
        <pc:sldMkLst>
          <pc:docMk/>
          <pc:sldMk cId="2452313165" sldId="300"/>
        </pc:sldMkLst>
        <pc:spChg chg="mod">
          <ac:chgData name="Chungha Sung" userId="7e8c8d4435999f75" providerId="LiveId" clId="{AAFC8B2B-D833-4D65-8CC2-7B0AC59CC488}" dt="2020-06-15T06:39:12.548" v="1910" actId="1076"/>
          <ac:spMkLst>
            <pc:docMk/>
            <pc:sldMk cId="2452313165" sldId="300"/>
            <ac:spMk id="56" creationId="{00000000-0000-0000-0000-000000000000}"/>
          </ac:spMkLst>
        </pc:spChg>
      </pc:sldChg>
      <pc:sldChg chg="addSp delSp modSp new mod modTransition modAnim modNotesTx">
        <pc:chgData name="Chungha Sung" userId="7e8c8d4435999f75" providerId="LiveId" clId="{AAFC8B2B-D833-4D65-8CC2-7B0AC59CC488}" dt="2020-06-18T04:06:02.239" v="14083" actId="20577"/>
        <pc:sldMkLst>
          <pc:docMk/>
          <pc:sldMk cId="2157441371" sldId="301"/>
        </pc:sldMkLst>
        <pc:spChg chg="mod">
          <ac:chgData name="Chungha Sung" userId="7e8c8d4435999f75" providerId="LiveId" clId="{AAFC8B2B-D833-4D65-8CC2-7B0AC59CC488}" dt="2020-06-15T07:16:13.658" v="3471" actId="20577"/>
          <ac:spMkLst>
            <pc:docMk/>
            <pc:sldMk cId="2157441371" sldId="301"/>
            <ac:spMk id="2" creationId="{ABFBBAFA-4166-4572-9852-B80D54890EDE}"/>
          </ac:spMkLst>
        </pc:spChg>
        <pc:spChg chg="mod">
          <ac:chgData name="Chungha Sung" userId="7e8c8d4435999f75" providerId="LiveId" clId="{AAFC8B2B-D833-4D65-8CC2-7B0AC59CC488}" dt="2020-06-18T00:41:39.590" v="11999" actId="20577"/>
          <ac:spMkLst>
            <pc:docMk/>
            <pc:sldMk cId="2157441371" sldId="301"/>
            <ac:spMk id="3" creationId="{BE1AACF4-FB2E-45FD-8BD6-47AEE5E8ECA5}"/>
          </ac:spMkLst>
        </pc:spChg>
        <pc:spChg chg="add del mod">
          <ac:chgData name="Chungha Sung" userId="7e8c8d4435999f75" providerId="LiveId" clId="{AAFC8B2B-D833-4D65-8CC2-7B0AC59CC488}" dt="2020-06-15T04:38:39.929" v="484"/>
          <ac:spMkLst>
            <pc:docMk/>
            <pc:sldMk cId="2157441371" sldId="301"/>
            <ac:spMk id="5" creationId="{36C2F437-9AA0-49CE-9383-6557531185F5}"/>
          </ac:spMkLst>
        </pc:spChg>
        <pc:spChg chg="add del mod">
          <ac:chgData name="Chungha Sung" userId="7e8c8d4435999f75" providerId="LiveId" clId="{AAFC8B2B-D833-4D65-8CC2-7B0AC59CC488}" dt="2020-06-15T04:38:39.929" v="484"/>
          <ac:spMkLst>
            <pc:docMk/>
            <pc:sldMk cId="2157441371" sldId="301"/>
            <ac:spMk id="6" creationId="{DF0450E7-3D6B-48A4-892F-A4E3C77A7E20}"/>
          </ac:spMkLst>
        </pc:spChg>
        <pc:spChg chg="add del mod">
          <ac:chgData name="Chungha Sung" userId="7e8c8d4435999f75" providerId="LiveId" clId="{AAFC8B2B-D833-4D65-8CC2-7B0AC59CC488}" dt="2020-06-15T04:38:39.929" v="484"/>
          <ac:spMkLst>
            <pc:docMk/>
            <pc:sldMk cId="2157441371" sldId="301"/>
            <ac:spMk id="7" creationId="{F8C699D7-688A-461F-A81A-8FBA2802BBD5}"/>
          </ac:spMkLst>
        </pc:spChg>
        <pc:spChg chg="add del mod">
          <ac:chgData name="Chungha Sung" userId="7e8c8d4435999f75" providerId="LiveId" clId="{AAFC8B2B-D833-4D65-8CC2-7B0AC59CC488}" dt="2020-06-15T04:38:39.929" v="484"/>
          <ac:spMkLst>
            <pc:docMk/>
            <pc:sldMk cId="2157441371" sldId="301"/>
            <ac:spMk id="8" creationId="{B352D8AA-0F85-46B5-A1BF-D9208CF37259}"/>
          </ac:spMkLst>
        </pc:spChg>
        <pc:spChg chg="add del mod">
          <ac:chgData name="Chungha Sung" userId="7e8c8d4435999f75" providerId="LiveId" clId="{AAFC8B2B-D833-4D65-8CC2-7B0AC59CC488}" dt="2020-06-15T04:38:39.929" v="484"/>
          <ac:spMkLst>
            <pc:docMk/>
            <pc:sldMk cId="2157441371" sldId="301"/>
            <ac:spMk id="10" creationId="{126D8BC3-4DD8-4D69-BFB1-37DDF60F9296}"/>
          </ac:spMkLst>
        </pc:spChg>
        <pc:spChg chg="add del mod">
          <ac:chgData name="Chungha Sung" userId="7e8c8d4435999f75" providerId="LiveId" clId="{AAFC8B2B-D833-4D65-8CC2-7B0AC59CC488}" dt="2020-06-15T04:38:39.929" v="484"/>
          <ac:spMkLst>
            <pc:docMk/>
            <pc:sldMk cId="2157441371" sldId="301"/>
            <ac:spMk id="12" creationId="{68BCAE55-B057-4299-86DE-D1B1BFADC1DC}"/>
          </ac:spMkLst>
        </pc:spChg>
        <pc:spChg chg="add del mod">
          <ac:chgData name="Chungha Sung" userId="7e8c8d4435999f75" providerId="LiveId" clId="{AAFC8B2B-D833-4D65-8CC2-7B0AC59CC488}" dt="2020-06-15T04:38:39.929" v="484"/>
          <ac:spMkLst>
            <pc:docMk/>
            <pc:sldMk cId="2157441371" sldId="301"/>
            <ac:spMk id="13" creationId="{A40D6CC9-D477-4BBA-8107-46E3776000C1}"/>
          </ac:spMkLst>
        </pc:spChg>
        <pc:spChg chg="add del mod">
          <ac:chgData name="Chungha Sung" userId="7e8c8d4435999f75" providerId="LiveId" clId="{AAFC8B2B-D833-4D65-8CC2-7B0AC59CC488}" dt="2020-06-15T04:38:39.929" v="484"/>
          <ac:spMkLst>
            <pc:docMk/>
            <pc:sldMk cId="2157441371" sldId="301"/>
            <ac:spMk id="14" creationId="{C3A04BBC-D411-4C7A-A753-20F7C3EB66CF}"/>
          </ac:spMkLst>
        </pc:spChg>
        <pc:spChg chg="add del mod">
          <ac:chgData name="Chungha Sung" userId="7e8c8d4435999f75" providerId="LiveId" clId="{AAFC8B2B-D833-4D65-8CC2-7B0AC59CC488}" dt="2020-06-15T04:38:39.929" v="484"/>
          <ac:spMkLst>
            <pc:docMk/>
            <pc:sldMk cId="2157441371" sldId="301"/>
            <ac:spMk id="16" creationId="{8D96C254-B6F4-42FE-A760-43397DCAB3A0}"/>
          </ac:spMkLst>
        </pc:spChg>
        <pc:spChg chg="mod">
          <ac:chgData name="Chungha Sung" userId="7e8c8d4435999f75" providerId="LiveId" clId="{AAFC8B2B-D833-4D65-8CC2-7B0AC59CC488}" dt="2020-06-15T04:38:35.606" v="481"/>
          <ac:spMkLst>
            <pc:docMk/>
            <pc:sldMk cId="2157441371" sldId="301"/>
            <ac:spMk id="19" creationId="{712BAC01-D7FD-412A-B54A-0174A910CCC1}"/>
          </ac:spMkLst>
        </pc:spChg>
        <pc:spChg chg="mod">
          <ac:chgData name="Chungha Sung" userId="7e8c8d4435999f75" providerId="LiveId" clId="{AAFC8B2B-D833-4D65-8CC2-7B0AC59CC488}" dt="2020-06-15T04:38:35.606" v="481"/>
          <ac:spMkLst>
            <pc:docMk/>
            <pc:sldMk cId="2157441371" sldId="301"/>
            <ac:spMk id="20" creationId="{5A2E26D9-B09C-48E5-A814-951F17BB1C12}"/>
          </ac:spMkLst>
        </pc:spChg>
        <pc:spChg chg="mod">
          <ac:chgData name="Chungha Sung" userId="7e8c8d4435999f75" providerId="LiveId" clId="{AAFC8B2B-D833-4D65-8CC2-7B0AC59CC488}" dt="2020-06-15T04:38:35.606" v="481"/>
          <ac:spMkLst>
            <pc:docMk/>
            <pc:sldMk cId="2157441371" sldId="301"/>
            <ac:spMk id="21" creationId="{61963BD2-5C21-46EA-B5EA-A2A3A6C466B9}"/>
          </ac:spMkLst>
        </pc:spChg>
        <pc:spChg chg="mod">
          <ac:chgData name="Chungha Sung" userId="7e8c8d4435999f75" providerId="LiveId" clId="{AAFC8B2B-D833-4D65-8CC2-7B0AC59CC488}" dt="2020-06-15T04:38:35.606" v="481"/>
          <ac:spMkLst>
            <pc:docMk/>
            <pc:sldMk cId="2157441371" sldId="301"/>
            <ac:spMk id="23" creationId="{A36BEB22-49AB-4DF0-B56C-2807C89CFBD2}"/>
          </ac:spMkLst>
        </pc:spChg>
        <pc:spChg chg="mod">
          <ac:chgData name="Chungha Sung" userId="7e8c8d4435999f75" providerId="LiveId" clId="{AAFC8B2B-D833-4D65-8CC2-7B0AC59CC488}" dt="2020-06-15T04:38:35.606" v="481"/>
          <ac:spMkLst>
            <pc:docMk/>
            <pc:sldMk cId="2157441371" sldId="301"/>
            <ac:spMk id="24" creationId="{2A2DC95B-5DAD-4B38-AF12-E4CBE8CA93D6}"/>
          </ac:spMkLst>
        </pc:spChg>
        <pc:spChg chg="mod">
          <ac:chgData name="Chungha Sung" userId="7e8c8d4435999f75" providerId="LiveId" clId="{AAFC8B2B-D833-4D65-8CC2-7B0AC59CC488}" dt="2020-06-15T04:38:35.606" v="481"/>
          <ac:spMkLst>
            <pc:docMk/>
            <pc:sldMk cId="2157441371" sldId="301"/>
            <ac:spMk id="25" creationId="{3035AABD-BC8F-4C9B-B78B-0DC522A901C8}"/>
          </ac:spMkLst>
        </pc:spChg>
        <pc:spChg chg="add del mod">
          <ac:chgData name="Chungha Sung" userId="7e8c8d4435999f75" providerId="LiveId" clId="{AAFC8B2B-D833-4D65-8CC2-7B0AC59CC488}" dt="2020-06-15T04:38:39.929" v="484"/>
          <ac:spMkLst>
            <pc:docMk/>
            <pc:sldMk cId="2157441371" sldId="301"/>
            <ac:spMk id="27" creationId="{D5192094-AADD-4400-A40A-4C79E843EE0E}"/>
          </ac:spMkLst>
        </pc:spChg>
        <pc:spChg chg="add del mod">
          <ac:chgData name="Chungha Sung" userId="7e8c8d4435999f75" providerId="LiveId" clId="{AAFC8B2B-D833-4D65-8CC2-7B0AC59CC488}" dt="2020-06-15T04:38:39.929" v="484"/>
          <ac:spMkLst>
            <pc:docMk/>
            <pc:sldMk cId="2157441371" sldId="301"/>
            <ac:spMk id="28" creationId="{AEE1C076-A972-4294-9BEE-706EE0ED101D}"/>
          </ac:spMkLst>
        </pc:spChg>
        <pc:spChg chg="add del mod">
          <ac:chgData name="Chungha Sung" userId="7e8c8d4435999f75" providerId="LiveId" clId="{AAFC8B2B-D833-4D65-8CC2-7B0AC59CC488}" dt="2020-06-15T04:38:39.929" v="484"/>
          <ac:spMkLst>
            <pc:docMk/>
            <pc:sldMk cId="2157441371" sldId="301"/>
            <ac:spMk id="29" creationId="{6B7B0435-41D5-4DDA-B13C-80B9C8FBA4A8}"/>
          </ac:spMkLst>
        </pc:spChg>
        <pc:spChg chg="add del mod">
          <ac:chgData name="Chungha Sung" userId="7e8c8d4435999f75" providerId="LiveId" clId="{AAFC8B2B-D833-4D65-8CC2-7B0AC59CC488}" dt="2020-06-15T04:38:39.929" v="484"/>
          <ac:spMkLst>
            <pc:docMk/>
            <pc:sldMk cId="2157441371" sldId="301"/>
            <ac:spMk id="30" creationId="{C9FA4C7C-BE60-4C09-AA54-03D01C59A4AA}"/>
          </ac:spMkLst>
        </pc:spChg>
        <pc:spChg chg="add del mod">
          <ac:chgData name="Chungha Sung" userId="7e8c8d4435999f75" providerId="LiveId" clId="{AAFC8B2B-D833-4D65-8CC2-7B0AC59CC488}" dt="2020-06-15T04:38:39.929" v="484"/>
          <ac:spMkLst>
            <pc:docMk/>
            <pc:sldMk cId="2157441371" sldId="301"/>
            <ac:spMk id="31" creationId="{BF259CE5-3EBF-4FE7-A30E-1F72E4CE1613}"/>
          </ac:spMkLst>
        </pc:spChg>
        <pc:spChg chg="add del mod">
          <ac:chgData name="Chungha Sung" userId="7e8c8d4435999f75" providerId="LiveId" clId="{AAFC8B2B-D833-4D65-8CC2-7B0AC59CC488}" dt="2020-06-15T04:38:39.929" v="484"/>
          <ac:spMkLst>
            <pc:docMk/>
            <pc:sldMk cId="2157441371" sldId="301"/>
            <ac:spMk id="33" creationId="{DCAE5942-3391-4D31-BDC5-E84DC5F20B7E}"/>
          </ac:spMkLst>
        </pc:spChg>
        <pc:spChg chg="mod">
          <ac:chgData name="Chungha Sung" userId="7e8c8d4435999f75" providerId="LiveId" clId="{AAFC8B2B-D833-4D65-8CC2-7B0AC59CC488}" dt="2020-06-15T04:38:35.606" v="481"/>
          <ac:spMkLst>
            <pc:docMk/>
            <pc:sldMk cId="2157441371" sldId="301"/>
            <ac:spMk id="37" creationId="{7272CF8D-9662-4A30-A7E9-BFDBE3F15DD8}"/>
          </ac:spMkLst>
        </pc:spChg>
        <pc:spChg chg="mod">
          <ac:chgData name="Chungha Sung" userId="7e8c8d4435999f75" providerId="LiveId" clId="{AAFC8B2B-D833-4D65-8CC2-7B0AC59CC488}" dt="2020-06-15T04:38:35.606" v="481"/>
          <ac:spMkLst>
            <pc:docMk/>
            <pc:sldMk cId="2157441371" sldId="301"/>
            <ac:spMk id="38" creationId="{7C4B87EF-A94F-4E0D-9605-B10AA83FEA73}"/>
          </ac:spMkLst>
        </pc:spChg>
        <pc:spChg chg="mod">
          <ac:chgData name="Chungha Sung" userId="7e8c8d4435999f75" providerId="LiveId" clId="{AAFC8B2B-D833-4D65-8CC2-7B0AC59CC488}" dt="2020-06-15T04:38:35.606" v="481"/>
          <ac:spMkLst>
            <pc:docMk/>
            <pc:sldMk cId="2157441371" sldId="301"/>
            <ac:spMk id="39" creationId="{57ED6368-F7BD-4669-96A7-362007003593}"/>
          </ac:spMkLst>
        </pc:spChg>
        <pc:spChg chg="add del mod">
          <ac:chgData name="Chungha Sung" userId="7e8c8d4435999f75" providerId="LiveId" clId="{AAFC8B2B-D833-4D65-8CC2-7B0AC59CC488}" dt="2020-06-15T04:38:39.929" v="484"/>
          <ac:spMkLst>
            <pc:docMk/>
            <pc:sldMk cId="2157441371" sldId="301"/>
            <ac:spMk id="40" creationId="{F5F67154-AAA3-4792-B74D-BB6068A3DA4C}"/>
          </ac:spMkLst>
        </pc:spChg>
        <pc:spChg chg="add del mod">
          <ac:chgData name="Chungha Sung" userId="7e8c8d4435999f75" providerId="LiveId" clId="{AAFC8B2B-D833-4D65-8CC2-7B0AC59CC488}" dt="2020-06-15T04:38:39.929" v="484"/>
          <ac:spMkLst>
            <pc:docMk/>
            <pc:sldMk cId="2157441371" sldId="301"/>
            <ac:spMk id="41" creationId="{0246223E-EA99-44BA-8E72-C2C77A453400}"/>
          </ac:spMkLst>
        </pc:spChg>
        <pc:spChg chg="add del mod">
          <ac:chgData name="Chungha Sung" userId="7e8c8d4435999f75" providerId="LiveId" clId="{AAFC8B2B-D833-4D65-8CC2-7B0AC59CC488}" dt="2020-06-15T04:40:14.818" v="509" actId="478"/>
          <ac:spMkLst>
            <pc:docMk/>
            <pc:sldMk cId="2157441371" sldId="301"/>
            <ac:spMk id="42" creationId="{C3A0550D-BF2D-4A6D-9024-2F960AD714C8}"/>
          </ac:spMkLst>
        </pc:spChg>
        <pc:spChg chg="add del mod">
          <ac:chgData name="Chungha Sung" userId="7e8c8d4435999f75" providerId="LiveId" clId="{AAFC8B2B-D833-4D65-8CC2-7B0AC59CC488}" dt="2020-06-15T04:40:14.818" v="509" actId="478"/>
          <ac:spMkLst>
            <pc:docMk/>
            <pc:sldMk cId="2157441371" sldId="301"/>
            <ac:spMk id="43" creationId="{0AA3287A-8E8B-493E-8C37-AA0377EAF373}"/>
          </ac:spMkLst>
        </pc:spChg>
        <pc:spChg chg="add del mod">
          <ac:chgData name="Chungha Sung" userId="7e8c8d4435999f75" providerId="LiveId" clId="{AAFC8B2B-D833-4D65-8CC2-7B0AC59CC488}" dt="2020-06-15T04:40:14.818" v="509" actId="478"/>
          <ac:spMkLst>
            <pc:docMk/>
            <pc:sldMk cId="2157441371" sldId="301"/>
            <ac:spMk id="44" creationId="{E9B06E60-85FE-4E84-9C1C-22F942055482}"/>
          </ac:spMkLst>
        </pc:spChg>
        <pc:spChg chg="add del mod">
          <ac:chgData name="Chungha Sung" userId="7e8c8d4435999f75" providerId="LiveId" clId="{AAFC8B2B-D833-4D65-8CC2-7B0AC59CC488}" dt="2020-06-15T04:40:14.818" v="509" actId="478"/>
          <ac:spMkLst>
            <pc:docMk/>
            <pc:sldMk cId="2157441371" sldId="301"/>
            <ac:spMk id="45" creationId="{49EEC445-5C59-413C-B9BC-96AE8AA98105}"/>
          </ac:spMkLst>
        </pc:spChg>
        <pc:spChg chg="add mod">
          <ac:chgData name="Chungha Sung" userId="7e8c8d4435999f75" providerId="LiveId" clId="{AAFC8B2B-D833-4D65-8CC2-7B0AC59CC488}" dt="2020-06-18T00:53:58.483" v="12633" actId="1076"/>
          <ac:spMkLst>
            <pc:docMk/>
            <pc:sldMk cId="2157441371" sldId="301"/>
            <ac:spMk id="45" creationId="{8C6DF470-E134-4B6F-BE3A-C128C9F46072}"/>
          </ac:spMkLst>
        </pc:spChg>
        <pc:spChg chg="add mod">
          <ac:chgData name="Chungha Sung" userId="7e8c8d4435999f75" providerId="LiveId" clId="{AAFC8B2B-D833-4D65-8CC2-7B0AC59CC488}" dt="2020-06-18T00:53:58.483" v="12633" actId="1076"/>
          <ac:spMkLst>
            <pc:docMk/>
            <pc:sldMk cId="2157441371" sldId="301"/>
            <ac:spMk id="46" creationId="{48FBA2FD-5747-485E-A4A4-79186379BC0D}"/>
          </ac:spMkLst>
        </pc:spChg>
        <pc:spChg chg="add del mod">
          <ac:chgData name="Chungha Sung" userId="7e8c8d4435999f75" providerId="LiveId" clId="{AAFC8B2B-D833-4D65-8CC2-7B0AC59CC488}" dt="2020-06-15T04:40:14.818" v="509" actId="478"/>
          <ac:spMkLst>
            <pc:docMk/>
            <pc:sldMk cId="2157441371" sldId="301"/>
            <ac:spMk id="47" creationId="{7469291A-06D0-4142-BA0E-1A01648FB8DA}"/>
          </ac:spMkLst>
        </pc:spChg>
        <pc:spChg chg="add mod">
          <ac:chgData name="Chungha Sung" userId="7e8c8d4435999f75" providerId="LiveId" clId="{AAFC8B2B-D833-4D65-8CC2-7B0AC59CC488}" dt="2020-06-18T00:53:58.483" v="12633" actId="1076"/>
          <ac:spMkLst>
            <pc:docMk/>
            <pc:sldMk cId="2157441371" sldId="301"/>
            <ac:spMk id="47" creationId="{C3D70D9D-1D5F-4E0B-B565-80583C77B082}"/>
          </ac:spMkLst>
        </pc:spChg>
        <pc:spChg chg="add del mod">
          <ac:chgData name="Chungha Sung" userId="7e8c8d4435999f75" providerId="LiveId" clId="{AAFC8B2B-D833-4D65-8CC2-7B0AC59CC488}" dt="2020-06-15T04:40:14.818" v="509" actId="478"/>
          <ac:spMkLst>
            <pc:docMk/>
            <pc:sldMk cId="2157441371" sldId="301"/>
            <ac:spMk id="49" creationId="{1ECC46F4-5918-45BA-B50D-7D141431AC54}"/>
          </ac:spMkLst>
        </pc:spChg>
        <pc:spChg chg="add del mod">
          <ac:chgData name="Chungha Sung" userId="7e8c8d4435999f75" providerId="LiveId" clId="{AAFC8B2B-D833-4D65-8CC2-7B0AC59CC488}" dt="2020-06-15T04:40:14.818" v="509" actId="478"/>
          <ac:spMkLst>
            <pc:docMk/>
            <pc:sldMk cId="2157441371" sldId="301"/>
            <ac:spMk id="50" creationId="{F0788AA5-5BB8-4161-9EB0-D8C9E380566D}"/>
          </ac:spMkLst>
        </pc:spChg>
        <pc:spChg chg="add del mod">
          <ac:chgData name="Chungha Sung" userId="7e8c8d4435999f75" providerId="LiveId" clId="{AAFC8B2B-D833-4D65-8CC2-7B0AC59CC488}" dt="2020-06-15T04:40:14.818" v="509" actId="478"/>
          <ac:spMkLst>
            <pc:docMk/>
            <pc:sldMk cId="2157441371" sldId="301"/>
            <ac:spMk id="51" creationId="{AB2BE4CA-4077-4E54-A63F-C8F9D0419DCF}"/>
          </ac:spMkLst>
        </pc:spChg>
        <pc:spChg chg="add del mod">
          <ac:chgData name="Chungha Sung" userId="7e8c8d4435999f75" providerId="LiveId" clId="{AAFC8B2B-D833-4D65-8CC2-7B0AC59CC488}" dt="2020-06-15T04:40:14.818" v="509" actId="478"/>
          <ac:spMkLst>
            <pc:docMk/>
            <pc:sldMk cId="2157441371" sldId="301"/>
            <ac:spMk id="53" creationId="{0ACED98D-45C7-4154-9FC0-7CBC180D0BED}"/>
          </ac:spMkLst>
        </pc:spChg>
        <pc:spChg chg="mod">
          <ac:chgData name="Chungha Sung" userId="7e8c8d4435999f75" providerId="LiveId" clId="{AAFC8B2B-D833-4D65-8CC2-7B0AC59CC488}" dt="2020-06-15T04:39:00.261" v="488"/>
          <ac:spMkLst>
            <pc:docMk/>
            <pc:sldMk cId="2157441371" sldId="301"/>
            <ac:spMk id="56" creationId="{F6106907-B536-44F4-A657-8C0742C8A036}"/>
          </ac:spMkLst>
        </pc:spChg>
        <pc:spChg chg="mod">
          <ac:chgData name="Chungha Sung" userId="7e8c8d4435999f75" providerId="LiveId" clId="{AAFC8B2B-D833-4D65-8CC2-7B0AC59CC488}" dt="2020-06-15T04:39:00.261" v="488"/>
          <ac:spMkLst>
            <pc:docMk/>
            <pc:sldMk cId="2157441371" sldId="301"/>
            <ac:spMk id="57" creationId="{41536520-785B-4D91-8A0E-485A9408F402}"/>
          </ac:spMkLst>
        </pc:spChg>
        <pc:spChg chg="mod">
          <ac:chgData name="Chungha Sung" userId="7e8c8d4435999f75" providerId="LiveId" clId="{AAFC8B2B-D833-4D65-8CC2-7B0AC59CC488}" dt="2020-06-15T04:39:00.261" v="488"/>
          <ac:spMkLst>
            <pc:docMk/>
            <pc:sldMk cId="2157441371" sldId="301"/>
            <ac:spMk id="58" creationId="{8972633A-9E3A-4B7E-9558-56B3C2F976E5}"/>
          </ac:spMkLst>
        </pc:spChg>
        <pc:spChg chg="mod">
          <ac:chgData name="Chungha Sung" userId="7e8c8d4435999f75" providerId="LiveId" clId="{AAFC8B2B-D833-4D65-8CC2-7B0AC59CC488}" dt="2020-06-15T04:39:00.261" v="488"/>
          <ac:spMkLst>
            <pc:docMk/>
            <pc:sldMk cId="2157441371" sldId="301"/>
            <ac:spMk id="60" creationId="{34CEE1C4-5A0F-4A51-A523-5C42D7A68927}"/>
          </ac:spMkLst>
        </pc:spChg>
        <pc:spChg chg="mod">
          <ac:chgData name="Chungha Sung" userId="7e8c8d4435999f75" providerId="LiveId" clId="{AAFC8B2B-D833-4D65-8CC2-7B0AC59CC488}" dt="2020-06-15T04:39:00.261" v="488"/>
          <ac:spMkLst>
            <pc:docMk/>
            <pc:sldMk cId="2157441371" sldId="301"/>
            <ac:spMk id="61" creationId="{3E69EA59-0669-4369-8063-514F7FB8786F}"/>
          </ac:spMkLst>
        </pc:spChg>
        <pc:spChg chg="mod">
          <ac:chgData name="Chungha Sung" userId="7e8c8d4435999f75" providerId="LiveId" clId="{AAFC8B2B-D833-4D65-8CC2-7B0AC59CC488}" dt="2020-06-15T04:39:00.261" v="488"/>
          <ac:spMkLst>
            <pc:docMk/>
            <pc:sldMk cId="2157441371" sldId="301"/>
            <ac:spMk id="62" creationId="{181404B7-29E4-4E5B-9EFD-669091AB880B}"/>
          </ac:spMkLst>
        </pc:spChg>
        <pc:spChg chg="add del mod">
          <ac:chgData name="Chungha Sung" userId="7e8c8d4435999f75" providerId="LiveId" clId="{AAFC8B2B-D833-4D65-8CC2-7B0AC59CC488}" dt="2020-06-15T04:40:14.818" v="509" actId="478"/>
          <ac:spMkLst>
            <pc:docMk/>
            <pc:sldMk cId="2157441371" sldId="301"/>
            <ac:spMk id="64" creationId="{A6FF9FC0-A428-4819-A16A-A6059AEA3437}"/>
          </ac:spMkLst>
        </pc:spChg>
        <pc:spChg chg="add del mod">
          <ac:chgData name="Chungha Sung" userId="7e8c8d4435999f75" providerId="LiveId" clId="{AAFC8B2B-D833-4D65-8CC2-7B0AC59CC488}" dt="2020-06-15T04:40:14.818" v="509" actId="478"/>
          <ac:spMkLst>
            <pc:docMk/>
            <pc:sldMk cId="2157441371" sldId="301"/>
            <ac:spMk id="65" creationId="{8F676EF4-4EA0-43C1-89BE-5552655B5A13}"/>
          </ac:spMkLst>
        </pc:spChg>
        <pc:spChg chg="add del mod">
          <ac:chgData name="Chungha Sung" userId="7e8c8d4435999f75" providerId="LiveId" clId="{AAFC8B2B-D833-4D65-8CC2-7B0AC59CC488}" dt="2020-06-15T04:40:14.818" v="509" actId="478"/>
          <ac:spMkLst>
            <pc:docMk/>
            <pc:sldMk cId="2157441371" sldId="301"/>
            <ac:spMk id="66" creationId="{A7A84612-3DBF-4A97-8936-B2F5F6F14D8E}"/>
          </ac:spMkLst>
        </pc:spChg>
        <pc:spChg chg="add del mod">
          <ac:chgData name="Chungha Sung" userId="7e8c8d4435999f75" providerId="LiveId" clId="{AAFC8B2B-D833-4D65-8CC2-7B0AC59CC488}" dt="2020-06-15T04:40:14.818" v="509" actId="478"/>
          <ac:spMkLst>
            <pc:docMk/>
            <pc:sldMk cId="2157441371" sldId="301"/>
            <ac:spMk id="67" creationId="{6CF62346-D42C-4B89-80AB-8143312DE5B6}"/>
          </ac:spMkLst>
        </pc:spChg>
        <pc:spChg chg="add del mod">
          <ac:chgData name="Chungha Sung" userId="7e8c8d4435999f75" providerId="LiveId" clId="{AAFC8B2B-D833-4D65-8CC2-7B0AC59CC488}" dt="2020-06-15T04:40:14.818" v="509" actId="478"/>
          <ac:spMkLst>
            <pc:docMk/>
            <pc:sldMk cId="2157441371" sldId="301"/>
            <ac:spMk id="68" creationId="{227F4298-1119-4B70-8251-8F9F7FC98458}"/>
          </ac:spMkLst>
        </pc:spChg>
        <pc:spChg chg="add del mod">
          <ac:chgData name="Chungha Sung" userId="7e8c8d4435999f75" providerId="LiveId" clId="{AAFC8B2B-D833-4D65-8CC2-7B0AC59CC488}" dt="2020-06-15T04:40:14.818" v="509" actId="478"/>
          <ac:spMkLst>
            <pc:docMk/>
            <pc:sldMk cId="2157441371" sldId="301"/>
            <ac:spMk id="70" creationId="{20A14225-310B-45D2-93A0-F3EC6F2203D8}"/>
          </ac:spMkLst>
        </pc:spChg>
        <pc:spChg chg="mod">
          <ac:chgData name="Chungha Sung" userId="7e8c8d4435999f75" providerId="LiveId" clId="{AAFC8B2B-D833-4D65-8CC2-7B0AC59CC488}" dt="2020-06-15T04:39:00.261" v="488"/>
          <ac:spMkLst>
            <pc:docMk/>
            <pc:sldMk cId="2157441371" sldId="301"/>
            <ac:spMk id="74" creationId="{FC1A6E0D-1EEB-4EAC-8C4C-203A0FEFC2C4}"/>
          </ac:spMkLst>
        </pc:spChg>
        <pc:spChg chg="mod">
          <ac:chgData name="Chungha Sung" userId="7e8c8d4435999f75" providerId="LiveId" clId="{AAFC8B2B-D833-4D65-8CC2-7B0AC59CC488}" dt="2020-06-15T04:39:00.261" v="488"/>
          <ac:spMkLst>
            <pc:docMk/>
            <pc:sldMk cId="2157441371" sldId="301"/>
            <ac:spMk id="75" creationId="{88CA6700-BF2F-4697-BAFE-7AF08A43AAC0}"/>
          </ac:spMkLst>
        </pc:spChg>
        <pc:spChg chg="mod">
          <ac:chgData name="Chungha Sung" userId="7e8c8d4435999f75" providerId="LiveId" clId="{AAFC8B2B-D833-4D65-8CC2-7B0AC59CC488}" dt="2020-06-15T04:39:00.261" v="488"/>
          <ac:spMkLst>
            <pc:docMk/>
            <pc:sldMk cId="2157441371" sldId="301"/>
            <ac:spMk id="76" creationId="{E1760C8B-EFEF-49B3-8BD3-1BCACD8CAF57}"/>
          </ac:spMkLst>
        </pc:spChg>
        <pc:spChg chg="add del mod">
          <ac:chgData name="Chungha Sung" userId="7e8c8d4435999f75" providerId="LiveId" clId="{AAFC8B2B-D833-4D65-8CC2-7B0AC59CC488}" dt="2020-06-15T04:40:14.818" v="509" actId="478"/>
          <ac:spMkLst>
            <pc:docMk/>
            <pc:sldMk cId="2157441371" sldId="301"/>
            <ac:spMk id="77" creationId="{A76BA10B-A7FA-4E5F-ACE3-D3D3ABB02823}"/>
          </ac:spMkLst>
        </pc:spChg>
        <pc:spChg chg="add del mod">
          <ac:chgData name="Chungha Sung" userId="7e8c8d4435999f75" providerId="LiveId" clId="{AAFC8B2B-D833-4D65-8CC2-7B0AC59CC488}" dt="2020-06-15T04:40:14.818" v="509" actId="478"/>
          <ac:spMkLst>
            <pc:docMk/>
            <pc:sldMk cId="2157441371" sldId="301"/>
            <ac:spMk id="78" creationId="{6D24CBEE-6997-49AC-A926-2EF6E20040CB}"/>
          </ac:spMkLst>
        </pc:spChg>
        <pc:spChg chg="add mod">
          <ac:chgData name="Chungha Sung" userId="7e8c8d4435999f75" providerId="LiveId" clId="{AAFC8B2B-D833-4D65-8CC2-7B0AC59CC488}" dt="2020-06-15T05:27:32.537" v="707" actId="1076"/>
          <ac:spMkLst>
            <pc:docMk/>
            <pc:sldMk cId="2157441371" sldId="301"/>
            <ac:spMk id="79" creationId="{67EF8613-6804-486D-A4A3-C94036D2BB16}"/>
          </ac:spMkLst>
        </pc:spChg>
        <pc:spChg chg="add mod">
          <ac:chgData name="Chungha Sung" userId="7e8c8d4435999f75" providerId="LiveId" clId="{AAFC8B2B-D833-4D65-8CC2-7B0AC59CC488}" dt="2020-06-15T05:27:32.537" v="707" actId="1076"/>
          <ac:spMkLst>
            <pc:docMk/>
            <pc:sldMk cId="2157441371" sldId="301"/>
            <ac:spMk id="80" creationId="{B3869F23-5B47-4377-8283-A0F3F928CA98}"/>
          </ac:spMkLst>
        </pc:spChg>
        <pc:spChg chg="add mod">
          <ac:chgData name="Chungha Sung" userId="7e8c8d4435999f75" providerId="LiveId" clId="{AAFC8B2B-D833-4D65-8CC2-7B0AC59CC488}" dt="2020-06-15T05:27:32.537" v="707" actId="1076"/>
          <ac:spMkLst>
            <pc:docMk/>
            <pc:sldMk cId="2157441371" sldId="301"/>
            <ac:spMk id="81" creationId="{1E189A9E-F38D-4AE1-A25B-AEBFC0C89034}"/>
          </ac:spMkLst>
        </pc:spChg>
        <pc:spChg chg="add mod">
          <ac:chgData name="Chungha Sung" userId="7e8c8d4435999f75" providerId="LiveId" clId="{AAFC8B2B-D833-4D65-8CC2-7B0AC59CC488}" dt="2020-06-15T05:27:32.537" v="707" actId="1076"/>
          <ac:spMkLst>
            <pc:docMk/>
            <pc:sldMk cId="2157441371" sldId="301"/>
            <ac:spMk id="82" creationId="{FE4AA50C-8475-4976-BC3D-DA3356946E25}"/>
          </ac:spMkLst>
        </pc:spChg>
        <pc:spChg chg="add mod">
          <ac:chgData name="Chungha Sung" userId="7e8c8d4435999f75" providerId="LiveId" clId="{AAFC8B2B-D833-4D65-8CC2-7B0AC59CC488}" dt="2020-06-15T05:27:32.537" v="707" actId="1076"/>
          <ac:spMkLst>
            <pc:docMk/>
            <pc:sldMk cId="2157441371" sldId="301"/>
            <ac:spMk id="84" creationId="{A1C05A71-4BEF-40E9-99E3-3DF9A849F53E}"/>
          </ac:spMkLst>
        </pc:spChg>
        <pc:spChg chg="add mod">
          <ac:chgData name="Chungha Sung" userId="7e8c8d4435999f75" providerId="LiveId" clId="{AAFC8B2B-D833-4D65-8CC2-7B0AC59CC488}" dt="2020-06-15T05:27:32.537" v="707" actId="1076"/>
          <ac:spMkLst>
            <pc:docMk/>
            <pc:sldMk cId="2157441371" sldId="301"/>
            <ac:spMk id="86" creationId="{A40A365B-59EC-4450-BEDC-4E27C51A363D}"/>
          </ac:spMkLst>
        </pc:spChg>
        <pc:spChg chg="add mod">
          <ac:chgData name="Chungha Sung" userId="7e8c8d4435999f75" providerId="LiveId" clId="{AAFC8B2B-D833-4D65-8CC2-7B0AC59CC488}" dt="2020-06-15T05:27:32.537" v="707" actId="1076"/>
          <ac:spMkLst>
            <pc:docMk/>
            <pc:sldMk cId="2157441371" sldId="301"/>
            <ac:spMk id="87" creationId="{3FAB83CA-AFFD-4E12-8288-C4478F4EA959}"/>
          </ac:spMkLst>
        </pc:spChg>
        <pc:spChg chg="add mod">
          <ac:chgData name="Chungha Sung" userId="7e8c8d4435999f75" providerId="LiveId" clId="{AAFC8B2B-D833-4D65-8CC2-7B0AC59CC488}" dt="2020-06-15T05:27:32.537" v="707" actId="1076"/>
          <ac:spMkLst>
            <pc:docMk/>
            <pc:sldMk cId="2157441371" sldId="301"/>
            <ac:spMk id="88" creationId="{486324C9-9CEF-4978-A52C-F52B5DE88D63}"/>
          </ac:spMkLst>
        </pc:spChg>
        <pc:spChg chg="add mod">
          <ac:chgData name="Chungha Sung" userId="7e8c8d4435999f75" providerId="LiveId" clId="{AAFC8B2B-D833-4D65-8CC2-7B0AC59CC488}" dt="2020-06-15T05:27:32.537" v="707" actId="1076"/>
          <ac:spMkLst>
            <pc:docMk/>
            <pc:sldMk cId="2157441371" sldId="301"/>
            <ac:spMk id="90" creationId="{CA615BED-EFE0-4D1E-9103-B8FA8EFF72FE}"/>
          </ac:spMkLst>
        </pc:spChg>
        <pc:spChg chg="mod">
          <ac:chgData name="Chungha Sung" userId="7e8c8d4435999f75" providerId="LiveId" clId="{AAFC8B2B-D833-4D65-8CC2-7B0AC59CC488}" dt="2020-06-15T04:40:19.709" v="510"/>
          <ac:spMkLst>
            <pc:docMk/>
            <pc:sldMk cId="2157441371" sldId="301"/>
            <ac:spMk id="93" creationId="{33FC2590-D3AB-477C-8899-83503CF11B11}"/>
          </ac:spMkLst>
        </pc:spChg>
        <pc:spChg chg="mod">
          <ac:chgData name="Chungha Sung" userId="7e8c8d4435999f75" providerId="LiveId" clId="{AAFC8B2B-D833-4D65-8CC2-7B0AC59CC488}" dt="2020-06-15T04:40:19.709" v="510"/>
          <ac:spMkLst>
            <pc:docMk/>
            <pc:sldMk cId="2157441371" sldId="301"/>
            <ac:spMk id="94" creationId="{43F50FF3-2003-4214-A16D-3D71A53402FB}"/>
          </ac:spMkLst>
        </pc:spChg>
        <pc:spChg chg="mod">
          <ac:chgData name="Chungha Sung" userId="7e8c8d4435999f75" providerId="LiveId" clId="{AAFC8B2B-D833-4D65-8CC2-7B0AC59CC488}" dt="2020-06-15T04:40:19.709" v="510"/>
          <ac:spMkLst>
            <pc:docMk/>
            <pc:sldMk cId="2157441371" sldId="301"/>
            <ac:spMk id="95" creationId="{E9B73F66-1A14-4B2E-B41C-DDDAA174C3FF}"/>
          </ac:spMkLst>
        </pc:spChg>
        <pc:spChg chg="mod">
          <ac:chgData name="Chungha Sung" userId="7e8c8d4435999f75" providerId="LiveId" clId="{AAFC8B2B-D833-4D65-8CC2-7B0AC59CC488}" dt="2020-06-15T04:40:19.709" v="510"/>
          <ac:spMkLst>
            <pc:docMk/>
            <pc:sldMk cId="2157441371" sldId="301"/>
            <ac:spMk id="97" creationId="{7CFE8E8F-C533-4EAF-8DC3-38CE0A3B6E44}"/>
          </ac:spMkLst>
        </pc:spChg>
        <pc:spChg chg="mod">
          <ac:chgData name="Chungha Sung" userId="7e8c8d4435999f75" providerId="LiveId" clId="{AAFC8B2B-D833-4D65-8CC2-7B0AC59CC488}" dt="2020-06-15T04:40:19.709" v="510"/>
          <ac:spMkLst>
            <pc:docMk/>
            <pc:sldMk cId="2157441371" sldId="301"/>
            <ac:spMk id="98" creationId="{6E74A416-3584-4B9C-B20C-B21CD742458F}"/>
          </ac:spMkLst>
        </pc:spChg>
        <pc:spChg chg="mod">
          <ac:chgData name="Chungha Sung" userId="7e8c8d4435999f75" providerId="LiveId" clId="{AAFC8B2B-D833-4D65-8CC2-7B0AC59CC488}" dt="2020-06-15T04:40:19.709" v="510"/>
          <ac:spMkLst>
            <pc:docMk/>
            <pc:sldMk cId="2157441371" sldId="301"/>
            <ac:spMk id="99" creationId="{D371A79F-FD97-4803-9D98-DEEAEBFF64EF}"/>
          </ac:spMkLst>
        </pc:spChg>
        <pc:spChg chg="add mod">
          <ac:chgData name="Chungha Sung" userId="7e8c8d4435999f75" providerId="LiveId" clId="{AAFC8B2B-D833-4D65-8CC2-7B0AC59CC488}" dt="2020-06-15T05:27:32.537" v="707" actId="1076"/>
          <ac:spMkLst>
            <pc:docMk/>
            <pc:sldMk cId="2157441371" sldId="301"/>
            <ac:spMk id="101" creationId="{20D79D8C-5538-49A2-A554-5CEECE69D539}"/>
          </ac:spMkLst>
        </pc:spChg>
        <pc:spChg chg="add del mod">
          <ac:chgData name="Chungha Sung" userId="7e8c8d4435999f75" providerId="LiveId" clId="{AAFC8B2B-D833-4D65-8CC2-7B0AC59CC488}" dt="2020-06-18T00:53:53.125" v="12631" actId="478"/>
          <ac:spMkLst>
            <pc:docMk/>
            <pc:sldMk cId="2157441371" sldId="301"/>
            <ac:spMk id="102" creationId="{89F058C6-6579-40E1-865C-D308D75777FF}"/>
          </ac:spMkLst>
        </pc:spChg>
        <pc:spChg chg="add mod">
          <ac:chgData name="Chungha Sung" userId="7e8c8d4435999f75" providerId="LiveId" clId="{AAFC8B2B-D833-4D65-8CC2-7B0AC59CC488}" dt="2020-06-15T05:27:32.537" v="707" actId="1076"/>
          <ac:spMkLst>
            <pc:docMk/>
            <pc:sldMk cId="2157441371" sldId="301"/>
            <ac:spMk id="103" creationId="{AF12E1F2-682B-441A-B6AA-0A3DF54E093A}"/>
          </ac:spMkLst>
        </pc:spChg>
        <pc:spChg chg="add mod">
          <ac:chgData name="Chungha Sung" userId="7e8c8d4435999f75" providerId="LiveId" clId="{AAFC8B2B-D833-4D65-8CC2-7B0AC59CC488}" dt="2020-06-15T05:27:32.537" v="707" actId="1076"/>
          <ac:spMkLst>
            <pc:docMk/>
            <pc:sldMk cId="2157441371" sldId="301"/>
            <ac:spMk id="104" creationId="{8A9915AA-CF45-422E-8165-C52C88592516}"/>
          </ac:spMkLst>
        </pc:spChg>
        <pc:spChg chg="add mod">
          <ac:chgData name="Chungha Sung" userId="7e8c8d4435999f75" providerId="LiveId" clId="{AAFC8B2B-D833-4D65-8CC2-7B0AC59CC488}" dt="2020-06-15T05:27:32.537" v="707" actId="1076"/>
          <ac:spMkLst>
            <pc:docMk/>
            <pc:sldMk cId="2157441371" sldId="301"/>
            <ac:spMk id="105" creationId="{9842C462-1B1C-42A2-96E5-AE920E783801}"/>
          </ac:spMkLst>
        </pc:spChg>
        <pc:spChg chg="add mod">
          <ac:chgData name="Chungha Sung" userId="7e8c8d4435999f75" providerId="LiveId" clId="{AAFC8B2B-D833-4D65-8CC2-7B0AC59CC488}" dt="2020-06-15T05:27:32.537" v="707" actId="1076"/>
          <ac:spMkLst>
            <pc:docMk/>
            <pc:sldMk cId="2157441371" sldId="301"/>
            <ac:spMk id="107" creationId="{FFDA2452-9220-4BA0-ABBA-598F8ED9DB56}"/>
          </ac:spMkLst>
        </pc:spChg>
        <pc:spChg chg="mod">
          <ac:chgData name="Chungha Sung" userId="7e8c8d4435999f75" providerId="LiveId" clId="{AAFC8B2B-D833-4D65-8CC2-7B0AC59CC488}" dt="2020-06-15T04:40:19.709" v="510"/>
          <ac:spMkLst>
            <pc:docMk/>
            <pc:sldMk cId="2157441371" sldId="301"/>
            <ac:spMk id="111" creationId="{E0A2AC05-3FF5-4673-A24E-4D95A9CF3127}"/>
          </ac:spMkLst>
        </pc:spChg>
        <pc:spChg chg="mod">
          <ac:chgData name="Chungha Sung" userId="7e8c8d4435999f75" providerId="LiveId" clId="{AAFC8B2B-D833-4D65-8CC2-7B0AC59CC488}" dt="2020-06-15T04:40:19.709" v="510"/>
          <ac:spMkLst>
            <pc:docMk/>
            <pc:sldMk cId="2157441371" sldId="301"/>
            <ac:spMk id="112" creationId="{A17EC1B2-0A52-405F-9BBD-54EC5B160700}"/>
          </ac:spMkLst>
        </pc:spChg>
        <pc:spChg chg="mod">
          <ac:chgData name="Chungha Sung" userId="7e8c8d4435999f75" providerId="LiveId" clId="{AAFC8B2B-D833-4D65-8CC2-7B0AC59CC488}" dt="2020-06-15T04:40:19.709" v="510"/>
          <ac:spMkLst>
            <pc:docMk/>
            <pc:sldMk cId="2157441371" sldId="301"/>
            <ac:spMk id="113" creationId="{57E3C58B-8959-43DA-B5A2-05109F54144E}"/>
          </ac:spMkLst>
        </pc:spChg>
        <pc:spChg chg="add del mod">
          <ac:chgData name="Chungha Sung" userId="7e8c8d4435999f75" providerId="LiveId" clId="{AAFC8B2B-D833-4D65-8CC2-7B0AC59CC488}" dt="2020-06-18T00:53:53.125" v="12631" actId="478"/>
          <ac:spMkLst>
            <pc:docMk/>
            <pc:sldMk cId="2157441371" sldId="301"/>
            <ac:spMk id="114" creationId="{EFD50A22-B9BE-4378-A274-F292DFA6AE21}"/>
          </ac:spMkLst>
        </pc:spChg>
        <pc:spChg chg="add del mod">
          <ac:chgData name="Chungha Sung" userId="7e8c8d4435999f75" providerId="LiveId" clId="{AAFC8B2B-D833-4D65-8CC2-7B0AC59CC488}" dt="2020-06-18T00:53:53.125" v="12631" actId="478"/>
          <ac:spMkLst>
            <pc:docMk/>
            <pc:sldMk cId="2157441371" sldId="301"/>
            <ac:spMk id="115" creationId="{D4FA1418-A321-45AF-BBAF-F855973B91EE}"/>
          </ac:spMkLst>
        </pc:spChg>
        <pc:spChg chg="add mod">
          <ac:chgData name="Chungha Sung" userId="7e8c8d4435999f75" providerId="LiveId" clId="{AAFC8B2B-D833-4D65-8CC2-7B0AC59CC488}" dt="2020-06-15T05:40:25.882" v="740" actId="207"/>
          <ac:spMkLst>
            <pc:docMk/>
            <pc:sldMk cId="2157441371" sldId="301"/>
            <ac:spMk id="118" creationId="{2BE7E97D-9354-4385-B6AC-4B952A2AED60}"/>
          </ac:spMkLst>
        </pc:spChg>
        <pc:spChg chg="add del mod">
          <ac:chgData name="Chungha Sung" userId="7e8c8d4435999f75" providerId="LiveId" clId="{AAFC8B2B-D833-4D65-8CC2-7B0AC59CC488}" dt="2020-06-15T05:42:58.143" v="771" actId="478"/>
          <ac:spMkLst>
            <pc:docMk/>
            <pc:sldMk cId="2157441371" sldId="301"/>
            <ac:spMk id="119" creationId="{5EA16346-3B20-405D-B177-7F7B476B800B}"/>
          </ac:spMkLst>
        </pc:spChg>
        <pc:spChg chg="add mod">
          <ac:chgData name="Chungha Sung" userId="7e8c8d4435999f75" providerId="LiveId" clId="{AAFC8B2B-D833-4D65-8CC2-7B0AC59CC488}" dt="2020-06-15T05:44:04.815" v="866" actId="1076"/>
          <ac:spMkLst>
            <pc:docMk/>
            <pc:sldMk cId="2157441371" sldId="301"/>
            <ac:spMk id="120" creationId="{E7EA7092-5E17-4B52-93FE-CEA687F33FE6}"/>
          </ac:spMkLst>
        </pc:spChg>
        <pc:grpChg chg="add del mod">
          <ac:chgData name="Chungha Sung" userId="7e8c8d4435999f75" providerId="LiveId" clId="{AAFC8B2B-D833-4D65-8CC2-7B0AC59CC488}" dt="2020-06-15T04:38:39.929" v="484"/>
          <ac:grpSpMkLst>
            <pc:docMk/>
            <pc:sldMk cId="2157441371" sldId="301"/>
            <ac:grpSpMk id="18" creationId="{9D9B4357-F82D-4561-938B-EE82D3C254D4}"/>
          </ac:grpSpMkLst>
        </pc:grpChg>
        <pc:grpChg chg="add del mod">
          <ac:chgData name="Chungha Sung" userId="7e8c8d4435999f75" providerId="LiveId" clId="{AAFC8B2B-D833-4D65-8CC2-7B0AC59CC488}" dt="2020-06-15T04:38:39.929" v="484"/>
          <ac:grpSpMkLst>
            <pc:docMk/>
            <pc:sldMk cId="2157441371" sldId="301"/>
            <ac:grpSpMk id="22" creationId="{F1A6B52F-2C9C-47DD-A853-D33FA6D37523}"/>
          </ac:grpSpMkLst>
        </pc:grpChg>
        <pc:grpChg chg="add del mod">
          <ac:chgData name="Chungha Sung" userId="7e8c8d4435999f75" providerId="LiveId" clId="{AAFC8B2B-D833-4D65-8CC2-7B0AC59CC488}" dt="2020-06-15T04:38:39.929" v="484"/>
          <ac:grpSpMkLst>
            <pc:docMk/>
            <pc:sldMk cId="2157441371" sldId="301"/>
            <ac:grpSpMk id="36" creationId="{BA810C0C-283C-44FE-A1E7-62127C0CE652}"/>
          </ac:grpSpMkLst>
        </pc:grpChg>
        <pc:grpChg chg="add del mod">
          <ac:chgData name="Chungha Sung" userId="7e8c8d4435999f75" providerId="LiveId" clId="{AAFC8B2B-D833-4D65-8CC2-7B0AC59CC488}" dt="2020-06-15T04:40:14.818" v="509" actId="478"/>
          <ac:grpSpMkLst>
            <pc:docMk/>
            <pc:sldMk cId="2157441371" sldId="301"/>
            <ac:grpSpMk id="55" creationId="{62755D84-E690-4D4B-8BAF-D395E566093D}"/>
          </ac:grpSpMkLst>
        </pc:grpChg>
        <pc:grpChg chg="add del mod">
          <ac:chgData name="Chungha Sung" userId="7e8c8d4435999f75" providerId="LiveId" clId="{AAFC8B2B-D833-4D65-8CC2-7B0AC59CC488}" dt="2020-06-15T04:40:14.818" v="509" actId="478"/>
          <ac:grpSpMkLst>
            <pc:docMk/>
            <pc:sldMk cId="2157441371" sldId="301"/>
            <ac:grpSpMk id="59" creationId="{D94A19C6-6EF3-4E05-A6EC-8318A8BD9708}"/>
          </ac:grpSpMkLst>
        </pc:grpChg>
        <pc:grpChg chg="add del mod">
          <ac:chgData name="Chungha Sung" userId="7e8c8d4435999f75" providerId="LiveId" clId="{AAFC8B2B-D833-4D65-8CC2-7B0AC59CC488}" dt="2020-06-15T04:40:14.818" v="509" actId="478"/>
          <ac:grpSpMkLst>
            <pc:docMk/>
            <pc:sldMk cId="2157441371" sldId="301"/>
            <ac:grpSpMk id="73" creationId="{57B03288-4622-4AA2-BED7-713633495289}"/>
          </ac:grpSpMkLst>
        </pc:grpChg>
        <pc:grpChg chg="add mod">
          <ac:chgData name="Chungha Sung" userId="7e8c8d4435999f75" providerId="LiveId" clId="{AAFC8B2B-D833-4D65-8CC2-7B0AC59CC488}" dt="2020-06-15T05:27:32.537" v="707" actId="1076"/>
          <ac:grpSpMkLst>
            <pc:docMk/>
            <pc:sldMk cId="2157441371" sldId="301"/>
            <ac:grpSpMk id="92" creationId="{A5D90924-8E1F-4E98-89C2-3C6098468B57}"/>
          </ac:grpSpMkLst>
        </pc:grpChg>
        <pc:grpChg chg="add mod">
          <ac:chgData name="Chungha Sung" userId="7e8c8d4435999f75" providerId="LiveId" clId="{AAFC8B2B-D833-4D65-8CC2-7B0AC59CC488}" dt="2020-06-15T05:27:32.537" v="707" actId="1076"/>
          <ac:grpSpMkLst>
            <pc:docMk/>
            <pc:sldMk cId="2157441371" sldId="301"/>
            <ac:grpSpMk id="96" creationId="{30E1C7C8-ECBD-4774-BFC9-79BF32142AF7}"/>
          </ac:grpSpMkLst>
        </pc:grpChg>
        <pc:grpChg chg="add mod">
          <ac:chgData name="Chungha Sung" userId="7e8c8d4435999f75" providerId="LiveId" clId="{AAFC8B2B-D833-4D65-8CC2-7B0AC59CC488}" dt="2020-06-15T05:27:32.537" v="707" actId="1076"/>
          <ac:grpSpMkLst>
            <pc:docMk/>
            <pc:sldMk cId="2157441371" sldId="301"/>
            <ac:grpSpMk id="110" creationId="{EF3AFFAB-FD13-4638-A08D-5184FF1D70AC}"/>
          </ac:grpSpMkLst>
        </pc:grpChg>
        <pc:cxnChg chg="add del mod">
          <ac:chgData name="Chungha Sung" userId="7e8c8d4435999f75" providerId="LiveId" clId="{AAFC8B2B-D833-4D65-8CC2-7B0AC59CC488}" dt="2020-06-15T04:38:39.929" v="484"/>
          <ac:cxnSpMkLst>
            <pc:docMk/>
            <pc:sldMk cId="2157441371" sldId="301"/>
            <ac:cxnSpMk id="9" creationId="{A64852E3-A8E7-45CD-BD02-641100E37E12}"/>
          </ac:cxnSpMkLst>
        </pc:cxnChg>
        <pc:cxnChg chg="add del mod">
          <ac:chgData name="Chungha Sung" userId="7e8c8d4435999f75" providerId="LiveId" clId="{AAFC8B2B-D833-4D65-8CC2-7B0AC59CC488}" dt="2020-06-15T04:38:39.929" v="484"/>
          <ac:cxnSpMkLst>
            <pc:docMk/>
            <pc:sldMk cId="2157441371" sldId="301"/>
            <ac:cxnSpMk id="11" creationId="{2DB362CC-2584-417F-A113-CF537591ED24}"/>
          </ac:cxnSpMkLst>
        </pc:cxnChg>
        <pc:cxnChg chg="add del mod">
          <ac:chgData name="Chungha Sung" userId="7e8c8d4435999f75" providerId="LiveId" clId="{AAFC8B2B-D833-4D65-8CC2-7B0AC59CC488}" dt="2020-06-15T04:38:39.929" v="484"/>
          <ac:cxnSpMkLst>
            <pc:docMk/>
            <pc:sldMk cId="2157441371" sldId="301"/>
            <ac:cxnSpMk id="15" creationId="{956C4289-3473-4009-80AB-1C4E32CF6B2C}"/>
          </ac:cxnSpMkLst>
        </pc:cxnChg>
        <pc:cxnChg chg="add del mod">
          <ac:chgData name="Chungha Sung" userId="7e8c8d4435999f75" providerId="LiveId" clId="{AAFC8B2B-D833-4D65-8CC2-7B0AC59CC488}" dt="2020-06-15T04:38:39.929" v="484"/>
          <ac:cxnSpMkLst>
            <pc:docMk/>
            <pc:sldMk cId="2157441371" sldId="301"/>
            <ac:cxnSpMk id="17" creationId="{FF8EF1B6-4D9A-4247-95A7-D74165A9448D}"/>
          </ac:cxnSpMkLst>
        </pc:cxnChg>
        <pc:cxnChg chg="add del mod">
          <ac:chgData name="Chungha Sung" userId="7e8c8d4435999f75" providerId="LiveId" clId="{AAFC8B2B-D833-4D65-8CC2-7B0AC59CC488}" dt="2020-06-15T04:38:39.929" v="484"/>
          <ac:cxnSpMkLst>
            <pc:docMk/>
            <pc:sldMk cId="2157441371" sldId="301"/>
            <ac:cxnSpMk id="26" creationId="{4AEF5B37-A6BC-4568-B13B-78F4C309EC32}"/>
          </ac:cxnSpMkLst>
        </pc:cxnChg>
        <pc:cxnChg chg="add del mod">
          <ac:chgData name="Chungha Sung" userId="7e8c8d4435999f75" providerId="LiveId" clId="{AAFC8B2B-D833-4D65-8CC2-7B0AC59CC488}" dt="2020-06-15T04:38:39.929" v="484"/>
          <ac:cxnSpMkLst>
            <pc:docMk/>
            <pc:sldMk cId="2157441371" sldId="301"/>
            <ac:cxnSpMk id="32" creationId="{C81E35D2-A2B3-4921-859F-118C857F97D3}"/>
          </ac:cxnSpMkLst>
        </pc:cxnChg>
        <pc:cxnChg chg="add del mod">
          <ac:chgData name="Chungha Sung" userId="7e8c8d4435999f75" providerId="LiveId" clId="{AAFC8B2B-D833-4D65-8CC2-7B0AC59CC488}" dt="2020-06-15T04:38:39.929" v="484"/>
          <ac:cxnSpMkLst>
            <pc:docMk/>
            <pc:sldMk cId="2157441371" sldId="301"/>
            <ac:cxnSpMk id="34" creationId="{0E182ED7-DBD2-428E-B138-12DD9036154D}"/>
          </ac:cxnSpMkLst>
        </pc:cxnChg>
        <pc:cxnChg chg="add del mod">
          <ac:chgData name="Chungha Sung" userId="7e8c8d4435999f75" providerId="LiveId" clId="{AAFC8B2B-D833-4D65-8CC2-7B0AC59CC488}" dt="2020-06-15T04:38:39.929" v="484"/>
          <ac:cxnSpMkLst>
            <pc:docMk/>
            <pc:sldMk cId="2157441371" sldId="301"/>
            <ac:cxnSpMk id="35" creationId="{4226DA1F-0F66-46D9-B2A4-EECE63E7500E}"/>
          </ac:cxnSpMkLst>
        </pc:cxnChg>
        <pc:cxnChg chg="add del mod">
          <ac:chgData name="Chungha Sung" userId="7e8c8d4435999f75" providerId="LiveId" clId="{AAFC8B2B-D833-4D65-8CC2-7B0AC59CC488}" dt="2020-06-15T04:40:14.818" v="509" actId="478"/>
          <ac:cxnSpMkLst>
            <pc:docMk/>
            <pc:sldMk cId="2157441371" sldId="301"/>
            <ac:cxnSpMk id="46" creationId="{19848F2C-CA0D-4317-9864-C5253478283A}"/>
          </ac:cxnSpMkLst>
        </pc:cxnChg>
        <pc:cxnChg chg="add del mod">
          <ac:chgData name="Chungha Sung" userId="7e8c8d4435999f75" providerId="LiveId" clId="{AAFC8B2B-D833-4D65-8CC2-7B0AC59CC488}" dt="2020-06-15T04:40:14.818" v="509" actId="478"/>
          <ac:cxnSpMkLst>
            <pc:docMk/>
            <pc:sldMk cId="2157441371" sldId="301"/>
            <ac:cxnSpMk id="48" creationId="{117BEC56-EBE8-4DCE-AEDE-FBC0CA1B4C8D}"/>
          </ac:cxnSpMkLst>
        </pc:cxnChg>
        <pc:cxnChg chg="add del mod">
          <ac:chgData name="Chungha Sung" userId="7e8c8d4435999f75" providerId="LiveId" clId="{AAFC8B2B-D833-4D65-8CC2-7B0AC59CC488}" dt="2020-06-15T04:40:14.818" v="509" actId="478"/>
          <ac:cxnSpMkLst>
            <pc:docMk/>
            <pc:sldMk cId="2157441371" sldId="301"/>
            <ac:cxnSpMk id="52" creationId="{7FBE6D31-C5A9-48F9-B333-CF1D9A8D547F}"/>
          </ac:cxnSpMkLst>
        </pc:cxnChg>
        <pc:cxnChg chg="add del mod">
          <ac:chgData name="Chungha Sung" userId="7e8c8d4435999f75" providerId="LiveId" clId="{AAFC8B2B-D833-4D65-8CC2-7B0AC59CC488}" dt="2020-06-15T04:40:14.818" v="509" actId="478"/>
          <ac:cxnSpMkLst>
            <pc:docMk/>
            <pc:sldMk cId="2157441371" sldId="301"/>
            <ac:cxnSpMk id="54" creationId="{57C1791E-A6E7-4E41-9BA4-D6A593DF2959}"/>
          </ac:cxnSpMkLst>
        </pc:cxnChg>
        <pc:cxnChg chg="add del mod">
          <ac:chgData name="Chungha Sung" userId="7e8c8d4435999f75" providerId="LiveId" clId="{AAFC8B2B-D833-4D65-8CC2-7B0AC59CC488}" dt="2020-06-15T04:40:14.818" v="509" actId="478"/>
          <ac:cxnSpMkLst>
            <pc:docMk/>
            <pc:sldMk cId="2157441371" sldId="301"/>
            <ac:cxnSpMk id="63" creationId="{DE3FA1DE-0A25-4571-A216-672465A6FAD7}"/>
          </ac:cxnSpMkLst>
        </pc:cxnChg>
        <pc:cxnChg chg="add del mod">
          <ac:chgData name="Chungha Sung" userId="7e8c8d4435999f75" providerId="LiveId" clId="{AAFC8B2B-D833-4D65-8CC2-7B0AC59CC488}" dt="2020-06-15T04:40:14.818" v="509" actId="478"/>
          <ac:cxnSpMkLst>
            <pc:docMk/>
            <pc:sldMk cId="2157441371" sldId="301"/>
            <ac:cxnSpMk id="69" creationId="{D562B687-47C8-488E-9816-2E3F030AB120}"/>
          </ac:cxnSpMkLst>
        </pc:cxnChg>
        <pc:cxnChg chg="add del mod">
          <ac:chgData name="Chungha Sung" userId="7e8c8d4435999f75" providerId="LiveId" clId="{AAFC8B2B-D833-4D65-8CC2-7B0AC59CC488}" dt="2020-06-15T04:40:14.818" v="509" actId="478"/>
          <ac:cxnSpMkLst>
            <pc:docMk/>
            <pc:sldMk cId="2157441371" sldId="301"/>
            <ac:cxnSpMk id="71" creationId="{EB7A9152-8ABC-4CCC-83F1-E32C0C21AB2E}"/>
          </ac:cxnSpMkLst>
        </pc:cxnChg>
        <pc:cxnChg chg="add del mod">
          <ac:chgData name="Chungha Sung" userId="7e8c8d4435999f75" providerId="LiveId" clId="{AAFC8B2B-D833-4D65-8CC2-7B0AC59CC488}" dt="2020-06-15T04:40:14.818" v="509" actId="478"/>
          <ac:cxnSpMkLst>
            <pc:docMk/>
            <pc:sldMk cId="2157441371" sldId="301"/>
            <ac:cxnSpMk id="72" creationId="{4B126F1F-4BC8-408C-A505-E52B3BE96438}"/>
          </ac:cxnSpMkLst>
        </pc:cxnChg>
        <pc:cxnChg chg="add mod">
          <ac:chgData name="Chungha Sung" userId="7e8c8d4435999f75" providerId="LiveId" clId="{AAFC8B2B-D833-4D65-8CC2-7B0AC59CC488}" dt="2020-06-15T05:27:32.537" v="707" actId="1076"/>
          <ac:cxnSpMkLst>
            <pc:docMk/>
            <pc:sldMk cId="2157441371" sldId="301"/>
            <ac:cxnSpMk id="83" creationId="{8B1DA03C-4867-49B3-BCE3-A76707580F92}"/>
          </ac:cxnSpMkLst>
        </pc:cxnChg>
        <pc:cxnChg chg="add mod">
          <ac:chgData name="Chungha Sung" userId="7e8c8d4435999f75" providerId="LiveId" clId="{AAFC8B2B-D833-4D65-8CC2-7B0AC59CC488}" dt="2020-06-15T05:27:32.537" v="707" actId="1076"/>
          <ac:cxnSpMkLst>
            <pc:docMk/>
            <pc:sldMk cId="2157441371" sldId="301"/>
            <ac:cxnSpMk id="85" creationId="{03EFFC45-B21C-4D8A-A0C5-4099CD38AC5F}"/>
          </ac:cxnSpMkLst>
        </pc:cxnChg>
        <pc:cxnChg chg="add mod">
          <ac:chgData name="Chungha Sung" userId="7e8c8d4435999f75" providerId="LiveId" clId="{AAFC8B2B-D833-4D65-8CC2-7B0AC59CC488}" dt="2020-06-15T05:27:32.537" v="707" actId="1076"/>
          <ac:cxnSpMkLst>
            <pc:docMk/>
            <pc:sldMk cId="2157441371" sldId="301"/>
            <ac:cxnSpMk id="89" creationId="{BA18B63D-E2FF-48E0-BC40-1A287F9B13A7}"/>
          </ac:cxnSpMkLst>
        </pc:cxnChg>
        <pc:cxnChg chg="add mod">
          <ac:chgData name="Chungha Sung" userId="7e8c8d4435999f75" providerId="LiveId" clId="{AAFC8B2B-D833-4D65-8CC2-7B0AC59CC488}" dt="2020-06-15T05:27:32.537" v="707" actId="1076"/>
          <ac:cxnSpMkLst>
            <pc:docMk/>
            <pc:sldMk cId="2157441371" sldId="301"/>
            <ac:cxnSpMk id="91" creationId="{A903F61C-7CA3-43FB-BF99-5F611D5A28E9}"/>
          </ac:cxnSpMkLst>
        </pc:cxnChg>
        <pc:cxnChg chg="add mod">
          <ac:chgData name="Chungha Sung" userId="7e8c8d4435999f75" providerId="LiveId" clId="{AAFC8B2B-D833-4D65-8CC2-7B0AC59CC488}" dt="2020-06-15T05:27:32.537" v="707" actId="1076"/>
          <ac:cxnSpMkLst>
            <pc:docMk/>
            <pc:sldMk cId="2157441371" sldId="301"/>
            <ac:cxnSpMk id="100" creationId="{1639ADA3-469B-47A3-96FF-09A590907119}"/>
          </ac:cxnSpMkLst>
        </pc:cxnChg>
        <pc:cxnChg chg="add mod">
          <ac:chgData name="Chungha Sung" userId="7e8c8d4435999f75" providerId="LiveId" clId="{AAFC8B2B-D833-4D65-8CC2-7B0AC59CC488}" dt="2020-06-15T05:27:32.537" v="707" actId="1076"/>
          <ac:cxnSpMkLst>
            <pc:docMk/>
            <pc:sldMk cId="2157441371" sldId="301"/>
            <ac:cxnSpMk id="106" creationId="{EE3C1486-5C95-4D45-9834-9371CF4E5A24}"/>
          </ac:cxnSpMkLst>
        </pc:cxnChg>
        <pc:cxnChg chg="add mod">
          <ac:chgData name="Chungha Sung" userId="7e8c8d4435999f75" providerId="LiveId" clId="{AAFC8B2B-D833-4D65-8CC2-7B0AC59CC488}" dt="2020-06-15T05:27:32.537" v="707" actId="1076"/>
          <ac:cxnSpMkLst>
            <pc:docMk/>
            <pc:sldMk cId="2157441371" sldId="301"/>
            <ac:cxnSpMk id="108" creationId="{954D2546-6CDA-4E1A-9086-343F70D77CBB}"/>
          </ac:cxnSpMkLst>
        </pc:cxnChg>
        <pc:cxnChg chg="add mod">
          <ac:chgData name="Chungha Sung" userId="7e8c8d4435999f75" providerId="LiveId" clId="{AAFC8B2B-D833-4D65-8CC2-7B0AC59CC488}" dt="2020-06-15T05:27:32.537" v="707" actId="1076"/>
          <ac:cxnSpMkLst>
            <pc:docMk/>
            <pc:sldMk cId="2157441371" sldId="301"/>
            <ac:cxnSpMk id="109" creationId="{BBD871BB-66A2-41DD-9A8B-C38E64980EE4}"/>
          </ac:cxnSpMkLst>
        </pc:cxnChg>
        <pc:cxnChg chg="add mod">
          <ac:chgData name="Chungha Sung" userId="7e8c8d4435999f75" providerId="LiveId" clId="{AAFC8B2B-D833-4D65-8CC2-7B0AC59CC488}" dt="2020-06-15T05:27:53.325" v="708" actId="1582"/>
          <ac:cxnSpMkLst>
            <pc:docMk/>
            <pc:sldMk cId="2157441371" sldId="301"/>
            <ac:cxnSpMk id="117" creationId="{C4E67F46-4415-41F0-9814-A1A21C94790D}"/>
          </ac:cxnSpMkLst>
        </pc:cxnChg>
      </pc:sldChg>
      <pc:sldChg chg="addSp delSp modSp new mod modTransition delAnim modAnim modNotesTx">
        <pc:chgData name="Chungha Sung" userId="7e8c8d4435999f75" providerId="LiveId" clId="{AAFC8B2B-D833-4D65-8CC2-7B0AC59CC488}" dt="2020-06-18T04:40:37.894" v="14251" actId="20577"/>
        <pc:sldMkLst>
          <pc:docMk/>
          <pc:sldMk cId="2677227851" sldId="302"/>
        </pc:sldMkLst>
        <pc:spChg chg="mod">
          <ac:chgData name="Chungha Sung" userId="7e8c8d4435999f75" providerId="LiveId" clId="{AAFC8B2B-D833-4D65-8CC2-7B0AC59CC488}" dt="2020-06-15T04:41:50.329" v="570" actId="1076"/>
          <ac:spMkLst>
            <pc:docMk/>
            <pc:sldMk cId="2677227851" sldId="302"/>
            <ac:spMk id="2" creationId="{F8F5ED27-4393-4052-B278-4701F5B61EF2}"/>
          </ac:spMkLst>
        </pc:spChg>
        <pc:spChg chg="del">
          <ac:chgData name="Chungha Sung" userId="7e8c8d4435999f75" providerId="LiveId" clId="{AAFC8B2B-D833-4D65-8CC2-7B0AC59CC488}" dt="2020-06-15T04:41:05.345" v="548" actId="478"/>
          <ac:spMkLst>
            <pc:docMk/>
            <pc:sldMk cId="2677227851" sldId="302"/>
            <ac:spMk id="3" creationId="{E80352E2-2587-453D-AE2C-315B3459E23B}"/>
          </ac:spMkLst>
        </pc:spChg>
        <pc:spChg chg="add mod">
          <ac:chgData name="Chungha Sung" userId="7e8c8d4435999f75" providerId="LiveId" clId="{AAFC8B2B-D833-4D65-8CC2-7B0AC59CC488}" dt="2020-06-15T05:25:37.928" v="618" actId="1076"/>
          <ac:spMkLst>
            <pc:docMk/>
            <pc:sldMk cId="2677227851" sldId="302"/>
            <ac:spMk id="6" creationId="{4B3D8FC6-D441-4DD4-9E7D-636F5E64FDD6}"/>
          </ac:spMkLst>
        </pc:spChg>
        <pc:spChg chg="add mod">
          <ac:chgData name="Chungha Sung" userId="7e8c8d4435999f75" providerId="LiveId" clId="{AAFC8B2B-D833-4D65-8CC2-7B0AC59CC488}" dt="2020-06-15T04:42:06.633" v="573" actId="1076"/>
          <ac:spMkLst>
            <pc:docMk/>
            <pc:sldMk cId="2677227851" sldId="302"/>
            <ac:spMk id="7" creationId="{154EEE81-123D-474B-A99E-486C25063D73}"/>
          </ac:spMkLst>
        </pc:spChg>
        <pc:spChg chg="add mod">
          <ac:chgData name="Chungha Sung" userId="7e8c8d4435999f75" providerId="LiveId" clId="{AAFC8B2B-D833-4D65-8CC2-7B0AC59CC488}" dt="2020-06-15T05:25:37.928" v="618" actId="1076"/>
          <ac:spMkLst>
            <pc:docMk/>
            <pc:sldMk cId="2677227851" sldId="302"/>
            <ac:spMk id="8" creationId="{AEF117B2-D86B-4AE7-BAB4-583116FD0477}"/>
          </ac:spMkLst>
        </pc:spChg>
        <pc:spChg chg="add mod">
          <ac:chgData name="Chungha Sung" userId="7e8c8d4435999f75" providerId="LiveId" clId="{AAFC8B2B-D833-4D65-8CC2-7B0AC59CC488}" dt="2020-06-15T04:42:44.216" v="586" actId="14100"/>
          <ac:spMkLst>
            <pc:docMk/>
            <pc:sldMk cId="2677227851" sldId="302"/>
            <ac:spMk id="9" creationId="{66BB4D20-DB7F-4830-91C0-B6433D4CA371}"/>
          </ac:spMkLst>
        </pc:spChg>
        <pc:spChg chg="add mod">
          <ac:chgData name="Chungha Sung" userId="7e8c8d4435999f75" providerId="LiveId" clId="{AAFC8B2B-D833-4D65-8CC2-7B0AC59CC488}" dt="2020-06-15T06:00:22.790" v="895" actId="1076"/>
          <ac:spMkLst>
            <pc:docMk/>
            <pc:sldMk cId="2677227851" sldId="302"/>
            <ac:spMk id="24" creationId="{5CC94DC8-8226-4883-A876-9EF669599472}"/>
          </ac:spMkLst>
        </pc:spChg>
        <pc:picChg chg="add mod">
          <ac:chgData name="Chungha Sung" userId="7e8c8d4435999f75" providerId="LiveId" clId="{AAFC8B2B-D833-4D65-8CC2-7B0AC59CC488}" dt="2020-06-15T04:42:06.633" v="573" actId="1076"/>
          <ac:picMkLst>
            <pc:docMk/>
            <pc:sldMk cId="2677227851" sldId="302"/>
            <ac:picMk id="5" creationId="{07831803-8362-4A0D-8802-5244DCC2408D}"/>
          </ac:picMkLst>
        </pc:picChg>
        <pc:picChg chg="add del mod">
          <ac:chgData name="Chungha Sung" userId="7e8c8d4435999f75" providerId="LiveId" clId="{AAFC8B2B-D833-4D65-8CC2-7B0AC59CC488}" dt="2020-06-15T04:44:02.324" v="591" actId="478"/>
          <ac:picMkLst>
            <pc:docMk/>
            <pc:sldMk cId="2677227851" sldId="302"/>
            <ac:picMk id="10" creationId="{36EF0995-F769-417B-B1E2-B2DDE4FBFF5C}"/>
          </ac:picMkLst>
        </pc:picChg>
        <pc:picChg chg="add mod">
          <ac:chgData name="Chungha Sung" userId="7e8c8d4435999f75" providerId="LiveId" clId="{AAFC8B2B-D833-4D65-8CC2-7B0AC59CC488}" dt="2020-06-15T05:25:37.928" v="618" actId="1076"/>
          <ac:picMkLst>
            <pc:docMk/>
            <pc:sldMk cId="2677227851" sldId="302"/>
            <ac:picMk id="11" creationId="{A0F947AE-6553-4E4A-B962-BE589019DB20}"/>
          </ac:picMkLst>
        </pc:picChg>
        <pc:picChg chg="add mod">
          <ac:chgData name="Chungha Sung" userId="7e8c8d4435999f75" providerId="LiveId" clId="{AAFC8B2B-D833-4D65-8CC2-7B0AC59CC488}" dt="2020-06-15T05:25:37.928" v="618" actId="1076"/>
          <ac:picMkLst>
            <pc:docMk/>
            <pc:sldMk cId="2677227851" sldId="302"/>
            <ac:picMk id="12" creationId="{86994CF4-331E-4BE9-A060-856164606B6B}"/>
          </ac:picMkLst>
        </pc:picChg>
        <pc:picChg chg="add mod">
          <ac:chgData name="Chungha Sung" userId="7e8c8d4435999f75" providerId="LiveId" clId="{AAFC8B2B-D833-4D65-8CC2-7B0AC59CC488}" dt="2020-06-15T05:25:37.928" v="618" actId="1076"/>
          <ac:picMkLst>
            <pc:docMk/>
            <pc:sldMk cId="2677227851" sldId="302"/>
            <ac:picMk id="13" creationId="{2FE622D8-A563-4136-BE37-F92B543A6BC7}"/>
          </ac:picMkLst>
        </pc:picChg>
        <pc:picChg chg="add mod">
          <ac:chgData name="Chungha Sung" userId="7e8c8d4435999f75" providerId="LiveId" clId="{AAFC8B2B-D833-4D65-8CC2-7B0AC59CC488}" dt="2020-06-15T05:25:37.928" v="618" actId="1076"/>
          <ac:picMkLst>
            <pc:docMk/>
            <pc:sldMk cId="2677227851" sldId="302"/>
            <ac:picMk id="14" creationId="{D2B6BB6C-19D8-4A37-9B82-48133C5AB4A2}"/>
          </ac:picMkLst>
        </pc:picChg>
        <pc:picChg chg="add mod">
          <ac:chgData name="Chungha Sung" userId="7e8c8d4435999f75" providerId="LiveId" clId="{AAFC8B2B-D833-4D65-8CC2-7B0AC59CC488}" dt="2020-06-15T05:25:37.928" v="618" actId="1076"/>
          <ac:picMkLst>
            <pc:docMk/>
            <pc:sldMk cId="2677227851" sldId="302"/>
            <ac:picMk id="15" creationId="{141D4BD4-9D4D-4C2A-B6EA-1AB196053468}"/>
          </ac:picMkLst>
        </pc:picChg>
        <pc:picChg chg="add mod">
          <ac:chgData name="Chungha Sung" userId="7e8c8d4435999f75" providerId="LiveId" clId="{AAFC8B2B-D833-4D65-8CC2-7B0AC59CC488}" dt="2020-06-15T05:25:37.928" v="618" actId="1076"/>
          <ac:picMkLst>
            <pc:docMk/>
            <pc:sldMk cId="2677227851" sldId="302"/>
            <ac:picMk id="16" creationId="{1141FD11-A87D-43DA-BD84-6F36F571B420}"/>
          </ac:picMkLst>
        </pc:picChg>
        <pc:picChg chg="add mod">
          <ac:chgData name="Chungha Sung" userId="7e8c8d4435999f75" providerId="LiveId" clId="{AAFC8B2B-D833-4D65-8CC2-7B0AC59CC488}" dt="2020-06-15T05:25:37.928" v="618" actId="1076"/>
          <ac:picMkLst>
            <pc:docMk/>
            <pc:sldMk cId="2677227851" sldId="302"/>
            <ac:picMk id="17" creationId="{61881622-E26F-4E7D-A567-88BE5F40EA95}"/>
          </ac:picMkLst>
        </pc:picChg>
        <pc:picChg chg="add mod">
          <ac:chgData name="Chungha Sung" userId="7e8c8d4435999f75" providerId="LiveId" clId="{AAFC8B2B-D833-4D65-8CC2-7B0AC59CC488}" dt="2020-06-15T05:25:37.928" v="618" actId="1076"/>
          <ac:picMkLst>
            <pc:docMk/>
            <pc:sldMk cId="2677227851" sldId="302"/>
            <ac:picMk id="18" creationId="{F4AE2A19-0632-4AE6-B5A2-A1E0B4F3E6C4}"/>
          </ac:picMkLst>
        </pc:picChg>
        <pc:picChg chg="add mod">
          <ac:chgData name="Chungha Sung" userId="7e8c8d4435999f75" providerId="LiveId" clId="{AAFC8B2B-D833-4D65-8CC2-7B0AC59CC488}" dt="2020-06-15T05:25:37.928" v="618" actId="1076"/>
          <ac:picMkLst>
            <pc:docMk/>
            <pc:sldMk cId="2677227851" sldId="302"/>
            <ac:picMk id="19" creationId="{40CBC531-DFE1-4C12-A40F-6078D8125CD4}"/>
          </ac:picMkLst>
        </pc:picChg>
        <pc:picChg chg="add mod">
          <ac:chgData name="Chungha Sung" userId="7e8c8d4435999f75" providerId="LiveId" clId="{AAFC8B2B-D833-4D65-8CC2-7B0AC59CC488}" dt="2020-06-15T05:25:37.928" v="618" actId="1076"/>
          <ac:picMkLst>
            <pc:docMk/>
            <pc:sldMk cId="2677227851" sldId="302"/>
            <ac:picMk id="20" creationId="{F761C8F3-A426-4C24-899B-D4AD1532DC6B}"/>
          </ac:picMkLst>
        </pc:picChg>
        <pc:picChg chg="add mod">
          <ac:chgData name="Chungha Sung" userId="7e8c8d4435999f75" providerId="LiveId" clId="{AAFC8B2B-D833-4D65-8CC2-7B0AC59CC488}" dt="2020-06-15T05:25:37.928" v="618" actId="1076"/>
          <ac:picMkLst>
            <pc:docMk/>
            <pc:sldMk cId="2677227851" sldId="302"/>
            <ac:picMk id="21" creationId="{D4D2C675-F1A9-4AC3-A720-A1C295185E4C}"/>
          </ac:picMkLst>
        </pc:picChg>
        <pc:picChg chg="add mod">
          <ac:chgData name="Chungha Sung" userId="7e8c8d4435999f75" providerId="LiveId" clId="{AAFC8B2B-D833-4D65-8CC2-7B0AC59CC488}" dt="2020-06-15T06:00:03.534" v="890" actId="1076"/>
          <ac:picMkLst>
            <pc:docMk/>
            <pc:sldMk cId="2677227851" sldId="302"/>
            <ac:picMk id="23" creationId="{16D669B8-E569-4DB2-9724-3F178E57D3E6}"/>
          </ac:picMkLst>
        </pc:picChg>
      </pc:sldChg>
      <pc:sldChg chg="new del">
        <pc:chgData name="Chungha Sung" userId="7e8c8d4435999f75" providerId="LiveId" clId="{AAFC8B2B-D833-4D65-8CC2-7B0AC59CC488}" dt="2020-06-15T06:16:43.646" v="1430" actId="47"/>
        <pc:sldMkLst>
          <pc:docMk/>
          <pc:sldMk cId="1472746740" sldId="303"/>
        </pc:sldMkLst>
      </pc:sldChg>
      <pc:sldChg chg="addSp delSp modSp new mod modTransition delAnim modAnim modNotesTx">
        <pc:chgData name="Chungha Sung" userId="7e8c8d4435999f75" providerId="LiveId" clId="{AAFC8B2B-D833-4D65-8CC2-7B0AC59CC488}" dt="2020-06-18T04:45:29.074" v="14388" actId="20577"/>
        <pc:sldMkLst>
          <pc:docMk/>
          <pc:sldMk cId="1101922050" sldId="304"/>
        </pc:sldMkLst>
        <pc:spChg chg="mod">
          <ac:chgData name="Chungha Sung" userId="7e8c8d4435999f75" providerId="LiveId" clId="{AAFC8B2B-D833-4D65-8CC2-7B0AC59CC488}" dt="2020-06-15T06:04:17.374" v="940" actId="20577"/>
          <ac:spMkLst>
            <pc:docMk/>
            <pc:sldMk cId="1101922050" sldId="304"/>
            <ac:spMk id="2" creationId="{1A926E99-AB17-4266-B828-0BAF63D38B96}"/>
          </ac:spMkLst>
        </pc:spChg>
        <pc:spChg chg="add del mod">
          <ac:chgData name="Chungha Sung" userId="7e8c8d4435999f75" providerId="LiveId" clId="{AAFC8B2B-D833-4D65-8CC2-7B0AC59CC488}" dt="2020-06-15T06:15:59.733" v="1428" actId="1076"/>
          <ac:spMkLst>
            <pc:docMk/>
            <pc:sldMk cId="1101922050" sldId="304"/>
            <ac:spMk id="3" creationId="{B03C8776-D4BD-4B8D-9A24-DB5FD9BBCECD}"/>
          </ac:spMkLst>
        </pc:spChg>
        <pc:spChg chg="add del mod">
          <ac:chgData name="Chungha Sung" userId="7e8c8d4435999f75" providerId="LiveId" clId="{AAFC8B2B-D833-4D65-8CC2-7B0AC59CC488}" dt="2020-06-15T08:35:52.339" v="9418" actId="478"/>
          <ac:spMkLst>
            <pc:docMk/>
            <pc:sldMk cId="1101922050" sldId="304"/>
            <ac:spMk id="6" creationId="{5AB734D1-154F-4EE7-93C4-6BA5BBB6BF55}"/>
          </ac:spMkLst>
        </pc:spChg>
        <pc:spChg chg="add mod">
          <ac:chgData name="Chungha Sung" userId="7e8c8d4435999f75" providerId="LiveId" clId="{AAFC8B2B-D833-4D65-8CC2-7B0AC59CC488}" dt="2020-06-15T08:35:57.064" v="9419" actId="1076"/>
          <ac:spMkLst>
            <pc:docMk/>
            <pc:sldMk cId="1101922050" sldId="304"/>
            <ac:spMk id="7" creationId="{157938EF-0645-42F8-AB67-074A9DD163C8}"/>
          </ac:spMkLst>
        </pc:spChg>
        <pc:spChg chg="add mod">
          <ac:chgData name="Chungha Sung" userId="7e8c8d4435999f75" providerId="LiveId" clId="{AAFC8B2B-D833-4D65-8CC2-7B0AC59CC488}" dt="2020-06-15T08:33:13.449" v="9346" actId="1076"/>
          <ac:spMkLst>
            <pc:docMk/>
            <pc:sldMk cId="1101922050" sldId="304"/>
            <ac:spMk id="9" creationId="{402C6D0E-583F-4887-9A77-F9523CB7460D}"/>
          </ac:spMkLst>
        </pc:spChg>
        <pc:spChg chg="add mod">
          <ac:chgData name="Chungha Sung" userId="7e8c8d4435999f75" providerId="LiveId" clId="{AAFC8B2B-D833-4D65-8CC2-7B0AC59CC488}" dt="2020-06-15T08:33:13.449" v="9346" actId="1076"/>
          <ac:spMkLst>
            <pc:docMk/>
            <pc:sldMk cId="1101922050" sldId="304"/>
            <ac:spMk id="10" creationId="{2CBD8280-252B-466A-873C-E9B2C5080E55}"/>
          </ac:spMkLst>
        </pc:spChg>
        <pc:spChg chg="add del mod">
          <ac:chgData name="Chungha Sung" userId="7e8c8d4435999f75" providerId="LiveId" clId="{AAFC8B2B-D833-4D65-8CC2-7B0AC59CC488}" dt="2020-06-15T08:33:27.625" v="9349"/>
          <ac:spMkLst>
            <pc:docMk/>
            <pc:sldMk cId="1101922050" sldId="304"/>
            <ac:spMk id="11" creationId="{D6203D17-2F2D-472B-A462-E4353E3D5C9E}"/>
          </ac:spMkLst>
        </pc:spChg>
        <pc:spChg chg="add mod">
          <ac:chgData name="Chungha Sung" userId="7e8c8d4435999f75" providerId="LiveId" clId="{AAFC8B2B-D833-4D65-8CC2-7B0AC59CC488}" dt="2020-06-15T08:36:13.915" v="9422" actId="208"/>
          <ac:spMkLst>
            <pc:docMk/>
            <pc:sldMk cId="1101922050" sldId="304"/>
            <ac:spMk id="12" creationId="{0FA6EEE3-736F-4796-AEF3-1493F94EEC97}"/>
          </ac:spMkLst>
        </pc:spChg>
        <pc:picChg chg="add mod">
          <ac:chgData name="Chungha Sung" userId="7e8c8d4435999f75" providerId="LiveId" clId="{AAFC8B2B-D833-4D65-8CC2-7B0AC59CC488}" dt="2020-06-15T08:33:13.449" v="9346" actId="1076"/>
          <ac:picMkLst>
            <pc:docMk/>
            <pc:sldMk cId="1101922050" sldId="304"/>
            <ac:picMk id="5" creationId="{B75C3259-1905-4DC7-9C60-AC25D3C6FD6A}"/>
          </ac:picMkLst>
        </pc:picChg>
        <pc:picChg chg="add mod">
          <ac:chgData name="Chungha Sung" userId="7e8c8d4435999f75" providerId="LiveId" clId="{AAFC8B2B-D833-4D65-8CC2-7B0AC59CC488}" dt="2020-06-15T08:33:13.449" v="9346" actId="1076"/>
          <ac:picMkLst>
            <pc:docMk/>
            <pc:sldMk cId="1101922050" sldId="304"/>
            <ac:picMk id="8" creationId="{34D58B91-2715-426A-A0AD-822AB75EB99A}"/>
          </ac:picMkLst>
        </pc:picChg>
        <pc:cxnChg chg="add mod">
          <ac:chgData name="Chungha Sung" userId="7e8c8d4435999f75" providerId="LiveId" clId="{AAFC8B2B-D833-4D65-8CC2-7B0AC59CC488}" dt="2020-06-15T08:36:16.987" v="9423" actId="208"/>
          <ac:cxnSpMkLst>
            <pc:docMk/>
            <pc:sldMk cId="1101922050" sldId="304"/>
            <ac:cxnSpMk id="14" creationId="{894D4BB7-C304-48F5-B537-014E7E881D96}"/>
          </ac:cxnSpMkLst>
        </pc:cxnChg>
      </pc:sldChg>
      <pc:sldChg chg="addSp delSp modSp new mod modTransition modAnim modNotesTx">
        <pc:chgData name="Chungha Sung" userId="7e8c8d4435999f75" providerId="LiveId" clId="{AAFC8B2B-D833-4D65-8CC2-7B0AC59CC488}" dt="2020-06-18T04:32:55.247" v="14248" actId="20577"/>
        <pc:sldMkLst>
          <pc:docMk/>
          <pc:sldMk cId="1013796467" sldId="305"/>
        </pc:sldMkLst>
        <pc:spChg chg="mod">
          <ac:chgData name="Chungha Sung" userId="7e8c8d4435999f75" providerId="LiveId" clId="{AAFC8B2B-D833-4D65-8CC2-7B0AC59CC488}" dt="2020-06-15T06:32:31.139" v="1834" actId="20577"/>
          <ac:spMkLst>
            <pc:docMk/>
            <pc:sldMk cId="1013796467" sldId="305"/>
            <ac:spMk id="2" creationId="{A15CACF6-839A-4C07-8362-380A7E71BAE2}"/>
          </ac:spMkLst>
        </pc:spChg>
        <pc:spChg chg="del">
          <ac:chgData name="Chungha Sung" userId="7e8c8d4435999f75" providerId="LiveId" clId="{AAFC8B2B-D833-4D65-8CC2-7B0AC59CC488}" dt="2020-06-15T06:32:33.044" v="1835" actId="478"/>
          <ac:spMkLst>
            <pc:docMk/>
            <pc:sldMk cId="1013796467" sldId="305"/>
            <ac:spMk id="3" creationId="{9C0D04A4-3447-4F26-8FCB-95A2E711D03C}"/>
          </ac:spMkLst>
        </pc:spChg>
        <pc:spChg chg="add del">
          <ac:chgData name="Chungha Sung" userId="7e8c8d4435999f75" providerId="LiveId" clId="{AAFC8B2B-D833-4D65-8CC2-7B0AC59CC488}" dt="2020-06-15T06:34:22.349" v="1869" actId="478"/>
          <ac:spMkLst>
            <pc:docMk/>
            <pc:sldMk cId="1013796467" sldId="305"/>
            <ac:spMk id="6" creationId="{FA2F4641-1C0C-4002-B46E-E03F5DE7FF75}"/>
          </ac:spMkLst>
        </pc:spChg>
        <pc:spChg chg="add mod">
          <ac:chgData name="Chungha Sung" userId="7e8c8d4435999f75" providerId="LiveId" clId="{AAFC8B2B-D833-4D65-8CC2-7B0AC59CC488}" dt="2020-06-15T06:34:32.608" v="1872" actId="208"/>
          <ac:spMkLst>
            <pc:docMk/>
            <pc:sldMk cId="1013796467" sldId="305"/>
            <ac:spMk id="7" creationId="{1587A315-2793-44D2-908C-F6579FF2A46A}"/>
          </ac:spMkLst>
        </pc:spChg>
        <pc:picChg chg="add mod">
          <ac:chgData name="Chungha Sung" userId="7e8c8d4435999f75" providerId="LiveId" clId="{AAFC8B2B-D833-4D65-8CC2-7B0AC59CC488}" dt="2020-06-15T06:32:42.557" v="1841" actId="1076"/>
          <ac:picMkLst>
            <pc:docMk/>
            <pc:sldMk cId="1013796467" sldId="305"/>
            <ac:picMk id="5" creationId="{3EA0DCF3-80FE-452C-95F1-C750D38AF6CB}"/>
          </ac:picMkLst>
        </pc:picChg>
      </pc:sldChg>
      <pc:sldChg chg="addSp delSp modSp add del mod ord modTransition delAnim modAnim modNotesTx">
        <pc:chgData name="Chungha Sung" userId="7e8c8d4435999f75" providerId="LiveId" clId="{AAFC8B2B-D833-4D65-8CC2-7B0AC59CC488}" dt="2020-06-15T08:01:17.657" v="7109" actId="47"/>
        <pc:sldMkLst>
          <pc:docMk/>
          <pc:sldMk cId="636198083" sldId="306"/>
        </pc:sldMkLst>
        <pc:spChg chg="add mod">
          <ac:chgData name="Chungha Sung" userId="7e8c8d4435999f75" providerId="LiveId" clId="{AAFC8B2B-D833-4D65-8CC2-7B0AC59CC488}" dt="2020-06-15T06:36:03.434" v="1888" actId="693"/>
          <ac:spMkLst>
            <pc:docMk/>
            <pc:sldMk cId="636198083" sldId="306"/>
            <ac:spMk id="3" creationId="{04C176E4-612F-4982-8692-E81BC30DECDD}"/>
          </ac:spMkLst>
        </pc:spChg>
        <pc:spChg chg="del">
          <ac:chgData name="Chungha Sung" userId="7e8c8d4435999f75" providerId="LiveId" clId="{AAFC8B2B-D833-4D65-8CC2-7B0AC59CC488}" dt="2020-06-15T06:35:38.772" v="1881" actId="478"/>
          <ac:spMkLst>
            <pc:docMk/>
            <pc:sldMk cId="636198083" sldId="306"/>
            <ac:spMk id="7" creationId="{1587A315-2793-44D2-908C-F6579FF2A46A}"/>
          </ac:spMkLst>
        </pc:spChg>
        <pc:picChg chg="add del mod">
          <ac:chgData name="Chungha Sung" userId="7e8c8d4435999f75" providerId="LiveId" clId="{AAFC8B2B-D833-4D65-8CC2-7B0AC59CC488}" dt="2020-06-15T06:36:09.340" v="1889" actId="478"/>
          <ac:picMkLst>
            <pc:docMk/>
            <pc:sldMk cId="636198083" sldId="306"/>
            <ac:picMk id="6" creationId="{7D3A9E06-F58C-43DF-8908-A95B42BF2CFF}"/>
          </ac:picMkLst>
        </pc:picChg>
        <pc:picChg chg="add mod">
          <ac:chgData name="Chungha Sung" userId="7e8c8d4435999f75" providerId="LiveId" clId="{AAFC8B2B-D833-4D65-8CC2-7B0AC59CC488}" dt="2020-06-15T06:36:29.038" v="1896" actId="1076"/>
          <ac:picMkLst>
            <pc:docMk/>
            <pc:sldMk cId="636198083" sldId="306"/>
            <ac:picMk id="8" creationId="{A3D3013B-512F-4EE9-A325-72AF8A019E41}"/>
          </ac:picMkLst>
        </pc:picChg>
      </pc:sldChg>
      <pc:sldChg chg="addSp modSp add mod modAnim modNotesTx">
        <pc:chgData name="Chungha Sung" userId="7e8c8d4435999f75" providerId="LiveId" clId="{AAFC8B2B-D833-4D65-8CC2-7B0AC59CC488}" dt="2020-06-18T04:14:20.683" v="14130" actId="20577"/>
        <pc:sldMkLst>
          <pc:docMk/>
          <pc:sldMk cId="945995143" sldId="307"/>
        </pc:sldMkLst>
        <pc:spChg chg="add mod">
          <ac:chgData name="Chungha Sung" userId="7e8c8d4435999f75" providerId="LiveId" clId="{AAFC8B2B-D833-4D65-8CC2-7B0AC59CC488}" dt="2020-06-18T00:27:49.620" v="11552" actId="1076"/>
          <ac:spMkLst>
            <pc:docMk/>
            <pc:sldMk cId="945995143" sldId="307"/>
            <ac:spMk id="3" creationId="{10853DE0-8E53-4A0E-A3A1-3817E11F51DE}"/>
          </ac:spMkLst>
        </pc:spChg>
        <pc:spChg chg="add mod">
          <ac:chgData name="Chungha Sung" userId="7e8c8d4435999f75" providerId="LiveId" clId="{AAFC8B2B-D833-4D65-8CC2-7B0AC59CC488}" dt="2020-06-15T07:57:32.181" v="6584"/>
          <ac:spMkLst>
            <pc:docMk/>
            <pc:sldMk cId="945995143" sldId="307"/>
            <ac:spMk id="6" creationId="{B983EEF4-D588-4229-99CC-FCA2AAB7095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3FBE3-075A-4C74-BA95-490DD2C09BF4}" type="datetimeFigureOut">
              <a:rPr lang="en-US" smtClean="0"/>
              <a:t>6/21/2020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28E5E-5E77-4856-9267-B462A446D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39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28E5E-5E77-4856-9267-B462A446D1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30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28E5E-5E77-4856-9267-B462A446D1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2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28E5E-5E77-4856-9267-B462A446D1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865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28E5E-5E77-4856-9267-B462A446D12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09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28E5E-5E77-4856-9267-B462A446D12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45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28E5E-5E77-4856-9267-B462A446D12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743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28E5E-5E77-4856-9267-B462A446D12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81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28E5E-5E77-4856-9267-B462A446D12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386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28E5E-5E77-4856-9267-B462A446D12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827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28E5E-5E77-4856-9267-B462A446D1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15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28E5E-5E77-4856-9267-B462A446D1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735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28E5E-5E77-4856-9267-B462A446D1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67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28E5E-5E77-4856-9267-B462A446D12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40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28E5E-5E77-4856-9267-B462A446D1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6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28E5E-5E77-4856-9267-B462A446D1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73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28E5E-5E77-4856-9267-B462A446D12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42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28E5E-5E77-4856-9267-B462A446D1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83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28E5E-5E77-4856-9267-B462A446D1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89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/>
          <p:cNvSpPr/>
          <p:nvPr/>
        </p:nvSpPr>
        <p:spPr>
          <a:xfrm>
            <a:off x="0" y="-7861"/>
            <a:ext cx="441158" cy="5043298"/>
          </a:xfrm>
          <a:custGeom>
            <a:avLst/>
            <a:gdLst/>
            <a:ahLst/>
            <a:cxnLst/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4688" y="1383218"/>
            <a:ext cx="7766936" cy="1646302"/>
          </a:xfrm>
        </p:spPr>
        <p:txBody>
          <a:bodyPr anchor="ctr">
            <a:noAutofit/>
          </a:bodyPr>
          <a:lstStyle>
            <a:lvl1pPr algn="ctr">
              <a:defRPr sz="5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33773" y="3938538"/>
            <a:ext cx="7657851" cy="1096899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60084" y="6121572"/>
            <a:ext cx="911939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81E073C6-C258-4BD9-B590-887C42091AD9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19541" y="6121572"/>
            <a:ext cx="6297612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45614" y="6121572"/>
            <a:ext cx="683339" cy="365125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Rectangle 23"/>
          <p:cNvSpPr/>
          <p:nvPr userDrawn="1"/>
        </p:nvSpPr>
        <p:spPr>
          <a:xfrm>
            <a:off x="11391899" y="0"/>
            <a:ext cx="796925" cy="685800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25"/>
          <p:cNvSpPr/>
          <p:nvPr userDrawn="1"/>
        </p:nvSpPr>
        <p:spPr>
          <a:xfrm>
            <a:off x="11409951" y="-8467"/>
            <a:ext cx="78204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7"/>
          <p:cNvSpPr/>
          <p:nvPr userDrawn="1"/>
        </p:nvSpPr>
        <p:spPr>
          <a:xfrm>
            <a:off x="11677649" y="-8467"/>
            <a:ext cx="511175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Freeform 30"/>
          <p:cNvSpPr/>
          <p:nvPr userDrawn="1"/>
        </p:nvSpPr>
        <p:spPr>
          <a:xfrm flipV="1">
            <a:off x="0" y="2505075"/>
            <a:ext cx="441158" cy="4352925"/>
          </a:xfrm>
          <a:custGeom>
            <a:avLst/>
            <a:gdLst/>
            <a:ahLst/>
            <a:cxnLst/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4264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5966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5966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80C81-CBF6-4487-A40C-B9A2288F2FA1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65966" y="6121572"/>
            <a:ext cx="629761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99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48B31-A2A5-44CD-8DF2-124A0A2DC968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6967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5966" y="130333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5966" y="389879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58D51-821F-4B88-8613-559E0DFCE911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6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7CAE-4E19-4C63-A47E-05F5EF24F6C3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0371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431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65964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5967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BD64-4ACB-47D0-B789-D4E60E5D57AF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67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2DFBF-2BEC-4A7D-8F02-459A50E7E625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35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73F07-0191-47BA-BCBB-C77E887E1BE5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98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C921D-EC48-4417-ADB0-DFFEBF793791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00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1786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1786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5297-8A00-4E61-A7CC-F2B000325416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9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2709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5345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3726B-DC1C-434E-82D8-2DB9D42A0A18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75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7320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7320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9958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9959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27AD-00F3-4358-9DC5-56185149D9AA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63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D6E89-E9C2-4184-92D2-1E92FD074BF8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2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5A12A-0BAD-495F-984C-2C936D7A22F2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6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D2F46-01BA-4084-AD68-393CDFE6B657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76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5966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5966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5966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EB4D3-B5C5-4B22-89D3-748B611CA6D3}" type="datetime1">
              <a:rPr lang="en-US" smtClean="0"/>
              <a:t>6/21/2020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8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1999" cy="6866467"/>
            <a:chOff x="0" y="-8467"/>
            <a:chExt cx="12191999" cy="6866467"/>
          </a:xfrm>
        </p:grpSpPr>
        <p:sp>
          <p:nvSpPr>
            <p:cNvPr id="22" name="Rectangle 23"/>
            <p:cNvSpPr/>
            <p:nvPr/>
          </p:nvSpPr>
          <p:spPr>
            <a:xfrm>
              <a:off x="11409951" y="0"/>
              <a:ext cx="778874" cy="685800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11409951" y="-8467"/>
              <a:ext cx="78204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11677649" y="-8467"/>
              <a:ext cx="511175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5582652"/>
              <a:ext cx="448733" cy="1275347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6561" y="425115"/>
            <a:ext cx="9509412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6561" y="2240799"/>
            <a:ext cx="950941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50695" y="612157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1A83BDC-7F59-4B26-857A-524C0634D31F}" type="datetime1">
              <a:rPr lang="en-US" smtClean="0"/>
              <a:t>6/21/2020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3386" y="612157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09078" y="612157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59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9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9533" y="1782698"/>
            <a:ext cx="10272934" cy="1646302"/>
          </a:xfrm>
        </p:spPr>
        <p:txBody>
          <a:bodyPr/>
          <a:lstStyle/>
          <a:p>
            <a:r>
              <a:rPr lang="en-US" sz="3200" b="1" dirty="0"/>
              <a:t>Towards Understanding and Fixing Upstream Merge Induced Conflicts in Divergent Forks: </a:t>
            </a:r>
            <a:br>
              <a:rPr lang="en-US" sz="3200" b="1" dirty="0"/>
            </a:br>
            <a:r>
              <a:rPr lang="en-US" sz="3200" b="1" dirty="0"/>
              <a:t>An Industrial Case Study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7264" y="3853069"/>
            <a:ext cx="6677471" cy="1265904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Chungha Sung | </a:t>
            </a:r>
            <a:r>
              <a:rPr lang="en-US" sz="2000" dirty="0" err="1">
                <a:solidFill>
                  <a:schemeClr val="tx1"/>
                </a:solidFill>
              </a:rPr>
              <a:t>Shuvendu</a:t>
            </a:r>
            <a:r>
              <a:rPr lang="en-US" sz="2000" dirty="0">
                <a:solidFill>
                  <a:schemeClr val="tx1"/>
                </a:solidFill>
              </a:rPr>
              <a:t> K. </a:t>
            </a:r>
            <a:r>
              <a:rPr lang="en-US" sz="2000" dirty="0" err="1">
                <a:solidFill>
                  <a:schemeClr val="tx1"/>
                </a:solidFill>
              </a:rPr>
              <a:t>Lahiri</a:t>
            </a:r>
            <a:r>
              <a:rPr lang="en-US" sz="2000" dirty="0">
                <a:solidFill>
                  <a:schemeClr val="tx1"/>
                </a:solidFill>
              </a:rPr>
              <a:t> | Mike Kaufman | Pallavi Choudhury | Chao Wang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2B67E6D-1B2C-4B56-962D-301BFD7CCBBF}"/>
              </a:ext>
            </a:extLst>
          </p:cNvPr>
          <p:cNvSpPr txBox="1">
            <a:spLocks/>
          </p:cNvSpPr>
          <p:nvPr/>
        </p:nvSpPr>
        <p:spPr>
          <a:xfrm>
            <a:off x="579331" y="528479"/>
            <a:ext cx="1399100" cy="6875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ICSE 2020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타원 12">
            <a:extLst>
              <a:ext uri="{FF2B5EF4-FFF2-40B4-BE49-F238E27FC236}">
                <a16:creationId xmlns:a16="http://schemas.microsoft.com/office/drawing/2014/main" id="{2D756ECF-9C39-497D-9D86-4F2EAD014151}"/>
              </a:ext>
            </a:extLst>
          </p:cNvPr>
          <p:cNvSpPr/>
          <p:nvPr/>
        </p:nvSpPr>
        <p:spPr>
          <a:xfrm>
            <a:off x="1638663" y="5769033"/>
            <a:ext cx="772028" cy="68964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6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5BD493-3DDD-449B-9EB9-8EEADF8514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924" y="5118973"/>
            <a:ext cx="2487211" cy="994884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DD0D2B7E-1A8C-44FC-8514-1AE05410F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982477"/>
            <a:ext cx="2824373" cy="126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4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6E99-AB17-4266-B828-0BAF63D3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fixes during merges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C8776-D4BD-4B8D-9A24-DB5FD9BBC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561" y="1978913"/>
            <a:ext cx="9509412" cy="3880773"/>
          </a:xfrm>
        </p:spPr>
        <p:txBody>
          <a:bodyPr/>
          <a:lstStyle/>
          <a:p>
            <a:r>
              <a:rPr lang="en-US" dirty="0"/>
              <a:t>Microsoft Edge</a:t>
            </a:r>
          </a:p>
          <a:p>
            <a:pPr lvl="1"/>
            <a:r>
              <a:rPr lang="en-US" dirty="0"/>
              <a:t>30 cycles of merges for three months for more than 25,000 commits of Chromium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C311D-73D2-4310-857B-315FEC4F6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C3259-1905-4DC7-9C60-AC25D3C6F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83" y="2875745"/>
            <a:ext cx="5043488" cy="21924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7938EF-0645-42F8-AB67-074A9DD163C8}"/>
              </a:ext>
            </a:extLst>
          </p:cNvPr>
          <p:cNvSpPr txBox="1"/>
          <p:nvPr/>
        </p:nvSpPr>
        <p:spPr>
          <a:xfrm>
            <a:off x="462605" y="3368792"/>
            <a:ext cx="123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target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D58B91-2715-426A-A0AD-822AB75EB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041" y="5112495"/>
            <a:ext cx="4371975" cy="119163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02C6D0E-583F-4887-9A77-F9523CB7460D}"/>
              </a:ext>
            </a:extLst>
          </p:cNvPr>
          <p:cNvSpPr/>
          <p:nvPr/>
        </p:nvSpPr>
        <p:spPr>
          <a:xfrm>
            <a:off x="946849" y="3727515"/>
            <a:ext cx="955818" cy="2952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BD8280-252B-466A-873C-E9B2C5080E55}"/>
              </a:ext>
            </a:extLst>
          </p:cNvPr>
          <p:cNvSpPr/>
          <p:nvPr/>
        </p:nvSpPr>
        <p:spPr>
          <a:xfrm>
            <a:off x="1678308" y="6197739"/>
            <a:ext cx="6334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A senior manager in the Microsoft Edge development team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FA6EEE3-736F-4796-AEF3-1493F94EEC97}"/>
              </a:ext>
            </a:extLst>
          </p:cNvPr>
          <p:cNvSpPr txBox="1">
            <a:spLocks/>
          </p:cNvSpPr>
          <p:nvPr/>
        </p:nvSpPr>
        <p:spPr>
          <a:xfrm>
            <a:off x="7264550" y="3016281"/>
            <a:ext cx="4018401" cy="282278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Include Statement Update</a:t>
            </a:r>
          </a:p>
          <a:p>
            <a:r>
              <a:rPr lang="en-US" sz="1400" dirty="0"/>
              <a:t>Entire Function Definition/Call Update</a:t>
            </a:r>
          </a:p>
          <a:p>
            <a:r>
              <a:rPr lang="en-US" sz="1400" dirty="0"/>
              <a:t>Function Name Update</a:t>
            </a:r>
          </a:p>
          <a:p>
            <a:r>
              <a:rPr lang="en-US" sz="1400" dirty="0"/>
              <a:t>Function Type/Specifier Update</a:t>
            </a:r>
          </a:p>
          <a:p>
            <a:r>
              <a:rPr lang="en-US" sz="1400" dirty="0"/>
              <a:t>Function Parameter/Argument Update</a:t>
            </a:r>
          </a:p>
          <a:p>
            <a:r>
              <a:rPr lang="en-US" sz="1400" dirty="0"/>
              <a:t>Function Parameter/Argument’s Type Update</a:t>
            </a:r>
          </a:p>
          <a:p>
            <a:r>
              <a:rPr lang="en-US" sz="1400" dirty="0"/>
              <a:t>Class/Namespace/Enum Reference Update</a:t>
            </a:r>
          </a:p>
          <a:p>
            <a:r>
              <a:rPr lang="en-US" sz="1400" dirty="0"/>
              <a:t>Uncategorized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4D4BB7-C304-48F5-B537-014E7E881D9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902667" y="3875153"/>
            <a:ext cx="5361883" cy="22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92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ACF6-839A-4C07-8362-380A7E71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automatic patch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8013B-E6CA-4BAC-802B-77FB8BBD9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0DCF3-80FE-452C-95F1-C750D38AF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212" y="1942938"/>
            <a:ext cx="8002477" cy="41786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87A315-2793-44D2-908C-F6579FF2A46A}"/>
              </a:ext>
            </a:extLst>
          </p:cNvPr>
          <p:cNvSpPr/>
          <p:nvPr/>
        </p:nvSpPr>
        <p:spPr>
          <a:xfrm>
            <a:off x="1504950" y="1866900"/>
            <a:ext cx="3314700" cy="2486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79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 inference from two upstream 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sysClr val="windowText" lastClr="000000"/>
                </a:solidFill>
              </a:rPr>
              <a:pPr/>
              <a:t>12</a:t>
            </a:fld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2111507" y="2578150"/>
            <a:ext cx="7418650" cy="1872343"/>
            <a:chOff x="2111507" y="2578150"/>
            <a:chExt cx="7418650" cy="1872343"/>
          </a:xfrm>
        </p:grpSpPr>
        <p:sp>
          <p:nvSpPr>
            <p:cNvPr id="33" name="Rounded Rectangle 32"/>
            <p:cNvSpPr/>
            <p:nvPr/>
          </p:nvSpPr>
          <p:spPr>
            <a:xfrm>
              <a:off x="2111507" y="2578150"/>
              <a:ext cx="2586446" cy="187234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Definition</a:t>
              </a:r>
            </a:p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Change</a:t>
              </a:r>
            </a:p>
          </p:txBody>
        </p:sp>
        <p:sp>
          <p:nvSpPr>
            <p:cNvPr id="34" name="Cross 33"/>
            <p:cNvSpPr/>
            <p:nvPr/>
          </p:nvSpPr>
          <p:spPr>
            <a:xfrm>
              <a:off x="5394112" y="3087601"/>
              <a:ext cx="853440" cy="853440"/>
            </a:xfrm>
            <a:prstGeom prst="plus">
              <a:avLst>
                <a:gd name="adj" fmla="val 38496"/>
              </a:avLst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943711" y="2578150"/>
              <a:ext cx="2586446" cy="1872343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Use</a:t>
              </a:r>
            </a:p>
            <a:p>
              <a:pPr algn="ctr"/>
              <a:r>
                <a:rPr lang="en-US" sz="2400" b="1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Change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1414383" y="1543082"/>
            <a:ext cx="8812897" cy="4477586"/>
            <a:chOff x="1498052" y="1240579"/>
            <a:chExt cx="8812897" cy="4477586"/>
          </a:xfrm>
        </p:grpSpPr>
        <p:grpSp>
          <p:nvGrpSpPr>
            <p:cNvPr id="85" name="Group 84"/>
            <p:cNvGrpSpPr/>
            <p:nvPr/>
          </p:nvGrpSpPr>
          <p:grpSpPr>
            <a:xfrm>
              <a:off x="1498052" y="1240579"/>
              <a:ext cx="8729539" cy="4477586"/>
              <a:chOff x="1336561" y="1627622"/>
              <a:chExt cx="8729539" cy="4477586"/>
            </a:xfrm>
          </p:grpSpPr>
          <p:grpSp>
            <p:nvGrpSpPr>
              <p:cNvPr id="87" name="Group 86"/>
              <p:cNvGrpSpPr/>
              <p:nvPr/>
            </p:nvGrpSpPr>
            <p:grpSpPr>
              <a:xfrm>
                <a:off x="1469021" y="1627622"/>
                <a:ext cx="8597079" cy="3810751"/>
                <a:chOff x="1590941" y="1505982"/>
                <a:chExt cx="8597079" cy="3810751"/>
              </a:xfrm>
            </p:grpSpPr>
            <p:sp>
              <p:nvSpPr>
                <p:cNvPr id="89" name="Oval 88"/>
                <p:cNvSpPr/>
                <p:nvPr/>
              </p:nvSpPr>
              <p:spPr>
                <a:xfrm>
                  <a:off x="3318358" y="3562356"/>
                  <a:ext cx="1547322" cy="34383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err="1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selected_index</a:t>
                  </a:r>
                  <a:endParaRPr lang="en-US" sz="105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2669046" y="2234421"/>
                  <a:ext cx="996926" cy="2960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Function</a:t>
                  </a: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3593556" y="2874655"/>
                  <a:ext cx="996926" cy="2960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name</a:t>
                  </a:r>
                </a:p>
              </p:txBody>
            </p:sp>
            <p:sp>
              <p:nvSpPr>
                <p:cNvPr id="92" name="Rectangle 91"/>
                <p:cNvSpPr/>
                <p:nvPr/>
              </p:nvSpPr>
              <p:spPr>
                <a:xfrm>
                  <a:off x="1920108" y="2874655"/>
                  <a:ext cx="996926" cy="2960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type</a:t>
                  </a: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1920108" y="3586227"/>
                  <a:ext cx="996926" cy="2960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name</a:t>
                  </a:r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1645231" y="4336865"/>
                  <a:ext cx="1547322" cy="3438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err="1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int</a:t>
                  </a:r>
                  <a:endParaRPr lang="en-US" sz="105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95" name="Straight Connector 94"/>
                <p:cNvCxnSpPr>
                  <a:stCxn id="90" idx="2"/>
                  <a:endCxn id="92" idx="0"/>
                </p:cNvCxnSpPr>
                <p:nvPr/>
              </p:nvCxnSpPr>
              <p:spPr>
                <a:xfrm flipH="1">
                  <a:off x="2418571" y="2530513"/>
                  <a:ext cx="748938" cy="3441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>
                  <a:stCxn id="90" idx="2"/>
                  <a:endCxn id="91" idx="0"/>
                </p:cNvCxnSpPr>
                <p:nvPr/>
              </p:nvCxnSpPr>
              <p:spPr>
                <a:xfrm>
                  <a:off x="3167509" y="2530513"/>
                  <a:ext cx="924510" cy="3441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>
                  <a:stCxn id="93" idx="0"/>
                  <a:endCxn id="92" idx="2"/>
                </p:cNvCxnSpPr>
                <p:nvPr/>
              </p:nvCxnSpPr>
              <p:spPr>
                <a:xfrm flipV="1">
                  <a:off x="2418571" y="3170747"/>
                  <a:ext cx="0" cy="4154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>
                  <a:stCxn id="94" idx="0"/>
                  <a:endCxn id="93" idx="2"/>
                </p:cNvCxnSpPr>
                <p:nvPr/>
              </p:nvCxnSpPr>
              <p:spPr>
                <a:xfrm flipH="1" flipV="1">
                  <a:off x="2418571" y="3882319"/>
                  <a:ext cx="321" cy="45454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>
                  <a:stCxn id="89" idx="0"/>
                  <a:endCxn id="91" idx="2"/>
                </p:cNvCxnSpPr>
                <p:nvPr/>
              </p:nvCxnSpPr>
              <p:spPr>
                <a:xfrm flipV="1">
                  <a:off x="4092019" y="3170747"/>
                  <a:ext cx="0" cy="39160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0" name="Oval 99"/>
                <p:cNvSpPr/>
                <p:nvPr/>
              </p:nvSpPr>
              <p:spPr>
                <a:xfrm>
                  <a:off x="8640698" y="3562356"/>
                  <a:ext cx="1547322" cy="343834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GetSelectedIndex</a:t>
                  </a:r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>
                  <a:off x="7991386" y="2234421"/>
                  <a:ext cx="996926" cy="2960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Function</a:t>
                  </a: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8915896" y="2874655"/>
                  <a:ext cx="996926" cy="2960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name</a:t>
                  </a:r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7242448" y="2874655"/>
                  <a:ext cx="996926" cy="2960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type</a:t>
                  </a:r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7242448" y="3586227"/>
                  <a:ext cx="996926" cy="29609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name</a:t>
                  </a:r>
                </a:p>
              </p:txBody>
            </p:sp>
            <p:sp>
              <p:nvSpPr>
                <p:cNvPr id="105" name="Oval 104"/>
                <p:cNvSpPr/>
                <p:nvPr/>
              </p:nvSpPr>
              <p:spPr>
                <a:xfrm>
                  <a:off x="6967571" y="4336865"/>
                  <a:ext cx="1547322" cy="34383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err="1">
                      <a:solidFill>
                        <a:schemeClr val="tx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int</a:t>
                  </a:r>
                  <a:endParaRPr lang="en-US" sz="105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cxnSp>
              <p:nvCxnSpPr>
                <p:cNvPr id="106" name="Straight Connector 105"/>
                <p:cNvCxnSpPr>
                  <a:stCxn id="101" idx="2"/>
                  <a:endCxn id="103" idx="0"/>
                </p:cNvCxnSpPr>
                <p:nvPr/>
              </p:nvCxnSpPr>
              <p:spPr>
                <a:xfrm flipH="1">
                  <a:off x="7740911" y="2530513"/>
                  <a:ext cx="748938" cy="3441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>
                  <a:stCxn id="101" idx="2"/>
                  <a:endCxn id="102" idx="0"/>
                </p:cNvCxnSpPr>
                <p:nvPr/>
              </p:nvCxnSpPr>
              <p:spPr>
                <a:xfrm>
                  <a:off x="8489849" y="2530513"/>
                  <a:ext cx="924510" cy="3441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/>
                <p:cNvCxnSpPr>
                  <a:stCxn id="104" idx="0"/>
                  <a:endCxn id="103" idx="2"/>
                </p:cNvCxnSpPr>
                <p:nvPr/>
              </p:nvCxnSpPr>
              <p:spPr>
                <a:xfrm flipV="1">
                  <a:off x="7740911" y="3170747"/>
                  <a:ext cx="0" cy="41548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>
                  <a:stCxn id="105" idx="0"/>
                  <a:endCxn id="104" idx="2"/>
                </p:cNvCxnSpPr>
                <p:nvPr/>
              </p:nvCxnSpPr>
              <p:spPr>
                <a:xfrm flipH="1" flipV="1">
                  <a:off x="7740911" y="3882319"/>
                  <a:ext cx="321" cy="45454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>
                  <a:stCxn id="100" idx="0"/>
                  <a:endCxn id="102" idx="2"/>
                </p:cNvCxnSpPr>
                <p:nvPr/>
              </p:nvCxnSpPr>
              <p:spPr>
                <a:xfrm flipV="1">
                  <a:off x="9414359" y="3170747"/>
                  <a:ext cx="0" cy="391609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1" name="Left-Right Arrow 110"/>
                <p:cNvSpPr/>
                <p:nvPr/>
              </p:nvSpPr>
              <p:spPr>
                <a:xfrm>
                  <a:off x="5277056" y="3053878"/>
                  <a:ext cx="1288869" cy="746683"/>
                </a:xfrm>
                <a:prstGeom prst="left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TextBox 111"/>
                <p:cNvSpPr txBox="1"/>
                <p:nvPr/>
              </p:nvSpPr>
              <p:spPr>
                <a:xfrm>
                  <a:off x="2484373" y="4978179"/>
                  <a:ext cx="136627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914400"/>
                  <a:r>
                    <a:rPr lang="en-US" sz="1600" dirty="0">
                      <a:solidFill>
                        <a:prstClr val="black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Previous AST</a:t>
                  </a:r>
                </a:p>
              </p:txBody>
            </p:sp>
            <p:sp>
              <p:nvSpPr>
                <p:cNvPr id="113" name="TextBox 112"/>
                <p:cNvSpPr txBox="1"/>
                <p:nvPr/>
              </p:nvSpPr>
              <p:spPr>
                <a:xfrm>
                  <a:off x="7849994" y="4978179"/>
                  <a:ext cx="127970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914400"/>
                  <a:r>
                    <a:rPr lang="en-US" sz="1600" dirty="0">
                      <a:solidFill>
                        <a:prstClr val="black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Current AST</a:t>
                  </a:r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5670972" y="3265647"/>
                  <a:ext cx="50103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914400"/>
                  <a:r>
                    <a:rPr lang="en-US" sz="1600" dirty="0">
                      <a:solidFill>
                        <a:prstClr val="black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Diff</a:t>
                  </a:r>
                </a:p>
              </p:txBody>
            </p:sp>
            <p:sp>
              <p:nvSpPr>
                <p:cNvPr id="115" name="TextBox 114"/>
                <p:cNvSpPr txBox="1"/>
                <p:nvPr/>
              </p:nvSpPr>
              <p:spPr>
                <a:xfrm>
                  <a:off x="1590941" y="1505982"/>
                  <a:ext cx="245612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 defTabSz="914400"/>
                  <a:r>
                    <a:rPr lang="en-US" sz="2000" b="1" i="1" u="sng" dirty="0">
                      <a:solidFill>
                        <a:prstClr val="black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Definition change</a:t>
                  </a:r>
                </a:p>
              </p:txBody>
            </p:sp>
          </p:grpSp>
          <p:sp>
            <p:nvSpPr>
              <p:cNvPr id="88" name="TextBox 87"/>
              <p:cNvSpPr txBox="1"/>
              <p:nvPr/>
            </p:nvSpPr>
            <p:spPr>
              <a:xfrm>
                <a:off x="1336561" y="5735876"/>
                <a:ext cx="79351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400"/>
                <a:r>
                  <a:rPr lang="en-US" b="1" dirty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Diff results: “Update selected_index to GetSelectedIndex in name”</a:t>
                </a:r>
              </a:p>
            </p:txBody>
          </p:sp>
        </p:grpSp>
        <p:sp>
          <p:nvSpPr>
            <p:cNvPr id="86" name="Rectangle 85"/>
            <p:cNvSpPr/>
            <p:nvPr/>
          </p:nvSpPr>
          <p:spPr>
            <a:xfrm>
              <a:off x="1597126" y="1697426"/>
              <a:ext cx="8713823" cy="33539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393372" y="1779956"/>
            <a:ext cx="8917578" cy="3567123"/>
            <a:chOff x="1393372" y="1517257"/>
            <a:chExt cx="8917578" cy="3567123"/>
          </a:xfrm>
        </p:grpSpPr>
        <p:grpSp>
          <p:nvGrpSpPr>
            <p:cNvPr id="117" name="Group 116"/>
            <p:cNvGrpSpPr/>
            <p:nvPr/>
          </p:nvGrpSpPr>
          <p:grpSpPr>
            <a:xfrm>
              <a:off x="1396140" y="1517257"/>
              <a:ext cx="8678960" cy="3567123"/>
              <a:chOff x="1250486" y="1457958"/>
              <a:chExt cx="8678960" cy="3567123"/>
            </a:xfrm>
          </p:grpSpPr>
          <p:sp>
            <p:nvSpPr>
              <p:cNvPr id="119" name="Oval 118"/>
              <p:cNvSpPr/>
              <p:nvPr/>
            </p:nvSpPr>
            <p:spPr>
              <a:xfrm>
                <a:off x="1356405" y="3364042"/>
                <a:ext cx="1547322" cy="34383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 err="1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selected_index</a:t>
                </a:r>
                <a:endParaRPr lang="en-US" sz="105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2360376" y="1994262"/>
                <a:ext cx="996926" cy="2960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Call</a:t>
                </a: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3147287" y="2634496"/>
                <a:ext cx="1272124" cy="2960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argument_list</a:t>
                </a:r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611438" y="2634496"/>
                <a:ext cx="996926" cy="2960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name</a:t>
                </a:r>
              </a:p>
            </p:txBody>
          </p:sp>
          <p:cxnSp>
            <p:nvCxnSpPr>
              <p:cNvPr id="123" name="Straight Connector 122"/>
              <p:cNvCxnSpPr>
                <a:stCxn id="120" idx="2"/>
                <a:endCxn id="122" idx="0"/>
              </p:cNvCxnSpPr>
              <p:nvPr/>
            </p:nvCxnSpPr>
            <p:spPr>
              <a:xfrm flipH="1">
                <a:off x="2109901" y="2290354"/>
                <a:ext cx="748938" cy="3441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>
                <a:stCxn id="120" idx="2"/>
                <a:endCxn id="121" idx="0"/>
              </p:cNvCxnSpPr>
              <p:nvPr/>
            </p:nvCxnSpPr>
            <p:spPr>
              <a:xfrm>
                <a:off x="2858839" y="2290354"/>
                <a:ext cx="924510" cy="3441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endCxn id="122" idx="2"/>
              </p:cNvCxnSpPr>
              <p:nvPr/>
            </p:nvCxnSpPr>
            <p:spPr>
              <a:xfrm flipV="1">
                <a:off x="2109901" y="2930588"/>
                <a:ext cx="0" cy="4154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Left-Right Arrow 125"/>
              <p:cNvSpPr/>
              <p:nvPr/>
            </p:nvSpPr>
            <p:spPr>
              <a:xfrm>
                <a:off x="4968386" y="2491501"/>
                <a:ext cx="1288869" cy="746683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220591" y="3878461"/>
                <a:ext cx="136627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400"/>
                <a:r>
                  <a:rPr lang="en-US" sz="1600" dirty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Previous AST</a:t>
                </a: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7870411" y="3914069"/>
                <a:ext cx="127970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400"/>
                <a:r>
                  <a:rPr lang="en-US" sz="1600" dirty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Current AST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5362302" y="2703270"/>
                <a:ext cx="501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400"/>
                <a:r>
                  <a:rPr lang="en-US" sz="1600" dirty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Diff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1358198" y="4655749"/>
                <a:ext cx="79351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400"/>
                <a:r>
                  <a:rPr lang="en-US" b="1" dirty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Diff results: “Update selected_index to GetSelectedIndex in name”</a:t>
                </a:r>
              </a:p>
            </p:txBody>
          </p:sp>
          <p:sp>
            <p:nvSpPr>
              <p:cNvPr id="131" name="Oval 130"/>
              <p:cNvSpPr/>
              <p:nvPr/>
            </p:nvSpPr>
            <p:spPr>
              <a:xfrm>
                <a:off x="6866440" y="3364042"/>
                <a:ext cx="1547322" cy="343834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GetSelectedIndex</a:t>
                </a: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7870411" y="1994262"/>
                <a:ext cx="996926" cy="2960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Call</a:t>
                </a: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8657322" y="2634496"/>
                <a:ext cx="1272124" cy="2960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argument_list</a:t>
                </a:r>
                <a:endParaRPr lang="en-US" sz="14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7121473" y="2634496"/>
                <a:ext cx="996926" cy="2960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name</a:t>
                </a:r>
              </a:p>
            </p:txBody>
          </p:sp>
          <p:cxnSp>
            <p:nvCxnSpPr>
              <p:cNvPr id="135" name="Straight Connector 134"/>
              <p:cNvCxnSpPr>
                <a:stCxn id="132" idx="2"/>
                <a:endCxn id="134" idx="0"/>
              </p:cNvCxnSpPr>
              <p:nvPr/>
            </p:nvCxnSpPr>
            <p:spPr>
              <a:xfrm flipH="1">
                <a:off x="7619936" y="2290354"/>
                <a:ext cx="748938" cy="3441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>
                <a:stCxn id="132" idx="2"/>
                <a:endCxn id="133" idx="0"/>
              </p:cNvCxnSpPr>
              <p:nvPr/>
            </p:nvCxnSpPr>
            <p:spPr>
              <a:xfrm>
                <a:off x="8368874" y="2290354"/>
                <a:ext cx="924510" cy="34414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>
                <a:endCxn id="134" idx="2"/>
              </p:cNvCxnSpPr>
              <p:nvPr/>
            </p:nvCxnSpPr>
            <p:spPr>
              <a:xfrm flipV="1">
                <a:off x="7619936" y="2930588"/>
                <a:ext cx="0" cy="4154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/>
              <p:cNvSpPr txBox="1"/>
              <p:nvPr/>
            </p:nvSpPr>
            <p:spPr>
              <a:xfrm>
                <a:off x="1250486" y="1457958"/>
                <a:ext cx="16626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914400"/>
                <a:r>
                  <a:rPr lang="en-US" sz="2000" b="1" i="1" u="sng" dirty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Use change</a:t>
                </a:r>
              </a:p>
            </p:txBody>
          </p:sp>
        </p:grpSp>
        <p:sp>
          <p:nvSpPr>
            <p:cNvPr id="118" name="Rectangle 117"/>
            <p:cNvSpPr/>
            <p:nvPr/>
          </p:nvSpPr>
          <p:spPr>
            <a:xfrm>
              <a:off x="1393372" y="1959428"/>
              <a:ext cx="8917578" cy="247323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3224225" y="3271987"/>
            <a:ext cx="5025091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 defTabSz="914400"/>
            <a:r>
              <a:rPr lang="en-US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inference: “Apply GetSelectedIndex for call-name with selected_index”</a:t>
            </a:r>
          </a:p>
        </p:txBody>
      </p:sp>
    </p:spTree>
    <p:extLst>
      <p:ext uri="{BB962C8B-B14F-4D97-AF65-F5344CB8AC3E}">
        <p14:creationId xmlns:p14="http://schemas.microsoft.com/office/powerpoint/2010/main" val="414471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</a:t>
            </a:r>
            <a:r>
              <a:rPr lang="en-US" dirty="0" err="1"/>
              <a:t>pathes</a:t>
            </a:r>
            <a:r>
              <a:rPr lang="en-US" dirty="0"/>
              <a:t> to downstream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146459" y="4956157"/>
            <a:ext cx="1547322" cy="34383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selected_index</a:t>
            </a:r>
            <a:endParaRPr lang="en-US" sz="105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50430" y="3586377"/>
            <a:ext cx="996926" cy="296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call</a:t>
            </a:r>
          </a:p>
        </p:txBody>
      </p:sp>
      <p:sp>
        <p:nvSpPr>
          <p:cNvPr id="7" name="Rectangle 6"/>
          <p:cNvSpPr/>
          <p:nvPr/>
        </p:nvSpPr>
        <p:spPr>
          <a:xfrm>
            <a:off x="3937341" y="4226611"/>
            <a:ext cx="1272124" cy="296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argument_list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01492" y="4226611"/>
            <a:ext cx="996926" cy="296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</a:p>
        </p:txBody>
      </p:sp>
      <p:cxnSp>
        <p:nvCxnSpPr>
          <p:cNvPr id="9" name="Straight Connector 8"/>
          <p:cNvCxnSpPr>
            <a:stCxn id="6" idx="2"/>
            <a:endCxn id="8" idx="0"/>
          </p:cNvCxnSpPr>
          <p:nvPr/>
        </p:nvCxnSpPr>
        <p:spPr>
          <a:xfrm flipH="1">
            <a:off x="2899955" y="3882469"/>
            <a:ext cx="748938" cy="344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2"/>
            <a:endCxn id="7" idx="0"/>
          </p:cNvCxnSpPr>
          <p:nvPr/>
        </p:nvCxnSpPr>
        <p:spPr>
          <a:xfrm>
            <a:off x="3648893" y="3882469"/>
            <a:ext cx="924510" cy="344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8" idx="2"/>
          </p:cNvCxnSpPr>
          <p:nvPr/>
        </p:nvCxnSpPr>
        <p:spPr>
          <a:xfrm flipV="1">
            <a:off x="2899955" y="4522703"/>
            <a:ext cx="0" cy="415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391196" y="2380087"/>
            <a:ext cx="1272124" cy="296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</a:t>
            </a:r>
          </a:p>
        </p:txBody>
      </p:sp>
      <p:cxnSp>
        <p:nvCxnSpPr>
          <p:cNvPr id="15" name="Straight Connector 14"/>
          <p:cNvCxnSpPr>
            <a:stCxn id="13" idx="2"/>
            <a:endCxn id="6" idx="0"/>
          </p:cNvCxnSpPr>
          <p:nvPr/>
        </p:nvCxnSpPr>
        <p:spPr>
          <a:xfrm flipH="1">
            <a:off x="3648893" y="2676179"/>
            <a:ext cx="1378365" cy="9101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133975" y="3447039"/>
            <a:ext cx="1272124" cy="296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decl</a:t>
            </a:r>
            <a:endParaRPr lang="en-US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497913" y="4226611"/>
            <a:ext cx="1272124" cy="296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187376" y="4226611"/>
            <a:ext cx="1272124" cy="296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</a:p>
        </p:txBody>
      </p:sp>
      <p:cxnSp>
        <p:nvCxnSpPr>
          <p:cNvPr id="20" name="Straight Connector 19"/>
          <p:cNvCxnSpPr>
            <a:stCxn id="17" idx="0"/>
            <a:endCxn id="13" idx="2"/>
          </p:cNvCxnSpPr>
          <p:nvPr/>
        </p:nvCxnSpPr>
        <p:spPr>
          <a:xfrm flipH="1" flipV="1">
            <a:off x="5027258" y="2676179"/>
            <a:ext cx="1742779" cy="770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0"/>
            <a:endCxn id="17" idx="2"/>
          </p:cNvCxnSpPr>
          <p:nvPr/>
        </p:nvCxnSpPr>
        <p:spPr>
          <a:xfrm flipV="1">
            <a:off x="6133975" y="3743131"/>
            <a:ext cx="636062" cy="483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7" idx="2"/>
            <a:endCxn id="19" idx="0"/>
          </p:cNvCxnSpPr>
          <p:nvPr/>
        </p:nvCxnSpPr>
        <p:spPr>
          <a:xfrm>
            <a:off x="6770037" y="3743131"/>
            <a:ext cx="1053401" cy="483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2"/>
          </p:cNvCxnSpPr>
          <p:nvPr/>
        </p:nvCxnSpPr>
        <p:spPr>
          <a:xfrm>
            <a:off x="5027258" y="2676179"/>
            <a:ext cx="3733565" cy="6141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673256" y="5345510"/>
            <a:ext cx="755058" cy="102969"/>
            <a:chOff x="8761770" y="4926185"/>
            <a:chExt cx="755058" cy="102969"/>
          </a:xfrm>
        </p:grpSpPr>
        <p:sp>
          <p:nvSpPr>
            <p:cNvPr id="33" name="Oval 32"/>
            <p:cNvSpPr/>
            <p:nvPr/>
          </p:nvSpPr>
          <p:spPr>
            <a:xfrm>
              <a:off x="8761770" y="4926185"/>
              <a:ext cx="102969" cy="1029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9087814" y="4926185"/>
              <a:ext cx="102969" cy="1029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9413859" y="4926185"/>
              <a:ext cx="102969" cy="1029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9015189" y="3447039"/>
            <a:ext cx="755058" cy="102969"/>
            <a:chOff x="8761770" y="4926185"/>
            <a:chExt cx="755058" cy="102969"/>
          </a:xfrm>
        </p:grpSpPr>
        <p:sp>
          <p:nvSpPr>
            <p:cNvPr id="38" name="Oval 37"/>
            <p:cNvSpPr/>
            <p:nvPr/>
          </p:nvSpPr>
          <p:spPr>
            <a:xfrm>
              <a:off x="8761770" y="4926185"/>
              <a:ext cx="102969" cy="1029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9087814" y="4926185"/>
              <a:ext cx="102969" cy="1029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9413859" y="4926185"/>
              <a:ext cx="102969" cy="1029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Connector 40"/>
          <p:cNvCxnSpPr>
            <a:stCxn id="18" idx="2"/>
          </p:cNvCxnSpPr>
          <p:nvPr/>
        </p:nvCxnSpPr>
        <p:spPr>
          <a:xfrm flipH="1">
            <a:off x="5999300" y="4522703"/>
            <a:ext cx="134675" cy="433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9" idx="2"/>
          </p:cNvCxnSpPr>
          <p:nvPr/>
        </p:nvCxnSpPr>
        <p:spPr>
          <a:xfrm>
            <a:off x="7823438" y="4522703"/>
            <a:ext cx="227002" cy="483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7823438" y="5345510"/>
            <a:ext cx="755058" cy="102969"/>
            <a:chOff x="8761770" y="4926185"/>
            <a:chExt cx="755058" cy="102969"/>
          </a:xfrm>
        </p:grpSpPr>
        <p:sp>
          <p:nvSpPr>
            <p:cNvPr id="48" name="Oval 47"/>
            <p:cNvSpPr/>
            <p:nvPr/>
          </p:nvSpPr>
          <p:spPr>
            <a:xfrm>
              <a:off x="8761770" y="4926185"/>
              <a:ext cx="102969" cy="1029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9087814" y="4926185"/>
              <a:ext cx="102969" cy="1029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9413859" y="4926185"/>
              <a:ext cx="102969" cy="10296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614455" y="6137231"/>
            <a:ext cx="894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Our inference: “Apply GetSelectedIndex for call-name with selected_index”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864921" y="1952863"/>
            <a:ext cx="1744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6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Downstream AST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410789" y="1837509"/>
            <a:ext cx="9109165" cy="40581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2143712" y="4956157"/>
            <a:ext cx="1547322" cy="34383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GetSelectedIndex</a:t>
            </a:r>
          </a:p>
        </p:txBody>
      </p:sp>
    </p:spTree>
    <p:extLst>
      <p:ext uri="{BB962C8B-B14F-4D97-AF65-F5344CB8AC3E}">
        <p14:creationId xmlns:p14="http://schemas.microsoft.com/office/powerpoint/2010/main" val="332766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C00"/>
                                      </p:to>
                                    </p:animClr>
                                    <p:set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ACF6-839A-4C07-8362-380A7E71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automatic patch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8013B-E6CA-4BAC-802B-77FB8BBD9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0DCF3-80FE-452C-95F1-C750D38AF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212" y="1942938"/>
            <a:ext cx="8002477" cy="41786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587A315-2793-44D2-908C-F6579FF2A46A}"/>
              </a:ext>
            </a:extLst>
          </p:cNvPr>
          <p:cNvSpPr/>
          <p:nvPr/>
        </p:nvSpPr>
        <p:spPr>
          <a:xfrm>
            <a:off x="1504950" y="1866900"/>
            <a:ext cx="3314700" cy="24860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83EEF4-D588-4229-99CC-FCA2AAB7095D}"/>
              </a:ext>
            </a:extLst>
          </p:cNvPr>
          <p:cNvSpPr/>
          <p:nvPr/>
        </p:nvSpPr>
        <p:spPr>
          <a:xfrm>
            <a:off x="1700211" y="1815597"/>
            <a:ext cx="3109913" cy="2502235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853DE0-8E53-4A0E-A3A1-3817E11F51DE}"/>
              </a:ext>
            </a:extLst>
          </p:cNvPr>
          <p:cNvSpPr/>
          <p:nvPr/>
        </p:nvSpPr>
        <p:spPr>
          <a:xfrm>
            <a:off x="4854747" y="4549808"/>
            <a:ext cx="6096000" cy="17543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Problem: scalability</a:t>
            </a:r>
          </a:p>
          <a:p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The size of source code: &gt; 300,000 files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Creating AST and diffing ASTs for all files are too expensive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 many commits to consider</a:t>
            </a:r>
          </a:p>
        </p:txBody>
      </p:sp>
    </p:spTree>
    <p:extLst>
      <p:ext uri="{BB962C8B-B14F-4D97-AF65-F5344CB8AC3E}">
        <p14:creationId xmlns:p14="http://schemas.microsoft.com/office/powerpoint/2010/main" val="94599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835" y="261159"/>
            <a:ext cx="11069232" cy="1320800"/>
          </a:xfrm>
        </p:spPr>
        <p:txBody>
          <a:bodyPr/>
          <a:lstStyle/>
          <a:p>
            <a:r>
              <a:rPr lang="en-US" dirty="0"/>
              <a:t>Input commit pruning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52705" y="2235492"/>
            <a:ext cx="9737619" cy="169816"/>
            <a:chOff x="1652705" y="2235492"/>
            <a:chExt cx="9737619" cy="169816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1652705" y="2320400"/>
              <a:ext cx="9737619" cy="0"/>
            </a:xfrm>
            <a:prstGeom prst="line">
              <a:avLst/>
            </a:prstGeom>
            <a:noFill/>
            <a:ln w="38100" cap="flat" cmpd="sng" algn="ctr">
              <a:solidFill>
                <a:srgbClr val="70AD47">
                  <a:lumMod val="75000"/>
                </a:srgbClr>
              </a:solidFill>
              <a:prstDash val="sysDash"/>
              <a:miter lim="800000"/>
            </a:ln>
            <a:effectLst/>
          </p:spPr>
        </p:cxnSp>
        <p:sp>
          <p:nvSpPr>
            <p:cNvPr id="91" name="Oval 90"/>
            <p:cNvSpPr/>
            <p:nvPr/>
          </p:nvSpPr>
          <p:spPr>
            <a:xfrm>
              <a:off x="218229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79570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340911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402252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463593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524934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586275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98" name="Straight Arrow Connector 97"/>
            <p:cNvCxnSpPr>
              <a:stCxn id="92" idx="2"/>
              <a:endCxn id="91" idx="6"/>
            </p:cNvCxnSpPr>
            <p:nvPr/>
          </p:nvCxnSpPr>
          <p:spPr>
            <a:xfrm flipH="1">
              <a:off x="235211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9" name="Straight Arrow Connector 98"/>
            <p:cNvCxnSpPr>
              <a:stCxn id="93" idx="2"/>
              <a:endCxn id="92" idx="6"/>
            </p:cNvCxnSpPr>
            <p:nvPr/>
          </p:nvCxnSpPr>
          <p:spPr>
            <a:xfrm flipH="1">
              <a:off x="296552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0" name="Straight Arrow Connector 99"/>
            <p:cNvCxnSpPr>
              <a:stCxn id="94" idx="2"/>
              <a:endCxn id="93" idx="6"/>
            </p:cNvCxnSpPr>
            <p:nvPr/>
          </p:nvCxnSpPr>
          <p:spPr>
            <a:xfrm flipH="1">
              <a:off x="357893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1" name="Straight Arrow Connector 100"/>
            <p:cNvCxnSpPr>
              <a:stCxn id="95" idx="2"/>
              <a:endCxn id="94" idx="6"/>
            </p:cNvCxnSpPr>
            <p:nvPr/>
          </p:nvCxnSpPr>
          <p:spPr>
            <a:xfrm flipH="1">
              <a:off x="419234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2" name="Straight Arrow Connector 101"/>
            <p:cNvCxnSpPr>
              <a:stCxn id="96" idx="2"/>
              <a:endCxn id="95" idx="6"/>
            </p:cNvCxnSpPr>
            <p:nvPr/>
          </p:nvCxnSpPr>
          <p:spPr>
            <a:xfrm flipH="1">
              <a:off x="480575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3" name="Straight Arrow Connector 102"/>
            <p:cNvCxnSpPr>
              <a:stCxn id="104" idx="2"/>
              <a:endCxn id="97" idx="6"/>
            </p:cNvCxnSpPr>
            <p:nvPr/>
          </p:nvCxnSpPr>
          <p:spPr>
            <a:xfrm flipH="1">
              <a:off x="603257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4" name="Oval 103"/>
            <p:cNvSpPr/>
            <p:nvPr/>
          </p:nvSpPr>
          <p:spPr>
            <a:xfrm>
              <a:off x="647616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708957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770298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831639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892980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954321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1015662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11" name="Straight Arrow Connector 110"/>
            <p:cNvCxnSpPr>
              <a:stCxn id="105" idx="2"/>
              <a:endCxn id="104" idx="6"/>
            </p:cNvCxnSpPr>
            <p:nvPr/>
          </p:nvCxnSpPr>
          <p:spPr>
            <a:xfrm flipH="1">
              <a:off x="664598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2" name="Straight Arrow Connector 111"/>
            <p:cNvCxnSpPr>
              <a:stCxn id="106" idx="2"/>
              <a:endCxn id="105" idx="6"/>
            </p:cNvCxnSpPr>
            <p:nvPr/>
          </p:nvCxnSpPr>
          <p:spPr>
            <a:xfrm flipH="1">
              <a:off x="725939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3" name="Straight Arrow Connector 112"/>
            <p:cNvCxnSpPr>
              <a:stCxn id="107" idx="2"/>
              <a:endCxn id="106" idx="6"/>
            </p:cNvCxnSpPr>
            <p:nvPr/>
          </p:nvCxnSpPr>
          <p:spPr>
            <a:xfrm flipH="1">
              <a:off x="787280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4" name="Straight Arrow Connector 113"/>
            <p:cNvCxnSpPr>
              <a:stCxn id="108" idx="2"/>
              <a:endCxn id="107" idx="6"/>
            </p:cNvCxnSpPr>
            <p:nvPr/>
          </p:nvCxnSpPr>
          <p:spPr>
            <a:xfrm flipH="1">
              <a:off x="848621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5" name="Straight Arrow Connector 114"/>
            <p:cNvCxnSpPr>
              <a:stCxn id="109" idx="2"/>
              <a:endCxn id="108" idx="6"/>
            </p:cNvCxnSpPr>
            <p:nvPr/>
          </p:nvCxnSpPr>
          <p:spPr>
            <a:xfrm flipH="1">
              <a:off x="909962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6" name="Straight Arrow Connector 115"/>
            <p:cNvCxnSpPr>
              <a:stCxn id="110" idx="2"/>
              <a:endCxn id="109" idx="6"/>
            </p:cNvCxnSpPr>
            <p:nvPr/>
          </p:nvCxnSpPr>
          <p:spPr>
            <a:xfrm flipH="1">
              <a:off x="971303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7" name="Straight Arrow Connector 116"/>
            <p:cNvCxnSpPr>
              <a:stCxn id="97" idx="2"/>
              <a:endCxn id="96" idx="6"/>
            </p:cNvCxnSpPr>
            <p:nvPr/>
          </p:nvCxnSpPr>
          <p:spPr>
            <a:xfrm flipH="1">
              <a:off x="541916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18" name="TextBox 117"/>
          <p:cNvSpPr txBox="1"/>
          <p:nvPr/>
        </p:nvSpPr>
        <p:spPr>
          <a:xfrm>
            <a:off x="519914" y="2135515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Upstream</a:t>
            </a:r>
          </a:p>
        </p:txBody>
      </p:sp>
      <p:cxnSp>
        <p:nvCxnSpPr>
          <p:cNvPr id="119" name="Straight Connector 118"/>
          <p:cNvCxnSpPr/>
          <p:nvPr/>
        </p:nvCxnSpPr>
        <p:spPr>
          <a:xfrm>
            <a:off x="2833180" y="3541790"/>
            <a:ext cx="3481596" cy="0"/>
          </a:xfrm>
          <a:prstGeom prst="line">
            <a:avLst/>
          </a:prstGeom>
          <a:noFill/>
          <a:ln w="38100" cap="flat" cmpd="sng" algn="ctr">
            <a:solidFill>
              <a:srgbClr val="FFC000">
                <a:lumMod val="60000"/>
                <a:lumOff val="40000"/>
              </a:srgbClr>
            </a:solidFill>
            <a:prstDash val="sysDash"/>
            <a:miter lim="800000"/>
          </a:ln>
          <a:effectLst/>
        </p:spPr>
      </p:cxnSp>
      <p:sp>
        <p:nvSpPr>
          <p:cNvPr id="120" name="Oval 119"/>
          <p:cNvSpPr/>
          <p:nvPr/>
        </p:nvSpPr>
        <p:spPr>
          <a:xfrm>
            <a:off x="3176255" y="3456882"/>
            <a:ext cx="169816" cy="169816"/>
          </a:xfrm>
          <a:prstGeom prst="ellipse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3636247" y="3456882"/>
            <a:ext cx="169816" cy="169816"/>
          </a:xfrm>
          <a:prstGeom prst="ellipse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096370" y="3456882"/>
            <a:ext cx="169816" cy="169816"/>
          </a:xfrm>
          <a:prstGeom prst="ellipse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3" name="Straight Arrow Connector 122"/>
          <p:cNvCxnSpPr>
            <a:stCxn id="121" idx="2"/>
            <a:endCxn id="120" idx="6"/>
          </p:cNvCxnSpPr>
          <p:nvPr/>
        </p:nvCxnSpPr>
        <p:spPr>
          <a:xfrm flipH="1">
            <a:off x="3346071" y="3541790"/>
            <a:ext cx="290176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4" name="Straight Arrow Connector 123"/>
          <p:cNvCxnSpPr>
            <a:stCxn id="122" idx="2"/>
            <a:endCxn id="121" idx="6"/>
          </p:cNvCxnSpPr>
          <p:nvPr/>
        </p:nvCxnSpPr>
        <p:spPr>
          <a:xfrm flipH="1">
            <a:off x="3806063" y="3541790"/>
            <a:ext cx="290307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5" name="Straight Arrow Connector 124"/>
          <p:cNvCxnSpPr>
            <a:cxnSpLocks/>
            <a:stCxn id="173" idx="2"/>
            <a:endCxn id="122" idx="6"/>
          </p:cNvCxnSpPr>
          <p:nvPr/>
        </p:nvCxnSpPr>
        <p:spPr>
          <a:xfrm flipH="1">
            <a:off x="4266186" y="3531599"/>
            <a:ext cx="1786358" cy="10191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9" name="TextBox 128"/>
          <p:cNvSpPr txBox="1"/>
          <p:nvPr/>
        </p:nvSpPr>
        <p:spPr>
          <a:xfrm>
            <a:off x="470458" y="3389656"/>
            <a:ext cx="1191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integration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1652705" y="5365893"/>
            <a:ext cx="9737619" cy="0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ysDash"/>
            <a:miter lim="800000"/>
          </a:ln>
          <a:effectLst/>
        </p:spPr>
      </p:cxnSp>
      <p:sp>
        <p:nvSpPr>
          <p:cNvPr id="131" name="Oval 130"/>
          <p:cNvSpPr/>
          <p:nvPr/>
        </p:nvSpPr>
        <p:spPr>
          <a:xfrm>
            <a:off x="2182295" y="5280985"/>
            <a:ext cx="169816" cy="169816"/>
          </a:xfrm>
          <a:prstGeom prst="ellipse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2795705" y="5280985"/>
            <a:ext cx="169816" cy="169816"/>
          </a:xfrm>
          <a:prstGeom prst="ellipse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3" name="Straight Arrow Connector 132"/>
          <p:cNvCxnSpPr>
            <a:stCxn id="132" idx="2"/>
            <a:endCxn id="131" idx="6"/>
          </p:cNvCxnSpPr>
          <p:nvPr/>
        </p:nvCxnSpPr>
        <p:spPr>
          <a:xfrm flipH="1">
            <a:off x="2352111" y="5365893"/>
            <a:ext cx="44359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4" name="Straight Arrow Connector 133"/>
          <p:cNvCxnSpPr>
            <a:cxnSpLocks/>
            <a:stCxn id="192" idx="2"/>
            <a:endCxn id="132" idx="6"/>
          </p:cNvCxnSpPr>
          <p:nvPr/>
        </p:nvCxnSpPr>
        <p:spPr>
          <a:xfrm flipH="1">
            <a:off x="2965521" y="5365893"/>
            <a:ext cx="2769833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7" name="Oval 136"/>
          <p:cNvSpPr/>
          <p:nvPr/>
        </p:nvSpPr>
        <p:spPr>
          <a:xfrm>
            <a:off x="7474385" y="5280985"/>
            <a:ext cx="169816" cy="169816"/>
          </a:xfrm>
          <a:prstGeom prst="ellipse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8087795" y="5280985"/>
            <a:ext cx="169816" cy="169816"/>
          </a:xfrm>
          <a:prstGeom prst="ellipse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40" name="Straight Arrow Connector 139"/>
          <p:cNvCxnSpPr>
            <a:cxnSpLocks/>
            <a:stCxn id="137" idx="2"/>
            <a:endCxn id="193" idx="6"/>
          </p:cNvCxnSpPr>
          <p:nvPr/>
        </p:nvCxnSpPr>
        <p:spPr>
          <a:xfrm flipH="1" flipV="1">
            <a:off x="6858849" y="5359927"/>
            <a:ext cx="615536" cy="596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Straight Arrow Connector 140"/>
          <p:cNvCxnSpPr>
            <a:stCxn id="138" idx="2"/>
            <a:endCxn id="137" idx="6"/>
          </p:cNvCxnSpPr>
          <p:nvPr/>
        </p:nvCxnSpPr>
        <p:spPr>
          <a:xfrm flipH="1">
            <a:off x="7644201" y="5365893"/>
            <a:ext cx="44359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2" name="TextBox 141"/>
          <p:cNvSpPr txBox="1"/>
          <p:nvPr/>
        </p:nvSpPr>
        <p:spPr>
          <a:xfrm>
            <a:off x="195114" y="5104283"/>
            <a:ext cx="1503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Origin/master</a:t>
            </a:r>
          </a:p>
          <a:p>
            <a:pPr algn="ctr" defTabSz="914400"/>
            <a:r>
              <a:rPr lang="en-US" sz="14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(Downstream)</a:t>
            </a:r>
          </a:p>
        </p:txBody>
      </p:sp>
      <p:cxnSp>
        <p:nvCxnSpPr>
          <p:cNvPr id="143" name="Straight Arrow Connector 142"/>
          <p:cNvCxnSpPr>
            <a:stCxn id="91" idx="4"/>
            <a:endCxn id="131" idx="0"/>
          </p:cNvCxnSpPr>
          <p:nvPr/>
        </p:nvCxnSpPr>
        <p:spPr>
          <a:xfrm>
            <a:off x="2267203" y="2405308"/>
            <a:ext cx="0" cy="2875677"/>
          </a:xfrm>
          <a:prstGeom prst="straightConnector1">
            <a:avLst/>
          </a:prstGeom>
          <a:noFill/>
          <a:ln w="1905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1725076" y="4736516"/>
            <a:ext cx="550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fork</a:t>
            </a:r>
          </a:p>
        </p:txBody>
      </p:sp>
      <p:cxnSp>
        <p:nvCxnSpPr>
          <p:cNvPr id="145" name="Straight Arrow Connector 144"/>
          <p:cNvCxnSpPr>
            <a:stCxn id="120" idx="4"/>
            <a:endCxn id="132" idx="0"/>
          </p:cNvCxnSpPr>
          <p:nvPr/>
        </p:nvCxnSpPr>
        <p:spPr>
          <a:xfrm flipH="1">
            <a:off x="2880613" y="3626698"/>
            <a:ext cx="380550" cy="165428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6" name="Straight Arrow Connector 145"/>
          <p:cNvCxnSpPr>
            <a:stCxn id="121" idx="0"/>
            <a:endCxn id="93" idx="4"/>
          </p:cNvCxnSpPr>
          <p:nvPr/>
        </p:nvCxnSpPr>
        <p:spPr>
          <a:xfrm flipH="1" flipV="1">
            <a:off x="3494023" y="2405308"/>
            <a:ext cx="227132" cy="105157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7" name="Straight Connector 146"/>
          <p:cNvCxnSpPr/>
          <p:nvPr/>
        </p:nvCxnSpPr>
        <p:spPr>
          <a:xfrm>
            <a:off x="3997258" y="4184841"/>
            <a:ext cx="1785797" cy="0"/>
          </a:xfrm>
          <a:prstGeom prst="line">
            <a:avLst/>
          </a:prstGeom>
          <a:noFill/>
          <a:ln w="38100" cap="flat" cmpd="sng" algn="ctr">
            <a:solidFill>
              <a:srgbClr val="7030A0"/>
            </a:solidFill>
            <a:prstDash val="dash"/>
            <a:miter lim="800000"/>
          </a:ln>
          <a:effectLst/>
        </p:spPr>
      </p:cxnSp>
      <p:sp>
        <p:nvSpPr>
          <p:cNvPr id="148" name="Oval 147"/>
          <p:cNvSpPr/>
          <p:nvPr/>
        </p:nvSpPr>
        <p:spPr>
          <a:xfrm>
            <a:off x="4329361" y="4097514"/>
            <a:ext cx="169816" cy="169816"/>
          </a:xfrm>
          <a:prstGeom prst="ellipse">
            <a:avLst/>
          </a:prstGeom>
          <a:solidFill>
            <a:srgbClr val="CC99FF"/>
          </a:solidFill>
          <a:ln w="127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4746899" y="4097514"/>
            <a:ext cx="169816" cy="169816"/>
          </a:xfrm>
          <a:prstGeom prst="ellipse">
            <a:avLst/>
          </a:prstGeom>
          <a:solidFill>
            <a:srgbClr val="CC99FF"/>
          </a:solidFill>
          <a:ln w="127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0" name="Straight Arrow Connector 149"/>
          <p:cNvCxnSpPr>
            <a:stCxn id="151" idx="2"/>
            <a:endCxn id="149" idx="6"/>
          </p:cNvCxnSpPr>
          <p:nvPr/>
        </p:nvCxnSpPr>
        <p:spPr>
          <a:xfrm flipH="1">
            <a:off x="4916715" y="4182422"/>
            <a:ext cx="247722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1" name="Oval 150"/>
          <p:cNvSpPr/>
          <p:nvPr/>
        </p:nvSpPr>
        <p:spPr>
          <a:xfrm>
            <a:off x="5164437" y="4097514"/>
            <a:ext cx="169816" cy="169816"/>
          </a:xfrm>
          <a:prstGeom prst="ellipse">
            <a:avLst/>
          </a:prstGeom>
          <a:solidFill>
            <a:srgbClr val="CC99FF"/>
          </a:solidFill>
          <a:ln w="127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2" name="Straight Arrow Connector 151"/>
          <p:cNvCxnSpPr>
            <a:stCxn id="149" idx="2"/>
            <a:endCxn id="148" idx="6"/>
          </p:cNvCxnSpPr>
          <p:nvPr/>
        </p:nvCxnSpPr>
        <p:spPr>
          <a:xfrm flipH="1">
            <a:off x="4499177" y="4182422"/>
            <a:ext cx="247722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3" name="Straight Arrow Connector 152"/>
          <p:cNvCxnSpPr>
            <a:stCxn id="148" idx="0"/>
            <a:endCxn id="122" idx="4"/>
          </p:cNvCxnSpPr>
          <p:nvPr/>
        </p:nvCxnSpPr>
        <p:spPr>
          <a:xfrm flipH="1" flipV="1">
            <a:off x="4181278" y="3626698"/>
            <a:ext cx="232991" cy="47081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6" name="Straight Arrow Connector 155"/>
          <p:cNvCxnSpPr>
            <a:stCxn id="159" idx="4"/>
            <a:endCxn id="138" idx="0"/>
          </p:cNvCxnSpPr>
          <p:nvPr/>
        </p:nvCxnSpPr>
        <p:spPr>
          <a:xfrm flipH="1">
            <a:off x="8172703" y="3626698"/>
            <a:ext cx="366130" cy="165428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7" name="Straight Arrow Connector 156"/>
          <p:cNvCxnSpPr>
            <a:cxnSpLocks/>
            <a:stCxn id="160" idx="0"/>
            <a:endCxn id="107" idx="4"/>
          </p:cNvCxnSpPr>
          <p:nvPr/>
        </p:nvCxnSpPr>
        <p:spPr>
          <a:xfrm flipH="1" flipV="1">
            <a:off x="8401303" y="2405308"/>
            <a:ext cx="597522" cy="105157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8" name="Straight Connector 157"/>
          <p:cNvCxnSpPr/>
          <p:nvPr/>
        </p:nvCxnSpPr>
        <p:spPr>
          <a:xfrm>
            <a:off x="8182694" y="3541790"/>
            <a:ext cx="3048987" cy="0"/>
          </a:xfrm>
          <a:prstGeom prst="line">
            <a:avLst/>
          </a:prstGeom>
          <a:noFill/>
          <a:ln w="38100" cap="flat" cmpd="sng" algn="ctr">
            <a:solidFill>
              <a:srgbClr val="FFC000">
                <a:lumMod val="60000"/>
                <a:lumOff val="40000"/>
              </a:srgbClr>
            </a:solidFill>
            <a:prstDash val="sysDash"/>
            <a:miter lim="800000"/>
          </a:ln>
          <a:effectLst/>
        </p:spPr>
      </p:cxnSp>
      <p:sp>
        <p:nvSpPr>
          <p:cNvPr id="159" name="Oval 158"/>
          <p:cNvSpPr/>
          <p:nvPr/>
        </p:nvSpPr>
        <p:spPr>
          <a:xfrm>
            <a:off x="8453925" y="3456882"/>
            <a:ext cx="169816" cy="169816"/>
          </a:xfrm>
          <a:prstGeom prst="ellipse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8913917" y="3456882"/>
            <a:ext cx="169816" cy="169816"/>
          </a:xfrm>
          <a:prstGeom prst="ellipse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9374040" y="3456882"/>
            <a:ext cx="169816" cy="169816"/>
          </a:xfrm>
          <a:prstGeom prst="ellipse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2" name="Straight Arrow Connector 161"/>
          <p:cNvCxnSpPr>
            <a:stCxn id="160" idx="2"/>
            <a:endCxn id="159" idx="6"/>
          </p:cNvCxnSpPr>
          <p:nvPr/>
        </p:nvCxnSpPr>
        <p:spPr>
          <a:xfrm flipH="1">
            <a:off x="8623741" y="3541790"/>
            <a:ext cx="290176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3" name="Straight Arrow Connector 162"/>
          <p:cNvCxnSpPr>
            <a:stCxn id="161" idx="2"/>
            <a:endCxn id="160" idx="6"/>
          </p:cNvCxnSpPr>
          <p:nvPr/>
        </p:nvCxnSpPr>
        <p:spPr>
          <a:xfrm flipH="1">
            <a:off x="9083733" y="3541790"/>
            <a:ext cx="290307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4" name="Straight Connector 163"/>
          <p:cNvCxnSpPr/>
          <p:nvPr/>
        </p:nvCxnSpPr>
        <p:spPr>
          <a:xfrm>
            <a:off x="9462940" y="4184841"/>
            <a:ext cx="1785797" cy="0"/>
          </a:xfrm>
          <a:prstGeom prst="line">
            <a:avLst/>
          </a:prstGeom>
          <a:noFill/>
          <a:ln w="38100" cap="flat" cmpd="sng" algn="ctr">
            <a:solidFill>
              <a:srgbClr val="7030A0"/>
            </a:solidFill>
            <a:prstDash val="dash"/>
            <a:miter lim="800000"/>
          </a:ln>
          <a:effectLst/>
        </p:spPr>
      </p:cxnSp>
      <p:sp>
        <p:nvSpPr>
          <p:cNvPr id="165" name="Oval 164"/>
          <p:cNvSpPr/>
          <p:nvPr/>
        </p:nvSpPr>
        <p:spPr>
          <a:xfrm>
            <a:off x="9706143" y="4097514"/>
            <a:ext cx="169816" cy="169816"/>
          </a:xfrm>
          <a:prstGeom prst="ellipse">
            <a:avLst/>
          </a:prstGeom>
          <a:solidFill>
            <a:srgbClr val="CC99FF"/>
          </a:solidFill>
          <a:ln w="127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10123681" y="4097514"/>
            <a:ext cx="169816" cy="169816"/>
          </a:xfrm>
          <a:prstGeom prst="ellipse">
            <a:avLst/>
          </a:prstGeom>
          <a:solidFill>
            <a:srgbClr val="CC99FF"/>
          </a:solidFill>
          <a:ln w="127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8" name="Straight Arrow Connector 167"/>
          <p:cNvCxnSpPr>
            <a:stCxn id="166" idx="2"/>
            <a:endCxn id="165" idx="6"/>
          </p:cNvCxnSpPr>
          <p:nvPr/>
        </p:nvCxnSpPr>
        <p:spPr>
          <a:xfrm flipH="1">
            <a:off x="9875959" y="4182422"/>
            <a:ext cx="247722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9" name="Straight Arrow Connector 168"/>
          <p:cNvCxnSpPr>
            <a:stCxn id="165" idx="0"/>
            <a:endCxn id="161" idx="4"/>
          </p:cNvCxnSpPr>
          <p:nvPr/>
        </p:nvCxnSpPr>
        <p:spPr>
          <a:xfrm flipH="1" flipV="1">
            <a:off x="9458948" y="3626698"/>
            <a:ext cx="332103" cy="47081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0" name="TextBox 169"/>
          <p:cNvSpPr txBox="1"/>
          <p:nvPr/>
        </p:nvSpPr>
        <p:spPr>
          <a:xfrm>
            <a:off x="418364" y="3986755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stabilization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7835" y="5823997"/>
            <a:ext cx="7669169" cy="883049"/>
            <a:chOff x="3176584" y="5789141"/>
            <a:chExt cx="7669169" cy="883049"/>
          </a:xfrm>
        </p:grpSpPr>
        <p:sp>
          <p:nvSpPr>
            <p:cNvPr id="176" name="Rounded Rectangle 175"/>
            <p:cNvSpPr/>
            <p:nvPr/>
          </p:nvSpPr>
          <p:spPr>
            <a:xfrm>
              <a:off x="3176584" y="5789141"/>
              <a:ext cx="7669169" cy="883049"/>
            </a:xfrm>
            <a:prstGeom prst="roundRect">
              <a:avLst/>
            </a:prstGeom>
            <a:solidFill>
              <a:srgbClr val="F8FDFE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3484668" y="596273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635876" y="5893752"/>
              <a:ext cx="31582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1400" b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Each commit in upstream branch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270335" y="5897050"/>
              <a:ext cx="3408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1400" b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Each commit in stabilization branch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3621449" y="6290713"/>
              <a:ext cx="33041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1400" b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Each commit in integration branch</a:t>
              </a:r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7270335" y="6294609"/>
              <a:ext cx="3408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1400" b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Each commit in stabilization branch</a:t>
              </a:r>
            </a:p>
          </p:txBody>
        </p:sp>
        <p:sp>
          <p:nvSpPr>
            <p:cNvPr id="182" name="Oval 181"/>
            <p:cNvSpPr/>
            <p:nvPr/>
          </p:nvSpPr>
          <p:spPr>
            <a:xfrm>
              <a:off x="3484668" y="6359693"/>
              <a:ext cx="169816" cy="169816"/>
            </a:xfrm>
            <a:prstGeom prst="ellipse">
              <a:avLst/>
            </a:pr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>
              <a:off x="7131149" y="5966030"/>
              <a:ext cx="169816" cy="169816"/>
            </a:xfrm>
            <a:prstGeom prst="ellipse">
              <a:avLst/>
            </a:prstGeom>
            <a:solidFill>
              <a:srgbClr val="CC99FF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>
              <a:off x="7131149" y="6363589"/>
              <a:ext cx="169816" cy="169816"/>
            </a:xfrm>
            <a:prstGeom prst="ellipse">
              <a:avLst/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8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95" y="1804889"/>
            <a:ext cx="312750" cy="3127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167" name="Straight Arrow Connector 166"/>
          <p:cNvCxnSpPr>
            <a:stCxn id="171" idx="2"/>
          </p:cNvCxnSpPr>
          <p:nvPr/>
        </p:nvCxnSpPr>
        <p:spPr>
          <a:xfrm flipH="1">
            <a:off x="10293497" y="4182422"/>
            <a:ext cx="276692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171" name="Oval 170"/>
          <p:cNvSpPr/>
          <p:nvPr/>
        </p:nvSpPr>
        <p:spPr>
          <a:xfrm>
            <a:off x="10570189" y="4097514"/>
            <a:ext cx="169816" cy="169816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74" name="Straight Arrow Connector 173"/>
          <p:cNvCxnSpPr>
            <a:stCxn id="175" idx="0"/>
          </p:cNvCxnSpPr>
          <p:nvPr/>
        </p:nvCxnSpPr>
        <p:spPr>
          <a:xfrm flipV="1">
            <a:off x="10204417" y="4267330"/>
            <a:ext cx="4172" cy="253742"/>
          </a:xfrm>
          <a:prstGeom prst="straightConnector1">
            <a:avLst/>
          </a:prstGeom>
          <a:noFill/>
          <a:ln w="1905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75" name="TextBox 174"/>
          <p:cNvSpPr txBox="1"/>
          <p:nvPr/>
        </p:nvSpPr>
        <p:spPr>
          <a:xfrm>
            <a:off x="9228886" y="4521072"/>
            <a:ext cx="1951061" cy="738664"/>
          </a:xfrm>
          <a:prstGeom prst="rect">
            <a:avLst/>
          </a:prstGeom>
          <a:noFill/>
          <a:ln>
            <a:solidFill>
              <a:srgbClr val="5B9BD5">
                <a:lumMod val="75000"/>
              </a:srgb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commit where the build</a:t>
            </a:r>
            <a:r>
              <a:rPr kumimoji="0" lang="en-US" sz="1400" b="1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break occurred</a:t>
            </a:r>
          </a:p>
        </p:txBody>
      </p:sp>
      <p:sp>
        <p:nvSpPr>
          <p:cNvPr id="5" name="Oval 4"/>
          <p:cNvSpPr/>
          <p:nvPr/>
        </p:nvSpPr>
        <p:spPr>
          <a:xfrm>
            <a:off x="7872801" y="5053395"/>
            <a:ext cx="613410" cy="6134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/>
          <p:cNvSpPr txBox="1"/>
          <p:nvPr/>
        </p:nvSpPr>
        <p:spPr>
          <a:xfrm>
            <a:off x="8558374" y="5620787"/>
            <a:ext cx="2266031" cy="6463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Latest working version</a:t>
            </a:r>
          </a:p>
        </p:txBody>
      </p:sp>
      <p:cxnSp>
        <p:nvCxnSpPr>
          <p:cNvPr id="7" name="Curved Connector 6"/>
          <p:cNvCxnSpPr>
            <a:stCxn id="166" idx="2"/>
            <a:endCxn id="5" idx="0"/>
          </p:cNvCxnSpPr>
          <p:nvPr/>
        </p:nvCxnSpPr>
        <p:spPr>
          <a:xfrm rot="10800000" flipV="1">
            <a:off x="8179507" y="4182421"/>
            <a:ext cx="1944175" cy="870973"/>
          </a:xfrm>
          <a:prstGeom prst="curved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7457695" y="3302538"/>
            <a:ext cx="2608494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Find files which have the definitions</a:t>
            </a:r>
          </a:p>
        </p:txBody>
      </p:sp>
      <p:cxnSp>
        <p:nvCxnSpPr>
          <p:cNvPr id="189" name="Straight Connector 188"/>
          <p:cNvCxnSpPr/>
          <p:nvPr/>
        </p:nvCxnSpPr>
        <p:spPr>
          <a:xfrm>
            <a:off x="3409115" y="2320400"/>
            <a:ext cx="5077096" cy="0"/>
          </a:xfrm>
          <a:prstGeom prst="line">
            <a:avLst/>
          </a:prstGeom>
          <a:ln w="190500">
            <a:solidFill>
              <a:schemeClr val="accent1">
                <a:lumMod val="60000"/>
                <a:lumOff val="40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1"/>
          </p:cNvCxnSpPr>
          <p:nvPr/>
        </p:nvCxnSpPr>
        <p:spPr>
          <a:xfrm flipH="1" flipV="1">
            <a:off x="6314776" y="2443292"/>
            <a:ext cx="1647857" cy="26999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4425865" y="2025468"/>
            <a:ext cx="613410" cy="6134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D47225F8-1E59-421D-BBB6-B726A7EF3B58}"/>
              </a:ext>
            </a:extLst>
          </p:cNvPr>
          <p:cNvSpPr/>
          <p:nvPr/>
        </p:nvSpPr>
        <p:spPr>
          <a:xfrm>
            <a:off x="6052544" y="3446691"/>
            <a:ext cx="169816" cy="169816"/>
          </a:xfrm>
          <a:prstGeom prst="ellipse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DECF4F11-4ECD-447A-A881-356712A11F68}"/>
              </a:ext>
            </a:extLst>
          </p:cNvPr>
          <p:cNvSpPr/>
          <p:nvPr/>
        </p:nvSpPr>
        <p:spPr>
          <a:xfrm>
            <a:off x="5735354" y="5280985"/>
            <a:ext cx="169816" cy="169816"/>
          </a:xfrm>
          <a:prstGeom prst="ellipse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8D6F8C52-EDF7-4A5E-8C95-3708FB7381DD}"/>
              </a:ext>
            </a:extLst>
          </p:cNvPr>
          <p:cNvSpPr/>
          <p:nvPr/>
        </p:nvSpPr>
        <p:spPr>
          <a:xfrm>
            <a:off x="6689033" y="5275019"/>
            <a:ext cx="169816" cy="169816"/>
          </a:xfrm>
          <a:prstGeom prst="ellipse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F331FF92-B442-4434-8E78-5DFE02CAC5AF}"/>
              </a:ext>
            </a:extLst>
          </p:cNvPr>
          <p:cNvCxnSpPr>
            <a:stCxn id="193" idx="2"/>
            <a:endCxn id="192" idx="6"/>
          </p:cNvCxnSpPr>
          <p:nvPr/>
        </p:nvCxnSpPr>
        <p:spPr>
          <a:xfrm flipH="1">
            <a:off x="5905170" y="5359927"/>
            <a:ext cx="783863" cy="596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0346E631-0924-48B9-9078-A7A90E95594D}"/>
              </a:ext>
            </a:extLst>
          </p:cNvPr>
          <p:cNvCxnSpPr>
            <a:cxnSpLocks/>
            <a:stCxn id="173" idx="4"/>
            <a:endCxn id="192" idx="0"/>
          </p:cNvCxnSpPr>
          <p:nvPr/>
        </p:nvCxnSpPr>
        <p:spPr>
          <a:xfrm flipH="1">
            <a:off x="5820262" y="3616507"/>
            <a:ext cx="317190" cy="166447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D561D1DC-9E0D-41B0-99A1-7CE13B12E9D4}"/>
              </a:ext>
            </a:extLst>
          </p:cNvPr>
          <p:cNvCxnSpPr>
            <a:cxnSpLocks/>
            <a:stCxn id="192" idx="0"/>
            <a:endCxn id="151" idx="5"/>
          </p:cNvCxnSpPr>
          <p:nvPr/>
        </p:nvCxnSpPr>
        <p:spPr>
          <a:xfrm flipH="1" flipV="1">
            <a:off x="5309384" y="4242461"/>
            <a:ext cx="510878" cy="103852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F5EC2FA4-7522-4EB4-A7DF-7C6DD850BB4D}"/>
              </a:ext>
            </a:extLst>
          </p:cNvPr>
          <p:cNvCxnSpPr>
            <a:cxnSpLocks/>
            <a:stCxn id="193" idx="0"/>
            <a:endCxn id="173" idx="4"/>
          </p:cNvCxnSpPr>
          <p:nvPr/>
        </p:nvCxnSpPr>
        <p:spPr>
          <a:xfrm flipH="1" flipV="1">
            <a:off x="6137452" y="3616507"/>
            <a:ext cx="636489" cy="1658512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0" name="TextBox 189"/>
          <p:cNvSpPr txBox="1"/>
          <p:nvPr/>
        </p:nvSpPr>
        <p:spPr>
          <a:xfrm>
            <a:off x="3840008" y="3178286"/>
            <a:ext cx="2793693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Find commits which</a:t>
            </a:r>
            <a:r>
              <a:rPr kumimoji="0" lang="en-US" b="1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updates the files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99" name="Picture 198" descr="A picture containing drawing&#10;&#10;Description automatically generated">
            <a:extLst>
              <a:ext uri="{FF2B5EF4-FFF2-40B4-BE49-F238E27FC236}">
                <a16:creationId xmlns:a16="http://schemas.microsoft.com/office/drawing/2014/main" id="{2ACDC4AA-6439-4535-A952-2FC04D5E2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3" b="90071" l="9643" r="90000">
                        <a14:foregroundMark x1="49643" y1="9714" x2="49643" y2="9714"/>
                        <a14:foregroundMark x1="9643" y1="48857" x2="9643" y2="48857"/>
                        <a14:foregroundMark x1="90071" y1="43643" x2="90071" y2="43643"/>
                        <a14:foregroundMark x1="50357" y1="90071" x2="50357" y2="900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2246" y="4651389"/>
            <a:ext cx="472503" cy="472503"/>
          </a:xfrm>
          <a:prstGeom prst="rect">
            <a:avLst/>
          </a:prstGeom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3798FCB-B106-4579-85C0-92B9520556F6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3158925" y="1856331"/>
            <a:ext cx="275059" cy="4040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640E455-F9E4-4F62-AAA7-9BD24696616A}"/>
              </a:ext>
            </a:extLst>
          </p:cNvPr>
          <p:cNvSpPr txBox="1"/>
          <p:nvPr/>
        </p:nvSpPr>
        <p:spPr>
          <a:xfrm>
            <a:off x="2064011" y="1402060"/>
            <a:ext cx="1204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Last commit </a:t>
            </a:r>
          </a:p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merged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E7E9C4E-9FC5-446F-A435-CAE462BF5E4F}"/>
              </a:ext>
            </a:extLst>
          </p:cNvPr>
          <p:cNvSpPr txBox="1"/>
          <p:nvPr/>
        </p:nvSpPr>
        <p:spPr>
          <a:xfrm>
            <a:off x="8081275" y="1273686"/>
            <a:ext cx="16248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commit</a:t>
            </a:r>
          </a:p>
          <a:p>
            <a:pPr algn="ctr"/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want to merge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2E6AB54-9609-48B3-A34C-97C9348964E1}"/>
              </a:ext>
            </a:extLst>
          </p:cNvPr>
          <p:cNvCxnSpPr>
            <a:cxnSpLocks/>
            <a:endCxn id="107" idx="0"/>
          </p:cNvCxnSpPr>
          <p:nvPr/>
        </p:nvCxnSpPr>
        <p:spPr>
          <a:xfrm flipH="1">
            <a:off x="8401303" y="1824329"/>
            <a:ext cx="137530" cy="4111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/>
          <p:cNvSpPr txBox="1"/>
          <p:nvPr/>
        </p:nvSpPr>
        <p:spPr>
          <a:xfrm>
            <a:off x="4301734" y="1266927"/>
            <a:ext cx="3792864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Selected commit to be used as input for AST-based</a:t>
            </a:r>
            <a:r>
              <a:rPr kumimoji="0" lang="en-US" b="1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patch</a:t>
            </a: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43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1"/>
      <p:bldP spid="5" grpId="0" animBg="1"/>
      <p:bldP spid="187" grpId="0" animBg="1"/>
      <p:bldP spid="188" grpId="0" animBg="1"/>
      <p:bldP spid="172" grpId="0" animBg="1"/>
      <p:bldP spid="190" grpId="0" animBg="1"/>
      <p:bldP spid="13" grpId="0"/>
      <p:bldP spid="128" grpId="0"/>
      <p:bldP spid="19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Feasibility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561" y="1942203"/>
            <a:ext cx="9509412" cy="148347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Data range: Three months data (April, May, June in 2019)</a:t>
            </a:r>
          </a:p>
          <a:p>
            <a:r>
              <a:rPr lang="en-US" sz="2000" dirty="0"/>
              <a:t>Automatic fixed commit rate in average: 40%</a:t>
            </a:r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Average fix time: 70.90 sec</a:t>
            </a:r>
            <a:r>
              <a:rPr lang="en-US" sz="2000" dirty="0"/>
              <a:t>onds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951585"/>
              </p:ext>
            </p:extLst>
          </p:nvPr>
        </p:nvGraphicFramePr>
        <p:xfrm>
          <a:off x="5366528" y="4016606"/>
          <a:ext cx="5733647" cy="1812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9597">
                  <a:extLst>
                    <a:ext uri="{9D8B030D-6E8A-4147-A177-3AD203B41FA5}">
                      <a16:colId xmlns:a16="http://schemas.microsoft.com/office/drawing/2014/main" val="493097656"/>
                    </a:ext>
                  </a:extLst>
                </a:gridCol>
                <a:gridCol w="1924050">
                  <a:extLst>
                    <a:ext uri="{9D8B030D-6E8A-4147-A177-3AD203B41FA5}">
                      <a16:colId xmlns:a16="http://schemas.microsoft.com/office/drawing/2014/main" val="3863989161"/>
                    </a:ext>
                  </a:extLst>
                </a:gridCol>
              </a:tblGrid>
              <a:tr h="32927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Considered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Fixed commit 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850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Function Name Update</a:t>
                      </a: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67.8%</a:t>
                      </a: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7091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Function Type/Specifier Update</a:t>
                      </a: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23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Function Parameter/Argument’s Type Update</a:t>
                      </a: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93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Class/Namespace/Enum Reference Update</a:t>
                      </a:r>
                      <a:endParaRPr lang="en-US" sz="14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24.5%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63685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4EDE0F-6C68-4818-991A-C30CA6385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292" y="3718010"/>
            <a:ext cx="2720400" cy="21112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1F6EACC-A096-4E19-A699-6569A3E300C3}"/>
              </a:ext>
            </a:extLst>
          </p:cNvPr>
          <p:cNvSpPr/>
          <p:nvPr/>
        </p:nvSpPr>
        <p:spPr>
          <a:xfrm>
            <a:off x="1091825" y="5829241"/>
            <a:ext cx="36671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of commits selected out of 1000 commits by upstream commit pruning</a:t>
            </a:r>
          </a:p>
        </p:txBody>
      </p:sp>
    </p:spTree>
    <p:extLst>
      <p:ext uri="{BB962C8B-B14F-4D97-AF65-F5344CB8AC3E}">
        <p14:creationId xmlns:p14="http://schemas.microsoft.com/office/powerpoint/2010/main" val="100930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561" y="1993357"/>
            <a:ext cx="9509412" cy="388077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first industrial case study of upstream merge induced conflicts in a divergent fork.</a:t>
            </a:r>
          </a:p>
          <a:p>
            <a:endParaRPr lang="en-US" sz="2400" dirty="0"/>
          </a:p>
          <a:p>
            <a:r>
              <a:rPr lang="en-US" sz="2400" dirty="0"/>
              <a:t>Categorized a class of merge conflicts and build breaks among them.</a:t>
            </a:r>
          </a:p>
          <a:p>
            <a:endParaRPr lang="en-US" sz="2400" dirty="0"/>
          </a:p>
          <a:p>
            <a:r>
              <a:rPr lang="en-US" sz="2400" dirty="0"/>
              <a:t>Provided an automatic patch method with input commit pruning and AST-based fix.</a:t>
            </a:r>
          </a:p>
          <a:p>
            <a:endParaRPr lang="en-US" sz="2400" dirty="0"/>
          </a:p>
          <a:p>
            <a:r>
              <a:rPr lang="en-US" sz="2400" dirty="0"/>
              <a:t>Encouraging feasibility results by giving an insight of divergent fork development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5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28134" y="3388783"/>
            <a:ext cx="9509125" cy="1320800"/>
          </a:xfrm>
        </p:spPr>
        <p:txBody>
          <a:bodyPr>
            <a:normAutofit/>
          </a:bodyPr>
          <a:lstStyle/>
          <a:p>
            <a:r>
              <a:rPr lang="en-US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6526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Divergent fork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9281A30-50B7-4962-9350-389514752629}"/>
              </a:ext>
            </a:extLst>
          </p:cNvPr>
          <p:cNvSpPr/>
          <p:nvPr/>
        </p:nvSpPr>
        <p:spPr>
          <a:xfrm>
            <a:off x="4825160" y="2745259"/>
            <a:ext cx="429208" cy="4292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B8F103-F055-4201-A5C9-3D07A39ADD09}"/>
              </a:ext>
            </a:extLst>
          </p:cNvPr>
          <p:cNvSpPr txBox="1"/>
          <p:nvPr/>
        </p:nvSpPr>
        <p:spPr>
          <a:xfrm>
            <a:off x="803845" y="2443396"/>
            <a:ext cx="1818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Original project </a:t>
            </a:r>
          </a:p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</a:t>
            </a:r>
          </a:p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(upstream)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680EA4-C43F-415F-A2D3-B031CC1E37AE}"/>
              </a:ext>
            </a:extLst>
          </p:cNvPr>
          <p:cNvSpPr txBox="1"/>
          <p:nvPr/>
        </p:nvSpPr>
        <p:spPr>
          <a:xfrm>
            <a:off x="4459796" y="3756310"/>
            <a:ext cx="57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fork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A1454E-1D90-417E-BE41-4C19BC6736D2}"/>
              </a:ext>
            </a:extLst>
          </p:cNvPr>
          <p:cNvSpPr/>
          <p:nvPr/>
        </p:nvSpPr>
        <p:spPr>
          <a:xfrm>
            <a:off x="6187429" y="2745259"/>
            <a:ext cx="429208" cy="4292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21A997-4BED-4C94-B340-F7CD84D5E42A}"/>
              </a:ext>
            </a:extLst>
          </p:cNvPr>
          <p:cNvCxnSpPr>
            <a:stCxn id="3" idx="6"/>
            <a:endCxn id="15" idx="2"/>
          </p:cNvCxnSpPr>
          <p:nvPr/>
        </p:nvCxnSpPr>
        <p:spPr>
          <a:xfrm>
            <a:off x="5254368" y="2959863"/>
            <a:ext cx="9330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83C67DB-1358-400A-B090-E025F0539346}"/>
              </a:ext>
            </a:extLst>
          </p:cNvPr>
          <p:cNvSpPr/>
          <p:nvPr/>
        </p:nvSpPr>
        <p:spPr>
          <a:xfrm>
            <a:off x="7549698" y="2745259"/>
            <a:ext cx="429208" cy="4292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F4B219-B140-4B32-90C7-0DB7DBDAE202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>
            <a:off x="6616637" y="2959863"/>
            <a:ext cx="9330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E3DEE1F-835C-4737-8AF0-9769799B74C3}"/>
              </a:ext>
            </a:extLst>
          </p:cNvPr>
          <p:cNvSpPr txBox="1"/>
          <p:nvPr/>
        </p:nvSpPr>
        <p:spPr>
          <a:xfrm>
            <a:off x="4576239" y="2381122"/>
            <a:ext cx="927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8A26D5-19BE-4B31-8716-E2B35A14A6F2}"/>
              </a:ext>
            </a:extLst>
          </p:cNvPr>
          <p:cNvSpPr txBox="1"/>
          <p:nvPr/>
        </p:nvSpPr>
        <p:spPr>
          <a:xfrm>
            <a:off x="5839977" y="2381122"/>
            <a:ext cx="115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N+1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8A2597-5452-44FC-B425-449212C77062}"/>
              </a:ext>
            </a:extLst>
          </p:cNvPr>
          <p:cNvSpPr txBox="1"/>
          <p:nvPr/>
        </p:nvSpPr>
        <p:spPr>
          <a:xfrm>
            <a:off x="7186964" y="2381122"/>
            <a:ext cx="115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N+2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199248-F923-4EE7-A007-C23C7C367148}"/>
              </a:ext>
            </a:extLst>
          </p:cNvPr>
          <p:cNvCxnSpPr>
            <a:cxnSpLocks/>
          </p:cNvCxnSpPr>
          <p:nvPr/>
        </p:nvCxnSpPr>
        <p:spPr>
          <a:xfrm>
            <a:off x="7978906" y="2959863"/>
            <a:ext cx="9330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DB5E5A3-3CD4-41AD-9455-EE3223199578}"/>
              </a:ext>
            </a:extLst>
          </p:cNvPr>
          <p:cNvSpPr/>
          <p:nvPr/>
        </p:nvSpPr>
        <p:spPr>
          <a:xfrm>
            <a:off x="2904104" y="2381122"/>
            <a:ext cx="7846743" cy="104787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E82AB4-17AA-452E-A251-3353927169A5}"/>
              </a:ext>
            </a:extLst>
          </p:cNvPr>
          <p:cNvCxnSpPr>
            <a:cxnSpLocks/>
          </p:cNvCxnSpPr>
          <p:nvPr/>
        </p:nvCxnSpPr>
        <p:spPr>
          <a:xfrm>
            <a:off x="3892099" y="2959862"/>
            <a:ext cx="9330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CDB10C-A78E-4F28-8E5C-2071771ABFCC}"/>
              </a:ext>
            </a:extLst>
          </p:cNvPr>
          <p:cNvGrpSpPr/>
          <p:nvPr/>
        </p:nvGrpSpPr>
        <p:grpSpPr>
          <a:xfrm>
            <a:off x="9103685" y="2928745"/>
            <a:ext cx="448786" cy="62235"/>
            <a:chOff x="6146634" y="1988552"/>
            <a:chExt cx="448786" cy="6223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FF89BE8-CE74-497D-A9A6-59A36F87F0D3}"/>
                </a:ext>
              </a:extLst>
            </p:cNvPr>
            <p:cNvSpPr/>
            <p:nvPr/>
          </p:nvSpPr>
          <p:spPr>
            <a:xfrm>
              <a:off x="6146634" y="1988552"/>
              <a:ext cx="62235" cy="622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9297F94-202E-452A-87C2-8E1C6CAD69F8}"/>
                </a:ext>
              </a:extLst>
            </p:cNvPr>
            <p:cNvSpPr/>
            <p:nvPr/>
          </p:nvSpPr>
          <p:spPr>
            <a:xfrm>
              <a:off x="6337134" y="1988552"/>
              <a:ext cx="62235" cy="622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5814A05-B987-4C9F-A7F1-8E6CDE699E7C}"/>
                </a:ext>
              </a:extLst>
            </p:cNvPr>
            <p:cNvSpPr/>
            <p:nvPr/>
          </p:nvSpPr>
          <p:spPr>
            <a:xfrm>
              <a:off x="6533185" y="1988552"/>
              <a:ext cx="62235" cy="622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885AE70-A83B-4CFF-816C-B645B8C63679}"/>
              </a:ext>
            </a:extLst>
          </p:cNvPr>
          <p:cNvGrpSpPr/>
          <p:nvPr/>
        </p:nvGrpSpPr>
        <p:grpSpPr>
          <a:xfrm>
            <a:off x="3267988" y="2928745"/>
            <a:ext cx="448786" cy="62235"/>
            <a:chOff x="6146634" y="1988552"/>
            <a:chExt cx="448786" cy="62235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BA33A67-3EFD-4037-AAEB-8AA91EF716A4}"/>
                </a:ext>
              </a:extLst>
            </p:cNvPr>
            <p:cNvSpPr/>
            <p:nvPr/>
          </p:nvSpPr>
          <p:spPr>
            <a:xfrm>
              <a:off x="6146634" y="1988552"/>
              <a:ext cx="62235" cy="622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B7508E7-A6C1-48DE-B9D8-3EF9F685956C}"/>
                </a:ext>
              </a:extLst>
            </p:cNvPr>
            <p:cNvSpPr/>
            <p:nvPr/>
          </p:nvSpPr>
          <p:spPr>
            <a:xfrm>
              <a:off x="6337134" y="1988552"/>
              <a:ext cx="62235" cy="622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3D40120-7C79-4216-B00A-30BC2D1FA6AC}"/>
                </a:ext>
              </a:extLst>
            </p:cNvPr>
            <p:cNvSpPr/>
            <p:nvPr/>
          </p:nvSpPr>
          <p:spPr>
            <a:xfrm>
              <a:off x="6533185" y="1988552"/>
              <a:ext cx="62235" cy="622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7526CE-F39B-41AD-ADE0-A6CE41B11B9E}"/>
              </a:ext>
            </a:extLst>
          </p:cNvPr>
          <p:cNvCxnSpPr>
            <a:cxnSpLocks/>
            <a:stCxn id="3" idx="4"/>
            <a:endCxn id="42" idx="0"/>
          </p:cNvCxnSpPr>
          <p:nvPr/>
        </p:nvCxnSpPr>
        <p:spPr>
          <a:xfrm>
            <a:off x="5039764" y="3174467"/>
            <a:ext cx="0" cy="1468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E3BB881-EFC9-4197-BC07-F0176BB44FA0}"/>
              </a:ext>
            </a:extLst>
          </p:cNvPr>
          <p:cNvSpPr/>
          <p:nvPr/>
        </p:nvSpPr>
        <p:spPr>
          <a:xfrm>
            <a:off x="4825160" y="4643034"/>
            <a:ext cx="429208" cy="4292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C759A1-1D02-476C-88E7-EE3F4CE8948D}"/>
              </a:ext>
            </a:extLst>
          </p:cNvPr>
          <p:cNvSpPr txBox="1"/>
          <p:nvPr/>
        </p:nvSpPr>
        <p:spPr>
          <a:xfrm>
            <a:off x="4570569" y="5126211"/>
            <a:ext cx="1021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N’ 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61DEDB5-0BBD-43B1-97DF-77DB1A0A3726}"/>
              </a:ext>
            </a:extLst>
          </p:cNvPr>
          <p:cNvSpPr/>
          <p:nvPr/>
        </p:nvSpPr>
        <p:spPr>
          <a:xfrm>
            <a:off x="4459797" y="4460758"/>
            <a:ext cx="5542620" cy="104787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92EF83-9ADA-4227-9D51-1A26EAB2F3EB}"/>
              </a:ext>
            </a:extLst>
          </p:cNvPr>
          <p:cNvSpPr txBox="1"/>
          <p:nvPr/>
        </p:nvSpPr>
        <p:spPr>
          <a:xfrm>
            <a:off x="1457071" y="4523032"/>
            <a:ext cx="29388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Independent development </a:t>
            </a:r>
          </a:p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customization</a:t>
            </a:r>
          </a:p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(downstream)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17C4A18-A786-4F70-99FD-9136F97E759F}"/>
              </a:ext>
            </a:extLst>
          </p:cNvPr>
          <p:cNvSpPr/>
          <p:nvPr/>
        </p:nvSpPr>
        <p:spPr>
          <a:xfrm>
            <a:off x="6187429" y="4643034"/>
            <a:ext cx="429208" cy="4292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E6A43FF-ABFD-4271-AFB6-8E0534CF3C2E}"/>
              </a:ext>
            </a:extLst>
          </p:cNvPr>
          <p:cNvCxnSpPr>
            <a:endCxn id="46" idx="2"/>
          </p:cNvCxnSpPr>
          <p:nvPr/>
        </p:nvCxnSpPr>
        <p:spPr>
          <a:xfrm>
            <a:off x="5254368" y="4857638"/>
            <a:ext cx="9330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11843D4F-1E17-44B8-83C3-C060FF52522D}"/>
              </a:ext>
            </a:extLst>
          </p:cNvPr>
          <p:cNvSpPr/>
          <p:nvPr/>
        </p:nvSpPr>
        <p:spPr>
          <a:xfrm>
            <a:off x="7549698" y="4643034"/>
            <a:ext cx="429208" cy="4292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14B2A8C-DEF7-48C7-A00B-2438E6273032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6616637" y="4857638"/>
            <a:ext cx="9330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1206BA8-570D-45BB-B1A1-D016755BB37A}"/>
              </a:ext>
            </a:extLst>
          </p:cNvPr>
          <p:cNvCxnSpPr>
            <a:cxnSpLocks/>
          </p:cNvCxnSpPr>
          <p:nvPr/>
        </p:nvCxnSpPr>
        <p:spPr>
          <a:xfrm>
            <a:off x="7978906" y="4857638"/>
            <a:ext cx="9330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D8B90C9-CA28-4300-AFC8-0FFAD3A3E291}"/>
              </a:ext>
            </a:extLst>
          </p:cNvPr>
          <p:cNvGrpSpPr/>
          <p:nvPr/>
        </p:nvGrpSpPr>
        <p:grpSpPr>
          <a:xfrm>
            <a:off x="9103685" y="4826520"/>
            <a:ext cx="448786" cy="62235"/>
            <a:chOff x="6146634" y="1988552"/>
            <a:chExt cx="448786" cy="62235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4331D08-F315-4065-9F37-66D451D0D9F7}"/>
                </a:ext>
              </a:extLst>
            </p:cNvPr>
            <p:cNvSpPr/>
            <p:nvPr/>
          </p:nvSpPr>
          <p:spPr>
            <a:xfrm>
              <a:off x="6146634" y="1988552"/>
              <a:ext cx="62235" cy="622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94FB34A-F1D3-4C8D-8828-64AE40AEB4B5}"/>
                </a:ext>
              </a:extLst>
            </p:cNvPr>
            <p:cNvSpPr/>
            <p:nvPr/>
          </p:nvSpPr>
          <p:spPr>
            <a:xfrm>
              <a:off x="6337134" y="1988552"/>
              <a:ext cx="62235" cy="622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7DA5388-D600-4C7C-A778-6FF2006BDFAA}"/>
                </a:ext>
              </a:extLst>
            </p:cNvPr>
            <p:cNvSpPr/>
            <p:nvPr/>
          </p:nvSpPr>
          <p:spPr>
            <a:xfrm>
              <a:off x="6533185" y="1988552"/>
              <a:ext cx="62235" cy="622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0171D67C-17D8-404F-9480-C8B66869610D}"/>
              </a:ext>
            </a:extLst>
          </p:cNvPr>
          <p:cNvSpPr txBox="1"/>
          <p:nvPr/>
        </p:nvSpPr>
        <p:spPr>
          <a:xfrm>
            <a:off x="5921677" y="5126211"/>
            <a:ext cx="1249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N’+1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E6DDE35-4388-42CD-B497-3D31B931AF4C}"/>
              </a:ext>
            </a:extLst>
          </p:cNvPr>
          <p:cNvSpPr txBox="1"/>
          <p:nvPr/>
        </p:nvSpPr>
        <p:spPr>
          <a:xfrm>
            <a:off x="7282644" y="5126211"/>
            <a:ext cx="1193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N’+2</a:t>
            </a:r>
          </a:p>
        </p:txBody>
      </p:sp>
      <p:pic>
        <p:nvPicPr>
          <p:cNvPr id="41" name="Content Placeholder 3">
            <a:extLst>
              <a:ext uri="{FF2B5EF4-FFF2-40B4-BE49-F238E27FC236}">
                <a16:creationId xmlns:a16="http://schemas.microsoft.com/office/drawing/2014/main" id="{163E5F72-9D7D-4363-801A-CF684491B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48" y="3470197"/>
            <a:ext cx="541426" cy="541426"/>
          </a:xfr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7532422-618B-4719-9FEA-B163045D5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1353" y="3417876"/>
            <a:ext cx="646331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38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ED27-4393-4052-B278-4701F5B61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Divergent fork -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32E2D-45F3-48A8-826A-5C87A0DBC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07831803-8362-4A0D-8802-5244DCC24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94" y="3186340"/>
            <a:ext cx="856396" cy="85639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3D8FC6-D441-4DD4-9E7D-636F5E64FDD6}"/>
              </a:ext>
            </a:extLst>
          </p:cNvPr>
          <p:cNvSpPr txBox="1"/>
          <p:nvPr/>
        </p:nvSpPr>
        <p:spPr>
          <a:xfrm>
            <a:off x="5620304" y="5767026"/>
            <a:ext cx="3747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Chromium-based web browsers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4EEE81-123D-474B-A99E-486C25063D73}"/>
              </a:ext>
            </a:extLst>
          </p:cNvPr>
          <p:cNvSpPr txBox="1"/>
          <p:nvPr/>
        </p:nvSpPr>
        <p:spPr>
          <a:xfrm>
            <a:off x="673913" y="4179416"/>
            <a:ext cx="13439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Chromium</a:t>
            </a:r>
          </a:p>
        </p:txBody>
      </p:sp>
      <p:sp>
        <p:nvSpPr>
          <p:cNvPr id="8" name="Rounded Rectangle 20">
            <a:extLst>
              <a:ext uri="{FF2B5EF4-FFF2-40B4-BE49-F238E27FC236}">
                <a16:creationId xmlns:a16="http://schemas.microsoft.com/office/drawing/2014/main" id="{AEF117B2-D86B-4AE7-BAB4-583116FD0477}"/>
              </a:ext>
            </a:extLst>
          </p:cNvPr>
          <p:cNvSpPr/>
          <p:nvPr/>
        </p:nvSpPr>
        <p:spPr>
          <a:xfrm>
            <a:off x="3549703" y="2009243"/>
            <a:ext cx="7652595" cy="3756692"/>
          </a:xfrm>
          <a:prstGeom prst="roundRect">
            <a:avLst/>
          </a:prstGeom>
          <a:solidFill>
            <a:srgbClr val="F4FAEC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6BB4D20-DB7F-4830-91C0-B6433D4CA371}"/>
              </a:ext>
            </a:extLst>
          </p:cNvPr>
          <p:cNvSpPr/>
          <p:nvPr/>
        </p:nvSpPr>
        <p:spPr>
          <a:xfrm>
            <a:off x="2105918" y="3221362"/>
            <a:ext cx="1111957" cy="786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Forked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F947AE-6553-4E4A-B962-BE589019D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350" y="3912847"/>
            <a:ext cx="1187790" cy="11877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994CF4-331E-4BE9-A060-856164606B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4293" y="2704241"/>
            <a:ext cx="847874" cy="8478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E622D8-A563-4136-BE37-F92B543A6B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387" y="2694727"/>
            <a:ext cx="930584" cy="9305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B6BB6C-19D8-4A37-9B82-48133C5AB4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729" y="4052707"/>
            <a:ext cx="908073" cy="9080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41D4BD4-9D4D-4C2A-B6EA-1AB1960534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767" y="4058575"/>
            <a:ext cx="902206" cy="9022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41FD11-A87D-43DA-BD84-6F36F571B4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365" y="2765686"/>
            <a:ext cx="724986" cy="7249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1881622-E26F-4E7D-A567-88BE5F40EA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057" y="2738144"/>
            <a:ext cx="780069" cy="7800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AE2A19-0632-4AE6-B5A2-A1E0B4F3E6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7574" y="4129937"/>
            <a:ext cx="753611" cy="7536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0CBC531-DFE1-4C12-A40F-6078D8125C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325" y="4138977"/>
            <a:ext cx="735532" cy="7355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761C8F3-A426-4C24-899B-D4AD1532DC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54" y="2694200"/>
            <a:ext cx="867958" cy="8679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D2C675-F1A9-4AC3-A720-A1C295185E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854" y="4093739"/>
            <a:ext cx="826008" cy="826008"/>
          </a:xfrm>
          <a:prstGeom prst="rect">
            <a:avLst/>
          </a:prstGeom>
        </p:spPr>
      </p:pic>
      <p:pic>
        <p:nvPicPr>
          <p:cNvPr id="23" name="Picture 22" descr="A picture containing drawing&#10;&#10;Description automatically generated">
            <a:extLst>
              <a:ext uri="{FF2B5EF4-FFF2-40B4-BE49-F238E27FC236}">
                <a16:creationId xmlns:a16="http://schemas.microsoft.com/office/drawing/2014/main" id="{16D669B8-E569-4DB2-9724-3F178E57D3E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643" b="90071" l="9643" r="90000">
                        <a14:foregroundMark x1="49643" y1="9714" x2="49643" y2="9714"/>
                        <a14:foregroundMark x1="9643" y1="48857" x2="9643" y2="48857"/>
                        <a14:foregroundMark x1="90071" y1="43643" x2="90071" y2="43643"/>
                        <a14:foregroundMark x1="50357" y1="90071" x2="50357" y2="900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65879" y="2598873"/>
            <a:ext cx="1011851" cy="1011851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5CC94DC8-8226-4883-A876-9EF669599472}"/>
              </a:ext>
            </a:extLst>
          </p:cNvPr>
          <p:cNvSpPr/>
          <p:nvPr/>
        </p:nvSpPr>
        <p:spPr>
          <a:xfrm>
            <a:off x="3763833" y="2513350"/>
            <a:ext cx="1229655" cy="12296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22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BAFA-4166-4572-9852-B80D54890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AACF4-FB2E-45FD-8BD6-47AEE5E8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561" y="1697793"/>
            <a:ext cx="9509412" cy="1168522"/>
          </a:xfrm>
        </p:spPr>
        <p:txBody>
          <a:bodyPr/>
          <a:lstStyle/>
          <a:p>
            <a:r>
              <a:rPr lang="en-US" dirty="0"/>
              <a:t>Frequent update of upstream</a:t>
            </a:r>
          </a:p>
          <a:p>
            <a:pPr lvl="1"/>
            <a:r>
              <a:rPr lang="en-US" dirty="0"/>
              <a:t>Security patches, feature changes</a:t>
            </a:r>
          </a:p>
          <a:p>
            <a:pPr lvl="1"/>
            <a:r>
              <a:rPr lang="en-US" dirty="0"/>
              <a:t>The changes need to be merged regularly for security and compatibility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1399C-41C9-410E-9555-9F0E7EAC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7EF8613-6804-486D-A4A3-C94036D2BB16}"/>
              </a:ext>
            </a:extLst>
          </p:cNvPr>
          <p:cNvSpPr/>
          <p:nvPr/>
        </p:nvSpPr>
        <p:spPr>
          <a:xfrm>
            <a:off x="4304460" y="3546655"/>
            <a:ext cx="429208" cy="4292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3869F23-5B47-4377-8283-A0F3F928CA98}"/>
              </a:ext>
            </a:extLst>
          </p:cNvPr>
          <p:cNvSpPr txBox="1"/>
          <p:nvPr/>
        </p:nvSpPr>
        <p:spPr>
          <a:xfrm>
            <a:off x="283145" y="3244792"/>
            <a:ext cx="1818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Original project </a:t>
            </a:r>
          </a:p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development</a:t>
            </a:r>
          </a:p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(upstream)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E189A9E-F38D-4AE1-A25B-AEBFC0C89034}"/>
              </a:ext>
            </a:extLst>
          </p:cNvPr>
          <p:cNvSpPr txBox="1"/>
          <p:nvPr/>
        </p:nvSpPr>
        <p:spPr>
          <a:xfrm>
            <a:off x="3939096" y="4557706"/>
            <a:ext cx="57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fork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FE4AA50C-8475-4976-BC3D-DA3356946E25}"/>
              </a:ext>
            </a:extLst>
          </p:cNvPr>
          <p:cNvSpPr/>
          <p:nvPr/>
        </p:nvSpPr>
        <p:spPr>
          <a:xfrm>
            <a:off x="5666729" y="3546655"/>
            <a:ext cx="429208" cy="4292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B1DA03C-4867-49B3-BCE3-A76707580F92}"/>
              </a:ext>
            </a:extLst>
          </p:cNvPr>
          <p:cNvCxnSpPr>
            <a:stCxn id="79" idx="6"/>
            <a:endCxn id="82" idx="2"/>
          </p:cNvCxnSpPr>
          <p:nvPr/>
        </p:nvCxnSpPr>
        <p:spPr>
          <a:xfrm>
            <a:off x="4733668" y="3761259"/>
            <a:ext cx="9330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A1C05A71-4BEF-40E9-99E3-3DF9A849F53E}"/>
              </a:ext>
            </a:extLst>
          </p:cNvPr>
          <p:cNvSpPr/>
          <p:nvPr/>
        </p:nvSpPr>
        <p:spPr>
          <a:xfrm>
            <a:off x="7028998" y="3546655"/>
            <a:ext cx="429208" cy="4292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3EFFC45-B21C-4D8A-A0C5-4099CD38AC5F}"/>
              </a:ext>
            </a:extLst>
          </p:cNvPr>
          <p:cNvCxnSpPr>
            <a:cxnSpLocks/>
            <a:stCxn id="82" idx="6"/>
            <a:endCxn id="84" idx="2"/>
          </p:cNvCxnSpPr>
          <p:nvPr/>
        </p:nvCxnSpPr>
        <p:spPr>
          <a:xfrm>
            <a:off x="6095937" y="3761259"/>
            <a:ext cx="9330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A40A365B-59EC-4450-BEDC-4E27C51A363D}"/>
              </a:ext>
            </a:extLst>
          </p:cNvPr>
          <p:cNvSpPr txBox="1"/>
          <p:nvPr/>
        </p:nvSpPr>
        <p:spPr>
          <a:xfrm>
            <a:off x="4055539" y="3182518"/>
            <a:ext cx="927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AB83CA-AFFD-4E12-8288-C4478F4EA959}"/>
              </a:ext>
            </a:extLst>
          </p:cNvPr>
          <p:cNvSpPr txBox="1"/>
          <p:nvPr/>
        </p:nvSpPr>
        <p:spPr>
          <a:xfrm>
            <a:off x="5319277" y="3182518"/>
            <a:ext cx="115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N+1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86324C9-9CEF-4978-A52C-F52B5DE88D63}"/>
              </a:ext>
            </a:extLst>
          </p:cNvPr>
          <p:cNvSpPr txBox="1"/>
          <p:nvPr/>
        </p:nvSpPr>
        <p:spPr>
          <a:xfrm>
            <a:off x="6666264" y="3182518"/>
            <a:ext cx="11546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N+2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A18B63D-E2FF-48E0-BC40-1A287F9B13A7}"/>
              </a:ext>
            </a:extLst>
          </p:cNvPr>
          <p:cNvCxnSpPr>
            <a:cxnSpLocks/>
          </p:cNvCxnSpPr>
          <p:nvPr/>
        </p:nvCxnSpPr>
        <p:spPr>
          <a:xfrm>
            <a:off x="7458206" y="3761259"/>
            <a:ext cx="9330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A615BED-EFE0-4D1E-9103-B8FA8EFF72FE}"/>
              </a:ext>
            </a:extLst>
          </p:cNvPr>
          <p:cNvSpPr/>
          <p:nvPr/>
        </p:nvSpPr>
        <p:spPr>
          <a:xfrm>
            <a:off x="2383404" y="3182518"/>
            <a:ext cx="7846743" cy="104787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903F61C-7CA3-43FB-BF99-5F611D5A28E9}"/>
              </a:ext>
            </a:extLst>
          </p:cNvPr>
          <p:cNvCxnSpPr>
            <a:cxnSpLocks/>
          </p:cNvCxnSpPr>
          <p:nvPr/>
        </p:nvCxnSpPr>
        <p:spPr>
          <a:xfrm>
            <a:off x="3371399" y="3761258"/>
            <a:ext cx="9330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5D90924-8E1F-4E98-89C2-3C6098468B57}"/>
              </a:ext>
            </a:extLst>
          </p:cNvPr>
          <p:cNvGrpSpPr/>
          <p:nvPr/>
        </p:nvGrpSpPr>
        <p:grpSpPr>
          <a:xfrm>
            <a:off x="8582985" y="3730141"/>
            <a:ext cx="448786" cy="62235"/>
            <a:chOff x="6146634" y="1988552"/>
            <a:chExt cx="448786" cy="62235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33FC2590-D3AB-477C-8899-83503CF11B11}"/>
                </a:ext>
              </a:extLst>
            </p:cNvPr>
            <p:cNvSpPr/>
            <p:nvPr/>
          </p:nvSpPr>
          <p:spPr>
            <a:xfrm>
              <a:off x="6146634" y="1988552"/>
              <a:ext cx="62235" cy="622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3F50FF3-2003-4214-A16D-3D71A53402FB}"/>
                </a:ext>
              </a:extLst>
            </p:cNvPr>
            <p:cNvSpPr/>
            <p:nvPr/>
          </p:nvSpPr>
          <p:spPr>
            <a:xfrm>
              <a:off x="6337134" y="1988552"/>
              <a:ext cx="62235" cy="622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9B73F66-1A14-4B2E-B41C-DDDAA174C3FF}"/>
                </a:ext>
              </a:extLst>
            </p:cNvPr>
            <p:cNvSpPr/>
            <p:nvPr/>
          </p:nvSpPr>
          <p:spPr>
            <a:xfrm>
              <a:off x="6533185" y="1988552"/>
              <a:ext cx="62235" cy="622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0E1C7C8-ECBD-4774-BFC9-79BF32142AF7}"/>
              </a:ext>
            </a:extLst>
          </p:cNvPr>
          <p:cNvGrpSpPr/>
          <p:nvPr/>
        </p:nvGrpSpPr>
        <p:grpSpPr>
          <a:xfrm>
            <a:off x="2747288" y="3730141"/>
            <a:ext cx="448786" cy="62235"/>
            <a:chOff x="6146634" y="1988552"/>
            <a:chExt cx="448786" cy="62235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CFE8E8F-C533-4EAF-8DC3-38CE0A3B6E44}"/>
                </a:ext>
              </a:extLst>
            </p:cNvPr>
            <p:cNvSpPr/>
            <p:nvPr/>
          </p:nvSpPr>
          <p:spPr>
            <a:xfrm>
              <a:off x="6146634" y="1988552"/>
              <a:ext cx="62235" cy="622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6E74A416-3584-4B9C-B20C-B21CD742458F}"/>
                </a:ext>
              </a:extLst>
            </p:cNvPr>
            <p:cNvSpPr/>
            <p:nvPr/>
          </p:nvSpPr>
          <p:spPr>
            <a:xfrm>
              <a:off x="6337134" y="1988552"/>
              <a:ext cx="62235" cy="622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D371A79F-FD97-4803-9D98-DEEAEBFF64EF}"/>
                </a:ext>
              </a:extLst>
            </p:cNvPr>
            <p:cNvSpPr/>
            <p:nvPr/>
          </p:nvSpPr>
          <p:spPr>
            <a:xfrm>
              <a:off x="6533185" y="1988552"/>
              <a:ext cx="62235" cy="622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639ADA3-469B-47A3-96FF-09A590907119}"/>
              </a:ext>
            </a:extLst>
          </p:cNvPr>
          <p:cNvCxnSpPr>
            <a:cxnSpLocks/>
            <a:stCxn id="79" idx="4"/>
            <a:endCxn id="101" idx="0"/>
          </p:cNvCxnSpPr>
          <p:nvPr/>
        </p:nvCxnSpPr>
        <p:spPr>
          <a:xfrm>
            <a:off x="4519064" y="3975863"/>
            <a:ext cx="0" cy="14685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20D79D8C-5538-49A2-A554-5CEECE69D539}"/>
              </a:ext>
            </a:extLst>
          </p:cNvPr>
          <p:cNvSpPr/>
          <p:nvPr/>
        </p:nvSpPr>
        <p:spPr>
          <a:xfrm>
            <a:off x="4304460" y="5444430"/>
            <a:ext cx="429208" cy="4292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AF12E1F2-682B-441A-B6AA-0A3DF54E093A}"/>
              </a:ext>
            </a:extLst>
          </p:cNvPr>
          <p:cNvSpPr/>
          <p:nvPr/>
        </p:nvSpPr>
        <p:spPr>
          <a:xfrm>
            <a:off x="3939097" y="5262154"/>
            <a:ext cx="5542620" cy="1047878"/>
          </a:xfrm>
          <a:prstGeom prst="roundRect">
            <a:avLst/>
          </a:prstGeom>
          <a:noFill/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A9915AA-CF45-422E-8165-C52C88592516}"/>
              </a:ext>
            </a:extLst>
          </p:cNvPr>
          <p:cNvSpPr txBox="1"/>
          <p:nvPr/>
        </p:nvSpPr>
        <p:spPr>
          <a:xfrm>
            <a:off x="987767" y="5457917"/>
            <a:ext cx="2866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Independent development</a:t>
            </a:r>
          </a:p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(downstream)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9842C462-1B1C-42A2-96E5-AE920E783801}"/>
              </a:ext>
            </a:extLst>
          </p:cNvPr>
          <p:cNvSpPr/>
          <p:nvPr/>
        </p:nvSpPr>
        <p:spPr>
          <a:xfrm>
            <a:off x="5666729" y="5444430"/>
            <a:ext cx="429208" cy="4292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E3C1486-5C95-4D45-9834-9371CF4E5A24}"/>
              </a:ext>
            </a:extLst>
          </p:cNvPr>
          <p:cNvCxnSpPr>
            <a:endCxn id="105" idx="2"/>
          </p:cNvCxnSpPr>
          <p:nvPr/>
        </p:nvCxnSpPr>
        <p:spPr>
          <a:xfrm>
            <a:off x="4733668" y="5659034"/>
            <a:ext cx="9330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FFDA2452-9220-4BA0-ABBA-598F8ED9DB56}"/>
              </a:ext>
            </a:extLst>
          </p:cNvPr>
          <p:cNvSpPr/>
          <p:nvPr/>
        </p:nvSpPr>
        <p:spPr>
          <a:xfrm>
            <a:off x="7028998" y="5444430"/>
            <a:ext cx="429208" cy="4292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54D2546-6CDA-4E1A-9086-343F70D77CBB}"/>
              </a:ext>
            </a:extLst>
          </p:cNvPr>
          <p:cNvCxnSpPr>
            <a:cxnSpLocks/>
            <a:stCxn id="105" idx="6"/>
            <a:endCxn id="107" idx="2"/>
          </p:cNvCxnSpPr>
          <p:nvPr/>
        </p:nvCxnSpPr>
        <p:spPr>
          <a:xfrm>
            <a:off x="6095937" y="5659034"/>
            <a:ext cx="9330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BD871BB-66A2-41DD-9A8B-C38E64980EE4}"/>
              </a:ext>
            </a:extLst>
          </p:cNvPr>
          <p:cNvCxnSpPr>
            <a:cxnSpLocks/>
          </p:cNvCxnSpPr>
          <p:nvPr/>
        </p:nvCxnSpPr>
        <p:spPr>
          <a:xfrm>
            <a:off x="7458206" y="5659034"/>
            <a:ext cx="9330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EF3AFFAB-FD13-4638-A08D-5184FF1D70AC}"/>
              </a:ext>
            </a:extLst>
          </p:cNvPr>
          <p:cNvGrpSpPr/>
          <p:nvPr/>
        </p:nvGrpSpPr>
        <p:grpSpPr>
          <a:xfrm>
            <a:off x="8582985" y="5627916"/>
            <a:ext cx="448786" cy="62235"/>
            <a:chOff x="6146634" y="1988552"/>
            <a:chExt cx="448786" cy="62235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0A2AC05-3FF5-4673-A24E-4D95A9CF3127}"/>
                </a:ext>
              </a:extLst>
            </p:cNvPr>
            <p:cNvSpPr/>
            <p:nvPr/>
          </p:nvSpPr>
          <p:spPr>
            <a:xfrm>
              <a:off x="6146634" y="1988552"/>
              <a:ext cx="62235" cy="622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A17EC1B2-0A52-405F-9BBD-54EC5B160700}"/>
                </a:ext>
              </a:extLst>
            </p:cNvPr>
            <p:cNvSpPr/>
            <p:nvPr/>
          </p:nvSpPr>
          <p:spPr>
            <a:xfrm>
              <a:off x="6337134" y="1988552"/>
              <a:ext cx="62235" cy="622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7E3C58B-8959-43DA-B5A2-05109F54144E}"/>
                </a:ext>
              </a:extLst>
            </p:cNvPr>
            <p:cNvSpPr/>
            <p:nvPr/>
          </p:nvSpPr>
          <p:spPr>
            <a:xfrm>
              <a:off x="6533185" y="1988552"/>
              <a:ext cx="62235" cy="6223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4E67F46-4415-41F0-9814-A1A21C94790D}"/>
              </a:ext>
            </a:extLst>
          </p:cNvPr>
          <p:cNvCxnSpPr>
            <a:stCxn id="84" idx="4"/>
            <a:endCxn id="107" idx="0"/>
          </p:cNvCxnSpPr>
          <p:nvPr/>
        </p:nvCxnSpPr>
        <p:spPr>
          <a:xfrm>
            <a:off x="7243602" y="3975863"/>
            <a:ext cx="0" cy="14685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2BE7E97D-9354-4385-B6AC-4B952A2AED60}"/>
              </a:ext>
            </a:extLst>
          </p:cNvPr>
          <p:cNvSpPr txBox="1"/>
          <p:nvPr/>
        </p:nvSpPr>
        <p:spPr>
          <a:xfrm>
            <a:off x="7314307" y="4474824"/>
            <a:ext cx="816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Merge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7EA7092-5E17-4B52-93FE-CEA687F33FE6}"/>
              </a:ext>
            </a:extLst>
          </p:cNvPr>
          <p:cNvSpPr txBox="1"/>
          <p:nvPr/>
        </p:nvSpPr>
        <p:spPr>
          <a:xfrm>
            <a:off x="9753535" y="4458704"/>
            <a:ext cx="1920077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Merge conflicts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Textual merge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break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failure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6DF470-E134-4B6F-BE3A-C128C9F46072}"/>
              </a:ext>
            </a:extLst>
          </p:cNvPr>
          <p:cNvSpPr txBox="1"/>
          <p:nvPr/>
        </p:nvSpPr>
        <p:spPr>
          <a:xfrm>
            <a:off x="4065903" y="5923144"/>
            <a:ext cx="1021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N’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8FBA2FD-5747-485E-A4A4-79186379BC0D}"/>
              </a:ext>
            </a:extLst>
          </p:cNvPr>
          <p:cNvSpPr txBox="1"/>
          <p:nvPr/>
        </p:nvSpPr>
        <p:spPr>
          <a:xfrm>
            <a:off x="5417011" y="5923144"/>
            <a:ext cx="1249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N’+1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D70D9D-1D5F-4E0B-B565-80583C77B082}"/>
              </a:ext>
            </a:extLst>
          </p:cNvPr>
          <p:cNvSpPr txBox="1"/>
          <p:nvPr/>
        </p:nvSpPr>
        <p:spPr>
          <a:xfrm>
            <a:off x="6777978" y="5923144"/>
            <a:ext cx="1193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version N’+2</a:t>
            </a:r>
          </a:p>
        </p:txBody>
      </p:sp>
    </p:spTree>
    <p:extLst>
      <p:ext uri="{BB962C8B-B14F-4D97-AF65-F5344CB8AC3E}">
        <p14:creationId xmlns:p14="http://schemas.microsoft.com/office/powerpoint/2010/main" val="215744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xplosion 1 46"/>
          <p:cNvSpPr/>
          <p:nvPr/>
        </p:nvSpPr>
        <p:spPr>
          <a:xfrm>
            <a:off x="6148856" y="3013330"/>
            <a:ext cx="1597035" cy="1534847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Break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353312" y="5934456"/>
            <a:ext cx="952804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176272" y="5806440"/>
            <a:ext cx="0" cy="26517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71541" y="6199632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6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</a:t>
            </a:r>
          </a:p>
        </p:txBody>
      </p:sp>
      <p:pic>
        <p:nvPicPr>
          <p:cNvPr id="1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754" y="4872779"/>
            <a:ext cx="312750" cy="312750"/>
          </a:xfrm>
        </p:spPr>
      </p:pic>
      <p:cxnSp>
        <p:nvCxnSpPr>
          <p:cNvPr id="18" name="Straight Arrow Connector 17"/>
          <p:cNvCxnSpPr/>
          <p:nvPr/>
        </p:nvCxnSpPr>
        <p:spPr>
          <a:xfrm flipV="1">
            <a:off x="1512575" y="5300910"/>
            <a:ext cx="0" cy="608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39716" y="4595779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2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release</a:t>
            </a:r>
          </a:p>
        </p:txBody>
      </p:sp>
      <p:cxnSp>
        <p:nvCxnSpPr>
          <p:cNvPr id="22" name="Straight Arrow Connector 21"/>
          <p:cNvCxnSpPr>
            <a:cxnSpLocks/>
            <a:stCxn id="15" idx="3"/>
          </p:cNvCxnSpPr>
          <p:nvPr/>
        </p:nvCxnSpPr>
        <p:spPr>
          <a:xfrm>
            <a:off x="2407504" y="5029154"/>
            <a:ext cx="2830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970912" y="4769809"/>
            <a:ext cx="1156211" cy="51868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endCxn id="28" idx="2"/>
          </p:cNvCxnSpPr>
          <p:nvPr/>
        </p:nvCxnSpPr>
        <p:spPr>
          <a:xfrm flipV="1">
            <a:off x="2549017" y="5288498"/>
            <a:ext cx="1" cy="633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08386" y="4443903"/>
            <a:ext cx="678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2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merge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234183" y="4407408"/>
            <a:ext cx="0" cy="1514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9541157" y="6199632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6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Timeline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200823" y="73152"/>
            <a:ext cx="4538893" cy="4321844"/>
          </a:xfrm>
          <a:prstGeom prst="roundRect">
            <a:avLst>
              <a:gd name="adj" fmla="val 618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3017435" y="1567058"/>
            <a:ext cx="1005925" cy="1858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314925" y="1208957"/>
            <a:ext cx="1005925" cy="1858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69014" y="2220464"/>
            <a:ext cx="4202509" cy="2123047"/>
            <a:chOff x="369014" y="2220464"/>
            <a:chExt cx="4202509" cy="2123047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9014" y="2599944"/>
              <a:ext cx="4202509" cy="135077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43" name="Rectangle 42"/>
            <p:cNvSpPr/>
            <p:nvPr/>
          </p:nvSpPr>
          <p:spPr>
            <a:xfrm>
              <a:off x="3249489" y="3110012"/>
              <a:ext cx="1148775" cy="1823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983737" y="3484825"/>
              <a:ext cx="1148775" cy="18235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own Arrow 44"/>
            <p:cNvSpPr/>
            <p:nvPr/>
          </p:nvSpPr>
          <p:spPr>
            <a:xfrm>
              <a:off x="2345941" y="2220464"/>
              <a:ext cx="248653" cy="154147"/>
            </a:xfrm>
            <a:prstGeom prst="downArrow">
              <a:avLst/>
            </a:prstGeom>
            <a:solidFill>
              <a:srgbClr val="FFC000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77618" y="4035734"/>
              <a:ext cx="31852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Edge code fix (05/06/2019, 7abf5c10)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6850321" y="645531"/>
            <a:ext cx="3983297" cy="2646839"/>
            <a:chOff x="6850321" y="645531"/>
            <a:chExt cx="3983297" cy="2646839"/>
          </a:xfrm>
        </p:grpSpPr>
        <p:grpSp>
          <p:nvGrpSpPr>
            <p:cNvPr id="17" name="Group 16"/>
            <p:cNvGrpSpPr/>
            <p:nvPr/>
          </p:nvGrpSpPr>
          <p:grpSpPr>
            <a:xfrm>
              <a:off x="9197124" y="645531"/>
              <a:ext cx="1636494" cy="2646839"/>
              <a:chOff x="9449170" y="600615"/>
              <a:chExt cx="1576756" cy="1817964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9449170" y="1895359"/>
                <a:ext cx="15767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Commit history of Chromium</a:t>
                </a:r>
              </a:p>
            </p:txBody>
          </p:sp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41157" y="600615"/>
                <a:ext cx="1207815" cy="121668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0321" y="695763"/>
              <a:ext cx="2321223" cy="2321223"/>
            </a:xfrm>
            <a:prstGeom prst="rect">
              <a:avLst/>
            </a:prstGeom>
          </p:spPr>
        </p:pic>
      </p:grpSp>
      <p:pic>
        <p:nvPicPr>
          <p:cNvPr id="49" name="Picture 48" descr="A picture containing drawing&#10;&#10;Description automatically generated">
            <a:extLst>
              <a:ext uri="{FF2B5EF4-FFF2-40B4-BE49-F238E27FC236}">
                <a16:creationId xmlns:a16="http://schemas.microsoft.com/office/drawing/2014/main" id="{74E79FEA-B86E-444C-94A0-935987C406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643" b="90071" l="9643" r="90000">
                        <a14:foregroundMark x1="49643" y1="9714" x2="49643" y2="9714"/>
                        <a14:foregroundMark x1="9643" y1="48857" x2="9643" y2="48857"/>
                        <a14:foregroundMark x1="90071" y1="43643" x2="90071" y2="43643"/>
                        <a14:foregroundMark x1="50357" y1="90071" x2="50357" y2="900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3211" y="4831001"/>
            <a:ext cx="472503" cy="472503"/>
          </a:xfrm>
          <a:prstGeom prst="rect">
            <a:avLst/>
          </a:prstGeom>
        </p:spPr>
      </p:pic>
      <p:pic>
        <p:nvPicPr>
          <p:cNvPr id="50" name="Picture 4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64AD7F3-A481-4ACB-8355-C725FB1561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643" b="90071" l="9643" r="90000">
                        <a14:foregroundMark x1="49643" y1="9714" x2="49643" y2="9714"/>
                        <a14:foregroundMark x1="9643" y1="48857" x2="9643" y2="48857"/>
                        <a14:foregroundMark x1="90071" y1="43643" x2="90071" y2="43643"/>
                        <a14:foregroundMark x1="50357" y1="90071" x2="50357" y2="900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4843" y="4768370"/>
            <a:ext cx="472503" cy="472503"/>
          </a:xfrm>
          <a:prstGeom prst="rect">
            <a:avLst/>
          </a:prstGeom>
        </p:spPr>
      </p:pic>
      <p:pic>
        <p:nvPicPr>
          <p:cNvPr id="55" name="Picture 54" descr="A picture containing drawing&#10;&#10;Description automatically generated">
            <a:extLst>
              <a:ext uri="{FF2B5EF4-FFF2-40B4-BE49-F238E27FC236}">
                <a16:creationId xmlns:a16="http://schemas.microsoft.com/office/drawing/2014/main" id="{BF75196D-62D2-4BD0-877B-80CB68B57C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643" b="90071" l="9643" r="90000">
                        <a14:foregroundMark x1="49643" y1="9714" x2="49643" y2="9714"/>
                        <a14:foregroundMark x1="9643" y1="48857" x2="9643" y2="48857"/>
                        <a14:foregroundMark x1="90071" y1="43643" x2="90071" y2="43643"/>
                        <a14:foregroundMark x1="50357" y1="90071" x2="50357" y2="900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3692" y="3922493"/>
            <a:ext cx="472503" cy="47250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42C4146-084C-4684-9A0D-39A11483BAF5}"/>
              </a:ext>
            </a:extLst>
          </p:cNvPr>
          <p:cNvGrpSpPr/>
          <p:nvPr/>
        </p:nvGrpSpPr>
        <p:grpSpPr>
          <a:xfrm>
            <a:off x="369014" y="237877"/>
            <a:ext cx="4202509" cy="1761921"/>
            <a:chOff x="369014" y="237877"/>
            <a:chExt cx="4202509" cy="1761921"/>
          </a:xfrm>
        </p:grpSpPr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69014" y="237877"/>
              <a:ext cx="4202509" cy="1761921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03F031-E6C7-4F02-A12C-ACDFFBAA7095}"/>
                </a:ext>
              </a:extLst>
            </p:cNvPr>
            <p:cNvSpPr txBox="1"/>
            <p:nvPr/>
          </p:nvSpPr>
          <p:spPr>
            <a:xfrm>
              <a:off x="478210" y="327821"/>
              <a:ext cx="302698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Build break file in Edge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91BEDC4-6052-41D8-990A-2B5207A9350E}"/>
              </a:ext>
            </a:extLst>
          </p:cNvPr>
          <p:cNvGrpSpPr/>
          <p:nvPr/>
        </p:nvGrpSpPr>
        <p:grpSpPr>
          <a:xfrm>
            <a:off x="6151842" y="179875"/>
            <a:ext cx="5285639" cy="4373347"/>
            <a:chOff x="-3378709" y="2148662"/>
            <a:chExt cx="5285639" cy="4373347"/>
          </a:xfrm>
        </p:grpSpPr>
        <p:grpSp>
          <p:nvGrpSpPr>
            <p:cNvPr id="9" name="Group 8"/>
            <p:cNvGrpSpPr/>
            <p:nvPr/>
          </p:nvGrpSpPr>
          <p:grpSpPr>
            <a:xfrm>
              <a:off x="-3378709" y="2148662"/>
              <a:ext cx="5285639" cy="4373347"/>
              <a:chOff x="5985726" y="115552"/>
              <a:chExt cx="5285639" cy="4373347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5985726" y="115552"/>
                <a:ext cx="5285639" cy="4373347"/>
              </a:xfrm>
              <a:prstGeom prst="roundRect">
                <a:avLst>
                  <a:gd name="adj" fmla="val 6183"/>
                </a:avLst>
              </a:prstGeom>
              <a:solidFill>
                <a:srgbClr val="FFFFCC"/>
              </a:solidFill>
              <a:ln>
                <a:solidFill>
                  <a:srgbClr val="CCCC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26035" y="310518"/>
                <a:ext cx="4805019" cy="1766304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26034" y="2610844"/>
                <a:ext cx="4805019" cy="1395006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27" name="Rectangle 26"/>
              <p:cNvSpPr/>
              <p:nvPr/>
            </p:nvSpPr>
            <p:spPr>
              <a:xfrm>
                <a:off x="6889967" y="1568174"/>
                <a:ext cx="1738575" cy="18473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6593145" y="3308347"/>
                <a:ext cx="1911071" cy="190800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Down Arrow 29"/>
              <p:cNvSpPr/>
              <p:nvPr/>
            </p:nvSpPr>
            <p:spPr>
              <a:xfrm>
                <a:off x="8491678" y="2267000"/>
                <a:ext cx="248653" cy="154147"/>
              </a:xfrm>
              <a:prstGeom prst="downArrow">
                <a:avLst/>
              </a:prstGeom>
              <a:solidFill>
                <a:srgbClr val="FFC000"/>
              </a:solidFill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6314659" y="4095813"/>
                <a:ext cx="46026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Chromium code update (05/02/2019, 0b079bf5)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12BA1B2-ADD4-4B61-9F86-B84D61314BE4}"/>
                </a:ext>
              </a:extLst>
            </p:cNvPr>
            <p:cNvSpPr txBox="1"/>
            <p:nvPr/>
          </p:nvSpPr>
          <p:spPr>
            <a:xfrm>
              <a:off x="-3005645" y="2473209"/>
              <a:ext cx="426577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API def. change in Chromium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21320D6-3D78-4E70-8705-4D85B57E1B10}"/>
              </a:ext>
            </a:extLst>
          </p:cNvPr>
          <p:cNvGrpSpPr/>
          <p:nvPr/>
        </p:nvGrpSpPr>
        <p:grpSpPr>
          <a:xfrm>
            <a:off x="6376622" y="380918"/>
            <a:ext cx="4805024" cy="3700178"/>
            <a:chOff x="6376622" y="380918"/>
            <a:chExt cx="4805024" cy="3700178"/>
          </a:xfrm>
        </p:grpSpPr>
        <p:grpSp>
          <p:nvGrpSpPr>
            <p:cNvPr id="8" name="Group 7"/>
            <p:cNvGrpSpPr/>
            <p:nvPr/>
          </p:nvGrpSpPr>
          <p:grpSpPr>
            <a:xfrm>
              <a:off x="6376622" y="380918"/>
              <a:ext cx="4805024" cy="3700178"/>
              <a:chOff x="6226029" y="305671"/>
              <a:chExt cx="4805024" cy="3700178"/>
            </a:xfrm>
          </p:grpSpPr>
          <p:pic>
            <p:nvPicPr>
              <p:cNvPr id="34" name="Picture 33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26029" y="305671"/>
                <a:ext cx="4805024" cy="1767744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pic>
            <p:nvPicPr>
              <p:cNvPr id="35" name="Picture 34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27537" y="2617040"/>
                <a:ext cx="4803516" cy="1388809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37" name="Rectangle 36"/>
              <p:cNvSpPr/>
              <p:nvPr/>
            </p:nvSpPr>
            <p:spPr>
              <a:xfrm>
                <a:off x="8628541" y="1300364"/>
                <a:ext cx="1137251" cy="194986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8522504" y="3139326"/>
                <a:ext cx="1362160" cy="275929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CB5DE5D-FF39-4359-93D4-4E8F435E7BA8}"/>
                </a:ext>
              </a:extLst>
            </p:cNvPr>
            <p:cNvSpPr txBox="1"/>
            <p:nvPr/>
          </p:nvSpPr>
          <p:spPr>
            <a:xfrm>
              <a:off x="6449850" y="471712"/>
              <a:ext cx="4265775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API use change in Chromium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342842" y="1166160"/>
            <a:ext cx="13003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Undefined symbol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089536" y="1517372"/>
            <a:ext cx="13003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Undefined symbol</a:t>
            </a:r>
          </a:p>
        </p:txBody>
      </p:sp>
    </p:spTree>
    <p:extLst>
      <p:ext uri="{BB962C8B-B14F-4D97-AF65-F5344CB8AC3E}">
        <p14:creationId xmlns:p14="http://schemas.microsoft.com/office/powerpoint/2010/main" val="214255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9" grpId="0"/>
      <p:bldP spid="28" grpId="0" animBg="1"/>
      <p:bldP spid="32" grpId="0"/>
      <p:bldP spid="51" grpId="0" animBg="1"/>
      <p:bldP spid="53" grpId="0" animBg="1"/>
      <p:bldP spid="54" grpId="0" animBg="1"/>
      <p:bldP spid="4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108" y="1807381"/>
            <a:ext cx="1051560" cy="1051560"/>
          </a:xfrm>
          <a:prstGeom prst="rect">
            <a:avLst/>
          </a:prstGeom>
        </p:spPr>
      </p:pic>
      <p:sp>
        <p:nvSpPr>
          <p:cNvPr id="57" name="Explosion 1 56"/>
          <p:cNvSpPr/>
          <p:nvPr/>
        </p:nvSpPr>
        <p:spPr>
          <a:xfrm>
            <a:off x="4684290" y="3054096"/>
            <a:ext cx="1161639" cy="812471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Break</a:t>
            </a:r>
          </a:p>
        </p:txBody>
      </p:sp>
      <p:sp>
        <p:nvSpPr>
          <p:cNvPr id="71" name="Explosion 1 70"/>
          <p:cNvSpPr/>
          <p:nvPr/>
        </p:nvSpPr>
        <p:spPr>
          <a:xfrm>
            <a:off x="4684288" y="3050828"/>
            <a:ext cx="1161639" cy="812471"/>
          </a:xfrm>
          <a:prstGeom prst="irregularSeal1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Solved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353312" y="5934456"/>
            <a:ext cx="952804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176272" y="5806440"/>
            <a:ext cx="0" cy="26517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871541" y="6199632"/>
            <a:ext cx="609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6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</a:t>
            </a:r>
          </a:p>
        </p:txBody>
      </p:sp>
      <p:pic>
        <p:nvPicPr>
          <p:cNvPr id="15" name="Content Placeholder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754" y="4872779"/>
            <a:ext cx="312750" cy="312750"/>
          </a:xfrm>
        </p:spPr>
      </p:pic>
      <p:cxnSp>
        <p:nvCxnSpPr>
          <p:cNvPr id="18" name="Straight Arrow Connector 17"/>
          <p:cNvCxnSpPr/>
          <p:nvPr/>
        </p:nvCxnSpPr>
        <p:spPr>
          <a:xfrm flipV="1">
            <a:off x="1512575" y="5300910"/>
            <a:ext cx="0" cy="608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39716" y="4595779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2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release</a:t>
            </a:r>
          </a:p>
        </p:txBody>
      </p:sp>
      <p:cxnSp>
        <p:nvCxnSpPr>
          <p:cNvPr id="22" name="Straight Arrow Connector 21"/>
          <p:cNvCxnSpPr>
            <a:cxnSpLocks/>
            <a:stCxn id="15" idx="3"/>
          </p:cNvCxnSpPr>
          <p:nvPr/>
        </p:nvCxnSpPr>
        <p:spPr>
          <a:xfrm>
            <a:off x="2407504" y="5029154"/>
            <a:ext cx="28302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1970912" y="4769809"/>
            <a:ext cx="1156211" cy="518689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endCxn id="28" idx="2"/>
          </p:cNvCxnSpPr>
          <p:nvPr/>
        </p:nvCxnSpPr>
        <p:spPr>
          <a:xfrm flipV="1">
            <a:off x="2549017" y="5288498"/>
            <a:ext cx="1" cy="6335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208386" y="4443903"/>
            <a:ext cx="678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2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merge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4843055" y="1023809"/>
            <a:ext cx="739432" cy="683782"/>
          </a:xfrm>
          <a:prstGeom prst="roundRect">
            <a:avLst>
              <a:gd name="adj" fmla="val 6183"/>
            </a:avLst>
          </a:prstGeom>
          <a:solidFill>
            <a:srgbClr val="FFFFCC"/>
          </a:solidFill>
          <a:ln>
            <a:solidFill>
              <a:srgbClr val="CC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2733" y="1102730"/>
            <a:ext cx="540075" cy="19869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2733" y="1430154"/>
            <a:ext cx="540075" cy="22458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2" name="TextBox 61"/>
          <p:cNvSpPr txBox="1"/>
          <p:nvPr/>
        </p:nvSpPr>
        <p:spPr>
          <a:xfrm>
            <a:off x="4432188" y="429592"/>
            <a:ext cx="1665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2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Look for </a:t>
            </a:r>
          </a:p>
          <a:p>
            <a:pPr algn="ctr" defTabSz="914400"/>
            <a:r>
              <a:rPr lang="en-US" sz="12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Chromium changes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3554656" y="2052147"/>
            <a:ext cx="739759" cy="683782"/>
          </a:xfrm>
          <a:prstGeom prst="roundRect">
            <a:avLst>
              <a:gd name="adj" fmla="val 618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429" y="2116223"/>
            <a:ext cx="540075" cy="19869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3429" y="2443647"/>
            <a:ext cx="540075" cy="22458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66" name="TextBox 65"/>
          <p:cNvSpPr txBox="1"/>
          <p:nvPr/>
        </p:nvSpPr>
        <p:spPr>
          <a:xfrm>
            <a:off x="3343018" y="1710781"/>
            <a:ext cx="1160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2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 Edge</a:t>
            </a:r>
          </a:p>
        </p:txBody>
      </p:sp>
      <p:sp>
        <p:nvSpPr>
          <p:cNvPr id="11" name="Down Arrow 10"/>
          <p:cNvSpPr/>
          <p:nvPr/>
        </p:nvSpPr>
        <p:spPr>
          <a:xfrm rot="13395759">
            <a:off x="6034323" y="2809490"/>
            <a:ext cx="288549" cy="50681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Down Arrow 67"/>
          <p:cNvSpPr/>
          <p:nvPr/>
        </p:nvSpPr>
        <p:spPr>
          <a:xfrm rot="8074670">
            <a:off x="5894933" y="1315242"/>
            <a:ext cx="288549" cy="50681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Down Arrow 68"/>
          <p:cNvSpPr/>
          <p:nvPr/>
        </p:nvSpPr>
        <p:spPr>
          <a:xfrm rot="3144246">
            <a:off x="4191951" y="1192196"/>
            <a:ext cx="288549" cy="50681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Down Arrow 69"/>
          <p:cNvSpPr/>
          <p:nvPr/>
        </p:nvSpPr>
        <p:spPr>
          <a:xfrm rot="18407091">
            <a:off x="4234765" y="2848773"/>
            <a:ext cx="288549" cy="50681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6829440" y="4407408"/>
            <a:ext cx="0" cy="1514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xplosion 1 43"/>
          <p:cNvSpPr/>
          <p:nvPr/>
        </p:nvSpPr>
        <p:spPr>
          <a:xfrm>
            <a:off x="6274123" y="3072469"/>
            <a:ext cx="1161639" cy="812471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Break</a:t>
            </a:r>
          </a:p>
        </p:txBody>
      </p:sp>
      <p:sp>
        <p:nvSpPr>
          <p:cNvPr id="45" name="Oval 44"/>
          <p:cNvSpPr/>
          <p:nvPr/>
        </p:nvSpPr>
        <p:spPr>
          <a:xfrm>
            <a:off x="8504592" y="4926185"/>
            <a:ext cx="102969" cy="1029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8830636" y="4926185"/>
            <a:ext cx="102969" cy="1029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156681" y="4926185"/>
            <a:ext cx="102969" cy="1029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7806841" y="4407408"/>
            <a:ext cx="0" cy="1514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Explosion 1 51"/>
          <p:cNvSpPr/>
          <p:nvPr/>
        </p:nvSpPr>
        <p:spPr>
          <a:xfrm>
            <a:off x="7202674" y="3072469"/>
            <a:ext cx="1161639" cy="812471"/>
          </a:xfrm>
          <a:prstGeom prst="irregularSeal1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Break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9541157" y="6199632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6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Timeline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3007" y="2357489"/>
            <a:ext cx="9628868" cy="132343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 defTabSz="914400"/>
            <a:r>
              <a:rPr lang="en-US" sz="2000" b="1" i="1" u="sng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More than 25,000 commits in Chromium for 3 months</a:t>
            </a:r>
          </a:p>
          <a:p>
            <a:pPr algn="just" defTabSz="914400"/>
            <a:r>
              <a:rPr lang="en-US" sz="2000" b="1" i="1" u="sng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Necessary for up-to-date release but, a lot of engineering work</a:t>
            </a:r>
          </a:p>
          <a:p>
            <a:pPr algn="just" defTabSz="914400"/>
            <a:r>
              <a:rPr lang="en-US" sz="2000" b="1" i="1" u="sng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-&gt; Chromium-based browsers are 1~8 versions behind from the recent Chromium version</a:t>
            </a:r>
          </a:p>
        </p:txBody>
      </p:sp>
      <p:pic>
        <p:nvPicPr>
          <p:cNvPr id="49" name="Picture 48" descr="A picture containing drawing&#10;&#10;Description automatically generated">
            <a:extLst>
              <a:ext uri="{FF2B5EF4-FFF2-40B4-BE49-F238E27FC236}">
                <a16:creationId xmlns:a16="http://schemas.microsoft.com/office/drawing/2014/main" id="{7E2DD3BA-9FE4-4804-B433-73DCC72DD9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643" b="90071" l="9643" r="90000">
                        <a14:foregroundMark x1="49643" y1="9714" x2="49643" y2="9714"/>
                        <a14:foregroundMark x1="9643" y1="48857" x2="9643" y2="48857"/>
                        <a14:foregroundMark x1="90071" y1="43643" x2="90071" y2="43643"/>
                        <a14:foregroundMark x1="50357" y1="90071" x2="50357" y2="900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68045" y="4828407"/>
            <a:ext cx="472503" cy="472503"/>
          </a:xfrm>
          <a:prstGeom prst="rect">
            <a:avLst/>
          </a:prstGeom>
        </p:spPr>
      </p:pic>
      <p:pic>
        <p:nvPicPr>
          <p:cNvPr id="54" name="Picture 5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F306FA7-E9E0-4D68-BE70-4571B75544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643" b="90071" l="9643" r="90000">
                        <a14:foregroundMark x1="49643" y1="9714" x2="49643" y2="9714"/>
                        <a14:foregroundMark x1="9643" y1="48857" x2="9643" y2="48857"/>
                        <a14:foregroundMark x1="90071" y1="43643" x2="90071" y2="43643"/>
                        <a14:foregroundMark x1="50357" y1="90071" x2="50357" y2="900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34843" y="4768370"/>
            <a:ext cx="472503" cy="472503"/>
          </a:xfrm>
          <a:prstGeom prst="rect">
            <a:avLst/>
          </a:prstGeom>
        </p:spPr>
      </p:pic>
      <p:pic>
        <p:nvPicPr>
          <p:cNvPr id="56" name="Picture 55" descr="A picture containing drawing&#10;&#10;Description automatically generated">
            <a:extLst>
              <a:ext uri="{FF2B5EF4-FFF2-40B4-BE49-F238E27FC236}">
                <a16:creationId xmlns:a16="http://schemas.microsoft.com/office/drawing/2014/main" id="{59DAFEE3-3081-44C1-8257-F49E3036E2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643" b="90071" l="9643" r="90000">
                        <a14:foregroundMark x1="49643" y1="9714" x2="49643" y2="9714"/>
                        <a14:foregroundMark x1="9643" y1="48857" x2="9643" y2="48857"/>
                        <a14:foregroundMark x1="90071" y1="43643" x2="90071" y2="43643"/>
                        <a14:foregroundMark x1="50357" y1="90071" x2="50357" y2="900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69840" y="3922493"/>
            <a:ext cx="472503" cy="472503"/>
          </a:xfrm>
          <a:prstGeom prst="rect">
            <a:avLst/>
          </a:prstGeom>
        </p:spPr>
      </p:pic>
      <p:pic>
        <p:nvPicPr>
          <p:cNvPr id="61" name="Picture 60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A6A8EA-494E-448A-B097-3D789253AB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643" b="90071" l="9643" r="90000">
                        <a14:foregroundMark x1="49643" y1="9714" x2="49643" y2="9714"/>
                        <a14:foregroundMark x1="9643" y1="48857" x2="9643" y2="48857"/>
                        <a14:foregroundMark x1="90071" y1="43643" x2="90071" y2="43643"/>
                        <a14:foregroundMark x1="50357" y1="90071" x2="50357" y2="900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70589" y="3922493"/>
            <a:ext cx="472503" cy="472503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EC79C4-165D-4248-B0F0-A6BC171ABB72}"/>
              </a:ext>
            </a:extLst>
          </p:cNvPr>
          <p:cNvCxnSpPr/>
          <p:nvPr/>
        </p:nvCxnSpPr>
        <p:spPr>
          <a:xfrm flipV="1">
            <a:off x="5234183" y="4407408"/>
            <a:ext cx="0" cy="15146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 descr="A picture containing drawing&#10;&#10;Description automatically generated">
            <a:extLst>
              <a:ext uri="{FF2B5EF4-FFF2-40B4-BE49-F238E27FC236}">
                <a16:creationId xmlns:a16="http://schemas.microsoft.com/office/drawing/2014/main" id="{4860404B-52B6-47F5-A958-16FE73FEFC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643" b="90071" l="9643" r="90000">
                        <a14:foregroundMark x1="49643" y1="9714" x2="49643" y2="9714"/>
                        <a14:foregroundMark x1="9643" y1="48857" x2="9643" y2="48857"/>
                        <a14:foregroundMark x1="90071" y1="43643" x2="90071" y2="43643"/>
                        <a14:foregroundMark x1="50357" y1="90071" x2="50357" y2="900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13692" y="3922493"/>
            <a:ext cx="472503" cy="47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127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337" y="187685"/>
            <a:ext cx="9509412" cy="1320800"/>
          </a:xfrm>
        </p:spPr>
        <p:txBody>
          <a:bodyPr/>
          <a:lstStyle/>
          <a:p>
            <a:r>
              <a:rPr lang="en-US" b="1" dirty="0"/>
              <a:t>North Star: What Do We Want?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2536599" y="1372104"/>
            <a:ext cx="3794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6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Build-break occurred!</a:t>
            </a:r>
          </a:p>
        </p:txBody>
      </p:sp>
      <p:sp>
        <p:nvSpPr>
          <p:cNvPr id="26" name="Right Arrow 25"/>
          <p:cNvSpPr/>
          <p:nvPr/>
        </p:nvSpPr>
        <p:spPr>
          <a:xfrm rot="2700000">
            <a:off x="5999747" y="2152869"/>
            <a:ext cx="609678" cy="1010165"/>
          </a:xfrm>
          <a:prstGeom prst="rightArrow">
            <a:avLst/>
          </a:prstGeom>
          <a:solidFill>
            <a:srgbClr val="FFC0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7005493" y="2881277"/>
            <a:ext cx="3767328" cy="1709696"/>
            <a:chOff x="7078645" y="4255043"/>
            <a:chExt cx="3767328" cy="1709696"/>
          </a:xfrm>
        </p:grpSpPr>
        <p:grpSp>
          <p:nvGrpSpPr>
            <p:cNvPr id="16" name="Group 15"/>
            <p:cNvGrpSpPr/>
            <p:nvPr/>
          </p:nvGrpSpPr>
          <p:grpSpPr>
            <a:xfrm>
              <a:off x="7078645" y="4255043"/>
              <a:ext cx="3767328" cy="1709696"/>
              <a:chOff x="7459418" y="1911346"/>
              <a:chExt cx="3767328" cy="1709696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7459418" y="2002554"/>
                <a:ext cx="3767328" cy="1618488"/>
              </a:xfrm>
              <a:prstGeom prst="roundRect">
                <a:avLst>
                  <a:gd name="adj" fmla="val 6667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523426" y="2386735"/>
                <a:ext cx="3630168" cy="1170299"/>
              </a:xfrm>
              <a:prstGeom prst="rect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Auto-fix is available: Do you want to apply auto-fix?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0689288" y="2002554"/>
                <a:ext cx="363722" cy="246888"/>
              </a:xfrm>
              <a:prstGeom prst="round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0721108" y="191134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x</a:t>
                </a:r>
              </a:p>
            </p:txBody>
          </p:sp>
        </p:grpSp>
        <p:sp>
          <p:nvSpPr>
            <p:cNvPr id="27" name="Rounded Rectangle 26"/>
            <p:cNvSpPr/>
            <p:nvPr/>
          </p:nvSpPr>
          <p:spPr>
            <a:xfrm>
              <a:off x="7676147" y="5448236"/>
              <a:ext cx="1050758" cy="371654"/>
            </a:xfrm>
            <a:prstGeom prst="roundRect">
              <a:avLst/>
            </a:prstGeom>
            <a:solidFill>
              <a:schemeClr val="accent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Yes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9184605" y="5448236"/>
              <a:ext cx="1050758" cy="371654"/>
            </a:xfrm>
            <a:prstGeom prst="roundRect">
              <a:avLst/>
            </a:prstGeom>
            <a:solidFill>
              <a:schemeClr val="accent1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No</a:t>
              </a: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7602995" y="4074640"/>
            <a:ext cx="1050758" cy="371654"/>
          </a:xfrm>
          <a:prstGeom prst="round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32" name="Right Arrow 31"/>
          <p:cNvSpPr/>
          <p:nvPr/>
        </p:nvSpPr>
        <p:spPr>
          <a:xfrm rot="9000000">
            <a:off x="6026873" y="4376312"/>
            <a:ext cx="609678" cy="1010165"/>
          </a:xfrm>
          <a:prstGeom prst="rightArrow">
            <a:avLst/>
          </a:prstGeom>
          <a:solidFill>
            <a:srgbClr val="FFC0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58712" y="4251385"/>
            <a:ext cx="5107921" cy="2051908"/>
            <a:chOff x="458712" y="4251385"/>
            <a:chExt cx="5107921" cy="2051908"/>
          </a:xfrm>
        </p:grpSpPr>
        <p:grpSp>
          <p:nvGrpSpPr>
            <p:cNvPr id="42" name="Group 41"/>
            <p:cNvGrpSpPr/>
            <p:nvPr/>
          </p:nvGrpSpPr>
          <p:grpSpPr>
            <a:xfrm>
              <a:off x="458712" y="4251385"/>
              <a:ext cx="5107921" cy="1649346"/>
              <a:chOff x="458712" y="4251385"/>
              <a:chExt cx="5107921" cy="1649346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8713" y="4251385"/>
                <a:ext cx="5107920" cy="1649346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33" name="Rectangle 32"/>
              <p:cNvSpPr/>
              <p:nvPr/>
            </p:nvSpPr>
            <p:spPr>
              <a:xfrm>
                <a:off x="458712" y="4881395"/>
                <a:ext cx="4936247" cy="22849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58712" y="5333988"/>
                <a:ext cx="4936247" cy="228495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1807152" y="5964739"/>
              <a:ext cx="21230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1600" b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Auto fixed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4199CB4-39FC-4575-AF6D-501D2162BF73}"/>
              </a:ext>
            </a:extLst>
          </p:cNvPr>
          <p:cNvGrpSpPr/>
          <p:nvPr/>
        </p:nvGrpSpPr>
        <p:grpSpPr>
          <a:xfrm>
            <a:off x="458712" y="1768688"/>
            <a:ext cx="5107920" cy="2141519"/>
            <a:chOff x="458712" y="1768688"/>
            <a:chExt cx="5107920" cy="214151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815BFF8-CC0C-44CD-8308-95EB5D7D15BB}"/>
                </a:ext>
              </a:extLst>
            </p:cNvPr>
            <p:cNvGrpSpPr/>
            <p:nvPr/>
          </p:nvGrpSpPr>
          <p:grpSpPr>
            <a:xfrm>
              <a:off x="458712" y="1768688"/>
              <a:ext cx="5107920" cy="2141519"/>
              <a:chOff x="458712" y="1768688"/>
              <a:chExt cx="5107920" cy="2141519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8EFF0D8-DA6F-4C7E-BBC7-AA9ACB16968F}"/>
                  </a:ext>
                </a:extLst>
              </p:cNvPr>
              <p:cNvGrpSpPr/>
              <p:nvPr/>
            </p:nvGrpSpPr>
            <p:grpSpPr>
              <a:xfrm>
                <a:off x="458712" y="1768688"/>
                <a:ext cx="5107920" cy="2141519"/>
                <a:chOff x="458712" y="1768688"/>
                <a:chExt cx="5107920" cy="2141519"/>
              </a:xfrm>
            </p:grpSpPr>
            <p:pic>
              <p:nvPicPr>
                <p:cNvPr id="5" name="Picture 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58712" y="1768688"/>
                  <a:ext cx="5107920" cy="2141519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</p:pic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6E6E889-D7CA-444A-82FC-ACB78FD6BE8B}"/>
                    </a:ext>
                  </a:extLst>
                </p:cNvPr>
                <p:cNvSpPr txBox="1"/>
                <p:nvPr/>
              </p:nvSpPr>
              <p:spPr>
                <a:xfrm>
                  <a:off x="595337" y="1892132"/>
                  <a:ext cx="3948088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Build break file in Edge</a:t>
                  </a:r>
                </a:p>
              </p:txBody>
            </p:sp>
          </p:grpSp>
          <p:sp>
            <p:nvSpPr>
              <p:cNvPr id="22" name="Rectangle 21"/>
              <p:cNvSpPr/>
              <p:nvPr/>
            </p:nvSpPr>
            <p:spPr>
              <a:xfrm>
                <a:off x="585469" y="2968372"/>
                <a:ext cx="4764574" cy="1946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85470" y="3432481"/>
                <a:ext cx="4363520" cy="19466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4202491" y="2740091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Undefined symbol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06011" y="3169514"/>
              <a:ext cx="130035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rgbClr val="FF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Undefined symbol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44804E5-0B3B-4BDC-BA9B-155A50E65C5A}"/>
              </a:ext>
            </a:extLst>
          </p:cNvPr>
          <p:cNvGrpSpPr/>
          <p:nvPr/>
        </p:nvGrpSpPr>
        <p:grpSpPr>
          <a:xfrm>
            <a:off x="5815171" y="1595197"/>
            <a:ext cx="5270268" cy="4467556"/>
            <a:chOff x="6801474" y="1575600"/>
            <a:chExt cx="5270268" cy="4467556"/>
          </a:xfrm>
        </p:grpSpPr>
        <p:grpSp>
          <p:nvGrpSpPr>
            <p:cNvPr id="10" name="Group 9"/>
            <p:cNvGrpSpPr/>
            <p:nvPr/>
          </p:nvGrpSpPr>
          <p:grpSpPr>
            <a:xfrm>
              <a:off x="6801474" y="1575600"/>
              <a:ext cx="5270268" cy="4467556"/>
              <a:chOff x="5905142" y="1549047"/>
              <a:chExt cx="5270268" cy="4467556"/>
            </a:xfrm>
          </p:grpSpPr>
          <p:grpSp>
            <p:nvGrpSpPr>
              <p:cNvPr id="41" name="Group 40"/>
              <p:cNvGrpSpPr/>
              <p:nvPr/>
            </p:nvGrpSpPr>
            <p:grpSpPr>
              <a:xfrm>
                <a:off x="5905142" y="1549047"/>
                <a:ext cx="5270268" cy="4467556"/>
                <a:chOff x="5693389" y="866432"/>
                <a:chExt cx="5270268" cy="4467556"/>
              </a:xfrm>
            </p:grpSpPr>
            <p:sp>
              <p:nvSpPr>
                <p:cNvPr id="35" name="Rounded Rectangle 34"/>
                <p:cNvSpPr/>
                <p:nvPr/>
              </p:nvSpPr>
              <p:spPr>
                <a:xfrm>
                  <a:off x="5693389" y="866432"/>
                  <a:ext cx="5270268" cy="4467556"/>
                </a:xfrm>
                <a:prstGeom prst="roundRect">
                  <a:avLst>
                    <a:gd name="adj" fmla="val 6183"/>
                  </a:avLst>
                </a:prstGeom>
                <a:solidFill>
                  <a:srgbClr val="FFFFCC"/>
                </a:solidFill>
                <a:ln>
                  <a:solidFill>
                    <a:srgbClr val="CCCC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36" name="Picture 35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49391" y="1078347"/>
                  <a:ext cx="4950097" cy="1819634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</p:pic>
            <p:pic>
              <p:nvPicPr>
                <p:cNvPr id="37" name="Picture 36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862325" y="3650482"/>
                  <a:ext cx="4910496" cy="1425629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</p:pic>
            <p:sp>
              <p:nvSpPr>
                <p:cNvPr id="38" name="Rectangle 37"/>
                <p:cNvSpPr/>
                <p:nvPr/>
              </p:nvSpPr>
              <p:spPr>
                <a:xfrm>
                  <a:off x="6447339" y="2384139"/>
                  <a:ext cx="1474190" cy="231045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6261584" y="4332654"/>
                  <a:ext cx="1556536" cy="203752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Down Arrow 39"/>
                <p:cNvSpPr/>
                <p:nvPr/>
              </p:nvSpPr>
              <p:spPr>
                <a:xfrm>
                  <a:off x="7990118" y="3136819"/>
                  <a:ext cx="668642" cy="268281"/>
                </a:xfrm>
                <a:prstGeom prst="downArrow">
                  <a:avLst/>
                </a:prstGeom>
                <a:solidFill>
                  <a:srgbClr val="FFC000"/>
                </a:solidFill>
                <a:ln>
                  <a:solidFill>
                    <a:srgbClr val="FF99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8920455" y="3643006"/>
                <a:ext cx="2123006" cy="584775"/>
              </a:xfrm>
              <a:prstGeom prst="rect">
                <a:avLst/>
              </a:prstGeom>
              <a:solidFill>
                <a:srgbClr val="FFFFCC"/>
              </a:solidFill>
            </p:spPr>
            <p:txBody>
              <a:bodyPr wrap="square" rtlCol="0">
                <a:spAutoFit/>
              </a:bodyPr>
              <a:lstStyle/>
              <a:p>
                <a:pPr algn="ctr" defTabSz="914400"/>
                <a:r>
                  <a:rPr lang="en-US" sz="1600" b="1" dirty="0">
                    <a:solidFill>
                      <a:prstClr val="black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The root-cause of the build break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97F5F7A-67C7-4D3E-9FEB-DEE2956CF251}"/>
                </a:ext>
              </a:extLst>
            </p:cNvPr>
            <p:cNvSpPr txBox="1"/>
            <p:nvPr/>
          </p:nvSpPr>
          <p:spPr>
            <a:xfrm>
              <a:off x="7042681" y="1921316"/>
              <a:ext cx="39480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Root-cause in Chromium</a:t>
              </a: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660" y="863172"/>
            <a:ext cx="5341441" cy="549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28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0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561" y="1993357"/>
            <a:ext cx="9509412" cy="4274093"/>
          </a:xfrm>
        </p:spPr>
        <p:txBody>
          <a:bodyPr>
            <a:noAutofit/>
          </a:bodyPr>
          <a:lstStyle/>
          <a:p>
            <a:r>
              <a:rPr lang="en-US" sz="2400" dirty="0"/>
              <a:t>Contribution 1: understanding the nature of merge related conflicts in divergent forks</a:t>
            </a:r>
          </a:p>
          <a:p>
            <a:pPr lvl="1"/>
            <a:r>
              <a:rPr lang="en-US" sz="2000" dirty="0"/>
              <a:t>Study merge induced conflicts</a:t>
            </a:r>
          </a:p>
          <a:p>
            <a:pPr lvl="1"/>
            <a:r>
              <a:rPr lang="en-US" sz="2000" dirty="0"/>
              <a:t>Categorize the conflicts</a:t>
            </a:r>
          </a:p>
          <a:p>
            <a:endParaRPr lang="en-US" sz="2200" dirty="0"/>
          </a:p>
          <a:p>
            <a:r>
              <a:rPr lang="en-US" sz="2000" dirty="0"/>
              <a:t>Contribution</a:t>
            </a:r>
            <a:r>
              <a:rPr lang="en-US" sz="2200" dirty="0"/>
              <a:t> 2: prototyping a tool for fix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AST-based auto-patch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Input commit pruning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Feasibility check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336561" y="425115"/>
            <a:ext cx="9509412" cy="1320800"/>
          </a:xfrm>
        </p:spPr>
        <p:txBody>
          <a:bodyPr/>
          <a:lstStyle/>
          <a:p>
            <a:r>
              <a:rPr lang="en-US" dirty="0"/>
              <a:t>Overview of the work</a:t>
            </a:r>
          </a:p>
        </p:txBody>
      </p:sp>
    </p:spTree>
    <p:extLst>
      <p:ext uri="{BB962C8B-B14F-4D97-AF65-F5344CB8AC3E}">
        <p14:creationId xmlns:p14="http://schemas.microsoft.com/office/powerpoint/2010/main" val="108720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835" y="261159"/>
            <a:ext cx="9509412" cy="1320800"/>
          </a:xfrm>
        </p:spPr>
        <p:txBody>
          <a:bodyPr/>
          <a:lstStyle/>
          <a:p>
            <a:r>
              <a:rPr lang="en-US" dirty="0"/>
              <a:t>Structure of Edge development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52705" y="2235492"/>
            <a:ext cx="9737619" cy="169816"/>
            <a:chOff x="1652705" y="2235492"/>
            <a:chExt cx="9737619" cy="169816"/>
          </a:xfrm>
        </p:grpSpPr>
        <p:cxnSp>
          <p:nvCxnSpPr>
            <p:cNvPr id="90" name="Straight Connector 89"/>
            <p:cNvCxnSpPr/>
            <p:nvPr/>
          </p:nvCxnSpPr>
          <p:spPr>
            <a:xfrm>
              <a:off x="1652705" y="2320400"/>
              <a:ext cx="9737619" cy="0"/>
            </a:xfrm>
            <a:prstGeom prst="line">
              <a:avLst/>
            </a:prstGeom>
            <a:noFill/>
            <a:ln w="38100" cap="flat" cmpd="sng" algn="ctr">
              <a:solidFill>
                <a:srgbClr val="70AD47">
                  <a:lumMod val="75000"/>
                </a:srgbClr>
              </a:solidFill>
              <a:prstDash val="sysDash"/>
              <a:miter lim="800000"/>
            </a:ln>
            <a:effectLst/>
          </p:spPr>
        </p:cxnSp>
        <p:sp>
          <p:nvSpPr>
            <p:cNvPr id="91" name="Oval 90"/>
            <p:cNvSpPr/>
            <p:nvPr/>
          </p:nvSpPr>
          <p:spPr>
            <a:xfrm>
              <a:off x="218229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279570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340911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402252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463593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6" name="Oval 95"/>
            <p:cNvSpPr/>
            <p:nvPr/>
          </p:nvSpPr>
          <p:spPr>
            <a:xfrm>
              <a:off x="524934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586275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98" name="Straight Arrow Connector 97"/>
            <p:cNvCxnSpPr>
              <a:stCxn id="92" idx="2"/>
              <a:endCxn id="91" idx="6"/>
            </p:cNvCxnSpPr>
            <p:nvPr/>
          </p:nvCxnSpPr>
          <p:spPr>
            <a:xfrm flipH="1">
              <a:off x="235211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9" name="Straight Arrow Connector 98"/>
            <p:cNvCxnSpPr>
              <a:stCxn id="93" idx="2"/>
              <a:endCxn id="92" idx="6"/>
            </p:cNvCxnSpPr>
            <p:nvPr/>
          </p:nvCxnSpPr>
          <p:spPr>
            <a:xfrm flipH="1">
              <a:off x="296552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0" name="Straight Arrow Connector 99"/>
            <p:cNvCxnSpPr>
              <a:stCxn id="94" idx="2"/>
              <a:endCxn id="93" idx="6"/>
            </p:cNvCxnSpPr>
            <p:nvPr/>
          </p:nvCxnSpPr>
          <p:spPr>
            <a:xfrm flipH="1">
              <a:off x="357893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1" name="Straight Arrow Connector 100"/>
            <p:cNvCxnSpPr>
              <a:stCxn id="95" idx="2"/>
              <a:endCxn id="94" idx="6"/>
            </p:cNvCxnSpPr>
            <p:nvPr/>
          </p:nvCxnSpPr>
          <p:spPr>
            <a:xfrm flipH="1">
              <a:off x="419234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2" name="Straight Arrow Connector 101"/>
            <p:cNvCxnSpPr>
              <a:stCxn id="96" idx="2"/>
              <a:endCxn id="95" idx="6"/>
            </p:cNvCxnSpPr>
            <p:nvPr/>
          </p:nvCxnSpPr>
          <p:spPr>
            <a:xfrm flipH="1">
              <a:off x="480575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3" name="Straight Arrow Connector 102"/>
            <p:cNvCxnSpPr>
              <a:stCxn id="104" idx="2"/>
              <a:endCxn id="97" idx="6"/>
            </p:cNvCxnSpPr>
            <p:nvPr/>
          </p:nvCxnSpPr>
          <p:spPr>
            <a:xfrm flipH="1">
              <a:off x="603257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4" name="Oval 103"/>
            <p:cNvSpPr/>
            <p:nvPr/>
          </p:nvSpPr>
          <p:spPr>
            <a:xfrm>
              <a:off x="647616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5" name="Oval 104"/>
            <p:cNvSpPr/>
            <p:nvPr/>
          </p:nvSpPr>
          <p:spPr>
            <a:xfrm>
              <a:off x="708957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770298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7" name="Oval 106"/>
            <p:cNvSpPr/>
            <p:nvPr/>
          </p:nvSpPr>
          <p:spPr>
            <a:xfrm>
              <a:off x="831639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8" name="Oval 107"/>
            <p:cNvSpPr/>
            <p:nvPr/>
          </p:nvSpPr>
          <p:spPr>
            <a:xfrm>
              <a:off x="892980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954321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10156625" y="223549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cxnSp>
          <p:nvCxnSpPr>
            <p:cNvPr id="111" name="Straight Arrow Connector 110"/>
            <p:cNvCxnSpPr>
              <a:stCxn id="105" idx="2"/>
              <a:endCxn id="104" idx="6"/>
            </p:cNvCxnSpPr>
            <p:nvPr/>
          </p:nvCxnSpPr>
          <p:spPr>
            <a:xfrm flipH="1">
              <a:off x="664598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2" name="Straight Arrow Connector 111"/>
            <p:cNvCxnSpPr>
              <a:stCxn id="106" idx="2"/>
              <a:endCxn id="105" idx="6"/>
            </p:cNvCxnSpPr>
            <p:nvPr/>
          </p:nvCxnSpPr>
          <p:spPr>
            <a:xfrm flipH="1">
              <a:off x="725939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3" name="Straight Arrow Connector 112"/>
            <p:cNvCxnSpPr>
              <a:stCxn id="107" idx="2"/>
              <a:endCxn id="106" idx="6"/>
            </p:cNvCxnSpPr>
            <p:nvPr/>
          </p:nvCxnSpPr>
          <p:spPr>
            <a:xfrm flipH="1">
              <a:off x="787280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4" name="Straight Arrow Connector 113"/>
            <p:cNvCxnSpPr>
              <a:stCxn id="108" idx="2"/>
              <a:endCxn id="107" idx="6"/>
            </p:cNvCxnSpPr>
            <p:nvPr/>
          </p:nvCxnSpPr>
          <p:spPr>
            <a:xfrm flipH="1">
              <a:off x="848621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5" name="Straight Arrow Connector 114"/>
            <p:cNvCxnSpPr>
              <a:stCxn id="109" idx="2"/>
              <a:endCxn id="108" idx="6"/>
            </p:cNvCxnSpPr>
            <p:nvPr/>
          </p:nvCxnSpPr>
          <p:spPr>
            <a:xfrm flipH="1">
              <a:off x="909962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6" name="Straight Arrow Connector 115"/>
            <p:cNvCxnSpPr>
              <a:stCxn id="110" idx="2"/>
              <a:endCxn id="109" idx="6"/>
            </p:cNvCxnSpPr>
            <p:nvPr/>
          </p:nvCxnSpPr>
          <p:spPr>
            <a:xfrm flipH="1">
              <a:off x="971303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7" name="Straight Arrow Connector 116"/>
            <p:cNvCxnSpPr>
              <a:stCxn id="97" idx="2"/>
              <a:endCxn id="96" idx="6"/>
            </p:cNvCxnSpPr>
            <p:nvPr/>
          </p:nvCxnSpPr>
          <p:spPr>
            <a:xfrm flipH="1">
              <a:off x="5419161" y="2320400"/>
              <a:ext cx="443594" cy="0"/>
            </a:xfrm>
            <a:prstGeom prst="straightConnector1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</p:grpSp>
      <p:sp>
        <p:nvSpPr>
          <p:cNvPr id="118" name="TextBox 117"/>
          <p:cNvSpPr txBox="1"/>
          <p:nvPr/>
        </p:nvSpPr>
        <p:spPr>
          <a:xfrm>
            <a:off x="519914" y="2135515"/>
            <a:ext cx="1063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Upstream</a:t>
            </a:r>
          </a:p>
        </p:txBody>
      </p:sp>
      <p:cxnSp>
        <p:nvCxnSpPr>
          <p:cNvPr id="119" name="Straight Connector 118"/>
          <p:cNvCxnSpPr/>
          <p:nvPr/>
        </p:nvCxnSpPr>
        <p:spPr>
          <a:xfrm>
            <a:off x="2833180" y="3541790"/>
            <a:ext cx="3481596" cy="0"/>
          </a:xfrm>
          <a:prstGeom prst="line">
            <a:avLst/>
          </a:prstGeom>
          <a:noFill/>
          <a:ln w="38100" cap="flat" cmpd="sng" algn="ctr">
            <a:solidFill>
              <a:srgbClr val="FFC000">
                <a:lumMod val="60000"/>
                <a:lumOff val="40000"/>
              </a:srgbClr>
            </a:solidFill>
            <a:prstDash val="sysDash"/>
            <a:miter lim="800000"/>
          </a:ln>
          <a:effectLst/>
        </p:spPr>
      </p:cxnSp>
      <p:sp>
        <p:nvSpPr>
          <p:cNvPr id="120" name="Oval 119"/>
          <p:cNvSpPr/>
          <p:nvPr/>
        </p:nvSpPr>
        <p:spPr>
          <a:xfrm>
            <a:off x="3176255" y="3456882"/>
            <a:ext cx="169816" cy="169816"/>
          </a:xfrm>
          <a:prstGeom prst="ellipse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3636247" y="3456882"/>
            <a:ext cx="169816" cy="169816"/>
          </a:xfrm>
          <a:prstGeom prst="ellipse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2" name="Oval 121"/>
          <p:cNvSpPr/>
          <p:nvPr/>
        </p:nvSpPr>
        <p:spPr>
          <a:xfrm>
            <a:off x="4096370" y="3456882"/>
            <a:ext cx="169816" cy="169816"/>
          </a:xfrm>
          <a:prstGeom prst="ellipse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23" name="Straight Arrow Connector 122"/>
          <p:cNvCxnSpPr>
            <a:stCxn id="121" idx="2"/>
            <a:endCxn id="120" idx="6"/>
          </p:cNvCxnSpPr>
          <p:nvPr/>
        </p:nvCxnSpPr>
        <p:spPr>
          <a:xfrm flipH="1">
            <a:off x="3346071" y="3541790"/>
            <a:ext cx="290176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4" name="Straight Arrow Connector 123"/>
          <p:cNvCxnSpPr>
            <a:stCxn id="122" idx="2"/>
            <a:endCxn id="121" idx="6"/>
          </p:cNvCxnSpPr>
          <p:nvPr/>
        </p:nvCxnSpPr>
        <p:spPr>
          <a:xfrm flipH="1">
            <a:off x="3806063" y="3541790"/>
            <a:ext cx="290307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5" name="Straight Arrow Connector 124"/>
          <p:cNvCxnSpPr>
            <a:stCxn id="126" idx="2"/>
            <a:endCxn id="122" idx="6"/>
          </p:cNvCxnSpPr>
          <p:nvPr/>
        </p:nvCxnSpPr>
        <p:spPr>
          <a:xfrm flipH="1">
            <a:off x="4266186" y="3541790"/>
            <a:ext cx="1738793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6" name="Oval 125"/>
          <p:cNvSpPr/>
          <p:nvPr/>
        </p:nvSpPr>
        <p:spPr>
          <a:xfrm>
            <a:off x="6004979" y="3456882"/>
            <a:ext cx="169816" cy="169816"/>
          </a:xfrm>
          <a:prstGeom prst="ellipse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470458" y="3389656"/>
            <a:ext cx="11913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integration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1652705" y="5365893"/>
            <a:ext cx="9737619" cy="0"/>
          </a:xfrm>
          <a:prstGeom prst="line">
            <a:avLst/>
          </a:prstGeom>
          <a:noFill/>
          <a:ln w="38100" cap="flat" cmpd="sng" algn="ctr">
            <a:solidFill>
              <a:srgbClr val="ED7D31">
                <a:lumMod val="75000"/>
              </a:srgbClr>
            </a:solidFill>
            <a:prstDash val="sysDash"/>
            <a:miter lim="800000"/>
          </a:ln>
          <a:effectLst/>
        </p:spPr>
      </p:cxnSp>
      <p:sp>
        <p:nvSpPr>
          <p:cNvPr id="131" name="Oval 130"/>
          <p:cNvSpPr/>
          <p:nvPr/>
        </p:nvSpPr>
        <p:spPr>
          <a:xfrm>
            <a:off x="2182295" y="5280985"/>
            <a:ext cx="169816" cy="169816"/>
          </a:xfrm>
          <a:prstGeom prst="ellipse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2" name="Oval 131"/>
          <p:cNvSpPr/>
          <p:nvPr/>
        </p:nvSpPr>
        <p:spPr>
          <a:xfrm>
            <a:off x="2795705" y="5280985"/>
            <a:ext cx="169816" cy="169816"/>
          </a:xfrm>
          <a:prstGeom prst="ellipse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3" name="Straight Arrow Connector 132"/>
          <p:cNvCxnSpPr>
            <a:stCxn id="132" idx="2"/>
            <a:endCxn id="131" idx="6"/>
          </p:cNvCxnSpPr>
          <p:nvPr/>
        </p:nvCxnSpPr>
        <p:spPr>
          <a:xfrm flipH="1">
            <a:off x="2352111" y="5365893"/>
            <a:ext cx="44359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4" name="Straight Arrow Connector 133"/>
          <p:cNvCxnSpPr>
            <a:stCxn id="135" idx="2"/>
            <a:endCxn id="132" idx="6"/>
          </p:cNvCxnSpPr>
          <p:nvPr/>
        </p:nvCxnSpPr>
        <p:spPr>
          <a:xfrm flipH="1">
            <a:off x="2965521" y="5365893"/>
            <a:ext cx="2722268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5" name="Oval 134"/>
          <p:cNvSpPr/>
          <p:nvPr/>
        </p:nvSpPr>
        <p:spPr>
          <a:xfrm>
            <a:off x="5687789" y="5280985"/>
            <a:ext cx="169816" cy="169816"/>
          </a:xfrm>
          <a:prstGeom prst="ellipse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6648519" y="5280985"/>
            <a:ext cx="169816" cy="169816"/>
          </a:xfrm>
          <a:prstGeom prst="ellipse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7261929" y="5280985"/>
            <a:ext cx="169816" cy="169816"/>
          </a:xfrm>
          <a:prstGeom prst="ellipse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7875339" y="5280985"/>
            <a:ext cx="169816" cy="169816"/>
          </a:xfrm>
          <a:prstGeom prst="ellipse">
            <a:avLst/>
          </a:prstGeom>
          <a:solidFill>
            <a:srgbClr val="ED7D31">
              <a:lumMod val="60000"/>
              <a:lumOff val="40000"/>
            </a:srgbClr>
          </a:solidFill>
          <a:ln w="12700" cap="flat" cmpd="sng" algn="ctr">
            <a:solidFill>
              <a:srgbClr val="ED7D31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39" name="Straight Arrow Connector 138"/>
          <p:cNvCxnSpPr>
            <a:stCxn id="136" idx="2"/>
            <a:endCxn id="135" idx="6"/>
          </p:cNvCxnSpPr>
          <p:nvPr/>
        </p:nvCxnSpPr>
        <p:spPr>
          <a:xfrm flipH="1">
            <a:off x="5857605" y="5365893"/>
            <a:ext cx="79091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0" name="Straight Arrow Connector 139"/>
          <p:cNvCxnSpPr>
            <a:stCxn id="137" idx="2"/>
            <a:endCxn id="136" idx="6"/>
          </p:cNvCxnSpPr>
          <p:nvPr/>
        </p:nvCxnSpPr>
        <p:spPr>
          <a:xfrm flipH="1">
            <a:off x="6818335" y="5365893"/>
            <a:ext cx="44359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Straight Arrow Connector 140"/>
          <p:cNvCxnSpPr>
            <a:stCxn id="138" idx="2"/>
            <a:endCxn id="137" idx="6"/>
          </p:cNvCxnSpPr>
          <p:nvPr/>
        </p:nvCxnSpPr>
        <p:spPr>
          <a:xfrm flipH="1">
            <a:off x="7431745" y="5365893"/>
            <a:ext cx="443594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2" name="TextBox 141"/>
          <p:cNvSpPr txBox="1"/>
          <p:nvPr/>
        </p:nvSpPr>
        <p:spPr>
          <a:xfrm>
            <a:off x="195114" y="5104283"/>
            <a:ext cx="1503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Origin/master</a:t>
            </a:r>
          </a:p>
          <a:p>
            <a:pPr algn="ctr" defTabSz="914400"/>
            <a:r>
              <a:rPr lang="en-US" sz="14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(Downstream)</a:t>
            </a:r>
          </a:p>
        </p:txBody>
      </p:sp>
      <p:cxnSp>
        <p:nvCxnSpPr>
          <p:cNvPr id="143" name="Straight Arrow Connector 142"/>
          <p:cNvCxnSpPr>
            <a:stCxn id="91" idx="4"/>
            <a:endCxn id="131" idx="0"/>
          </p:cNvCxnSpPr>
          <p:nvPr/>
        </p:nvCxnSpPr>
        <p:spPr>
          <a:xfrm>
            <a:off x="2267203" y="2405308"/>
            <a:ext cx="0" cy="2875677"/>
          </a:xfrm>
          <a:prstGeom prst="straightConnector1">
            <a:avLst/>
          </a:prstGeom>
          <a:noFill/>
          <a:ln w="19050" cap="flat" cmpd="sng" algn="ctr">
            <a:solidFill>
              <a:srgbClr val="5B9BD5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sp>
        <p:nvSpPr>
          <p:cNvPr id="144" name="TextBox 143"/>
          <p:cNvSpPr txBox="1"/>
          <p:nvPr/>
        </p:nvSpPr>
        <p:spPr>
          <a:xfrm>
            <a:off x="1725076" y="4736516"/>
            <a:ext cx="550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fork</a:t>
            </a:r>
          </a:p>
        </p:txBody>
      </p:sp>
      <p:cxnSp>
        <p:nvCxnSpPr>
          <p:cNvPr id="145" name="Straight Arrow Connector 144"/>
          <p:cNvCxnSpPr>
            <a:stCxn id="120" idx="4"/>
            <a:endCxn id="132" idx="0"/>
          </p:cNvCxnSpPr>
          <p:nvPr/>
        </p:nvCxnSpPr>
        <p:spPr>
          <a:xfrm flipH="1">
            <a:off x="2880613" y="3626698"/>
            <a:ext cx="380550" cy="165428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6" name="Straight Arrow Connector 145"/>
          <p:cNvCxnSpPr>
            <a:stCxn id="121" idx="0"/>
            <a:endCxn id="93" idx="4"/>
          </p:cNvCxnSpPr>
          <p:nvPr/>
        </p:nvCxnSpPr>
        <p:spPr>
          <a:xfrm flipH="1" flipV="1">
            <a:off x="3494023" y="2405308"/>
            <a:ext cx="227132" cy="105157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7" name="Straight Connector 146"/>
          <p:cNvCxnSpPr/>
          <p:nvPr/>
        </p:nvCxnSpPr>
        <p:spPr>
          <a:xfrm>
            <a:off x="3997258" y="4184841"/>
            <a:ext cx="1785797" cy="0"/>
          </a:xfrm>
          <a:prstGeom prst="line">
            <a:avLst/>
          </a:prstGeom>
          <a:noFill/>
          <a:ln w="38100" cap="flat" cmpd="sng" algn="ctr">
            <a:solidFill>
              <a:srgbClr val="7030A0"/>
            </a:solidFill>
            <a:prstDash val="dash"/>
            <a:miter lim="800000"/>
          </a:ln>
          <a:effectLst/>
        </p:spPr>
      </p:cxnSp>
      <p:sp>
        <p:nvSpPr>
          <p:cNvPr id="148" name="Oval 147"/>
          <p:cNvSpPr/>
          <p:nvPr/>
        </p:nvSpPr>
        <p:spPr>
          <a:xfrm>
            <a:off x="4329361" y="4097514"/>
            <a:ext cx="169816" cy="169816"/>
          </a:xfrm>
          <a:prstGeom prst="ellipse">
            <a:avLst/>
          </a:prstGeom>
          <a:solidFill>
            <a:srgbClr val="CC99FF"/>
          </a:solidFill>
          <a:ln w="127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9" name="Oval 148"/>
          <p:cNvSpPr/>
          <p:nvPr/>
        </p:nvSpPr>
        <p:spPr>
          <a:xfrm>
            <a:off x="4746899" y="4097514"/>
            <a:ext cx="169816" cy="169816"/>
          </a:xfrm>
          <a:prstGeom prst="ellipse">
            <a:avLst/>
          </a:prstGeom>
          <a:solidFill>
            <a:srgbClr val="CC99FF"/>
          </a:solidFill>
          <a:ln w="127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0" name="Straight Arrow Connector 149"/>
          <p:cNvCxnSpPr>
            <a:stCxn id="151" idx="2"/>
            <a:endCxn id="149" idx="6"/>
          </p:cNvCxnSpPr>
          <p:nvPr/>
        </p:nvCxnSpPr>
        <p:spPr>
          <a:xfrm flipH="1">
            <a:off x="4916715" y="4182422"/>
            <a:ext cx="247722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1" name="Oval 150"/>
          <p:cNvSpPr/>
          <p:nvPr/>
        </p:nvSpPr>
        <p:spPr>
          <a:xfrm>
            <a:off x="5164437" y="4097514"/>
            <a:ext cx="169816" cy="169816"/>
          </a:xfrm>
          <a:prstGeom prst="ellipse">
            <a:avLst/>
          </a:prstGeom>
          <a:solidFill>
            <a:srgbClr val="CC99FF"/>
          </a:solidFill>
          <a:ln w="127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52" name="Straight Arrow Connector 151"/>
          <p:cNvCxnSpPr>
            <a:stCxn id="149" idx="2"/>
            <a:endCxn id="148" idx="6"/>
          </p:cNvCxnSpPr>
          <p:nvPr/>
        </p:nvCxnSpPr>
        <p:spPr>
          <a:xfrm flipH="1">
            <a:off x="4499177" y="4182422"/>
            <a:ext cx="247722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3" name="Straight Arrow Connector 152"/>
          <p:cNvCxnSpPr>
            <a:stCxn id="148" idx="0"/>
            <a:endCxn id="122" idx="4"/>
          </p:cNvCxnSpPr>
          <p:nvPr/>
        </p:nvCxnSpPr>
        <p:spPr>
          <a:xfrm flipH="1" flipV="1">
            <a:off x="4181278" y="3626698"/>
            <a:ext cx="232991" cy="47081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4" name="Straight Arrow Connector 153"/>
          <p:cNvCxnSpPr>
            <a:cxnSpLocks/>
            <a:stCxn id="126" idx="4"/>
            <a:endCxn id="135" idx="0"/>
          </p:cNvCxnSpPr>
          <p:nvPr/>
        </p:nvCxnSpPr>
        <p:spPr>
          <a:xfrm flipH="1">
            <a:off x="5772697" y="3626698"/>
            <a:ext cx="317190" cy="165428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5" name="Straight Arrow Connector 154"/>
          <p:cNvCxnSpPr>
            <a:cxnSpLocks/>
            <a:stCxn id="135" idx="0"/>
            <a:endCxn id="151" idx="4"/>
          </p:cNvCxnSpPr>
          <p:nvPr/>
        </p:nvCxnSpPr>
        <p:spPr>
          <a:xfrm flipH="1" flipV="1">
            <a:off x="5249345" y="4267330"/>
            <a:ext cx="523352" cy="101365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6" name="Straight Arrow Connector 155"/>
          <p:cNvCxnSpPr>
            <a:stCxn id="159" idx="4"/>
            <a:endCxn id="138" idx="0"/>
          </p:cNvCxnSpPr>
          <p:nvPr/>
        </p:nvCxnSpPr>
        <p:spPr>
          <a:xfrm flipH="1">
            <a:off x="7960247" y="3626698"/>
            <a:ext cx="578586" cy="165428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7" name="Straight Arrow Connector 156"/>
          <p:cNvCxnSpPr>
            <a:stCxn id="160" idx="0"/>
            <a:endCxn id="107" idx="4"/>
          </p:cNvCxnSpPr>
          <p:nvPr/>
        </p:nvCxnSpPr>
        <p:spPr>
          <a:xfrm flipH="1" flipV="1">
            <a:off x="8401303" y="2405308"/>
            <a:ext cx="597522" cy="1051574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8" name="Straight Connector 157"/>
          <p:cNvCxnSpPr/>
          <p:nvPr/>
        </p:nvCxnSpPr>
        <p:spPr>
          <a:xfrm>
            <a:off x="8182694" y="3541790"/>
            <a:ext cx="3048987" cy="0"/>
          </a:xfrm>
          <a:prstGeom prst="line">
            <a:avLst/>
          </a:prstGeom>
          <a:noFill/>
          <a:ln w="38100" cap="flat" cmpd="sng" algn="ctr">
            <a:solidFill>
              <a:srgbClr val="FFC000">
                <a:lumMod val="60000"/>
                <a:lumOff val="40000"/>
              </a:srgbClr>
            </a:solidFill>
            <a:prstDash val="sysDash"/>
            <a:miter lim="800000"/>
          </a:ln>
          <a:effectLst/>
        </p:spPr>
      </p:cxnSp>
      <p:sp>
        <p:nvSpPr>
          <p:cNvPr id="159" name="Oval 158"/>
          <p:cNvSpPr/>
          <p:nvPr/>
        </p:nvSpPr>
        <p:spPr>
          <a:xfrm>
            <a:off x="8453925" y="3456882"/>
            <a:ext cx="169816" cy="169816"/>
          </a:xfrm>
          <a:prstGeom prst="ellipse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0" name="Oval 159"/>
          <p:cNvSpPr/>
          <p:nvPr/>
        </p:nvSpPr>
        <p:spPr>
          <a:xfrm>
            <a:off x="8913917" y="3456882"/>
            <a:ext cx="169816" cy="169816"/>
          </a:xfrm>
          <a:prstGeom prst="ellipse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1" name="Oval 160"/>
          <p:cNvSpPr/>
          <p:nvPr/>
        </p:nvSpPr>
        <p:spPr>
          <a:xfrm>
            <a:off x="9374040" y="3456882"/>
            <a:ext cx="169816" cy="169816"/>
          </a:xfrm>
          <a:prstGeom prst="ellipse">
            <a:avLst/>
          </a:prstGeom>
          <a:solidFill>
            <a:srgbClr val="FFC000">
              <a:lumMod val="40000"/>
              <a:lumOff val="60000"/>
            </a:srgbClr>
          </a:solidFill>
          <a:ln w="12700" cap="flat" cmpd="sng" algn="ctr">
            <a:solidFill>
              <a:srgbClr val="FFC000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2" name="Straight Arrow Connector 161"/>
          <p:cNvCxnSpPr>
            <a:stCxn id="160" idx="2"/>
            <a:endCxn id="159" idx="6"/>
          </p:cNvCxnSpPr>
          <p:nvPr/>
        </p:nvCxnSpPr>
        <p:spPr>
          <a:xfrm flipH="1">
            <a:off x="8623741" y="3541790"/>
            <a:ext cx="290176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3" name="Straight Arrow Connector 162"/>
          <p:cNvCxnSpPr>
            <a:stCxn id="161" idx="2"/>
            <a:endCxn id="160" idx="6"/>
          </p:cNvCxnSpPr>
          <p:nvPr/>
        </p:nvCxnSpPr>
        <p:spPr>
          <a:xfrm flipH="1">
            <a:off x="9083733" y="3541790"/>
            <a:ext cx="290307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4" name="Straight Connector 163"/>
          <p:cNvCxnSpPr/>
          <p:nvPr/>
        </p:nvCxnSpPr>
        <p:spPr>
          <a:xfrm>
            <a:off x="9462940" y="4184841"/>
            <a:ext cx="1785797" cy="0"/>
          </a:xfrm>
          <a:prstGeom prst="line">
            <a:avLst/>
          </a:prstGeom>
          <a:noFill/>
          <a:ln w="38100" cap="flat" cmpd="sng" algn="ctr">
            <a:solidFill>
              <a:srgbClr val="7030A0"/>
            </a:solidFill>
            <a:prstDash val="dash"/>
            <a:miter lim="800000"/>
          </a:ln>
          <a:effectLst/>
        </p:spPr>
      </p:cxnSp>
      <p:sp>
        <p:nvSpPr>
          <p:cNvPr id="165" name="Oval 164"/>
          <p:cNvSpPr/>
          <p:nvPr/>
        </p:nvSpPr>
        <p:spPr>
          <a:xfrm>
            <a:off x="9706143" y="4097514"/>
            <a:ext cx="169816" cy="169816"/>
          </a:xfrm>
          <a:prstGeom prst="ellipse">
            <a:avLst/>
          </a:prstGeom>
          <a:solidFill>
            <a:srgbClr val="CC99FF"/>
          </a:solidFill>
          <a:ln w="127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10123681" y="4097514"/>
            <a:ext cx="169816" cy="169816"/>
          </a:xfrm>
          <a:prstGeom prst="ellipse">
            <a:avLst/>
          </a:prstGeom>
          <a:solidFill>
            <a:srgbClr val="CC99FF"/>
          </a:solidFill>
          <a:ln w="12700" cap="flat" cmpd="sng" algn="ctr">
            <a:solidFill>
              <a:srgbClr val="7030A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8" name="Straight Arrow Connector 167"/>
          <p:cNvCxnSpPr>
            <a:stCxn id="166" idx="2"/>
            <a:endCxn id="165" idx="6"/>
          </p:cNvCxnSpPr>
          <p:nvPr/>
        </p:nvCxnSpPr>
        <p:spPr>
          <a:xfrm flipH="1">
            <a:off x="9875959" y="4182422"/>
            <a:ext cx="247722" cy="0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9" name="Straight Arrow Connector 168"/>
          <p:cNvCxnSpPr>
            <a:stCxn id="165" idx="0"/>
            <a:endCxn id="161" idx="4"/>
          </p:cNvCxnSpPr>
          <p:nvPr/>
        </p:nvCxnSpPr>
        <p:spPr>
          <a:xfrm flipH="1" flipV="1">
            <a:off x="9458948" y="3626698"/>
            <a:ext cx="332103" cy="470816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0" name="TextBox 169"/>
          <p:cNvSpPr txBox="1"/>
          <p:nvPr/>
        </p:nvSpPr>
        <p:spPr>
          <a:xfrm>
            <a:off x="418364" y="3986755"/>
            <a:ext cx="12955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sz="14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stabilization</a:t>
            </a:r>
          </a:p>
        </p:txBody>
      </p:sp>
      <p:sp>
        <p:nvSpPr>
          <p:cNvPr id="172" name="Rounded Rectangle 171"/>
          <p:cNvSpPr/>
          <p:nvPr/>
        </p:nvSpPr>
        <p:spPr>
          <a:xfrm>
            <a:off x="2670056" y="2969693"/>
            <a:ext cx="3824813" cy="1793486"/>
          </a:xfrm>
          <a:prstGeom prst="roundRect">
            <a:avLst/>
          </a:prstGeom>
          <a:noFill/>
          <a:ln w="12700" cap="flat" cmpd="sng" algn="ctr">
            <a:solidFill>
              <a:srgbClr val="FF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4161262" y="2570603"/>
            <a:ext cx="2161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cycle of merge</a:t>
            </a:r>
          </a:p>
        </p:txBody>
      </p:sp>
      <p:pic>
        <p:nvPicPr>
          <p:cNvPr id="185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95" y="1804889"/>
            <a:ext cx="312750" cy="3127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67" name="Group 166"/>
          <p:cNvGrpSpPr/>
          <p:nvPr/>
        </p:nvGrpSpPr>
        <p:grpSpPr>
          <a:xfrm>
            <a:off x="597835" y="5823997"/>
            <a:ext cx="7669169" cy="883049"/>
            <a:chOff x="3176584" y="5789141"/>
            <a:chExt cx="7669169" cy="883049"/>
          </a:xfrm>
        </p:grpSpPr>
        <p:sp>
          <p:nvSpPr>
            <p:cNvPr id="171" name="Rounded Rectangle 170"/>
            <p:cNvSpPr/>
            <p:nvPr/>
          </p:nvSpPr>
          <p:spPr>
            <a:xfrm>
              <a:off x="3176584" y="5789141"/>
              <a:ext cx="7669169" cy="883049"/>
            </a:xfrm>
            <a:prstGeom prst="roundRect">
              <a:avLst/>
            </a:prstGeom>
            <a:solidFill>
              <a:srgbClr val="F8FDFE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>
              <a:off x="3484668" y="5962732"/>
              <a:ext cx="169816" cy="169816"/>
            </a:xfrm>
            <a:prstGeom prst="ellipse">
              <a:avLst/>
            </a:prstGeom>
            <a:solidFill>
              <a:srgbClr val="70AD47">
                <a:lumMod val="60000"/>
                <a:lumOff val="40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635876" y="5893752"/>
              <a:ext cx="31582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1400" b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Each commit in upstream branch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270335" y="5897050"/>
              <a:ext cx="3408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1400" b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Each commit in stabilization branch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3621449" y="6290713"/>
              <a:ext cx="33041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1400" b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Each commit in integration branch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270335" y="6294609"/>
              <a:ext cx="3408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14400"/>
              <a:r>
                <a:rPr lang="en-US" sz="1400" b="1" dirty="0">
                  <a:solidFill>
                    <a:prstClr val="black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Each commit in stabilization branch</a:t>
              </a:r>
            </a:p>
          </p:txBody>
        </p:sp>
        <p:sp>
          <p:nvSpPr>
            <p:cNvPr id="190" name="Oval 189"/>
            <p:cNvSpPr/>
            <p:nvPr/>
          </p:nvSpPr>
          <p:spPr>
            <a:xfrm>
              <a:off x="3484668" y="6359693"/>
              <a:ext cx="169816" cy="169816"/>
            </a:xfrm>
            <a:prstGeom prst="ellipse">
              <a:avLst/>
            </a:pr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rgbClr val="FFC000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1" name="Oval 190"/>
            <p:cNvSpPr/>
            <p:nvPr/>
          </p:nvSpPr>
          <p:spPr>
            <a:xfrm>
              <a:off x="7131149" y="5966030"/>
              <a:ext cx="169816" cy="169816"/>
            </a:xfrm>
            <a:prstGeom prst="ellipse">
              <a:avLst/>
            </a:prstGeom>
            <a:solidFill>
              <a:srgbClr val="CC99FF"/>
            </a:solidFill>
            <a:ln w="12700" cap="flat" cmpd="sng" algn="ctr">
              <a:solidFill>
                <a:srgbClr val="7030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7131149" y="6363589"/>
              <a:ext cx="169816" cy="169816"/>
            </a:xfrm>
            <a:prstGeom prst="ellipse">
              <a:avLst/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78" name="Picture 17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0D8EA3A-DD29-4B01-BDE3-CCD94BB76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643" b="90071" l="9643" r="90000">
                        <a14:foregroundMark x1="49643" y1="9714" x2="49643" y2="9714"/>
                        <a14:foregroundMark x1="9643" y1="48857" x2="9643" y2="48857"/>
                        <a14:foregroundMark x1="90071" y1="43643" x2="90071" y2="43643"/>
                        <a14:foregroundMark x1="50357" y1="90071" x2="50357" y2="9007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2246" y="4651389"/>
            <a:ext cx="472503" cy="472503"/>
          </a:xfrm>
          <a:prstGeom prst="rect">
            <a:avLst/>
          </a:prstGeom>
        </p:spPr>
      </p:pic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88E6B41A-0960-4BB6-B494-2670A41D7073}"/>
              </a:ext>
            </a:extLst>
          </p:cNvPr>
          <p:cNvCxnSpPr>
            <a:cxnSpLocks/>
            <a:stCxn id="136" idx="0"/>
            <a:endCxn id="126" idx="4"/>
          </p:cNvCxnSpPr>
          <p:nvPr/>
        </p:nvCxnSpPr>
        <p:spPr>
          <a:xfrm flipH="1" flipV="1">
            <a:off x="6089887" y="3626698"/>
            <a:ext cx="643540" cy="1654287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74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  <p:bldP spid="173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15897</TotalTime>
  <Words>845</Words>
  <Application>Microsoft Office PowerPoint</Application>
  <PresentationFormat>Widescreen</PresentationFormat>
  <Paragraphs>250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Tahoma</vt:lpstr>
      <vt:lpstr>Trebuchet MS</vt:lpstr>
      <vt:lpstr>Wingdings 3</vt:lpstr>
      <vt:lpstr>Facet</vt:lpstr>
      <vt:lpstr>Towards Understanding and Fixing Upstream Merge Induced Conflicts in Divergent Forks:  An Industrial Case Study</vt:lpstr>
      <vt:lpstr>Divergent fork</vt:lpstr>
      <vt:lpstr>Divergent fork - examples</vt:lpstr>
      <vt:lpstr>Problem?</vt:lpstr>
      <vt:lpstr>PowerPoint Presentation</vt:lpstr>
      <vt:lpstr>PowerPoint Presentation</vt:lpstr>
      <vt:lpstr>North Star: What Do We Want?</vt:lpstr>
      <vt:lpstr>Overview of the work</vt:lpstr>
      <vt:lpstr>Structure of Edge development</vt:lpstr>
      <vt:lpstr>Distribution of fixes during merges</vt:lpstr>
      <vt:lpstr>Overview of automatic patch</vt:lpstr>
      <vt:lpstr>Patch inference from two upstream versions</vt:lpstr>
      <vt:lpstr>Apply pathes to downstream</vt:lpstr>
      <vt:lpstr>Overview of automatic patch</vt:lpstr>
      <vt:lpstr>Input commit pruning</vt:lpstr>
      <vt:lpstr>Feasibility check</vt:lpstr>
      <vt:lpstr>Conclusion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Chungha Sung</dc:creator>
  <cp:lastModifiedBy>Chungha Sung</cp:lastModifiedBy>
  <cp:revision>624</cp:revision>
  <dcterms:created xsi:type="dcterms:W3CDTF">2019-08-06T23:54:05Z</dcterms:created>
  <dcterms:modified xsi:type="dcterms:W3CDTF">2020-06-22T04:23:57Z</dcterms:modified>
</cp:coreProperties>
</file>