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80" r:id="rId4"/>
    <p:sldId id="282" r:id="rId5"/>
    <p:sldId id="265" r:id="rId6"/>
    <p:sldId id="278" r:id="rId7"/>
    <p:sldId id="276" r:id="rId8"/>
    <p:sldId id="277" r:id="rId9"/>
    <p:sldId id="281" r:id="rId10"/>
    <p:sldId id="262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561489-16E4-4695-BCB1-CDFAF723B70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8AD9778-8349-4938-9028-7AA8BE96537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ertabelo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b="1" u="sng" dirty="0" err="1">
                <a:effectLst/>
              </a:rPr>
              <a:t>Đề</a:t>
            </a:r>
            <a:r>
              <a:rPr lang="en-US" sz="2600" b="1" u="sng" dirty="0">
                <a:effectLst/>
              </a:rPr>
              <a:t> </a:t>
            </a:r>
            <a:r>
              <a:rPr lang="en-US" sz="2600" b="1" u="sng" dirty="0" err="1">
                <a:effectLst/>
              </a:rPr>
              <a:t>tài</a:t>
            </a:r>
            <a:r>
              <a:rPr lang="en-US" sz="2600" b="1" u="sng" dirty="0">
                <a:effectLst/>
              </a:rPr>
              <a:t>   </a:t>
            </a:r>
            <a:r>
              <a:rPr lang="en-US" sz="2600" b="1" dirty="0">
                <a:effectLst/>
              </a:rPr>
              <a:t>: </a:t>
            </a:r>
            <a:r>
              <a:rPr lang="en-US" sz="2600" b="1" dirty="0" err="1">
                <a:effectLst/>
              </a:rPr>
              <a:t>Ứng</a:t>
            </a:r>
            <a:r>
              <a:rPr lang="en-US" sz="2600" b="1" dirty="0">
                <a:effectLst/>
              </a:rPr>
              <a:t> </a:t>
            </a:r>
            <a:r>
              <a:rPr lang="en-US" sz="2600" b="1" dirty="0" err="1">
                <a:effectLst/>
              </a:rPr>
              <a:t>dụng</a:t>
            </a:r>
            <a:r>
              <a:rPr lang="en-US" sz="2600" b="1" dirty="0">
                <a:effectLst/>
              </a:rPr>
              <a:t> </a:t>
            </a:r>
            <a:r>
              <a:rPr lang="en-US" sz="2600" b="1" dirty="0" err="1">
                <a:effectLst/>
              </a:rPr>
              <a:t>đọc</a:t>
            </a:r>
            <a:r>
              <a:rPr lang="en-US" sz="2600" b="1" dirty="0">
                <a:effectLst/>
              </a:rPr>
              <a:t> </a:t>
            </a:r>
            <a:r>
              <a:rPr lang="en-US" sz="2600" b="1" dirty="0" err="1" smtClean="0">
                <a:effectLst/>
              </a:rPr>
              <a:t>báo</a:t>
            </a:r>
            <a:endParaRPr lang="en-US" sz="2600" dirty="0" smtClean="0"/>
          </a:p>
          <a:p>
            <a:endParaRPr lang="en-US" dirty="0" smtClean="0"/>
          </a:p>
          <a:p>
            <a:pPr hangingPunct="0"/>
            <a:r>
              <a:rPr lang="en-US" b="1" i="1" dirty="0" err="1">
                <a:effectLst/>
              </a:rPr>
              <a:t>Giáo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>
                <a:effectLst/>
              </a:rPr>
              <a:t>viên</a:t>
            </a:r>
            <a:r>
              <a:rPr lang="en-US" b="1" i="1" dirty="0">
                <a:effectLst/>
              </a:rPr>
              <a:t> </a:t>
            </a:r>
            <a:r>
              <a:rPr lang="en-US" b="1" i="1" dirty="0" err="1" smtClean="0">
                <a:effectLst/>
              </a:rPr>
              <a:t>bộ</a:t>
            </a:r>
            <a:r>
              <a:rPr lang="en-US" b="1" i="1" dirty="0" smtClean="0">
                <a:effectLst/>
              </a:rPr>
              <a:t> </a:t>
            </a:r>
            <a:r>
              <a:rPr lang="en-US" b="1" i="1" dirty="0" err="1" smtClean="0">
                <a:effectLst/>
              </a:rPr>
              <a:t>môn</a:t>
            </a:r>
            <a:r>
              <a:rPr lang="en-US" b="1" i="1" dirty="0" smtClean="0">
                <a:effectLst/>
              </a:rPr>
              <a:t>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Tùng</a:t>
            </a:r>
            <a:r>
              <a:rPr lang="en-US" dirty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hangingPunct="0"/>
            <a:r>
              <a:rPr lang="en-US" b="1" i="1" dirty="0" smtClean="0">
                <a:effectLst/>
              </a:rPr>
              <a:t>Group9: </a:t>
            </a:r>
          </a:p>
          <a:p>
            <a:pPr hangingPunct="0"/>
            <a:r>
              <a:rPr lang="en-US" b="1" i="1" dirty="0" err="1" smtClean="0"/>
              <a:t>Vũ</a:t>
            </a:r>
            <a:r>
              <a:rPr lang="en-US" b="1" i="1" dirty="0" smtClean="0"/>
              <a:t> </a:t>
            </a:r>
            <a:r>
              <a:rPr lang="en-US" b="1" i="1" dirty="0" err="1" smtClean="0"/>
              <a:t>hà</a:t>
            </a:r>
            <a:r>
              <a:rPr lang="en-US" b="1" i="1" dirty="0" smtClean="0"/>
              <a:t> vi</a:t>
            </a:r>
          </a:p>
          <a:p>
            <a:pPr hangingPunct="0"/>
            <a:r>
              <a:rPr lang="en-US" i="1" dirty="0" err="1" smtClean="0"/>
              <a:t>Nghuyễn</a:t>
            </a:r>
            <a:r>
              <a:rPr lang="en-US" i="1" dirty="0" smtClean="0"/>
              <a:t> </a:t>
            </a:r>
            <a:r>
              <a:rPr lang="en-US" i="1" dirty="0" err="1" smtClean="0"/>
              <a:t>bảo</a:t>
            </a:r>
            <a:r>
              <a:rPr lang="en-US" i="1" dirty="0" smtClean="0"/>
              <a:t> </a:t>
            </a:r>
            <a:r>
              <a:rPr lang="en-US" i="1" dirty="0" err="1" smtClean="0"/>
              <a:t>chung</a:t>
            </a:r>
            <a:endParaRPr lang="en-US" i="1" dirty="0" smtClean="0"/>
          </a:p>
          <a:p>
            <a:pPr hangingPunct="0"/>
            <a:r>
              <a:rPr lang="en-US" i="1" dirty="0" err="1" smtClean="0"/>
              <a:t>Lê</a:t>
            </a:r>
            <a:r>
              <a:rPr lang="en-US" i="1" dirty="0" smtClean="0"/>
              <a:t> </a:t>
            </a:r>
            <a:r>
              <a:rPr lang="en-US" i="1" dirty="0" err="1" smtClean="0"/>
              <a:t>tiến</a:t>
            </a:r>
            <a:r>
              <a:rPr lang="en-US" i="1" dirty="0" smtClean="0"/>
              <a:t> </a:t>
            </a:r>
            <a:r>
              <a:rPr lang="en-US" i="1" dirty="0" err="1" smtClean="0"/>
              <a:t>chung</a:t>
            </a:r>
            <a:endParaRPr lang="en-US" i="1" dirty="0" smtClean="0"/>
          </a:p>
          <a:p>
            <a:pPr hangingPunct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effectLst/>
              </a:rPr>
              <a:t>BÁO CÁO </a:t>
            </a:r>
            <a:r>
              <a:rPr lang="en-US" sz="6000" b="1" dirty="0" smtClean="0">
                <a:effectLst/>
              </a:rPr>
              <a:t>PROJECT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8408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990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Trang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/>
              <a:t>T</a:t>
            </a:r>
            <a:r>
              <a:rPr lang="en-US" sz="2400" dirty="0" err="1" smtClean="0"/>
              <a:t>hiệu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algn="just"/>
            <a:r>
              <a:rPr lang="en-US" sz="2000" dirty="0" err="1"/>
              <a:t>G</a:t>
            </a:r>
            <a:r>
              <a:rPr lang="en-US" sz="2000" dirty="0" err="1" smtClean="0"/>
              <a:t>ồm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lịch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cửa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71800" y="1066800"/>
            <a:ext cx="59436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for watching</a:t>
            </a:r>
            <a:endParaRPr lang="en-US" dirty="0"/>
          </a:p>
        </p:txBody>
      </p:sp>
      <p:pic>
        <p:nvPicPr>
          <p:cNvPr id="2050" name="Picture 2" descr="C:\Users\chung\Desktop\free-have-a-nice-day-vector-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839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7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81000" y="990600"/>
            <a:ext cx="2362200" cy="5135563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vertabelo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</a:p>
          <a:p>
            <a:pPr algn="ctr"/>
            <a:r>
              <a:rPr lang="en-US" dirty="0"/>
              <a:t>:  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https://www.vertabelo.com/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61087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2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r>
              <a:rPr lang="en-US" sz="2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Vertabelo</a:t>
            </a:r>
            <a:endParaRPr lang="vi-VN" sz="2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61" y="1981200"/>
            <a:ext cx="609897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45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81000" y="923926"/>
            <a:ext cx="2362200" cy="520223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SQL server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                               -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-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-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61087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2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Sử</a:t>
            </a:r>
            <a:r>
              <a:rPr lang="en-US" sz="2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dụng</a:t>
            </a:r>
            <a:r>
              <a:rPr lang="en-US" sz="2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SQL Server</a:t>
            </a:r>
            <a:endParaRPr lang="vi-VN" sz="2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676400"/>
            <a:ext cx="533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chung\Desktop\Asp.net_Logo_0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1314"/>
            <a:ext cx="5638800" cy="36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Visual Studio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Visual Studio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ebsite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533400"/>
            <a:ext cx="5257800" cy="295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chung\Desktop\14087183_179539652467007_416814334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528578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381000" y="914400"/>
            <a:ext cx="2362200" cy="5211763"/>
          </a:xfrm>
        </p:spPr>
        <p:txBody>
          <a:bodyPr/>
          <a:lstStyle/>
          <a:p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SQL Server</a:t>
            </a:r>
            <a:endParaRPr lang="vi-VN" b="1" dirty="0"/>
          </a:p>
          <a:p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 smtClean="0">
                <a:sym typeface="Wingdings" panose="05000000000000000000" pitchFamily="2" charset="2"/>
              </a:rPr>
              <a:t> Detach file</a:t>
            </a:r>
            <a:endParaRPr lang="en-US" dirty="0"/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71800" y="1219200"/>
            <a:ext cx="5943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9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GitHub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59436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Trang </a:t>
            </a:r>
            <a:r>
              <a:rPr lang="en-US" sz="2400" dirty="0" err="1" smtClean="0"/>
              <a:t>chủ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71800" y="1219200"/>
            <a:ext cx="59436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990600"/>
          </a:xfrm>
        </p:spPr>
        <p:txBody>
          <a:bodyPr/>
          <a:lstStyle/>
          <a:p>
            <a:pPr algn="ctr"/>
            <a:r>
              <a:rPr lang="en-US" dirty="0" smtClean="0"/>
              <a:t>Trang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Hotline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cửa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email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71800" y="1143000"/>
            <a:ext cx="5867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333</TotalTime>
  <Words>177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BÁO CÁO PROJECT</vt:lpstr>
      <vt:lpstr>PowerPoint Presentation</vt:lpstr>
      <vt:lpstr>PowerPoint Presentation</vt:lpstr>
      <vt:lpstr>Ngôn ngữ ASP.NET</vt:lpstr>
      <vt:lpstr>Sử dụng Visual Studio</vt:lpstr>
      <vt:lpstr>PowerPoint Presentation</vt:lpstr>
      <vt:lpstr>Sử dụng công cụ GitHub</vt:lpstr>
      <vt:lpstr>Trang chủ</vt:lpstr>
      <vt:lpstr>Trang liên hệ</vt:lpstr>
      <vt:lpstr>Trang Giới Thiệu</vt:lpstr>
      <vt:lpstr>Thanh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</dc:title>
  <dc:creator>Dao van Uong</dc:creator>
  <cp:lastModifiedBy>Bảo Chung Nguyễn</cp:lastModifiedBy>
  <cp:revision>140</cp:revision>
  <dcterms:created xsi:type="dcterms:W3CDTF">2015-11-11T04:56:15Z</dcterms:created>
  <dcterms:modified xsi:type="dcterms:W3CDTF">2016-08-23T13:12:08Z</dcterms:modified>
</cp:coreProperties>
</file>