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7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5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3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BC99-5E5B-448D-9B5F-B2C5A422DC7C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29B-D384-48F1-BD3F-630D424AC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Bilde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435">
            <a:off x="887413" y="1973263"/>
            <a:ext cx="631825" cy="1004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85938"/>
            <a:ext cx="16478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731963" y="75723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Lucida Sans Unicode" panose="020B0602030504020204" pitchFamily="34" charset="0"/>
              </a:rPr>
              <a:t>非均质性</a:t>
            </a:r>
            <a:endParaRPr lang="zh-CN" altLang="en-US" sz="12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819275" y="294481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Lucida Sans Unicode" panose="020B0602030504020204" pitchFamily="34" charset="0"/>
              </a:rPr>
              <a:t>天然裂缝发育</a:t>
            </a:r>
            <a:endParaRPr lang="zh-CN" altLang="en-US" sz="12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989013"/>
            <a:ext cx="197485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super large format.gif"/>
          <p:cNvPicPr>
            <a:picLocks noChangeAspect="1"/>
          </p:cNvPicPr>
          <p:nvPr/>
        </p:nvPicPr>
        <p:blipFill>
          <a:blip r:embed="rId5" cstate="screen">
            <a:extLst/>
          </a:blip>
          <a:stretch>
            <a:fillRect/>
          </a:stretch>
        </p:blipFill>
        <p:spPr>
          <a:xfrm>
            <a:off x="442913" y="3333520"/>
            <a:ext cx="4173614" cy="239901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/>
        </p:blipFill>
        <p:spPr bwMode="auto">
          <a:xfrm>
            <a:off x="5024438" y="3478213"/>
            <a:ext cx="3648075" cy="2378075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/>
        </p:blipFill>
        <p:spPr bwMode="auto">
          <a:xfrm>
            <a:off x="5016500" y="3478213"/>
            <a:ext cx="3648075" cy="2379662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35"/>
          <p:cNvPicPr/>
          <p:nvPr/>
        </p:nvPicPr>
        <p:blipFill rotWithShape="1">
          <a:blip r:embed="rId8"/>
          <a:srcRect/>
          <a:stretch/>
        </p:blipFill>
        <p:spPr bwMode="auto">
          <a:xfrm>
            <a:off x="5003800" y="3468688"/>
            <a:ext cx="3648075" cy="237648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3" name="TextBox 36"/>
          <p:cNvSpPr txBox="1">
            <a:spLocks noChangeArrowheads="1"/>
          </p:cNvSpPr>
          <p:nvPr/>
        </p:nvSpPr>
        <p:spPr bwMode="auto">
          <a:xfrm>
            <a:off x="5033963" y="5110163"/>
            <a:ext cx="241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</a:rPr>
              <a:t>级</a:t>
            </a:r>
            <a:endParaRPr lang="zh-CN" altLang="en-US" b="1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5213350" y="5121275"/>
            <a:ext cx="241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 &amp; 2</a:t>
            </a:r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</a:rPr>
              <a:t>级</a:t>
            </a:r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5183188" y="5110163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1,2,3</a:t>
            </a:r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</a:rPr>
              <a:t>级</a:t>
            </a:r>
            <a:r>
              <a:rPr lang="zh-CN" altLang="en-US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7602538" y="3213100"/>
            <a:ext cx="1046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Lucida Sans Unicode" panose="020B0602030504020204" pitchFamily="34" charset="0"/>
              </a:rPr>
              <a:t>应力影响</a:t>
            </a:r>
            <a:endParaRPr lang="zh-CN" altLang="en-US" sz="12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3397250" y="3502025"/>
            <a:ext cx="1260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r>
              <a:rPr lang="en-US" altLang="zh-CN" sz="1200" b="1">
                <a:latin typeface="Lucida Sans Unicode" panose="020B0602030504020204" pitchFamily="34" charset="0"/>
                <a:ea typeface="宋体" panose="02010600030101010101" pitchFamily="2" charset="-122"/>
              </a:rPr>
              <a:t>UFM </a:t>
            </a:r>
            <a:r>
              <a:rPr lang="zh-CN" altLang="en-US" sz="1200" b="1">
                <a:latin typeface="Lucida Sans Unicode" panose="020B0602030504020204" pitchFamily="34" charset="0"/>
              </a:rPr>
              <a:t>侧视图</a:t>
            </a:r>
            <a:endParaRPr lang="zh-CN" altLang="en-US" sz="12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41"/>
          <p:cNvSpPr txBox="1">
            <a:spLocks noChangeArrowheads="1"/>
          </p:cNvSpPr>
          <p:nvPr/>
        </p:nvSpPr>
        <p:spPr bwMode="auto">
          <a:xfrm>
            <a:off x="496888" y="3562350"/>
            <a:ext cx="1266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Lucida Sans Unicode" panose="020B0602030504020204" pitchFamily="34" charset="0"/>
                <a:ea typeface="宋体" panose="02010600030101010101" pitchFamily="2" charset="-122"/>
              </a:rPr>
              <a:t>UFM </a:t>
            </a:r>
            <a:r>
              <a:rPr lang="zh-CN" altLang="en-US" sz="1200" b="1">
                <a:latin typeface="Lucida Sans Unicode" panose="020B0602030504020204" pitchFamily="34" charset="0"/>
              </a:rPr>
              <a:t>俯视图</a:t>
            </a:r>
            <a:endParaRPr lang="zh-CN" altLang="en-US" sz="12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9"/>
          <a:srcRect l="5602" t="2365" r="2850" b="591"/>
          <a:stretch/>
        </p:blipFill>
        <p:spPr bwMode="auto">
          <a:xfrm>
            <a:off x="5076825" y="838200"/>
            <a:ext cx="3600450" cy="2303463"/>
          </a:xfrm>
          <a:prstGeom prst="rect">
            <a:avLst/>
          </a:prstGeom>
          <a:blipFill>
            <a:blip r:embed="rId10" cstate="screen"/>
            <a:tile tx="0" ty="0" sx="100000" sy="100000" flip="none" algn="tl"/>
          </a:blip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50825" y="5935663"/>
            <a:ext cx="8570913" cy="88582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357188" indent="-2714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采用</a:t>
            </a:r>
            <a:r>
              <a:rPr kumimoji="1" lang="en-US" altLang="zh-CN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UFM</a:t>
            </a: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非常规裂缝模型和</a:t>
            </a:r>
            <a:r>
              <a:rPr kumimoji="1" lang="en-US" altLang="zh-CN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Mangrove</a:t>
            </a: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压裂设计工作流程，结合</a:t>
            </a:r>
            <a:r>
              <a:rPr kumimoji="1" lang="en-US" altLang="zh-CN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Petrel</a:t>
            </a: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平台的地质建模、油藏模拟能力，采用三维地应力模型和天然裂缝模型，对裂缝形态进行针对性的优化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高导流的主缝，对裂缝端部和复杂裂缝的清理，最大化裂缝和储层的有效接触面积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1400" b="1">
                <a:solidFill>
                  <a:srgbClr val="0000FF"/>
                </a:solidFill>
                <a:latin typeface="黑体" panose="02010609060101010101" pitchFamily="49" charset="-122"/>
                <a:cs typeface="Arial" panose="020B0604020202020204" pitchFamily="34" charset="0"/>
              </a:rPr>
              <a:t>套管优化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1331913" y="44450"/>
            <a:ext cx="606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四、体积压裂改造的难点与对策</a:t>
            </a:r>
          </a:p>
        </p:txBody>
      </p:sp>
    </p:spTree>
    <p:extLst>
      <p:ext uri="{BB962C8B-B14F-4D97-AF65-F5344CB8AC3E}">
        <p14:creationId xmlns:p14="http://schemas.microsoft.com/office/powerpoint/2010/main" val="2937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宋体</vt:lpstr>
      <vt:lpstr>Arial</vt:lpstr>
      <vt:lpstr>Calibri</vt:lpstr>
      <vt:lpstr>Calibri Light</vt:lpstr>
      <vt:lpstr>Lucida Sans Unicode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2014-06-13T09:14:28Z</dcterms:created>
  <dcterms:modified xsi:type="dcterms:W3CDTF">2014-06-13T09:14:58Z</dcterms:modified>
</cp:coreProperties>
</file>