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  <p:sldMasterId id="2147483756" r:id="rId2"/>
  </p:sldMasterIdLst>
  <p:notesMasterIdLst>
    <p:notesMasterId r:id="rId4"/>
  </p:notesMasterIdLst>
  <p:sldIdLst>
    <p:sldId id="845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나눔고딕 ExtraBold" panose="020B0600000101010101" charset="-127"/>
      <p:bold r:id="rId9"/>
    </p:embeddedFont>
    <p:embeddedFont>
      <p:font typeface="나눔고딕" panose="020B0600000101010101" charset="-127"/>
      <p:regular r:id="rId10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6B6"/>
    <a:srgbClr val="FFFFCC"/>
    <a:srgbClr val="00A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8" autoAdjust="0"/>
    <p:restoredTop sz="96310" autoAdjust="0"/>
  </p:normalViewPr>
  <p:slideViewPr>
    <p:cSldViewPr>
      <p:cViewPr varScale="1">
        <p:scale>
          <a:sx n="89" d="100"/>
          <a:sy n="89" d="100"/>
        </p:scale>
        <p:origin x="90" y="498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1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98F42-5324-4C51-B5A1-4961C721B625}" type="datetimeFigureOut">
              <a:rPr lang="ko-KR" altLang="en-US" smtClean="0"/>
              <a:pPr/>
              <a:t>2017-09-20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56A67-1248-4E5A-B48B-106F6DC07D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D:\05.이미지소스\platform\HiRe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59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79512" y="404664"/>
            <a:ext cx="5961866" cy="83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defTabSz="914290" eaLnBrk="1" hangingPunct="1"/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스마트폰 기반 주요 시설원예작물 병해충 </a:t>
            </a:r>
            <a:endParaRPr lang="en-US" altLang="ko-KR" sz="2400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914290" eaLnBrk="1" hangingPunct="1"/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진단</a:t>
            </a:r>
            <a:r>
              <a:rPr lang="en-US" altLang="ko-KR" sz="2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24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처방 시스템 구축 및 실증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89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B2217-6A46-4B0F-B8AB-911D86A3485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D28E2-AE7E-4EF4-BE5A-CC006DCB1F3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3477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DDF65-3B04-4F23-8A57-AEBD93CD396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EF6C-6A7C-4180-BDDD-F90B4141501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297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18B4E-1068-4B7A-9DC5-678102811EE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EA725-425B-495A-B443-325BCC9BEDC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98522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AEA79-0F91-4F7D-B426-61752650700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D6EF6-2DB3-4895-ADF6-085D41D98D6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0037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3D713-03AB-4695-9D97-E75138AFE72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86BA9-91B7-48C3-90C8-BCE6F74BECD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1317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09A6D-C4C0-48C9-8BA6-0F4DB9A941D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146C2-86C1-4848-B8E6-19F3BBA3BC9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599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A2877-B955-403E-BC20-9FA9D449CE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84061-3ADD-4F69-A67E-86CC9682B1E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3185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 userDrawn="1"/>
        </p:nvGrpSpPr>
        <p:grpSpPr>
          <a:xfrm>
            <a:off x="438962" y="0"/>
            <a:ext cx="8705041" cy="825500"/>
            <a:chOff x="438959" y="0"/>
            <a:chExt cx="8705041" cy="86677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438959" y="0"/>
              <a:ext cx="8705041" cy="866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9"/>
            <p:cNvGrpSpPr/>
            <p:nvPr userDrawn="1"/>
          </p:nvGrpSpPr>
          <p:grpSpPr>
            <a:xfrm>
              <a:off x="438960" y="0"/>
              <a:ext cx="79200" cy="866775"/>
              <a:chOff x="438960" y="0"/>
              <a:chExt cx="79200" cy="1277257"/>
            </a:xfrm>
          </p:grpSpPr>
          <p:sp>
            <p:nvSpPr>
              <p:cNvPr id="14" name="직사각형 13"/>
              <p:cNvSpPr/>
              <p:nvPr userDrawn="1"/>
            </p:nvSpPr>
            <p:spPr>
              <a:xfrm>
                <a:off x="439173" y="0"/>
                <a:ext cx="78773" cy="1277257"/>
              </a:xfrm>
              <a:prstGeom prst="rect">
                <a:avLst/>
              </a:prstGeom>
              <a:gradFill>
                <a:gsLst>
                  <a:gs pos="0">
                    <a:srgbClr val="0A61A6"/>
                  </a:gs>
                  <a:gs pos="100000">
                    <a:srgbClr val="07447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다리꼴 11"/>
              <p:cNvSpPr/>
              <p:nvPr userDrawn="1"/>
            </p:nvSpPr>
            <p:spPr>
              <a:xfrm rot="16200000" flipH="1">
                <a:off x="111620" y="505935"/>
                <a:ext cx="733880" cy="79200"/>
              </a:xfrm>
              <a:custGeom>
                <a:avLst/>
                <a:gdLst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714080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321174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880" h="79200">
                    <a:moveTo>
                      <a:pt x="0" y="79200"/>
                    </a:moveTo>
                    <a:lnTo>
                      <a:pt x="19800" y="0"/>
                    </a:lnTo>
                    <a:lnTo>
                      <a:pt x="321174" y="0"/>
                    </a:lnTo>
                    <a:lnTo>
                      <a:pt x="733880" y="79200"/>
                    </a:lnTo>
                    <a:lnTo>
                      <a:pt x="0" y="79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7000"/>
                    </a:schemeClr>
                  </a:gs>
                  <a:gs pos="100000">
                    <a:schemeClr val="bg1">
                      <a:alpha val="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514351" y="168281"/>
            <a:ext cx="8253248" cy="504825"/>
          </a:xfrm>
        </p:spPr>
        <p:txBody>
          <a:bodyPr>
            <a:noAutofit/>
          </a:bodyPr>
          <a:lstStyle>
            <a:lvl1pPr marL="0" indent="0">
              <a:buNone/>
              <a:defRPr sz="3200" b="1" spc="-300">
                <a:solidFill>
                  <a:srgbClr val="074477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8768587" y="6540272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algn="l" defTabSz="914354">
              <a:defRPr/>
            </a:pPr>
            <a:fld id="{31D0FB6C-8241-4BF1-B77E-AFC56E1836EB}" type="slidenum"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l" defTabSz="914354">
                <a:defRPr/>
              </a:pPr>
              <a:t>‹#›</a:t>
            </a:fld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" name="Picture 3" descr="http://kmug.co.kr/board/data/logo/%BC%BC%C1%BE%B4%EB%B7%CE%B0%ED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5" y="6357958"/>
            <a:ext cx="1028775" cy="42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1548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 userDrawn="1"/>
        </p:nvGrpSpPr>
        <p:grpSpPr>
          <a:xfrm>
            <a:off x="438962" y="0"/>
            <a:ext cx="8705041" cy="825500"/>
            <a:chOff x="438959" y="0"/>
            <a:chExt cx="8705041" cy="86677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438959" y="0"/>
              <a:ext cx="8705041" cy="866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9"/>
            <p:cNvGrpSpPr/>
            <p:nvPr userDrawn="1"/>
          </p:nvGrpSpPr>
          <p:grpSpPr>
            <a:xfrm>
              <a:off x="438960" y="0"/>
              <a:ext cx="79200" cy="866775"/>
              <a:chOff x="438960" y="0"/>
              <a:chExt cx="79200" cy="1277257"/>
            </a:xfrm>
          </p:grpSpPr>
          <p:sp>
            <p:nvSpPr>
              <p:cNvPr id="14" name="직사각형 13"/>
              <p:cNvSpPr/>
              <p:nvPr userDrawn="1"/>
            </p:nvSpPr>
            <p:spPr>
              <a:xfrm>
                <a:off x="439173" y="0"/>
                <a:ext cx="78773" cy="1277257"/>
              </a:xfrm>
              <a:prstGeom prst="rect">
                <a:avLst/>
              </a:prstGeom>
              <a:gradFill>
                <a:gsLst>
                  <a:gs pos="0">
                    <a:srgbClr val="0A61A6"/>
                  </a:gs>
                  <a:gs pos="100000">
                    <a:srgbClr val="07447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다리꼴 11"/>
              <p:cNvSpPr/>
              <p:nvPr userDrawn="1"/>
            </p:nvSpPr>
            <p:spPr>
              <a:xfrm rot="16200000" flipH="1">
                <a:off x="111620" y="505935"/>
                <a:ext cx="733880" cy="79200"/>
              </a:xfrm>
              <a:custGeom>
                <a:avLst/>
                <a:gdLst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714080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321174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880" h="79200">
                    <a:moveTo>
                      <a:pt x="0" y="79200"/>
                    </a:moveTo>
                    <a:lnTo>
                      <a:pt x="19800" y="0"/>
                    </a:lnTo>
                    <a:lnTo>
                      <a:pt x="321174" y="0"/>
                    </a:lnTo>
                    <a:lnTo>
                      <a:pt x="733880" y="79200"/>
                    </a:lnTo>
                    <a:lnTo>
                      <a:pt x="0" y="79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7000"/>
                    </a:schemeClr>
                  </a:gs>
                  <a:gs pos="100000">
                    <a:schemeClr val="bg1">
                      <a:alpha val="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514351" y="168281"/>
            <a:ext cx="8253248" cy="504825"/>
          </a:xfrm>
        </p:spPr>
        <p:txBody>
          <a:bodyPr>
            <a:noAutofit/>
          </a:bodyPr>
          <a:lstStyle>
            <a:lvl1pPr marL="0" indent="0">
              <a:buNone/>
              <a:defRPr sz="3200" b="1" spc="-300">
                <a:solidFill>
                  <a:srgbClr val="074477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8768587" y="6540272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algn="l" defTabSz="914354">
              <a:defRPr/>
            </a:pPr>
            <a:fld id="{31D0FB6C-8241-4BF1-B77E-AFC56E1836EB}" type="slidenum"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l" defTabSz="914354">
                <a:defRPr/>
              </a:pPr>
              <a:t>‹#›</a:t>
            </a:fld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" name="Picture 3" descr="http://kmug.co.kr/board/data/logo/%BC%BC%C1%BE%B4%EB%B7%CE%B0%ED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5" y="6357958"/>
            <a:ext cx="1028775" cy="42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1149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 userDrawn="1"/>
        </p:nvGrpSpPr>
        <p:grpSpPr>
          <a:xfrm>
            <a:off x="438962" y="0"/>
            <a:ext cx="8705041" cy="825500"/>
            <a:chOff x="438959" y="0"/>
            <a:chExt cx="8705041" cy="86677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438959" y="0"/>
              <a:ext cx="8705041" cy="866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9"/>
            <p:cNvGrpSpPr/>
            <p:nvPr userDrawn="1"/>
          </p:nvGrpSpPr>
          <p:grpSpPr>
            <a:xfrm>
              <a:off x="438960" y="0"/>
              <a:ext cx="79200" cy="866775"/>
              <a:chOff x="438960" y="0"/>
              <a:chExt cx="79200" cy="1277257"/>
            </a:xfrm>
          </p:grpSpPr>
          <p:sp>
            <p:nvSpPr>
              <p:cNvPr id="14" name="직사각형 13"/>
              <p:cNvSpPr/>
              <p:nvPr userDrawn="1"/>
            </p:nvSpPr>
            <p:spPr>
              <a:xfrm>
                <a:off x="439173" y="0"/>
                <a:ext cx="78773" cy="1277257"/>
              </a:xfrm>
              <a:prstGeom prst="rect">
                <a:avLst/>
              </a:prstGeom>
              <a:gradFill>
                <a:gsLst>
                  <a:gs pos="0">
                    <a:srgbClr val="0A61A6"/>
                  </a:gs>
                  <a:gs pos="100000">
                    <a:srgbClr val="074477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다리꼴 11"/>
              <p:cNvSpPr/>
              <p:nvPr userDrawn="1"/>
            </p:nvSpPr>
            <p:spPr>
              <a:xfrm rot="16200000" flipH="1">
                <a:off x="111620" y="505935"/>
                <a:ext cx="733880" cy="79200"/>
              </a:xfrm>
              <a:custGeom>
                <a:avLst/>
                <a:gdLst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714080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  <a:gd name="connsiteX0" fmla="*/ 0 w 733880"/>
                  <a:gd name="connsiteY0" fmla="*/ 79200 h 79200"/>
                  <a:gd name="connsiteX1" fmla="*/ 19800 w 733880"/>
                  <a:gd name="connsiteY1" fmla="*/ 0 h 79200"/>
                  <a:gd name="connsiteX2" fmla="*/ 321174 w 733880"/>
                  <a:gd name="connsiteY2" fmla="*/ 0 h 79200"/>
                  <a:gd name="connsiteX3" fmla="*/ 733880 w 733880"/>
                  <a:gd name="connsiteY3" fmla="*/ 79200 h 79200"/>
                  <a:gd name="connsiteX4" fmla="*/ 0 w 733880"/>
                  <a:gd name="connsiteY4" fmla="*/ 79200 h 79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880" h="79200">
                    <a:moveTo>
                      <a:pt x="0" y="79200"/>
                    </a:moveTo>
                    <a:lnTo>
                      <a:pt x="19800" y="0"/>
                    </a:lnTo>
                    <a:lnTo>
                      <a:pt x="321174" y="0"/>
                    </a:lnTo>
                    <a:lnTo>
                      <a:pt x="733880" y="79200"/>
                    </a:lnTo>
                    <a:lnTo>
                      <a:pt x="0" y="792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37000"/>
                    </a:schemeClr>
                  </a:gs>
                  <a:gs pos="100000">
                    <a:schemeClr val="bg1">
                      <a:alpha val="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>
          <a:xfrm>
            <a:off x="514351" y="168281"/>
            <a:ext cx="8253248" cy="504825"/>
          </a:xfrm>
        </p:spPr>
        <p:txBody>
          <a:bodyPr>
            <a:noAutofit/>
          </a:bodyPr>
          <a:lstStyle>
            <a:lvl1pPr marL="0" indent="0">
              <a:buNone/>
              <a:defRPr sz="3200" b="1" spc="-300">
                <a:solidFill>
                  <a:srgbClr val="074477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8768587" y="6540272"/>
            <a:ext cx="415403" cy="16457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산돌고딕B" pitchFamily="50" charset="-127"/>
                <a:ea typeface="산돌고딕B" pitchFamily="50" charset="-127"/>
              </a:defRPr>
            </a:lvl1pPr>
          </a:lstStyle>
          <a:p>
            <a:pPr algn="l" defTabSz="914354">
              <a:defRPr/>
            </a:pPr>
            <a:fld id="{31D0FB6C-8241-4BF1-B77E-AFC56E1836EB}" type="slidenum"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pPr algn="l" defTabSz="914354">
                <a:defRPr/>
              </a:pPr>
              <a:t>‹#›</a:t>
            </a:fld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0" name="Picture 3" descr="http://kmug.co.kr/board/data/logo/%BC%BC%C1%BE%B4%EB%B7%CE%B0%ED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5" y="6357958"/>
            <a:ext cx="1028775" cy="42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298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29550" y="6572250"/>
            <a:ext cx="1235319" cy="241300"/>
          </a:xfrm>
        </p:spPr>
        <p:txBody>
          <a:bodyPr anchor="ctr"/>
          <a:lstStyle>
            <a:lvl1pPr>
              <a:defRPr sz="1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smtClean="0">
                <a:solidFill>
                  <a:prstClr val="black"/>
                </a:solidFill>
              </a:rPr>
              <a:t> </a:t>
            </a:r>
            <a:fld id="{030A7968-D633-460B-80F0-E03F654BFADE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10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9"/>
          <p:cNvSpPr>
            <a:spLocks noChangeArrowheads="1"/>
          </p:cNvSpPr>
          <p:nvPr userDrawn="1"/>
        </p:nvSpPr>
        <p:spPr bwMode="auto">
          <a:xfrm flipV="1">
            <a:off x="0" y="620688"/>
            <a:ext cx="9144000" cy="1428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noFill/>
            <a:miter lim="800000"/>
            <a:headEnd/>
            <a:tailEnd/>
          </a:ln>
          <a:effectLst/>
        </p:spPr>
        <p:txBody>
          <a:bodyPr wrap="none" lIns="95784" tIns="47892" rIns="95784" bIns="47892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사다리꼴 3"/>
          <p:cNvSpPr/>
          <p:nvPr userDrawn="1"/>
        </p:nvSpPr>
        <p:spPr bwMode="auto">
          <a:xfrm flipV="1">
            <a:off x="-1" y="-177"/>
            <a:ext cx="1176729" cy="644105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사다리꼴 4"/>
          <p:cNvSpPr/>
          <p:nvPr userDrawn="1"/>
        </p:nvSpPr>
        <p:spPr bwMode="auto">
          <a:xfrm flipV="1">
            <a:off x="1116766" y="-177"/>
            <a:ext cx="8027233" cy="644105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8828300" y="-177"/>
            <a:ext cx="71438" cy="64410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4183857" y="6537465"/>
            <a:ext cx="776287" cy="31115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fld id="{E845080E-6F73-427B-BD83-BB058B421A60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algn="ctr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86789" y="36102"/>
            <a:ext cx="94416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 ExtraBold" pitchFamily="50" charset="-127"/>
                <a:cs typeface="Arial" pitchFamily="34" charset="0"/>
              </a:rPr>
              <a:t>                   </a:t>
            </a:r>
            <a:endParaRPr lang="ko-KR" altLang="en-US" sz="1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나눔고딕 ExtraBold" pitchFamily="50" charset="-127"/>
              <a:cs typeface="Arial" pitchFamily="34" charset="0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76728" y="65793"/>
            <a:ext cx="7571736" cy="488926"/>
          </a:xfrm>
        </p:spPr>
        <p:txBody>
          <a:bodyPr>
            <a:normAutofit/>
          </a:bodyPr>
          <a:lstStyle>
            <a:lvl1pPr algn="l"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05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9"/>
          <p:cNvSpPr>
            <a:spLocks noChangeArrowheads="1"/>
          </p:cNvSpPr>
          <p:nvPr userDrawn="1"/>
        </p:nvSpPr>
        <p:spPr bwMode="auto">
          <a:xfrm flipV="1">
            <a:off x="0" y="620688"/>
            <a:ext cx="9144000" cy="1428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noFill/>
            <a:miter lim="800000"/>
            <a:headEnd/>
            <a:tailEnd/>
          </a:ln>
          <a:effectLst/>
        </p:spPr>
        <p:txBody>
          <a:bodyPr wrap="none" lIns="95784" tIns="47892" rIns="95784" bIns="47892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사다리꼴 3"/>
          <p:cNvSpPr/>
          <p:nvPr userDrawn="1"/>
        </p:nvSpPr>
        <p:spPr bwMode="auto">
          <a:xfrm flipV="1">
            <a:off x="-1" y="-177"/>
            <a:ext cx="1176729" cy="644105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사다리꼴 4"/>
          <p:cNvSpPr/>
          <p:nvPr userDrawn="1"/>
        </p:nvSpPr>
        <p:spPr bwMode="auto">
          <a:xfrm flipV="1">
            <a:off x="1116766" y="-177"/>
            <a:ext cx="8027233" cy="644105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8828300" y="-177"/>
            <a:ext cx="71438" cy="64410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4183857" y="6537465"/>
            <a:ext cx="776287" cy="31115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fld id="{E845080E-6F73-427B-BD83-BB058B421A60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algn="ctr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30"/>
          <p:cNvSpPr txBox="1">
            <a:spLocks noChangeArrowheads="1"/>
          </p:cNvSpPr>
          <p:nvPr userDrawn="1"/>
        </p:nvSpPr>
        <p:spPr bwMode="auto">
          <a:xfrm>
            <a:off x="5684869" y="6571493"/>
            <a:ext cx="3387725" cy="25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4" tIns="47892" rIns="95784" bIns="47892">
            <a:spAutoFit/>
          </a:bodyPr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latinLnBrk="0">
              <a:defRPr/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</a:rPr>
              <a:t>세종대학교  컨소시엄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86789" y="36102"/>
            <a:ext cx="94416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 ExtraBold" pitchFamily="50" charset="-127"/>
                <a:cs typeface="Arial" pitchFamily="34" charset="0"/>
              </a:rPr>
              <a:t>                   </a:t>
            </a:r>
            <a:endParaRPr lang="ko-KR" altLang="en-US" sz="1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나눔고딕 ExtraBold" pitchFamily="50" charset="-127"/>
              <a:cs typeface="Arial" pitchFamily="34" charset="0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176728" y="65793"/>
            <a:ext cx="7571736" cy="488926"/>
          </a:xfrm>
        </p:spPr>
        <p:txBody>
          <a:bodyPr>
            <a:normAutofit/>
          </a:bodyPr>
          <a:lstStyle>
            <a:lvl1pPr algn="l"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497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290"/>
            <a:fld id="{18E2AEF8-F52D-466F-9D5D-878707E8206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290"/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29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290"/>
            <a:fld id="{14C3EB37-3EF6-4EE5-9310-4A006FEA50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29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609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ChangeArrowheads="1"/>
          </p:cNvSpPr>
          <p:nvPr userDrawn="1"/>
        </p:nvSpPr>
        <p:spPr bwMode="auto">
          <a:xfrm>
            <a:off x="0" y="138884"/>
            <a:ext cx="9144000" cy="7540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noFill/>
            <a:miter lim="800000"/>
            <a:headEnd/>
            <a:tailEnd/>
          </a:ln>
          <a:effectLst/>
        </p:spPr>
        <p:txBody>
          <a:bodyPr wrap="none" lIns="95784" tIns="47892" rIns="95784" bIns="47892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Rectangle 29"/>
          <p:cNvSpPr>
            <a:spLocks noChangeArrowheads="1"/>
          </p:cNvSpPr>
          <p:nvPr userDrawn="1"/>
        </p:nvSpPr>
        <p:spPr bwMode="auto">
          <a:xfrm flipV="1">
            <a:off x="0" y="485052"/>
            <a:ext cx="9144000" cy="14287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noFill/>
            <a:miter lim="800000"/>
            <a:headEnd/>
            <a:tailEnd/>
          </a:ln>
          <a:effectLst/>
        </p:spPr>
        <p:txBody>
          <a:bodyPr wrap="none" lIns="95784" tIns="47892" rIns="95784" bIns="47892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사다리꼴 3"/>
          <p:cNvSpPr/>
          <p:nvPr userDrawn="1"/>
        </p:nvSpPr>
        <p:spPr bwMode="auto">
          <a:xfrm flipV="1">
            <a:off x="-1" y="198748"/>
            <a:ext cx="1176729" cy="288000"/>
          </a:xfrm>
          <a:prstGeom prst="trapezoid">
            <a:avLst>
              <a:gd name="adj" fmla="val 0"/>
            </a:avLst>
          </a:prstGeom>
          <a:solidFill>
            <a:srgbClr val="4C4D4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사다리꼴 4"/>
          <p:cNvSpPr/>
          <p:nvPr userDrawn="1"/>
        </p:nvSpPr>
        <p:spPr bwMode="auto">
          <a:xfrm flipV="1">
            <a:off x="1116766" y="198748"/>
            <a:ext cx="8027233" cy="288000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8828300" y="198748"/>
            <a:ext cx="71438" cy="288000"/>
          </a:xfrm>
          <a:prstGeom prst="rect">
            <a:avLst/>
          </a:prstGeom>
          <a:solidFill>
            <a:srgbClr val="4C4D4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5784" tIns="47892" rIns="95784" bIns="47892" rtlCol="0" anchor="ctr"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182337" y="192535"/>
            <a:ext cx="5333879" cy="28803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400" kern="1200" dirty="0">
                <a:solidFill>
                  <a:srgbClr val="4C4D4F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r>
              <a:rPr lang="ko-KR" altLang="en-US" sz="1400" dirty="0" smtClean="0">
                <a:solidFill>
                  <a:srgbClr val="044217"/>
                </a:solidFill>
                <a:latin typeface="나눔고딕 ExtraBold" pitchFamily="50" charset="-127"/>
                <a:ea typeface="나눔고딕 ExtraBold" pitchFamily="50" charset="-127"/>
              </a:rPr>
              <a:t>제목 타이틀을 넣으세요</a:t>
            </a:r>
            <a:endParaRPr lang="ko-KR" altLang="en-US" sz="1400" dirty="0">
              <a:solidFill>
                <a:srgbClr val="044217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슬라이드 번호 개체 틀 5"/>
          <p:cNvSpPr txBox="1">
            <a:spLocks/>
          </p:cNvSpPr>
          <p:nvPr userDrawn="1"/>
        </p:nvSpPr>
        <p:spPr>
          <a:xfrm>
            <a:off x="4183857" y="6537465"/>
            <a:ext cx="776287" cy="31115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fld id="{E845080E-6F73-427B-BD83-BB058B421A60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 pitchFamily="34" charset="0"/>
              </a:rPr>
              <a:pPr algn="ctr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 pitchFamily="34" charset="0"/>
            </a:endParaRP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30"/>
          <p:cNvSpPr txBox="1">
            <a:spLocks noChangeArrowheads="1"/>
          </p:cNvSpPr>
          <p:nvPr userDrawn="1"/>
        </p:nvSpPr>
        <p:spPr bwMode="auto">
          <a:xfrm>
            <a:off x="5684869" y="6571493"/>
            <a:ext cx="3387725" cy="25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4" tIns="47892" rIns="95784" bIns="47892">
            <a:spAutoFit/>
          </a:bodyPr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latinLnBrk="0">
              <a:defRPr/>
            </a:pPr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</a:rPr>
              <a:t>유누스 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나눔고딕" pitchFamily="50" charset="-127"/>
              </a:rPr>
              <a:t>컨소시엄</a:t>
            </a:r>
          </a:p>
        </p:txBody>
      </p:sp>
      <p:sp>
        <p:nvSpPr>
          <p:cNvPr id="24" name="Text Box 30"/>
          <p:cNvSpPr txBox="1">
            <a:spLocks noChangeArrowheads="1"/>
          </p:cNvSpPr>
          <p:nvPr userDrawn="1"/>
        </p:nvSpPr>
        <p:spPr bwMode="auto">
          <a:xfrm>
            <a:off x="6588224" y="232278"/>
            <a:ext cx="2228598" cy="22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5784" tIns="47892" rIns="95784" bIns="47892">
            <a:spAutoFit/>
          </a:bodyPr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010"/>
              </a:lnSpc>
              <a:spcBef>
                <a:spcPct val="50000"/>
              </a:spcBef>
              <a:defRPr/>
            </a:pPr>
            <a:r>
              <a:rPr lang="ko-KR" altLang="en-US" sz="80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고딕" pitchFamily="50" charset="-127"/>
                <a:ea typeface="나눔고딕" pitchFamily="50" charset="-127"/>
              </a:rPr>
              <a:t>인터랙티브 실감형 디지털 통합 전시 플랫폼 </a:t>
            </a:r>
            <a:endParaRPr lang="en-US" altLang="ko-KR" sz="800" dirty="0" smtClean="0">
              <a:solidFill>
                <a:prstClr val="black">
                  <a:lumMod val="65000"/>
                  <a:lumOff val="35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6789" y="235026"/>
            <a:ext cx="94416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1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나눔고딕 ExtraBold" pitchFamily="50" charset="-127"/>
                <a:cs typeface="Arial" pitchFamily="34" charset="0"/>
              </a:rPr>
              <a:t>                   </a:t>
            </a:r>
            <a:endParaRPr lang="ko-KR" altLang="en-US" sz="14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나눔고딕 ExtraBold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76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E337C-CD28-458F-AD72-CC3451B4224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E9AC1-C069-4B92-9C12-659169A2DF5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9800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0C822-8948-49AC-8ED8-4255C634DD4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031F0-7878-4931-89F4-F2FCDF8188F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15088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50B21-BF76-434C-B878-B4F9F4AD83A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F57F1-A03D-43F4-8752-D6BA0A6B6FB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61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F04B4-FC30-40E2-938E-2AA8CA502A6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C8F6E-0523-41E6-B648-4AC69A2140F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7739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90"/>
            <a:fld id="{18E2AEF8-F52D-466F-9D5D-878707E82063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290"/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9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90"/>
            <a:fld id="{14C3EB37-3EF6-4EE5-9310-4A006FEA504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29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35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91" r:id="rId2"/>
    <p:sldLayoutId id="2147483694" r:id="rId3"/>
    <p:sldLayoutId id="2147483695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ctr" defTabSz="91429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E753FE-F4D0-4F35-BF44-F0350C9A45A6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4B8AAE-31D6-4464-9D3B-F98E3E44D66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24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70" r:id="rId13"/>
    <p:sldLayoutId id="2147483771" r:id="rId14"/>
    <p:sldLayoutId id="2147483788" r:id="rId15"/>
  </p:sldLayoutIdLst>
  <p:transition>
    <p:fade/>
  </p:transition>
  <p:hf sldNum="0"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dventuresinmachinelearning.com/word2vec-tutorial-tensorflow/" TargetMode="External"/><Relationship Id="rId7" Type="http://schemas.openxmlformats.org/officeDocument/2006/relationships/hyperlink" Target="http://pythonkim.tistory.com/92" TargetMode="External"/><Relationship Id="rId2" Type="http://schemas.openxmlformats.org/officeDocument/2006/relationships/hyperlink" Target="https://shuuki4.wordpress.com/2016/01/27/word2vec-%EA%B4%80%EB%A0%A8-%EC%9D%B4%EB%A1%A0-%EC%A0%95%EB%A6%AC/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tensorflowkorea.gitbooks.io/tensorflow-kr/content/g3doc/tutorials/word2vec/" TargetMode="External"/><Relationship Id="rId5" Type="http://schemas.openxmlformats.org/officeDocument/2006/relationships/hyperlink" Target="http://solarisailab.com/archives/374" TargetMode="External"/><Relationship Id="rId4" Type="http://schemas.openxmlformats.org/officeDocument/2006/relationships/hyperlink" Target="http://nohhj.blogspot.kr/2015/08/word-embedd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821422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 smtClean="0">
                <a:hlinkClick r:id="rId2"/>
              </a:rPr>
              <a:t>https</a:t>
            </a:r>
            <a:r>
              <a:rPr lang="en-US" altLang="ko-KR" sz="1600" b="1" dirty="0">
                <a:hlinkClick r:id="rId2"/>
              </a:rPr>
              <a:t>://shuuki4.wordpress.com/2016/01/27/word2vec-%EA%B4%80%EB%A0%A8-%EC%9D%B4%EB%A1%A0-%EC%A0%95%EB%A6%AC</a:t>
            </a:r>
            <a:r>
              <a:rPr lang="en-US" altLang="ko-KR" sz="1600" b="1" dirty="0" smtClean="0">
                <a:hlinkClick r:id="rId2"/>
              </a:rPr>
              <a:t>/</a:t>
            </a:r>
            <a:r>
              <a:rPr lang="en-US" altLang="ko-KR" sz="1600" b="1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>
                <a:hlinkClick r:id="rId3"/>
              </a:rPr>
              <a:t>http://adventuresinmachinelearning.com/word2vec-tutorial-tensorflow</a:t>
            </a:r>
            <a:r>
              <a:rPr lang="en-US" altLang="ko-KR" sz="1600" b="1" dirty="0" smtClean="0">
                <a:hlinkClick r:id="rId3"/>
              </a:rPr>
              <a:t>/</a:t>
            </a:r>
            <a:r>
              <a:rPr lang="en-US" altLang="ko-KR" sz="1600" b="1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>
                <a:hlinkClick r:id="rId4"/>
              </a:rPr>
              <a:t>http://</a:t>
            </a:r>
            <a:r>
              <a:rPr lang="en-US" altLang="ko-KR" sz="1600" b="1" dirty="0" smtClean="0">
                <a:hlinkClick r:id="rId4"/>
              </a:rPr>
              <a:t>nohhj.blogspot.kr/2015/08/word-embedding.html</a:t>
            </a:r>
            <a:r>
              <a:rPr lang="en-US" altLang="ko-KR" sz="1600" b="1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>
                <a:hlinkClick r:id="rId5"/>
              </a:rPr>
              <a:t>http://</a:t>
            </a:r>
            <a:r>
              <a:rPr lang="en-US" altLang="ko-KR" sz="1600" b="1" dirty="0" smtClean="0">
                <a:hlinkClick r:id="rId5"/>
              </a:rPr>
              <a:t>solarisailab.com/archives/374</a:t>
            </a:r>
            <a:r>
              <a:rPr lang="en-US" altLang="ko-KR" sz="1600" b="1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>
                <a:hlinkClick r:id="rId6"/>
              </a:rPr>
              <a:t>https://tensorflowkorea.gitbooks.io/tensorflow-kr/content/g3doc/tutorials/word2vec</a:t>
            </a:r>
            <a:r>
              <a:rPr lang="en-US" altLang="ko-KR" sz="1600" b="1" dirty="0" smtClean="0">
                <a:hlinkClick r:id="rId6"/>
              </a:rPr>
              <a:t>/</a:t>
            </a:r>
            <a:r>
              <a:rPr lang="en-US" altLang="ko-KR" sz="1600" b="1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>
                <a:hlinkClick r:id="rId7"/>
              </a:rPr>
              <a:t>http://</a:t>
            </a:r>
            <a:r>
              <a:rPr lang="en-US" altLang="ko-KR" sz="1600" b="1" dirty="0" smtClean="0">
                <a:hlinkClick r:id="rId7"/>
              </a:rPr>
              <a:t>pythonkim.tistory.com/92</a:t>
            </a:r>
            <a:r>
              <a:rPr lang="en-US" altLang="ko-KR" sz="16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53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22149</TotalTime>
  <Words>28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Calibri</vt:lpstr>
      <vt:lpstr>나눔고딕 ExtraBold</vt:lpstr>
      <vt:lpstr>나눔고딕</vt:lpstr>
      <vt:lpstr>Wingdings</vt:lpstr>
      <vt:lpstr>Arial</vt:lpstr>
      <vt:lpstr>맑은 고딕</vt:lpstr>
      <vt:lpstr>1_Office 테마</vt:lpstr>
      <vt:lpstr>6_Office 테마</vt:lpstr>
      <vt:lpstr>Reference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디지털통합전시플랫폼 개발 발표본</dc:title>
  <dc:creator>hsjang</dc:creator>
  <cp:lastModifiedBy>user</cp:lastModifiedBy>
  <cp:revision>1059</cp:revision>
  <dcterms:created xsi:type="dcterms:W3CDTF">2006-10-05T04:04:58Z</dcterms:created>
  <dcterms:modified xsi:type="dcterms:W3CDTF">2017-09-20T04:59:56Z</dcterms:modified>
</cp:coreProperties>
</file>