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398" r:id="rId2"/>
    <p:sldId id="401" r:id="rId3"/>
    <p:sldId id="402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B212-1281-4A4C-9065-D14087C5FC84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1FA3-5CF2-419A-9C9A-437F42105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5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1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6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http://abrc.or.kr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유성준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세종대학교 컴퓨터공학과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9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6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72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08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3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08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011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29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644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15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hlalala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명사로 구성된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구성하기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앞에서 구성한 모델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ko_model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을 이루는 키워드를 확인한 결과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다양한 문장 기호와 숫자 등이 포함되어 있어 해석에 어려움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토큰들 중 명사만 사용해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모델을 구성하기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육아휴직</a:t>
            </a:r>
            <a:r>
              <a:rPr lang="en-US" altLang="ko-KR" b="1" dirty="0">
                <a:latin typeface="맑은 고딕" panose="020B0503020000020004" pitchFamily="50" charset="-127"/>
              </a:rPr>
              <a:t>’</a:t>
            </a:r>
            <a:r>
              <a:rPr lang="ko-KR" altLang="en-US" b="1" dirty="0">
                <a:latin typeface="맑은 고딕" panose="020B0503020000020004" pitchFamily="50" charset="-127"/>
              </a:rPr>
              <a:t>과 유사한 키워드 확인하고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앞 모델에서 추출한 키워드들과 비교해보기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국민</a:t>
            </a:r>
            <a:r>
              <a:rPr lang="en-US" altLang="ko-KR" b="1" dirty="0">
                <a:latin typeface="맑은 고딕" panose="020B0503020000020004" pitchFamily="50" charset="-127"/>
              </a:rPr>
              <a:t>’, ‘</a:t>
            </a:r>
            <a:r>
              <a:rPr lang="ko-KR" altLang="en-US" b="1" dirty="0">
                <a:latin typeface="맑은 고딕" panose="020B0503020000020004" pitchFamily="50" charset="-127"/>
              </a:rPr>
              <a:t>국회</a:t>
            </a: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의 유사도 확인하고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앞 모델에서 추출한 </a:t>
            </a:r>
            <a:r>
              <a:rPr lang="ko-KR" altLang="en-US" b="1" dirty="0" err="1">
                <a:latin typeface="맑은 고딕" panose="020B0503020000020004" pitchFamily="50" charset="-127"/>
              </a:rPr>
              <a:t>유사도와</a:t>
            </a:r>
            <a:r>
              <a:rPr lang="ko-KR" altLang="en-US" b="1" dirty="0">
                <a:latin typeface="맑은 고딕" panose="020B0503020000020004" pitchFamily="50" charset="-127"/>
              </a:rPr>
              <a:t> 비교해보기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맑은 고딕" panose="020B0503020000020004" pitchFamily="50" charset="-127"/>
              </a:rPr>
              <a:t>제출시 주의사항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ipython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파일명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word2vec-0920-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본인이름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ipynb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제출 기한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9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20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18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시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메일 제목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실습과제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본인이름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제출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정원희 </a:t>
            </a:r>
            <a:r>
              <a:rPr lang="en-US" altLang="ko-KR" b="1" dirty="0" smtClean="0">
                <a:latin typeface="맑은 고딕" panose="020B0503020000020004" pitchFamily="50" charset="-127"/>
                <a:hlinkClick r:id="rId3"/>
              </a:rPr>
              <a:t>whlalala@naver.com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힌트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konlpy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에서 제공하는 한국어 형태소 분석기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Twitter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사용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참고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</a:t>
            </a:r>
            <a:r>
              <a:rPr lang="ko-KR" altLang="en-US" b="1" dirty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한국어 텍스트 데이터 분석 강의 자료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힌트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2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토큰 형태소 분석 결과 확인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929358"/>
            <a:ext cx="95345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힌트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3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 훈련 데이터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sentences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입력할 때 </a:t>
            </a:r>
            <a:r>
              <a:rPr lang="en-US" altLang="ko-KR" b="1" dirty="0">
                <a:latin typeface="맑은 고딕" panose="020B0503020000020004" pitchFamily="50" charset="-127"/>
              </a:rPr>
              <a:t/>
            </a:r>
            <a:br>
              <a:rPr lang="en-US" altLang="ko-KR" b="1" dirty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문장들로 이루어진 리스트가 아닌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토큰들로 이루어진 리스트일 경우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글자씩 분할해 입력되므로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괄호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[]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 한번 더 씌워서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토큰들로 이루어진 문장들의 리스트로 데이터를 입력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763888"/>
            <a:ext cx="9525000" cy="457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7928" y="3749600"/>
            <a:ext cx="1872208" cy="457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3713</TotalTime>
  <Words>98</Words>
  <Application>Microsoft Office PowerPoint</Application>
  <PresentationFormat>와이드스크린</PresentationFormat>
  <Paragraphs>34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cwh</cp:lastModifiedBy>
  <cp:revision>121</cp:revision>
  <dcterms:created xsi:type="dcterms:W3CDTF">2017-05-02T03:11:06Z</dcterms:created>
  <dcterms:modified xsi:type="dcterms:W3CDTF">2017-09-19T08:57:56Z</dcterms:modified>
</cp:coreProperties>
</file>