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comments/comment1.xml" ContentType="application/vnd.openxmlformats-officedocument.presentationml.comments+xml"/>
  <Override PartName="/ppt/slides/slide2.xml" ContentType="application/vnd.openxmlformats-officedocument.presentationml.slide+xml"/>
  <Override PartName="/ppt/comments/comment2.xml" ContentType="application/vnd.openxmlformats-officedocument.presentationml.comments+xml"/>
  <Override PartName="/ppt/slides/slide3.xml" ContentType="application/vnd.openxmlformats-officedocument.presentationml.slide+xml"/>
  <Override PartName="/ppt/comments/comment3.xml" ContentType="application/vnd.openxmlformats-officedocument.presentationml.comments+xml"/>
  <Override PartName="/ppt/slides/slide4.xml" ContentType="application/vnd.openxmlformats-officedocument.presentationml.slide+xml"/>
  <Override PartName="/ppt/comments/comment4.xml" ContentType="application/vnd.openxmlformats-officedocument.presentationml.comments+xml"/>
  <Override PartName="/ppt/slides/slide5.xml" ContentType="application/vnd.openxmlformats-officedocument.presentationml.slide+xml"/>
  <Override PartName="/ppt/comments/comment5.xml" ContentType="application/vnd.openxmlformats-officedocument.presentationml.comments+xml"/>
  <Override PartName="/ppt/slides/slide6.xml" ContentType="application/vnd.openxmlformats-officedocument.presentationml.slide+xml"/>
  <Override PartName="/ppt/comments/comment6.xml" ContentType="application/vnd.openxmlformats-officedocument.presentationml.comments+xml"/>
  <Override PartName="/ppt/slides/slide7.xml" ContentType="application/vnd.openxmlformats-officedocument.presentationml.slide+xml"/>
  <Override PartName="/ppt/comments/comment7.xml" ContentType="application/vnd.openxmlformats-officedocument.presentationml.comments+xml"/>
  <Override PartName="/ppt/slides/slide8.xml" ContentType="application/vnd.openxmlformats-officedocument.presentationml.slide+xml"/>
  <Override PartName="/ppt/comments/comment8.xml" ContentType="application/vnd.openxmlformats-officedocument.presentationml.comments+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10"/>
    <p:sldId id="258" r:id="rId12"/>
    <p:sldId id="259" r:id="rId14"/>
    <p:sldId id="260" r:id="rId16"/>
    <p:sldId id="261" r:id="rId18"/>
    <p:sldId id="262" r:id="rId20"/>
    <p:sldId id="263" r:id="rId22"/>
    <p:sldId id="264" r:id="rId24"/>
    <p:sldId id="265" r:id="rId25"/>
  </p:sldIdLst>
  <p:sldSz cx="122047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Houbo Wang" initials="HW" lastIdx="8"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comments" Target="comments/comment1.xml"/><Relationship Id="rId10" Type="http://schemas.openxmlformats.org/officeDocument/2006/relationships/slide" Target="slides/slide2.xml"/><Relationship Id="rId11" Type="http://schemas.openxmlformats.org/officeDocument/2006/relationships/comments" Target="comments/comment2.xml"/><Relationship Id="rId12" Type="http://schemas.openxmlformats.org/officeDocument/2006/relationships/slide" Target="slides/slide3.xml"/><Relationship Id="rId13" Type="http://schemas.openxmlformats.org/officeDocument/2006/relationships/comments" Target="comments/comment3.xml"/><Relationship Id="rId14" Type="http://schemas.openxmlformats.org/officeDocument/2006/relationships/slide" Target="slides/slide4.xml"/><Relationship Id="rId15" Type="http://schemas.openxmlformats.org/officeDocument/2006/relationships/comments" Target="comments/comment4.xml"/><Relationship Id="rId16" Type="http://schemas.openxmlformats.org/officeDocument/2006/relationships/slide" Target="slides/slide5.xml"/><Relationship Id="rId17" Type="http://schemas.openxmlformats.org/officeDocument/2006/relationships/comments" Target="comments/comment5.xml"/><Relationship Id="rId18" Type="http://schemas.openxmlformats.org/officeDocument/2006/relationships/slide" Target="slides/slide6.xml"/><Relationship Id="rId19" Type="http://schemas.openxmlformats.org/officeDocument/2006/relationships/comments" Target="comments/comment6.xml"/><Relationship Id="rId20" Type="http://schemas.openxmlformats.org/officeDocument/2006/relationships/slide" Target="slides/slide7.xml"/><Relationship Id="rId21" Type="http://schemas.openxmlformats.org/officeDocument/2006/relationships/comments" Target="comments/comment7.xml"/><Relationship Id="rId22" Type="http://schemas.openxmlformats.org/officeDocument/2006/relationships/slide" Target="slides/slide8.xml"/><Relationship Id="rId23" Type="http://schemas.openxmlformats.org/officeDocument/2006/relationships/comments" Target="comments/comment8.xml"/><Relationship Id="rId24" Type="http://schemas.openxmlformats.org/officeDocument/2006/relationships/slide" Target="slides/slide9.xml"/><Relationship Id="rId25"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7T19:20:53.472" idx="1">
    <p:pos x="1900" y="2288"/>
    <p:text>Hi everyone! Our topic is Kobe Bryant Shot Analysis and Prediction, and here are our group members.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7T19:21:24.982" idx="2">
    <p:pos x="5668" y="1720"/>
    <p:text>So at first I wanna briefly introduce our data. Our data is from Kaggle; It contains almost all the shooting datas in Kobe’s career. And there are 25000 or so data in training set and 5000 or so in prediction set. 
And as topic saying, our project has 2 parts: First we explored Kobe’s shooting data and do analysis from a few explainatory variables; then we do feature engineering and use the model we select to predict the goodness of shots from the prediction set.And at the end we ll use logloss as criterion to find the best model.</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8T06:53:11.190" idx="3">
    <p:pos x="3372" y="1319"/>
    <p:text>So firstly, we try to explore relation between accuracy and shot type, and we made a barplot of number of attempt versus shot type, and list corresponding accuracy rate. From the barplot on the left, we can find that Kobe prefer jump shot the most, then layups. But from the accuracy on the right, the highest accuracy is Dunk, then bank shot, and the accuracy of most favorite jump shot is not very high.</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8T06:59:08.481" idx="4">
    <p:pos x="5460" y="2056"/>
    <p:text>The upper graph is attempt vs time, the lower graph is accuracy vs time; and each quarter is barred by red line, and we binned time by every 20 seconds. So from the upper graph, we can find that he tend to shoot more at the end of each quarter, and tend to shoot less in the start second quarter and 4th quarter. So maybe that is his usual rest time. And from the graph below, we can find that the accuracy basically maintain on the same level.</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9T07:34:56.617" idx="5">
    <p:pos x="5612" y="1664"/>
    <p:text>This is the accuracy vs various opponent. We can find that when he is facing NY knicks, Vancouver grizilies and Portland trail blazers, he tends to be more accurate; but when he is facing new orleans and Indiana and Brooklyn, he tends to miss more shots.</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9T07:46:12.695" idx="6">
    <p:pos x="764" y="2328"/>
    <p:text>This is the accuracy vs shot zone. This graph shows that the closer to the hoop, the more accurate; but he roughly maintain on the same level on the paint and midrange areas, and for corner 3-point shot, he tends to be more accurate on the left corner.</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9T07:48:35.013" idx="7">
    <p:pos x="12" y="2000"/>
    <p:text>This the accuracy vs month, and NBA regular season starts from October then ends next April, so we can find that in regular season, hew tends too be more accurate as time goes by, except the last 2 months I regular season, maybe the games are important since the ranking has been almost settled, but starts from May, the playoff starts, so kobe starts to focus more, so his accuracy enhances. But roughly speaking, his accuracy maintains on the same level around 43 parent.</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8-11-29T07:54:59.436" idx="8">
    <p:pos x="-172" y="2351"/>
    <p:text>We also do plots illustrating his shooting behavior among all his career. This is an interactive graph, which is attempts vs seasons, and for each year, there will be corresponding datas appearing; and we also labelled each important event is his career. </p:text>
    <p:extLst>
      <p:ext uri="{C676402C-5697-4E1C-873F-D02D1690AC5C}">
        <p15:threadingInfo xmlns:p15="http://schemas.microsoft.com/office/powerpoint/2012/main" timeZoneBias="48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9" name="Shape 209"/>
          <p:cNvSpPr/>
          <p:nvPr>
            <p:ph type="sldImg"/>
          </p:nvPr>
        </p:nvSpPr>
        <p:spPr>
          <a:xfrm>
            <a:off x="1143000" y="685800"/>
            <a:ext cx="4572000" cy="3429000"/>
          </a:xfrm>
          <a:prstGeom prst="rect">
            <a:avLst/>
          </a:prstGeom>
        </p:spPr>
        <p:txBody>
          <a:bodyPr/>
          <a:lstStyle/>
          <a:p>
            <a:pPr/>
          </a:p>
        </p:txBody>
      </p:sp>
      <p:sp>
        <p:nvSpPr>
          <p:cNvPr id="210" name="Shape 2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标题文本"/>
          <p:cNvSpPr txBox="1"/>
          <p:nvPr>
            <p:ph type="title"/>
          </p:nvPr>
        </p:nvSpPr>
        <p:spPr>
          <a:xfrm>
            <a:off x="915987" y="2130425"/>
            <a:ext cx="10379076" cy="1470025"/>
          </a:xfrm>
          <a:prstGeom prst="rect">
            <a:avLst/>
          </a:prstGeom>
        </p:spPr>
        <p:txBody>
          <a:bodyPr/>
          <a:lstStyle/>
          <a:p>
            <a:pPr/>
            <a:r>
              <a:t>标题文本</a:t>
            </a:r>
          </a:p>
        </p:txBody>
      </p:sp>
      <p:sp>
        <p:nvSpPr>
          <p:cNvPr id="12" name="正文级别 1…"/>
          <p:cNvSpPr txBox="1"/>
          <p:nvPr>
            <p:ph type="body" sz="quarter" idx="1"/>
          </p:nvPr>
        </p:nvSpPr>
        <p:spPr>
          <a:xfrm>
            <a:off x="1831975" y="3886200"/>
            <a:ext cx="8547100" cy="1752600"/>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竖排文字">
    <p:spTree>
      <p:nvGrpSpPr>
        <p:cNvPr id="1" name=""/>
        <p:cNvGrpSpPr/>
        <p:nvPr/>
      </p:nvGrpSpPr>
      <p:grpSpPr>
        <a:xfrm>
          <a:off x="0" y="0"/>
          <a:ext cx="0" cy="0"/>
          <a:chOff x="0" y="0"/>
          <a:chExt cx="0" cy="0"/>
        </a:xfrm>
      </p:grpSpPr>
      <p:sp>
        <p:nvSpPr>
          <p:cNvPr id="93" name="标题文本"/>
          <p:cNvSpPr txBox="1"/>
          <p:nvPr>
            <p:ph type="title"/>
          </p:nvPr>
        </p:nvSpPr>
        <p:spPr>
          <a:prstGeom prst="rect">
            <a:avLst/>
          </a:prstGeom>
        </p:spPr>
        <p:txBody>
          <a:bodyPr/>
          <a:lstStyle/>
          <a:p>
            <a:pPr/>
            <a:r>
              <a:t>标题文本</a:t>
            </a:r>
          </a:p>
        </p:txBody>
      </p:sp>
      <p:sp>
        <p:nvSpPr>
          <p:cNvPr id="94"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垂直排列标题与文本">
    <p:spTree>
      <p:nvGrpSpPr>
        <p:cNvPr id="1" name=""/>
        <p:cNvGrpSpPr/>
        <p:nvPr/>
      </p:nvGrpSpPr>
      <p:grpSpPr>
        <a:xfrm>
          <a:off x="0" y="0"/>
          <a:ext cx="0" cy="0"/>
          <a:chOff x="0" y="0"/>
          <a:chExt cx="0" cy="0"/>
        </a:xfrm>
      </p:grpSpPr>
      <p:sp>
        <p:nvSpPr>
          <p:cNvPr id="102" name="标题文本"/>
          <p:cNvSpPr txBox="1"/>
          <p:nvPr>
            <p:ph type="title"/>
          </p:nvPr>
        </p:nvSpPr>
        <p:spPr>
          <a:xfrm>
            <a:off x="8855075" y="274638"/>
            <a:ext cx="2746375" cy="5851526"/>
          </a:xfrm>
          <a:prstGeom prst="rect">
            <a:avLst/>
          </a:prstGeom>
        </p:spPr>
        <p:txBody>
          <a:bodyPr/>
          <a:lstStyle/>
          <a:p>
            <a:pPr/>
            <a:r>
              <a:t>标题文本</a:t>
            </a:r>
          </a:p>
        </p:txBody>
      </p:sp>
      <p:sp>
        <p:nvSpPr>
          <p:cNvPr id="103" name="正文级别 1…"/>
          <p:cNvSpPr txBox="1"/>
          <p:nvPr>
            <p:ph type="body" idx="1"/>
          </p:nvPr>
        </p:nvSpPr>
        <p:spPr>
          <a:xfrm>
            <a:off x="611187" y="274638"/>
            <a:ext cx="8091488" cy="58515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幻灯片">
    <p:bg>
      <p:bgPr>
        <a:solidFill>
          <a:schemeClr val="accent3">
            <a:lumOff val="44000"/>
          </a:schemeClr>
        </a:solidFill>
      </p:bgPr>
    </p:bg>
    <p:spTree>
      <p:nvGrpSpPr>
        <p:cNvPr id="1" name=""/>
        <p:cNvGrpSpPr/>
        <p:nvPr/>
      </p:nvGrpSpPr>
      <p:grpSpPr>
        <a:xfrm>
          <a:off x="0" y="0"/>
          <a:ext cx="0" cy="0"/>
          <a:chOff x="0" y="0"/>
          <a:chExt cx="0" cy="0"/>
        </a:xfrm>
      </p:grpSpPr>
      <p:sp>
        <p:nvSpPr>
          <p:cNvPr id="111" name="标题文本"/>
          <p:cNvSpPr txBox="1"/>
          <p:nvPr>
            <p:ph type="title"/>
          </p:nvPr>
        </p:nvSpPr>
        <p:spPr>
          <a:xfrm>
            <a:off x="915828" y="2130425"/>
            <a:ext cx="10379394" cy="1470026"/>
          </a:xfrm>
          <a:prstGeom prst="rect">
            <a:avLst/>
          </a:prstGeom>
        </p:spPr>
        <p:txBody>
          <a:bodyPr/>
          <a:lstStyle>
            <a:lvl1pPr>
              <a:defRPr>
                <a:latin typeface="+mn-lt"/>
                <a:ea typeface="+mn-ea"/>
                <a:cs typeface="+mn-cs"/>
                <a:sym typeface="Calibri"/>
              </a:defRPr>
            </a:lvl1pPr>
          </a:lstStyle>
          <a:p>
            <a:pPr/>
            <a:r>
              <a:t>标题文本</a:t>
            </a:r>
          </a:p>
        </p:txBody>
      </p:sp>
      <p:sp>
        <p:nvSpPr>
          <p:cNvPr id="112" name="正文级别 1…"/>
          <p:cNvSpPr txBox="1"/>
          <p:nvPr>
            <p:ph type="body" sz="quarter" idx="1"/>
          </p:nvPr>
        </p:nvSpPr>
        <p:spPr>
          <a:xfrm>
            <a:off x="1831657" y="3886200"/>
            <a:ext cx="8547736" cy="1752600"/>
          </a:xfrm>
          <a:prstGeom prst="rect">
            <a:avLst/>
          </a:prstGeom>
        </p:spPr>
        <p:txBody>
          <a:bodyPr/>
          <a:lstStyle>
            <a:lvl1pPr marL="0" indent="0" algn="ctr">
              <a:buSzTx/>
              <a:buNone/>
              <a:defRPr>
                <a:solidFill>
                  <a:srgbClr val="888888"/>
                </a:solidFill>
                <a:latin typeface="+mn-lt"/>
                <a:ea typeface="+mn-ea"/>
                <a:cs typeface="+mn-cs"/>
                <a:sym typeface="Calibri"/>
              </a:defRPr>
            </a:lvl1pPr>
            <a:lvl2pPr marL="0" indent="457200" algn="ctr">
              <a:buSzTx/>
              <a:buNone/>
              <a:defRPr>
                <a:solidFill>
                  <a:srgbClr val="888888"/>
                </a:solidFill>
                <a:latin typeface="+mn-lt"/>
                <a:ea typeface="+mn-ea"/>
                <a:cs typeface="+mn-cs"/>
                <a:sym typeface="Calibri"/>
              </a:defRPr>
            </a:lvl2pPr>
            <a:lvl3pPr marL="0" indent="914400" algn="ctr">
              <a:buSzTx/>
              <a:buNone/>
              <a:defRPr>
                <a:solidFill>
                  <a:srgbClr val="888888"/>
                </a:solidFill>
                <a:latin typeface="+mn-lt"/>
                <a:ea typeface="+mn-ea"/>
                <a:cs typeface="+mn-cs"/>
                <a:sym typeface="Calibri"/>
              </a:defRPr>
            </a:lvl3pPr>
            <a:lvl4pPr marL="0" indent="1371600" algn="ctr">
              <a:buSzTx/>
              <a:buNone/>
              <a:defRPr>
                <a:solidFill>
                  <a:srgbClr val="888888"/>
                </a:solidFill>
                <a:latin typeface="+mn-lt"/>
                <a:ea typeface="+mn-ea"/>
                <a:cs typeface="+mn-cs"/>
                <a:sym typeface="Calibri"/>
              </a:defRPr>
            </a:lvl4pPr>
            <a:lvl5pPr marL="0" indent="1828800" algn="ctr">
              <a:buSzTx/>
              <a:buNone/>
              <a:defRPr>
                <a:solidFill>
                  <a:srgbClr val="888888"/>
                </a:solidFill>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13"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bg>
      <p:bgPr>
        <a:solidFill>
          <a:schemeClr val="accent3">
            <a:lumOff val="44000"/>
          </a:schemeClr>
        </a:solidFill>
      </p:bgPr>
    </p:bg>
    <p:spTree>
      <p:nvGrpSpPr>
        <p:cNvPr id="1" name=""/>
        <p:cNvGrpSpPr/>
        <p:nvPr/>
      </p:nvGrpSpPr>
      <p:grpSpPr>
        <a:xfrm>
          <a:off x="0" y="0"/>
          <a:ext cx="0" cy="0"/>
          <a:chOff x="0" y="0"/>
          <a:chExt cx="0" cy="0"/>
        </a:xfrm>
      </p:grpSpPr>
      <p:sp>
        <p:nvSpPr>
          <p:cNvPr id="120" name="标题文本"/>
          <p:cNvSpPr txBox="1"/>
          <p:nvPr>
            <p:ph type="title"/>
          </p:nvPr>
        </p:nvSpPr>
        <p:spPr>
          <a:xfrm>
            <a:off x="610552" y="274638"/>
            <a:ext cx="10989946" cy="1143001"/>
          </a:xfrm>
          <a:prstGeom prst="rect">
            <a:avLst/>
          </a:prstGeom>
        </p:spPr>
        <p:txBody>
          <a:bodyPr/>
          <a:lstStyle>
            <a:lvl1pPr>
              <a:defRPr>
                <a:latin typeface="+mn-lt"/>
                <a:ea typeface="+mn-ea"/>
                <a:cs typeface="+mn-cs"/>
                <a:sym typeface="Calibri"/>
              </a:defRPr>
            </a:lvl1pPr>
          </a:lstStyle>
          <a:p>
            <a:pPr/>
            <a:r>
              <a:t>标题文本</a:t>
            </a:r>
          </a:p>
        </p:txBody>
      </p:sp>
      <p:sp>
        <p:nvSpPr>
          <p:cNvPr id="121" name="正文级别 1…"/>
          <p:cNvSpPr txBox="1"/>
          <p:nvPr>
            <p:ph type="body" idx="1"/>
          </p:nvPr>
        </p:nvSpPr>
        <p:spPr>
          <a:xfrm>
            <a:off x="610552" y="1600200"/>
            <a:ext cx="10989946" cy="4525964"/>
          </a:xfrm>
          <a:prstGeom prst="rect">
            <a:avLst/>
          </a:prstGeom>
        </p:spPr>
        <p:txBody>
          <a:bodyPr/>
          <a:lstStyle>
            <a:lvl1pPr>
              <a:buFont typeface="Arial"/>
              <a:defRPr>
                <a:latin typeface="+mn-lt"/>
                <a:ea typeface="+mn-ea"/>
                <a:cs typeface="+mn-cs"/>
                <a:sym typeface="Calibri"/>
              </a:defRPr>
            </a:lvl1pPr>
            <a:lvl2pPr>
              <a:buFont typeface="Arial"/>
              <a:defRPr>
                <a:latin typeface="+mn-lt"/>
                <a:ea typeface="+mn-ea"/>
                <a:cs typeface="+mn-cs"/>
                <a:sym typeface="Calibri"/>
              </a:defRPr>
            </a:lvl2pPr>
            <a:lvl3pPr>
              <a:buFont typeface="Arial"/>
              <a:defRPr>
                <a:latin typeface="+mn-lt"/>
                <a:ea typeface="+mn-ea"/>
                <a:cs typeface="+mn-cs"/>
                <a:sym typeface="Calibri"/>
              </a:defRPr>
            </a:lvl3pPr>
            <a:lvl4pPr>
              <a:buFont typeface="Arial"/>
              <a:defRPr>
                <a:latin typeface="+mn-lt"/>
                <a:ea typeface="+mn-ea"/>
                <a:cs typeface="+mn-cs"/>
                <a:sym typeface="Calibri"/>
              </a:defRPr>
            </a:lvl4pPr>
            <a:lvl5pPr>
              <a:buFont typeface="Arial"/>
              <a:defRPr>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22"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bg>
      <p:bgPr>
        <a:solidFill>
          <a:schemeClr val="accent3">
            <a:lumOff val="44000"/>
          </a:schemeClr>
        </a:solidFill>
      </p:bgPr>
    </p:bg>
    <p:spTree>
      <p:nvGrpSpPr>
        <p:cNvPr id="1" name=""/>
        <p:cNvGrpSpPr/>
        <p:nvPr/>
      </p:nvGrpSpPr>
      <p:grpSpPr>
        <a:xfrm>
          <a:off x="0" y="0"/>
          <a:ext cx="0" cy="0"/>
          <a:chOff x="0" y="0"/>
          <a:chExt cx="0" cy="0"/>
        </a:xfrm>
      </p:grpSpPr>
      <p:sp>
        <p:nvSpPr>
          <p:cNvPr id="129" name="标题文本"/>
          <p:cNvSpPr txBox="1"/>
          <p:nvPr>
            <p:ph type="title"/>
          </p:nvPr>
        </p:nvSpPr>
        <p:spPr>
          <a:xfrm>
            <a:off x="964588" y="4406901"/>
            <a:ext cx="10379394" cy="1362076"/>
          </a:xfrm>
          <a:prstGeom prst="rect">
            <a:avLst/>
          </a:prstGeom>
        </p:spPr>
        <p:txBody>
          <a:bodyPr anchor="t"/>
          <a:lstStyle>
            <a:lvl1pPr algn="l">
              <a:defRPr b="1" cap="all" sz="4000">
                <a:latin typeface="+mn-lt"/>
                <a:ea typeface="+mn-ea"/>
                <a:cs typeface="+mn-cs"/>
                <a:sym typeface="Calibri"/>
              </a:defRPr>
            </a:lvl1pPr>
          </a:lstStyle>
          <a:p>
            <a:pPr/>
            <a:r>
              <a:t>标题文本</a:t>
            </a:r>
          </a:p>
        </p:txBody>
      </p:sp>
      <p:sp>
        <p:nvSpPr>
          <p:cNvPr id="130" name="正文级别 1…"/>
          <p:cNvSpPr txBox="1"/>
          <p:nvPr>
            <p:ph type="body" sz="quarter" idx="1"/>
          </p:nvPr>
        </p:nvSpPr>
        <p:spPr>
          <a:xfrm>
            <a:off x="964588" y="2906713"/>
            <a:ext cx="10379394" cy="1500188"/>
          </a:xfrm>
          <a:prstGeom prst="rect">
            <a:avLst/>
          </a:prstGeom>
        </p:spPr>
        <p:txBody>
          <a:bodyPr anchor="b"/>
          <a:lstStyle>
            <a:lvl1pPr marL="0" indent="0">
              <a:spcBef>
                <a:spcPts val="400"/>
              </a:spcBef>
              <a:buSzTx/>
              <a:buNone/>
              <a:defRPr sz="2000">
                <a:solidFill>
                  <a:srgbClr val="888888"/>
                </a:solidFill>
                <a:latin typeface="+mn-lt"/>
                <a:ea typeface="+mn-ea"/>
                <a:cs typeface="+mn-cs"/>
                <a:sym typeface="Calibri"/>
              </a:defRPr>
            </a:lvl1pPr>
            <a:lvl2pPr marL="0" indent="457200">
              <a:spcBef>
                <a:spcPts val="400"/>
              </a:spcBef>
              <a:buSzTx/>
              <a:buNone/>
              <a:defRPr sz="2000">
                <a:solidFill>
                  <a:srgbClr val="888888"/>
                </a:solidFill>
                <a:latin typeface="+mn-lt"/>
                <a:ea typeface="+mn-ea"/>
                <a:cs typeface="+mn-cs"/>
                <a:sym typeface="Calibri"/>
              </a:defRPr>
            </a:lvl2pPr>
            <a:lvl3pPr marL="0" indent="914400">
              <a:spcBef>
                <a:spcPts val="400"/>
              </a:spcBef>
              <a:buSzTx/>
              <a:buNone/>
              <a:defRPr sz="2000">
                <a:solidFill>
                  <a:srgbClr val="888888"/>
                </a:solidFill>
                <a:latin typeface="+mn-lt"/>
                <a:ea typeface="+mn-ea"/>
                <a:cs typeface="+mn-cs"/>
                <a:sym typeface="Calibri"/>
              </a:defRPr>
            </a:lvl3pPr>
            <a:lvl4pPr marL="0" indent="1371600">
              <a:spcBef>
                <a:spcPts val="400"/>
              </a:spcBef>
              <a:buSzTx/>
              <a:buNone/>
              <a:defRPr sz="2000">
                <a:solidFill>
                  <a:srgbClr val="888888"/>
                </a:solidFill>
                <a:latin typeface="+mn-lt"/>
                <a:ea typeface="+mn-ea"/>
                <a:cs typeface="+mn-cs"/>
                <a:sym typeface="Calibri"/>
              </a:defRPr>
            </a:lvl4pPr>
            <a:lvl5pPr marL="0" indent="1828800">
              <a:spcBef>
                <a:spcPts val="400"/>
              </a:spcBef>
              <a:buSzTx/>
              <a:buNone/>
              <a:defRPr sz="2000">
                <a:solidFill>
                  <a:srgbClr val="888888"/>
                </a:solidFill>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31"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bg>
      <p:bgPr>
        <a:solidFill>
          <a:schemeClr val="accent3">
            <a:lumOff val="44000"/>
          </a:schemeClr>
        </a:solidFill>
      </p:bgPr>
    </p:bg>
    <p:spTree>
      <p:nvGrpSpPr>
        <p:cNvPr id="1" name=""/>
        <p:cNvGrpSpPr/>
        <p:nvPr/>
      </p:nvGrpSpPr>
      <p:grpSpPr>
        <a:xfrm>
          <a:off x="0" y="0"/>
          <a:ext cx="0" cy="0"/>
          <a:chOff x="0" y="0"/>
          <a:chExt cx="0" cy="0"/>
        </a:xfrm>
      </p:grpSpPr>
      <p:sp>
        <p:nvSpPr>
          <p:cNvPr id="138" name="标题文本"/>
          <p:cNvSpPr txBox="1"/>
          <p:nvPr>
            <p:ph type="title"/>
          </p:nvPr>
        </p:nvSpPr>
        <p:spPr>
          <a:xfrm>
            <a:off x="610552" y="274638"/>
            <a:ext cx="10989946" cy="1143001"/>
          </a:xfrm>
          <a:prstGeom prst="rect">
            <a:avLst/>
          </a:prstGeom>
        </p:spPr>
        <p:txBody>
          <a:bodyPr/>
          <a:lstStyle>
            <a:lvl1pPr>
              <a:defRPr>
                <a:latin typeface="+mn-lt"/>
                <a:ea typeface="+mn-ea"/>
                <a:cs typeface="+mn-cs"/>
                <a:sym typeface="Calibri"/>
              </a:defRPr>
            </a:lvl1pPr>
          </a:lstStyle>
          <a:p>
            <a:pPr/>
            <a:r>
              <a:t>标题文本</a:t>
            </a:r>
          </a:p>
        </p:txBody>
      </p:sp>
      <p:sp>
        <p:nvSpPr>
          <p:cNvPr id="139" name="正文级别 1…"/>
          <p:cNvSpPr txBox="1"/>
          <p:nvPr>
            <p:ph type="body" sz="half" idx="1"/>
          </p:nvPr>
        </p:nvSpPr>
        <p:spPr>
          <a:xfrm>
            <a:off x="610551" y="1600200"/>
            <a:ext cx="5393215" cy="4525964"/>
          </a:xfrm>
          <a:prstGeom prst="rect">
            <a:avLst/>
          </a:prstGeom>
        </p:spPr>
        <p:txBody>
          <a:bodyPr/>
          <a:lstStyle>
            <a:lvl1pPr>
              <a:spcBef>
                <a:spcPts val="600"/>
              </a:spcBef>
              <a:buFont typeface="Arial"/>
              <a:defRPr sz="2800">
                <a:latin typeface="+mn-lt"/>
                <a:ea typeface="+mn-ea"/>
                <a:cs typeface="+mn-cs"/>
                <a:sym typeface="Calibri"/>
              </a:defRPr>
            </a:lvl1pPr>
            <a:lvl2pPr marL="790575" indent="-333375">
              <a:spcBef>
                <a:spcPts val="600"/>
              </a:spcBef>
              <a:buFont typeface="Arial"/>
              <a:defRPr sz="2800">
                <a:latin typeface="+mn-lt"/>
                <a:ea typeface="+mn-ea"/>
                <a:cs typeface="+mn-cs"/>
                <a:sym typeface="Calibri"/>
              </a:defRPr>
            </a:lvl2pPr>
            <a:lvl3pPr marL="1234439" indent="-320039">
              <a:spcBef>
                <a:spcPts val="600"/>
              </a:spcBef>
              <a:buFont typeface="Arial"/>
              <a:defRPr sz="2800">
                <a:latin typeface="+mn-lt"/>
                <a:ea typeface="+mn-ea"/>
                <a:cs typeface="+mn-cs"/>
                <a:sym typeface="Calibri"/>
              </a:defRPr>
            </a:lvl3pPr>
            <a:lvl4pPr marL="1727200" indent="-355600">
              <a:spcBef>
                <a:spcPts val="600"/>
              </a:spcBef>
              <a:buFont typeface="Arial"/>
              <a:defRPr sz="2800">
                <a:latin typeface="+mn-lt"/>
                <a:ea typeface="+mn-ea"/>
                <a:cs typeface="+mn-cs"/>
                <a:sym typeface="Calibri"/>
              </a:defRPr>
            </a:lvl4pPr>
            <a:lvl5pPr marL="2184400" indent="-355600">
              <a:spcBef>
                <a:spcPts val="600"/>
              </a:spcBef>
              <a:buFont typeface="Arial"/>
              <a:defRPr sz="2800">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40"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bg>
      <p:bgPr>
        <a:solidFill>
          <a:schemeClr val="accent3">
            <a:lumOff val="44000"/>
          </a:schemeClr>
        </a:solidFill>
      </p:bgPr>
    </p:bg>
    <p:spTree>
      <p:nvGrpSpPr>
        <p:cNvPr id="1" name=""/>
        <p:cNvGrpSpPr/>
        <p:nvPr/>
      </p:nvGrpSpPr>
      <p:grpSpPr>
        <a:xfrm>
          <a:off x="0" y="0"/>
          <a:ext cx="0" cy="0"/>
          <a:chOff x="0" y="0"/>
          <a:chExt cx="0" cy="0"/>
        </a:xfrm>
      </p:grpSpPr>
      <p:sp>
        <p:nvSpPr>
          <p:cNvPr id="147" name="标题文本"/>
          <p:cNvSpPr txBox="1"/>
          <p:nvPr>
            <p:ph type="title"/>
          </p:nvPr>
        </p:nvSpPr>
        <p:spPr>
          <a:xfrm>
            <a:off x="610552" y="274638"/>
            <a:ext cx="10989946" cy="1143001"/>
          </a:xfrm>
          <a:prstGeom prst="rect">
            <a:avLst/>
          </a:prstGeom>
        </p:spPr>
        <p:txBody>
          <a:bodyPr/>
          <a:lstStyle>
            <a:lvl1pPr>
              <a:defRPr>
                <a:latin typeface="+mn-lt"/>
                <a:ea typeface="+mn-ea"/>
                <a:cs typeface="+mn-cs"/>
                <a:sym typeface="Calibri"/>
              </a:defRPr>
            </a:lvl1pPr>
          </a:lstStyle>
          <a:p>
            <a:pPr/>
            <a:r>
              <a:t>标题文本</a:t>
            </a:r>
          </a:p>
        </p:txBody>
      </p:sp>
      <p:sp>
        <p:nvSpPr>
          <p:cNvPr id="148" name="正文级别 1…"/>
          <p:cNvSpPr txBox="1"/>
          <p:nvPr>
            <p:ph type="body" sz="quarter" idx="1"/>
          </p:nvPr>
        </p:nvSpPr>
        <p:spPr>
          <a:xfrm>
            <a:off x="610552" y="1535112"/>
            <a:ext cx="5395335" cy="639763"/>
          </a:xfrm>
          <a:prstGeom prst="rect">
            <a:avLst/>
          </a:prstGeom>
        </p:spPr>
        <p:txBody>
          <a:bodyPr anchor="b"/>
          <a:lstStyle>
            <a:lvl1pPr marL="0" indent="0">
              <a:spcBef>
                <a:spcPts val="500"/>
              </a:spcBef>
              <a:buSzTx/>
              <a:buNone/>
              <a:defRPr b="1" sz="2400">
                <a:latin typeface="+mn-lt"/>
                <a:ea typeface="+mn-ea"/>
                <a:cs typeface="+mn-cs"/>
                <a:sym typeface="Calibri"/>
              </a:defRPr>
            </a:lvl1pPr>
            <a:lvl2pPr marL="0" indent="457200">
              <a:spcBef>
                <a:spcPts val="500"/>
              </a:spcBef>
              <a:buSzTx/>
              <a:buNone/>
              <a:defRPr b="1" sz="2400">
                <a:latin typeface="+mn-lt"/>
                <a:ea typeface="+mn-ea"/>
                <a:cs typeface="+mn-cs"/>
                <a:sym typeface="Calibri"/>
              </a:defRPr>
            </a:lvl2pPr>
            <a:lvl3pPr marL="0" indent="914400">
              <a:spcBef>
                <a:spcPts val="500"/>
              </a:spcBef>
              <a:buSzTx/>
              <a:buNone/>
              <a:defRPr b="1" sz="2400">
                <a:latin typeface="+mn-lt"/>
                <a:ea typeface="+mn-ea"/>
                <a:cs typeface="+mn-cs"/>
                <a:sym typeface="Calibri"/>
              </a:defRPr>
            </a:lvl3pPr>
            <a:lvl4pPr marL="0" indent="1371600">
              <a:spcBef>
                <a:spcPts val="500"/>
              </a:spcBef>
              <a:buSzTx/>
              <a:buNone/>
              <a:defRPr b="1" sz="2400">
                <a:latin typeface="+mn-lt"/>
                <a:ea typeface="+mn-ea"/>
                <a:cs typeface="+mn-cs"/>
                <a:sym typeface="Calibri"/>
              </a:defRPr>
            </a:lvl4pPr>
            <a:lvl5pPr marL="0" indent="1828800">
              <a:spcBef>
                <a:spcPts val="500"/>
              </a:spcBef>
              <a:buSzTx/>
              <a:buNone/>
              <a:defRPr b="1" sz="2400">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49" name="文本占位符 4"/>
          <p:cNvSpPr/>
          <p:nvPr>
            <p:ph type="body" sz="quarter" idx="13"/>
          </p:nvPr>
        </p:nvSpPr>
        <p:spPr>
          <a:xfrm>
            <a:off x="6203043" y="1535112"/>
            <a:ext cx="5397455" cy="639763"/>
          </a:xfrm>
          <a:prstGeom prst="rect">
            <a:avLst/>
          </a:prstGeom>
        </p:spPr>
        <p:txBody>
          <a:bodyPr anchor="b"/>
          <a:lstStyle/>
          <a:p>
            <a:pPr marL="0" indent="0">
              <a:spcBef>
                <a:spcPts val="500"/>
              </a:spcBef>
              <a:buSzTx/>
              <a:buNone/>
              <a:defRPr b="1" sz="2400">
                <a:latin typeface="+mn-lt"/>
                <a:ea typeface="+mn-ea"/>
                <a:cs typeface="+mn-cs"/>
                <a:sym typeface="Calibri"/>
              </a:defRPr>
            </a:pPr>
          </a:p>
        </p:txBody>
      </p:sp>
      <p:sp>
        <p:nvSpPr>
          <p:cNvPr id="150"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bg>
      <p:bgPr>
        <a:solidFill>
          <a:schemeClr val="accent3">
            <a:lumOff val="44000"/>
          </a:schemeClr>
        </a:solidFill>
      </p:bgPr>
    </p:bg>
    <p:spTree>
      <p:nvGrpSpPr>
        <p:cNvPr id="1" name=""/>
        <p:cNvGrpSpPr/>
        <p:nvPr/>
      </p:nvGrpSpPr>
      <p:grpSpPr>
        <a:xfrm>
          <a:off x="0" y="0"/>
          <a:ext cx="0" cy="0"/>
          <a:chOff x="0" y="0"/>
          <a:chExt cx="0" cy="0"/>
        </a:xfrm>
      </p:grpSpPr>
      <p:sp>
        <p:nvSpPr>
          <p:cNvPr id="157" name="标题文本"/>
          <p:cNvSpPr txBox="1"/>
          <p:nvPr>
            <p:ph type="title"/>
          </p:nvPr>
        </p:nvSpPr>
        <p:spPr>
          <a:xfrm>
            <a:off x="610552" y="274638"/>
            <a:ext cx="10989946" cy="1143001"/>
          </a:xfrm>
          <a:prstGeom prst="rect">
            <a:avLst/>
          </a:prstGeom>
        </p:spPr>
        <p:txBody>
          <a:bodyPr/>
          <a:lstStyle>
            <a:lvl1pPr>
              <a:defRPr>
                <a:latin typeface="+mn-lt"/>
                <a:ea typeface="+mn-ea"/>
                <a:cs typeface="+mn-cs"/>
                <a:sym typeface="Calibri"/>
              </a:defRPr>
            </a:lvl1pPr>
          </a:lstStyle>
          <a:p>
            <a:pPr/>
            <a:r>
              <a:t>标题文本</a:t>
            </a:r>
          </a:p>
        </p:txBody>
      </p:sp>
      <p:sp>
        <p:nvSpPr>
          <p:cNvPr id="158"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bg>
      <p:bgPr>
        <a:solidFill>
          <a:schemeClr val="accent3">
            <a:lumOff val="44000"/>
          </a:schemeClr>
        </a:solidFill>
      </p:bgPr>
    </p:bg>
    <p:spTree>
      <p:nvGrpSpPr>
        <p:cNvPr id="1" name=""/>
        <p:cNvGrpSpPr/>
        <p:nvPr/>
      </p:nvGrpSpPr>
      <p:grpSpPr>
        <a:xfrm>
          <a:off x="0" y="0"/>
          <a:ext cx="0" cy="0"/>
          <a:chOff x="0" y="0"/>
          <a:chExt cx="0" cy="0"/>
        </a:xfrm>
      </p:grpSpPr>
      <p:sp>
        <p:nvSpPr>
          <p:cNvPr id="165"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bg>
      <p:bgPr>
        <a:solidFill>
          <a:schemeClr val="accent3">
            <a:lumOff val="44000"/>
          </a:schemeClr>
        </a:solidFill>
      </p:bgPr>
    </p:bg>
    <p:spTree>
      <p:nvGrpSpPr>
        <p:cNvPr id="1" name=""/>
        <p:cNvGrpSpPr/>
        <p:nvPr/>
      </p:nvGrpSpPr>
      <p:grpSpPr>
        <a:xfrm>
          <a:off x="0" y="0"/>
          <a:ext cx="0" cy="0"/>
          <a:chOff x="0" y="0"/>
          <a:chExt cx="0" cy="0"/>
        </a:xfrm>
      </p:grpSpPr>
      <p:sp>
        <p:nvSpPr>
          <p:cNvPr id="172" name="标题文本"/>
          <p:cNvSpPr txBox="1"/>
          <p:nvPr>
            <p:ph type="title"/>
          </p:nvPr>
        </p:nvSpPr>
        <p:spPr>
          <a:xfrm>
            <a:off x="610552" y="273050"/>
            <a:ext cx="4017352" cy="1162050"/>
          </a:xfrm>
          <a:prstGeom prst="rect">
            <a:avLst/>
          </a:prstGeom>
        </p:spPr>
        <p:txBody>
          <a:bodyPr anchor="b"/>
          <a:lstStyle>
            <a:lvl1pPr algn="l">
              <a:defRPr b="1" sz="2000">
                <a:latin typeface="+mn-lt"/>
                <a:ea typeface="+mn-ea"/>
                <a:cs typeface="+mn-cs"/>
                <a:sym typeface="Calibri"/>
              </a:defRPr>
            </a:lvl1pPr>
          </a:lstStyle>
          <a:p>
            <a:pPr/>
            <a:r>
              <a:t>标题文本</a:t>
            </a:r>
          </a:p>
        </p:txBody>
      </p:sp>
      <p:sp>
        <p:nvSpPr>
          <p:cNvPr id="173" name="正文级别 1…"/>
          <p:cNvSpPr txBox="1"/>
          <p:nvPr>
            <p:ph type="body" idx="1"/>
          </p:nvPr>
        </p:nvSpPr>
        <p:spPr>
          <a:xfrm>
            <a:off x="4774181" y="273050"/>
            <a:ext cx="6826316" cy="5853114"/>
          </a:xfrm>
          <a:prstGeom prst="rect">
            <a:avLst/>
          </a:prstGeom>
        </p:spPr>
        <p:txBody>
          <a:bodyPr/>
          <a:lstStyle>
            <a:lvl1pPr>
              <a:buFont typeface="Arial"/>
              <a:defRPr>
                <a:latin typeface="+mn-lt"/>
                <a:ea typeface="+mn-ea"/>
                <a:cs typeface="+mn-cs"/>
                <a:sym typeface="Calibri"/>
              </a:defRPr>
            </a:lvl1pPr>
            <a:lvl2pPr>
              <a:buFont typeface="Arial"/>
              <a:defRPr>
                <a:latin typeface="+mn-lt"/>
                <a:ea typeface="+mn-ea"/>
                <a:cs typeface="+mn-cs"/>
                <a:sym typeface="Calibri"/>
              </a:defRPr>
            </a:lvl2pPr>
            <a:lvl3pPr>
              <a:buFont typeface="Arial"/>
              <a:defRPr>
                <a:latin typeface="+mn-lt"/>
                <a:ea typeface="+mn-ea"/>
                <a:cs typeface="+mn-cs"/>
                <a:sym typeface="Calibri"/>
              </a:defRPr>
            </a:lvl3pPr>
            <a:lvl4pPr>
              <a:buFont typeface="Arial"/>
              <a:defRPr>
                <a:latin typeface="+mn-lt"/>
                <a:ea typeface="+mn-ea"/>
                <a:cs typeface="+mn-cs"/>
                <a:sym typeface="Calibri"/>
              </a:defRPr>
            </a:lvl4pPr>
            <a:lvl5pPr>
              <a:buFont typeface="Arial"/>
              <a:defRPr>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74" name="文本占位符 3"/>
          <p:cNvSpPr/>
          <p:nvPr>
            <p:ph type="body" sz="half" idx="13"/>
          </p:nvPr>
        </p:nvSpPr>
        <p:spPr>
          <a:xfrm>
            <a:off x="610553" y="1435101"/>
            <a:ext cx="4017351" cy="4691063"/>
          </a:xfrm>
          <a:prstGeom prst="rect">
            <a:avLst/>
          </a:prstGeom>
        </p:spPr>
        <p:txBody>
          <a:bodyPr/>
          <a:lstStyle/>
          <a:p>
            <a:pPr marL="0" indent="0">
              <a:spcBef>
                <a:spcPts val="300"/>
              </a:spcBef>
              <a:buSzTx/>
              <a:buNone/>
              <a:defRPr sz="1400">
                <a:latin typeface="+mn-lt"/>
                <a:ea typeface="+mn-ea"/>
                <a:cs typeface="+mn-cs"/>
                <a:sym typeface="Calibri"/>
              </a:defRPr>
            </a:pPr>
          </a:p>
        </p:txBody>
      </p:sp>
      <p:sp>
        <p:nvSpPr>
          <p:cNvPr id="175"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bg>
      <p:bgPr>
        <a:solidFill>
          <a:schemeClr val="accent3">
            <a:lumOff val="44000"/>
          </a:schemeClr>
        </a:solidFill>
      </p:bgPr>
    </p:bg>
    <p:spTree>
      <p:nvGrpSpPr>
        <p:cNvPr id="1" name=""/>
        <p:cNvGrpSpPr/>
        <p:nvPr/>
      </p:nvGrpSpPr>
      <p:grpSpPr>
        <a:xfrm>
          <a:off x="0" y="0"/>
          <a:ext cx="0" cy="0"/>
          <a:chOff x="0" y="0"/>
          <a:chExt cx="0" cy="0"/>
        </a:xfrm>
      </p:grpSpPr>
      <p:sp>
        <p:nvSpPr>
          <p:cNvPr id="182" name="标题文本"/>
          <p:cNvSpPr txBox="1"/>
          <p:nvPr>
            <p:ph type="title"/>
          </p:nvPr>
        </p:nvSpPr>
        <p:spPr>
          <a:xfrm>
            <a:off x="2393450" y="4800600"/>
            <a:ext cx="7326632" cy="566738"/>
          </a:xfrm>
          <a:prstGeom prst="rect">
            <a:avLst/>
          </a:prstGeom>
        </p:spPr>
        <p:txBody>
          <a:bodyPr anchor="b"/>
          <a:lstStyle>
            <a:lvl1pPr algn="l">
              <a:defRPr b="1" sz="2000">
                <a:latin typeface="+mn-lt"/>
                <a:ea typeface="+mn-ea"/>
                <a:cs typeface="+mn-cs"/>
                <a:sym typeface="Calibri"/>
              </a:defRPr>
            </a:lvl1pPr>
          </a:lstStyle>
          <a:p>
            <a:pPr/>
            <a:r>
              <a:t>标题文本</a:t>
            </a:r>
          </a:p>
        </p:txBody>
      </p:sp>
      <p:sp>
        <p:nvSpPr>
          <p:cNvPr id="183" name="图片占位符 2"/>
          <p:cNvSpPr/>
          <p:nvPr>
            <p:ph type="pic" sz="half" idx="13"/>
          </p:nvPr>
        </p:nvSpPr>
        <p:spPr>
          <a:xfrm>
            <a:off x="2393450" y="612775"/>
            <a:ext cx="7326632" cy="4114800"/>
          </a:xfrm>
          <a:prstGeom prst="rect">
            <a:avLst/>
          </a:prstGeom>
        </p:spPr>
        <p:txBody>
          <a:bodyPr lIns="91439" rIns="91439">
            <a:noAutofit/>
          </a:bodyPr>
          <a:lstStyle/>
          <a:p>
            <a:pPr/>
          </a:p>
        </p:txBody>
      </p:sp>
      <p:sp>
        <p:nvSpPr>
          <p:cNvPr id="184" name="正文级别 1…"/>
          <p:cNvSpPr txBox="1"/>
          <p:nvPr>
            <p:ph type="body" sz="quarter" idx="1"/>
          </p:nvPr>
        </p:nvSpPr>
        <p:spPr>
          <a:xfrm>
            <a:off x="2393450" y="5367337"/>
            <a:ext cx="7326632" cy="804863"/>
          </a:xfrm>
          <a:prstGeom prst="rect">
            <a:avLst/>
          </a:prstGeom>
        </p:spPr>
        <p:txBody>
          <a:bodyPr/>
          <a:lstStyle>
            <a:lvl1pPr marL="0" indent="0">
              <a:spcBef>
                <a:spcPts val="300"/>
              </a:spcBef>
              <a:buSzTx/>
              <a:buNone/>
              <a:defRPr sz="1400">
                <a:latin typeface="+mn-lt"/>
                <a:ea typeface="+mn-ea"/>
                <a:cs typeface="+mn-cs"/>
                <a:sym typeface="Calibri"/>
              </a:defRPr>
            </a:lvl1pPr>
            <a:lvl2pPr marL="0" indent="457200">
              <a:spcBef>
                <a:spcPts val="300"/>
              </a:spcBef>
              <a:buSzTx/>
              <a:buNone/>
              <a:defRPr sz="1400">
                <a:latin typeface="+mn-lt"/>
                <a:ea typeface="+mn-ea"/>
                <a:cs typeface="+mn-cs"/>
                <a:sym typeface="Calibri"/>
              </a:defRPr>
            </a:lvl2pPr>
            <a:lvl3pPr marL="0" indent="914400">
              <a:spcBef>
                <a:spcPts val="300"/>
              </a:spcBef>
              <a:buSzTx/>
              <a:buNone/>
              <a:defRPr sz="1400">
                <a:latin typeface="+mn-lt"/>
                <a:ea typeface="+mn-ea"/>
                <a:cs typeface="+mn-cs"/>
                <a:sym typeface="Calibri"/>
              </a:defRPr>
            </a:lvl3pPr>
            <a:lvl4pPr marL="0" indent="1371600">
              <a:spcBef>
                <a:spcPts val="300"/>
              </a:spcBef>
              <a:buSzTx/>
              <a:buNone/>
              <a:defRPr sz="1400">
                <a:latin typeface="+mn-lt"/>
                <a:ea typeface="+mn-ea"/>
                <a:cs typeface="+mn-cs"/>
                <a:sym typeface="Calibri"/>
              </a:defRPr>
            </a:lvl4pPr>
            <a:lvl5pPr marL="0" indent="1828800">
              <a:spcBef>
                <a:spcPts val="300"/>
              </a:spcBef>
              <a:buSzTx/>
              <a:buNone/>
              <a:defRPr sz="1400">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85"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竖排文字">
    <p:bg>
      <p:bgPr>
        <a:solidFill>
          <a:schemeClr val="accent3">
            <a:lumOff val="44000"/>
          </a:schemeClr>
        </a:solidFill>
      </p:bgPr>
    </p:bg>
    <p:spTree>
      <p:nvGrpSpPr>
        <p:cNvPr id="1" name=""/>
        <p:cNvGrpSpPr/>
        <p:nvPr/>
      </p:nvGrpSpPr>
      <p:grpSpPr>
        <a:xfrm>
          <a:off x="0" y="0"/>
          <a:ext cx="0" cy="0"/>
          <a:chOff x="0" y="0"/>
          <a:chExt cx="0" cy="0"/>
        </a:xfrm>
      </p:grpSpPr>
      <p:sp>
        <p:nvSpPr>
          <p:cNvPr id="192" name="标题文本"/>
          <p:cNvSpPr txBox="1"/>
          <p:nvPr>
            <p:ph type="title"/>
          </p:nvPr>
        </p:nvSpPr>
        <p:spPr>
          <a:xfrm>
            <a:off x="610552" y="274638"/>
            <a:ext cx="10989946" cy="1143001"/>
          </a:xfrm>
          <a:prstGeom prst="rect">
            <a:avLst/>
          </a:prstGeom>
        </p:spPr>
        <p:txBody>
          <a:bodyPr/>
          <a:lstStyle>
            <a:lvl1pPr>
              <a:defRPr>
                <a:latin typeface="+mn-lt"/>
                <a:ea typeface="+mn-ea"/>
                <a:cs typeface="+mn-cs"/>
                <a:sym typeface="Calibri"/>
              </a:defRPr>
            </a:lvl1pPr>
          </a:lstStyle>
          <a:p>
            <a:pPr/>
            <a:r>
              <a:t>标题文本</a:t>
            </a:r>
          </a:p>
        </p:txBody>
      </p:sp>
      <p:sp>
        <p:nvSpPr>
          <p:cNvPr id="193" name="正文级别 1…"/>
          <p:cNvSpPr txBox="1"/>
          <p:nvPr>
            <p:ph type="body" idx="1"/>
          </p:nvPr>
        </p:nvSpPr>
        <p:spPr>
          <a:xfrm>
            <a:off x="610552" y="1600200"/>
            <a:ext cx="10989946" cy="4525964"/>
          </a:xfrm>
          <a:prstGeom prst="rect">
            <a:avLst/>
          </a:prstGeom>
        </p:spPr>
        <p:txBody>
          <a:bodyPr/>
          <a:lstStyle>
            <a:lvl1pPr>
              <a:buFont typeface="Arial"/>
              <a:defRPr>
                <a:latin typeface="+mn-lt"/>
                <a:ea typeface="+mn-ea"/>
                <a:cs typeface="+mn-cs"/>
                <a:sym typeface="Calibri"/>
              </a:defRPr>
            </a:lvl1pPr>
            <a:lvl2pPr>
              <a:buFont typeface="Arial"/>
              <a:defRPr>
                <a:latin typeface="+mn-lt"/>
                <a:ea typeface="+mn-ea"/>
                <a:cs typeface="+mn-cs"/>
                <a:sym typeface="Calibri"/>
              </a:defRPr>
            </a:lvl2pPr>
            <a:lvl3pPr>
              <a:buFont typeface="Arial"/>
              <a:defRPr>
                <a:latin typeface="+mn-lt"/>
                <a:ea typeface="+mn-ea"/>
                <a:cs typeface="+mn-cs"/>
                <a:sym typeface="Calibri"/>
              </a:defRPr>
            </a:lvl3pPr>
            <a:lvl4pPr>
              <a:buFont typeface="Arial"/>
              <a:defRPr>
                <a:latin typeface="+mn-lt"/>
                <a:ea typeface="+mn-ea"/>
                <a:cs typeface="+mn-cs"/>
                <a:sym typeface="Calibri"/>
              </a:defRPr>
            </a:lvl4pPr>
            <a:lvl5pPr>
              <a:buFont typeface="Arial"/>
              <a:defRPr>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94"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垂直排列标题与文本">
    <p:bg>
      <p:bgPr>
        <a:solidFill>
          <a:schemeClr val="accent3">
            <a:lumOff val="44000"/>
          </a:schemeClr>
        </a:solidFill>
      </p:bgPr>
    </p:bg>
    <p:spTree>
      <p:nvGrpSpPr>
        <p:cNvPr id="1" name=""/>
        <p:cNvGrpSpPr/>
        <p:nvPr/>
      </p:nvGrpSpPr>
      <p:grpSpPr>
        <a:xfrm>
          <a:off x="0" y="0"/>
          <a:ext cx="0" cy="0"/>
          <a:chOff x="0" y="0"/>
          <a:chExt cx="0" cy="0"/>
        </a:xfrm>
      </p:grpSpPr>
      <p:sp>
        <p:nvSpPr>
          <p:cNvPr id="201" name="标题文本"/>
          <p:cNvSpPr txBox="1"/>
          <p:nvPr>
            <p:ph type="title"/>
          </p:nvPr>
        </p:nvSpPr>
        <p:spPr>
          <a:xfrm>
            <a:off x="8853010" y="274639"/>
            <a:ext cx="2747487" cy="5851526"/>
          </a:xfrm>
          <a:prstGeom prst="rect">
            <a:avLst/>
          </a:prstGeom>
        </p:spPr>
        <p:txBody>
          <a:bodyPr/>
          <a:lstStyle>
            <a:lvl1pPr>
              <a:defRPr>
                <a:latin typeface="+mn-lt"/>
                <a:ea typeface="+mn-ea"/>
                <a:cs typeface="+mn-cs"/>
                <a:sym typeface="Calibri"/>
              </a:defRPr>
            </a:lvl1pPr>
          </a:lstStyle>
          <a:p>
            <a:pPr/>
            <a:r>
              <a:t>标题文本</a:t>
            </a:r>
          </a:p>
        </p:txBody>
      </p:sp>
      <p:sp>
        <p:nvSpPr>
          <p:cNvPr id="202" name="正文级别 1…"/>
          <p:cNvSpPr txBox="1"/>
          <p:nvPr>
            <p:ph type="body" idx="1"/>
          </p:nvPr>
        </p:nvSpPr>
        <p:spPr>
          <a:xfrm>
            <a:off x="610552" y="274639"/>
            <a:ext cx="8038943" cy="5851526"/>
          </a:xfrm>
          <a:prstGeom prst="rect">
            <a:avLst/>
          </a:prstGeom>
        </p:spPr>
        <p:txBody>
          <a:bodyPr/>
          <a:lstStyle>
            <a:lvl1pPr>
              <a:buFont typeface="Arial"/>
              <a:defRPr>
                <a:latin typeface="+mn-lt"/>
                <a:ea typeface="+mn-ea"/>
                <a:cs typeface="+mn-cs"/>
                <a:sym typeface="Calibri"/>
              </a:defRPr>
            </a:lvl1pPr>
            <a:lvl2pPr>
              <a:buFont typeface="Arial"/>
              <a:defRPr>
                <a:latin typeface="+mn-lt"/>
                <a:ea typeface="+mn-ea"/>
                <a:cs typeface="+mn-cs"/>
                <a:sym typeface="Calibri"/>
              </a:defRPr>
            </a:lvl2pPr>
            <a:lvl3pPr>
              <a:buFont typeface="Arial"/>
              <a:defRPr>
                <a:latin typeface="+mn-lt"/>
                <a:ea typeface="+mn-ea"/>
                <a:cs typeface="+mn-cs"/>
                <a:sym typeface="Calibri"/>
              </a:defRPr>
            </a:lvl3pPr>
            <a:lvl4pPr>
              <a:buFont typeface="Arial"/>
              <a:defRPr>
                <a:latin typeface="+mn-lt"/>
                <a:ea typeface="+mn-ea"/>
                <a:cs typeface="+mn-cs"/>
                <a:sym typeface="Calibri"/>
              </a:defRPr>
            </a:lvl4pPr>
            <a:lvl5pPr>
              <a:buFont typeface="Arial"/>
              <a:defRPr>
                <a:latin typeface="+mn-lt"/>
                <a:ea typeface="+mn-ea"/>
                <a:cs typeface="+mn-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03" name="幻灯片编号"/>
          <p:cNvSpPr txBox="1"/>
          <p:nvPr>
            <p:ph type="sldNum" sz="quarter" idx="2"/>
          </p:nvPr>
        </p:nvSpPr>
        <p:spPr>
          <a:xfrm>
            <a:off x="11326842" y="6406786"/>
            <a:ext cx="273656" cy="264255"/>
          </a:xfrm>
          <a:prstGeom prst="rect">
            <a:avLst/>
          </a:prstGeom>
        </p:spPr>
        <p:txBody>
          <a:bodyPr anchor="ctr"/>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标题文本"/>
          <p:cNvSpPr txBox="1"/>
          <p:nvPr>
            <p:ph type="title"/>
          </p:nvPr>
        </p:nvSpPr>
        <p:spPr>
          <a:xfrm>
            <a:off x="965200" y="4406900"/>
            <a:ext cx="10379075" cy="1362075"/>
          </a:xfrm>
          <a:prstGeom prst="rect">
            <a:avLst/>
          </a:prstGeom>
        </p:spPr>
        <p:txBody>
          <a:bodyPr anchor="t"/>
          <a:lstStyle>
            <a:lvl1pPr algn="l">
              <a:defRPr b="1" cap="all" sz="4000"/>
            </a:lvl1pPr>
          </a:lstStyle>
          <a:p>
            <a:pPr/>
            <a:r>
              <a:t>标题文本</a:t>
            </a:r>
          </a:p>
        </p:txBody>
      </p:sp>
      <p:sp>
        <p:nvSpPr>
          <p:cNvPr id="30" name="正文级别 1…"/>
          <p:cNvSpPr txBox="1"/>
          <p:nvPr>
            <p:ph type="body" sz="quarter" idx="1"/>
          </p:nvPr>
        </p:nvSpPr>
        <p:spPr>
          <a:xfrm>
            <a:off x="965200" y="2906713"/>
            <a:ext cx="10379075" cy="1500188"/>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611187" y="1600200"/>
            <a:ext cx="5418139"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标题文本"/>
          <p:cNvSpPr txBox="1"/>
          <p:nvPr>
            <p:ph type="title"/>
          </p:nvPr>
        </p:nvSpPr>
        <p:spPr>
          <a:xfrm>
            <a:off x="611187" y="274638"/>
            <a:ext cx="10988676" cy="1143001"/>
          </a:xfrm>
          <a:prstGeom prst="rect">
            <a:avLst/>
          </a:prstGeom>
        </p:spPr>
        <p:txBody>
          <a:bodyPr/>
          <a:lstStyle/>
          <a:p>
            <a:pPr/>
            <a:r>
              <a:t>标题文本</a:t>
            </a:r>
          </a:p>
        </p:txBody>
      </p:sp>
      <p:sp>
        <p:nvSpPr>
          <p:cNvPr id="48" name="正文级别 1…"/>
          <p:cNvSpPr txBox="1"/>
          <p:nvPr>
            <p:ph type="body" sz="quarter" idx="1"/>
          </p:nvPr>
        </p:nvSpPr>
        <p:spPr>
          <a:xfrm>
            <a:off x="611187" y="1535112"/>
            <a:ext cx="5394326" cy="639763"/>
          </a:xfrm>
          <a:prstGeom prst="rect">
            <a:avLst/>
          </a:prstGeom>
        </p:spPr>
        <p:txBody>
          <a:bodyPr anchor="b"/>
          <a:lstStyle>
            <a:lvl1pPr marL="0" indent="0">
              <a:spcBef>
                <a:spcPts val="500"/>
              </a:spcBef>
              <a:buSzTx/>
              <a:buNone/>
              <a:defRPr b="1" sz="2400"/>
            </a:lvl1pPr>
            <a:lvl2pPr marL="0" indent="457200">
              <a:spcBef>
                <a:spcPts val="500"/>
              </a:spcBef>
              <a:buSzTx/>
              <a:buNone/>
              <a:defRPr b="1" sz="2400"/>
            </a:lvl2pPr>
            <a:lvl3pPr marL="0" indent="914400">
              <a:spcBef>
                <a:spcPts val="500"/>
              </a:spcBef>
              <a:buSzTx/>
              <a:buNone/>
              <a:defRPr b="1" sz="2400"/>
            </a:lvl3pPr>
            <a:lvl4pPr marL="0" indent="1371600">
              <a:spcBef>
                <a:spcPts val="500"/>
              </a:spcBef>
              <a:buSzTx/>
              <a:buNone/>
              <a:defRPr b="1" sz="2400"/>
            </a:lvl4pPr>
            <a:lvl5pPr marL="0" indent="1828800">
              <a:spcBef>
                <a:spcPts val="500"/>
              </a:spcBef>
              <a:buSz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文本占位符 4"/>
          <p:cNvSpPr/>
          <p:nvPr>
            <p:ph type="body" sz="quarter" idx="13"/>
          </p:nvPr>
        </p:nvSpPr>
        <p:spPr>
          <a:xfrm>
            <a:off x="6202362" y="1535112"/>
            <a:ext cx="5397501" cy="639763"/>
          </a:xfrm>
          <a:prstGeom prst="rect">
            <a:avLst/>
          </a:prstGeom>
        </p:spPr>
        <p:txBody>
          <a:bodyPr anchor="b"/>
          <a:lstStyle/>
          <a:p>
            <a:pPr marL="0" indent="0">
              <a:spcBef>
                <a:spcPts val="500"/>
              </a:spcBef>
              <a:buSzTx/>
              <a:buNone/>
              <a:defRPr b="1" sz="2400"/>
            </a:pPr>
          </a:p>
        </p:txBody>
      </p:sp>
      <p:sp>
        <p:nvSpPr>
          <p:cNvPr id="50" name="矩形 10"/>
          <p:cNvSpPr txBox="1"/>
          <p:nvPr/>
        </p:nvSpPr>
        <p:spPr>
          <a:xfrm>
            <a:off x="8039099" y="10905166"/>
            <a:ext cx="775138" cy="2319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
                <a:solidFill>
                  <a:schemeClr val="accent3">
                    <a:lumOff val="44000"/>
                  </a:schemeClr>
                </a:solidFill>
                <a:latin typeface="+mn-lt"/>
                <a:ea typeface="+mn-ea"/>
                <a:cs typeface="+mn-cs"/>
                <a:sym typeface="Calibri"/>
              </a:defRPr>
            </a:pPr>
            <a:r>
              <a:t>PPT</a:t>
            </a:r>
            <a:r>
              <a:rPr>
                <a:latin typeface="宋体"/>
                <a:ea typeface="宋体"/>
                <a:cs typeface="宋体"/>
                <a:sym typeface="宋体"/>
              </a:rPr>
              <a:t>模板下载：</a:t>
            </a:r>
            <a:r>
              <a:t>www.1ppt.com/moban/     </a:t>
            </a:r>
            <a:r>
              <a:rPr>
                <a:latin typeface="宋体"/>
                <a:ea typeface="宋体"/>
                <a:cs typeface="宋体"/>
                <a:sym typeface="宋体"/>
              </a:rPr>
              <a:t>行业</a:t>
            </a:r>
            <a:r>
              <a:t>PPT</a:t>
            </a:r>
            <a:r>
              <a:rPr>
                <a:latin typeface="宋体"/>
                <a:ea typeface="宋体"/>
                <a:cs typeface="宋体"/>
                <a:sym typeface="宋体"/>
              </a:rPr>
              <a:t>模板：</a:t>
            </a:r>
            <a:r>
              <a:t>www.1ppt.com/hangye/ </a:t>
            </a:r>
          </a:p>
          <a:p>
            <a:pPr>
              <a:defRPr sz="100">
                <a:solidFill>
                  <a:schemeClr val="accent3">
                    <a:lumOff val="44000"/>
                  </a:schemeClr>
                </a:solidFill>
                <a:latin typeface="+mn-lt"/>
                <a:ea typeface="+mn-ea"/>
                <a:cs typeface="+mn-cs"/>
                <a:sym typeface="Calibri"/>
              </a:defRPr>
            </a:pPr>
            <a:r>
              <a:rPr>
                <a:latin typeface="宋体"/>
                <a:ea typeface="宋体"/>
                <a:cs typeface="宋体"/>
                <a:sym typeface="宋体"/>
              </a:rPr>
              <a:t>节日</a:t>
            </a:r>
            <a:r>
              <a:t>PPT</a:t>
            </a:r>
            <a:r>
              <a:rPr>
                <a:latin typeface="宋体"/>
                <a:ea typeface="宋体"/>
                <a:cs typeface="宋体"/>
                <a:sym typeface="宋体"/>
              </a:rPr>
              <a:t>模板：</a:t>
            </a:r>
            <a:r>
              <a:t>www.1ppt.com/jieri/           PPT</a:t>
            </a:r>
            <a:r>
              <a:rPr>
                <a:latin typeface="宋体"/>
                <a:ea typeface="宋体"/>
                <a:cs typeface="宋体"/>
                <a:sym typeface="宋体"/>
              </a:rPr>
              <a:t>素材下载：</a:t>
            </a:r>
            <a:r>
              <a:t>www.1ppt.com/sucai/</a:t>
            </a:r>
          </a:p>
          <a:p>
            <a:pPr>
              <a:defRPr sz="100">
                <a:solidFill>
                  <a:schemeClr val="accent3">
                    <a:lumOff val="44000"/>
                  </a:schemeClr>
                </a:solidFill>
                <a:latin typeface="+mn-lt"/>
                <a:ea typeface="+mn-ea"/>
                <a:cs typeface="+mn-cs"/>
                <a:sym typeface="Calibri"/>
              </a:defRPr>
            </a:pPr>
            <a:r>
              <a:t>PPT</a:t>
            </a:r>
            <a:r>
              <a:rPr>
                <a:latin typeface="宋体"/>
                <a:ea typeface="宋体"/>
                <a:cs typeface="宋体"/>
                <a:sym typeface="宋体"/>
              </a:rPr>
              <a:t>背景图片：</a:t>
            </a:r>
            <a:r>
              <a:t>www.1ppt.com/beijing/      PPT</a:t>
            </a:r>
            <a:r>
              <a:rPr>
                <a:latin typeface="宋体"/>
                <a:ea typeface="宋体"/>
                <a:cs typeface="宋体"/>
                <a:sym typeface="宋体"/>
              </a:rPr>
              <a:t>图表下载：</a:t>
            </a:r>
            <a:r>
              <a:t>www.1ppt.com/tubiao/      </a:t>
            </a:r>
          </a:p>
          <a:p>
            <a:pPr>
              <a:defRPr sz="100">
                <a:solidFill>
                  <a:schemeClr val="accent3">
                    <a:lumOff val="44000"/>
                  </a:schemeClr>
                </a:solidFill>
                <a:latin typeface="+mn-lt"/>
                <a:ea typeface="+mn-ea"/>
                <a:cs typeface="+mn-cs"/>
                <a:sym typeface="Calibri"/>
              </a:defRPr>
            </a:pPr>
            <a:r>
              <a:rPr>
                <a:latin typeface="宋体"/>
                <a:ea typeface="宋体"/>
                <a:cs typeface="宋体"/>
                <a:sym typeface="宋体"/>
              </a:rPr>
              <a:t>优秀</a:t>
            </a:r>
            <a:r>
              <a:t>PPT</a:t>
            </a:r>
            <a:r>
              <a:rPr>
                <a:latin typeface="宋体"/>
                <a:ea typeface="宋体"/>
                <a:cs typeface="宋体"/>
                <a:sym typeface="宋体"/>
              </a:rPr>
              <a:t>下载：</a:t>
            </a:r>
            <a:r>
              <a:t>www.1ppt.com/xiazai/        PPT</a:t>
            </a:r>
            <a:r>
              <a:rPr>
                <a:latin typeface="宋体"/>
                <a:ea typeface="宋体"/>
                <a:cs typeface="宋体"/>
                <a:sym typeface="宋体"/>
              </a:rPr>
              <a:t>教程： </a:t>
            </a:r>
            <a:r>
              <a:t>www.1ppt.com/powerpoint/      </a:t>
            </a:r>
          </a:p>
          <a:p>
            <a:pPr>
              <a:defRPr sz="100">
                <a:solidFill>
                  <a:schemeClr val="accent3">
                    <a:lumOff val="44000"/>
                  </a:schemeClr>
                </a:solidFill>
                <a:latin typeface="+mn-lt"/>
                <a:ea typeface="+mn-ea"/>
                <a:cs typeface="+mn-cs"/>
                <a:sym typeface="Calibri"/>
              </a:defRPr>
            </a:pPr>
            <a:r>
              <a:t>Word</a:t>
            </a:r>
            <a:r>
              <a:rPr>
                <a:latin typeface="宋体"/>
                <a:ea typeface="宋体"/>
                <a:cs typeface="宋体"/>
                <a:sym typeface="宋体"/>
              </a:rPr>
              <a:t>教程： </a:t>
            </a:r>
            <a:r>
              <a:t>www.1ppt.com/word/              Excel</a:t>
            </a:r>
            <a:r>
              <a:rPr>
                <a:latin typeface="宋体"/>
                <a:ea typeface="宋体"/>
                <a:cs typeface="宋体"/>
                <a:sym typeface="宋体"/>
              </a:rPr>
              <a:t>教程：</a:t>
            </a:r>
            <a:r>
              <a:t>www.1ppt.com/excel/  </a:t>
            </a:r>
          </a:p>
          <a:p>
            <a:pPr>
              <a:defRPr sz="100">
                <a:solidFill>
                  <a:schemeClr val="accent3">
                    <a:lumOff val="44000"/>
                  </a:schemeClr>
                </a:solidFill>
                <a:latin typeface="+mn-lt"/>
                <a:ea typeface="+mn-ea"/>
                <a:cs typeface="+mn-cs"/>
                <a:sym typeface="Calibri"/>
              </a:defRPr>
            </a:pPr>
            <a:r>
              <a:rPr>
                <a:latin typeface="宋体"/>
                <a:ea typeface="宋体"/>
                <a:cs typeface="宋体"/>
                <a:sym typeface="宋体"/>
              </a:rPr>
              <a:t>资料下载：</a:t>
            </a:r>
            <a:r>
              <a:t>www.1ppt.com/ziliao/                PPT</a:t>
            </a:r>
            <a:r>
              <a:rPr>
                <a:latin typeface="宋体"/>
                <a:ea typeface="宋体"/>
                <a:cs typeface="宋体"/>
                <a:sym typeface="宋体"/>
              </a:rPr>
              <a:t>课件下载：</a:t>
            </a:r>
            <a:r>
              <a:t>www.1ppt.com/kejian/ </a:t>
            </a:r>
          </a:p>
          <a:p>
            <a:pPr>
              <a:defRPr sz="100">
                <a:solidFill>
                  <a:schemeClr val="accent3">
                    <a:lumOff val="44000"/>
                  </a:schemeClr>
                </a:solidFill>
                <a:latin typeface="+mn-lt"/>
                <a:ea typeface="+mn-ea"/>
                <a:cs typeface="+mn-cs"/>
                <a:sym typeface="Calibri"/>
              </a:defRPr>
            </a:pPr>
            <a:r>
              <a:rPr>
                <a:latin typeface="宋体"/>
                <a:ea typeface="宋体"/>
                <a:cs typeface="宋体"/>
                <a:sym typeface="宋体"/>
              </a:rPr>
              <a:t>范文下载：</a:t>
            </a:r>
            <a:r>
              <a:t>www.1ppt.com/fanwen/             </a:t>
            </a:r>
            <a:r>
              <a:rPr>
                <a:latin typeface="宋体"/>
                <a:ea typeface="宋体"/>
                <a:cs typeface="宋体"/>
                <a:sym typeface="宋体"/>
              </a:rPr>
              <a:t>试卷下载：</a:t>
            </a:r>
            <a:r>
              <a:t>www.1ppt.com/shiti/  </a:t>
            </a:r>
          </a:p>
          <a:p>
            <a:pPr>
              <a:defRPr sz="100">
                <a:solidFill>
                  <a:schemeClr val="accent3">
                    <a:lumOff val="44000"/>
                  </a:schemeClr>
                </a:solidFill>
                <a:latin typeface="+mn-lt"/>
                <a:ea typeface="+mn-ea"/>
                <a:cs typeface="+mn-cs"/>
                <a:sym typeface="Calibri"/>
              </a:defRPr>
            </a:pPr>
            <a:r>
              <a:rPr>
                <a:latin typeface="宋体"/>
                <a:ea typeface="宋体"/>
                <a:cs typeface="宋体"/>
                <a:sym typeface="宋体"/>
              </a:rPr>
              <a:t>教案下载：</a:t>
            </a:r>
            <a:r>
              <a:t>www.1ppt.com/jiaoan/        </a:t>
            </a:r>
          </a:p>
          <a:p>
            <a:pPr>
              <a:defRPr sz="100">
                <a:solidFill>
                  <a:schemeClr val="accent3">
                    <a:lumOff val="44000"/>
                  </a:schemeClr>
                </a:solidFill>
                <a:latin typeface="+mn-lt"/>
                <a:ea typeface="+mn-ea"/>
                <a:cs typeface="+mn-cs"/>
                <a:sym typeface="Calibri"/>
              </a:defRPr>
            </a:pPr>
            <a:r>
              <a:rPr>
                <a:latin typeface="宋体"/>
                <a:ea typeface="宋体"/>
                <a:cs typeface="宋体"/>
                <a:sym typeface="宋体"/>
              </a:rPr>
              <a:t>字体下载：</a:t>
            </a:r>
            <a:r>
              <a:t>www.1ppt.com/ziti/</a:t>
            </a:r>
          </a:p>
          <a:p>
            <a:pPr>
              <a:defRPr sz="100">
                <a:solidFill>
                  <a:schemeClr val="accent3">
                    <a:lumOff val="44000"/>
                  </a:schemeClr>
                </a:solidFill>
                <a:latin typeface="+mn-lt"/>
                <a:ea typeface="+mn-ea"/>
                <a:cs typeface="+mn-cs"/>
                <a:sym typeface="Calibri"/>
              </a:defRPr>
            </a:pPr>
            <a:r>
              <a:t> </a:t>
            </a: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8" name="标题文本"/>
          <p:cNvSpPr txBox="1"/>
          <p:nvPr>
            <p:ph type="title"/>
          </p:nvPr>
        </p:nvSpPr>
        <p:spPr>
          <a:prstGeom prst="rect">
            <a:avLst/>
          </a:prstGeom>
        </p:spPr>
        <p:txBody>
          <a:bodyPr/>
          <a:lstStyle/>
          <a:p>
            <a:pPr/>
            <a:r>
              <a:t>标题文本</a:t>
            </a:r>
          </a:p>
        </p:txBody>
      </p:sp>
      <p:sp>
        <p:nvSpPr>
          <p:cNvPr id="5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3" name="标题文本"/>
          <p:cNvSpPr txBox="1"/>
          <p:nvPr>
            <p:ph type="title"/>
          </p:nvPr>
        </p:nvSpPr>
        <p:spPr>
          <a:xfrm>
            <a:off x="611187" y="273050"/>
            <a:ext cx="4016376" cy="1162050"/>
          </a:xfrm>
          <a:prstGeom prst="rect">
            <a:avLst/>
          </a:prstGeom>
        </p:spPr>
        <p:txBody>
          <a:bodyPr anchor="b"/>
          <a:lstStyle>
            <a:lvl1pPr algn="l">
              <a:defRPr b="1" sz="2000"/>
            </a:lvl1pPr>
          </a:lstStyle>
          <a:p>
            <a:pPr/>
            <a:r>
              <a:t>标题文本</a:t>
            </a:r>
          </a:p>
        </p:txBody>
      </p:sp>
      <p:sp>
        <p:nvSpPr>
          <p:cNvPr id="74" name="正文级别 1…"/>
          <p:cNvSpPr txBox="1"/>
          <p:nvPr>
            <p:ph type="body" idx="1"/>
          </p:nvPr>
        </p:nvSpPr>
        <p:spPr>
          <a:xfrm>
            <a:off x="4773612" y="273050"/>
            <a:ext cx="6826251" cy="585311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5" name="文本占位符 3"/>
          <p:cNvSpPr/>
          <p:nvPr>
            <p:ph type="body" sz="half" idx="13"/>
          </p:nvPr>
        </p:nvSpPr>
        <p:spPr>
          <a:xfrm>
            <a:off x="611187" y="1435100"/>
            <a:ext cx="4016376" cy="4691063"/>
          </a:xfrm>
          <a:prstGeom prst="rect">
            <a:avLst/>
          </a:prstGeom>
        </p:spPr>
        <p:txBody>
          <a:bodyPr/>
          <a:lstStyle/>
          <a:p>
            <a:pPr marL="0" indent="0">
              <a:spcBef>
                <a:spcPts val="300"/>
              </a:spcBef>
              <a:buSzTx/>
              <a:buNone/>
              <a:defRPr sz="1400"/>
            </a:pP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3" name="标题文本"/>
          <p:cNvSpPr txBox="1"/>
          <p:nvPr>
            <p:ph type="title"/>
          </p:nvPr>
        </p:nvSpPr>
        <p:spPr>
          <a:xfrm>
            <a:off x="2393950" y="4800600"/>
            <a:ext cx="7326314" cy="566738"/>
          </a:xfrm>
          <a:prstGeom prst="rect">
            <a:avLst/>
          </a:prstGeom>
        </p:spPr>
        <p:txBody>
          <a:bodyPr anchor="b"/>
          <a:lstStyle>
            <a:lvl1pPr algn="l">
              <a:defRPr b="1" sz="2000"/>
            </a:lvl1pPr>
          </a:lstStyle>
          <a:p>
            <a:pPr/>
            <a:r>
              <a:t>标题文本</a:t>
            </a:r>
          </a:p>
        </p:txBody>
      </p:sp>
      <p:sp>
        <p:nvSpPr>
          <p:cNvPr id="84" name="图片占位符 2"/>
          <p:cNvSpPr/>
          <p:nvPr>
            <p:ph type="pic" sz="half" idx="13"/>
          </p:nvPr>
        </p:nvSpPr>
        <p:spPr>
          <a:xfrm>
            <a:off x="2393950" y="612775"/>
            <a:ext cx="7326314" cy="4114800"/>
          </a:xfrm>
          <a:prstGeom prst="rect">
            <a:avLst/>
          </a:prstGeom>
        </p:spPr>
        <p:txBody>
          <a:bodyPr lIns="91439" rIns="91439">
            <a:noAutofit/>
          </a:bodyPr>
          <a:lstStyle/>
          <a:p>
            <a:pPr/>
          </a:p>
        </p:txBody>
      </p:sp>
      <p:sp>
        <p:nvSpPr>
          <p:cNvPr id="85" name="正文级别 1…"/>
          <p:cNvSpPr txBox="1"/>
          <p:nvPr>
            <p:ph type="body" sz="quarter" idx="1"/>
          </p:nvPr>
        </p:nvSpPr>
        <p:spPr>
          <a:xfrm>
            <a:off x="2393950" y="5367337"/>
            <a:ext cx="7326314" cy="804863"/>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pPr/>
            <a:r>
              <a:t>正文级别 1</a:t>
            </a:r>
          </a:p>
          <a:p>
            <a:pPr lvl="1"/>
            <a:r>
              <a:t>正文级别 2</a:t>
            </a:r>
          </a:p>
          <a:p>
            <a:pPr lvl="2"/>
            <a:r>
              <a:t>正文级别 3</a:t>
            </a:r>
          </a:p>
          <a:p>
            <a:pPr lvl="3"/>
            <a:r>
              <a:t>正文级别 4</a:t>
            </a:r>
          </a:p>
          <a:p>
            <a:pPr lvl="4"/>
            <a:r>
              <a:t>正文级别 5</a:t>
            </a: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AEAEA"/>
        </a:solidFill>
      </p:bgPr>
    </p:bg>
    <p:spTree>
      <p:nvGrpSpPr>
        <p:cNvPr id="1" name=""/>
        <p:cNvGrpSpPr/>
        <p:nvPr/>
      </p:nvGrpSpPr>
      <p:grpSpPr>
        <a:xfrm>
          <a:off x="0" y="0"/>
          <a:ext cx="0" cy="0"/>
          <a:chOff x="0" y="0"/>
          <a:chExt cx="0" cy="0"/>
        </a:xfrm>
      </p:grpSpPr>
      <p:sp>
        <p:nvSpPr>
          <p:cNvPr id="2" name="标题文本"/>
          <p:cNvSpPr txBox="1"/>
          <p:nvPr>
            <p:ph type="title"/>
          </p:nvPr>
        </p:nvSpPr>
        <p:spPr>
          <a:xfrm>
            <a:off x="611187" y="274638"/>
            <a:ext cx="10990263"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611187" y="1600200"/>
            <a:ext cx="10990263"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299542" y="6245225"/>
            <a:ext cx="301909" cy="288824"/>
          </a:xfrm>
          <a:prstGeom prst="rect">
            <a:avLst/>
          </a:prstGeom>
          <a:ln w="12700">
            <a:miter lim="400000"/>
          </a:ln>
        </p:spPr>
        <p:txBody>
          <a:bodyPr wrap="none" lIns="45719" rIns="45719">
            <a:spAutoFit/>
          </a:bodyPr>
          <a:lstStyle>
            <a:lvl1pPr algn="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 Id="rId3"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xml"/><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5.xml"/><Relationship Id="rId3" Type="http://schemas.openxmlformats.org/officeDocument/2006/relationships/image" Target="../media/image2.jpeg"/><Relationship Id="rId4"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6.xml"/><Relationship Id="rId3" Type="http://schemas.openxmlformats.org/officeDocument/2006/relationships/image" Target="../media/image2.jpe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7.xml"/><Relationship Id="rId3" Type="http://schemas.openxmlformats.org/officeDocument/2006/relationships/image" Target="../media/image2.jpeg"/><Relationship Id="rId4"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8.xml"/><Relationship Id="rId3" Type="http://schemas.openxmlformats.org/officeDocument/2006/relationships/image" Target="../media/image2.jpeg"/><Relationship Id="rId4"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12" name="正方形 40"/>
          <p:cNvSpPr/>
          <p:nvPr/>
        </p:nvSpPr>
        <p:spPr>
          <a:xfrm>
            <a:off x="600075" y="400050"/>
            <a:ext cx="11102975" cy="1342777"/>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sz="4300">
                <a:solidFill>
                  <a:schemeClr val="accent3">
                    <a:lumOff val="44000"/>
                  </a:schemeClr>
                </a:solidFill>
              </a:defRPr>
            </a:lvl1pPr>
          </a:lstStyle>
          <a:p>
            <a:pPr/>
            <a:r>
              <a:t>Kobe Bryant Shot Analysis and Prediction</a:t>
            </a:r>
          </a:p>
        </p:txBody>
      </p:sp>
      <p:sp>
        <p:nvSpPr>
          <p:cNvPr id="213" name="正方形 40"/>
          <p:cNvSpPr/>
          <p:nvPr/>
        </p:nvSpPr>
        <p:spPr>
          <a:xfrm>
            <a:off x="8600330" y="4235449"/>
            <a:ext cx="2755356" cy="2131816"/>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nchor="ctr"/>
          <a:lstStyle/>
          <a:p>
            <a:pPr algn="ctr">
              <a:defRPr sz="3000">
                <a:solidFill>
                  <a:schemeClr val="accent3">
                    <a:lumOff val="44000"/>
                  </a:schemeClr>
                </a:solidFill>
              </a:defRPr>
            </a:pPr>
            <a:r>
              <a:t>Chunhan Li</a:t>
            </a:r>
          </a:p>
          <a:p>
            <a:pPr algn="ctr">
              <a:defRPr sz="3000">
                <a:solidFill>
                  <a:schemeClr val="accent3">
                    <a:lumOff val="44000"/>
                  </a:schemeClr>
                </a:solidFill>
              </a:defRPr>
            </a:pPr>
            <a:r>
              <a:t>Junyi Song</a:t>
            </a:r>
          </a:p>
          <a:p>
            <a:pPr algn="ctr">
              <a:defRPr sz="3000">
                <a:solidFill>
                  <a:schemeClr val="accent3">
                    <a:lumOff val="44000"/>
                  </a:schemeClr>
                </a:solidFill>
              </a:defRPr>
            </a:pPr>
            <a:r>
              <a:t>Rui Hu</a:t>
            </a:r>
          </a:p>
          <a:p>
            <a:pPr algn="ctr">
              <a:defRPr sz="3000">
                <a:solidFill>
                  <a:schemeClr val="accent3">
                    <a:lumOff val="44000"/>
                  </a:schemeClr>
                </a:solidFill>
              </a:defRPr>
            </a:pPr>
            <a:r>
              <a:t>Houbo Wang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8" name="正方形 40"/>
          <p:cNvSpPr/>
          <p:nvPr/>
        </p:nvSpPr>
        <p:spPr>
          <a:xfrm>
            <a:off x="638175" y="3143250"/>
            <a:ext cx="11102975" cy="546100"/>
          </a:xfrm>
          <a:prstGeom prst="rect">
            <a:avLst/>
          </a:prstGeom>
          <a:solidFill>
            <a:srgbClr val="FF0000"/>
          </a:solidFill>
          <a:ln w="12700">
            <a:miter lim="400000"/>
          </a:ln>
        </p:spPr>
        <p:txBody>
          <a:bodyPr lIns="45719" rIns="45719" anchor="ctr"/>
          <a:lstStyle/>
          <a:p>
            <a:pPr/>
          </a:p>
        </p:txBody>
      </p:sp>
      <p:sp>
        <p:nvSpPr>
          <p:cNvPr id="249" name="Text Box 3"/>
          <p:cNvSpPr txBox="1"/>
          <p:nvPr/>
        </p:nvSpPr>
        <p:spPr>
          <a:xfrm>
            <a:off x="2458443" y="2276474"/>
            <a:ext cx="7618015" cy="225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14200">
                <a:solidFill>
                  <a:schemeClr val="accent3">
                    <a:lumOff val="44000"/>
                  </a:schemeClr>
                </a:solidFill>
                <a:latin typeface="微软雅黑"/>
                <a:ea typeface="微软雅黑"/>
                <a:cs typeface="微软雅黑"/>
                <a:sym typeface="微软雅黑"/>
              </a:defRPr>
            </a:lvl1pPr>
          </a:lstStyle>
          <a:p>
            <a:pPr/>
            <a:r>
              <a:t>THANKS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15" name="Text Box 4"/>
          <p:cNvSpPr txBox="1"/>
          <p:nvPr/>
        </p:nvSpPr>
        <p:spPr>
          <a:xfrm>
            <a:off x="2697633" y="1460499"/>
            <a:ext cx="6927851" cy="726441"/>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200">
                <a:solidFill>
                  <a:schemeClr val="accent3">
                    <a:lumOff val="44000"/>
                  </a:schemeClr>
                </a:solidFill>
                <a:latin typeface="微软雅黑"/>
                <a:ea typeface="微软雅黑"/>
                <a:cs typeface="微软雅黑"/>
                <a:sym typeface="微软雅黑"/>
              </a:defRPr>
            </a:lvl1pPr>
          </a:lstStyle>
          <a:p>
            <a:pPr/>
            <a:r>
              <a:t>Explore Data Analysis</a:t>
            </a:r>
          </a:p>
        </p:txBody>
      </p:sp>
      <p:sp>
        <p:nvSpPr>
          <p:cNvPr id="216" name="正方形 61"/>
          <p:cNvSpPr/>
          <p:nvPr/>
        </p:nvSpPr>
        <p:spPr>
          <a:xfrm>
            <a:off x="2697633" y="3905249"/>
            <a:ext cx="6927851" cy="726441"/>
          </a:xfrm>
          <a:prstGeom prst="rect">
            <a:avLst/>
          </a:prstGeom>
          <a:solidFill>
            <a:schemeClr val="accent3">
              <a:lumOff val="44000"/>
            </a:schemeClr>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sz="4000"/>
            </a:lvl1pPr>
          </a:lstStyle>
          <a:p>
            <a:pPr/>
            <a:r>
              <a:t>Predict if shots are good</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18" name="Text Box 2"/>
          <p:cNvSpPr txBox="1"/>
          <p:nvPr/>
        </p:nvSpPr>
        <p:spPr>
          <a:xfrm>
            <a:off x="346075" y="144462"/>
            <a:ext cx="282874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solidFill>
                  <a:schemeClr val="accent3">
                    <a:lumOff val="44000"/>
                  </a:schemeClr>
                </a:solidFill>
                <a:latin typeface="微软雅黑"/>
                <a:ea typeface="微软雅黑"/>
                <a:cs typeface="微软雅黑"/>
                <a:sym typeface="微软雅黑"/>
              </a:defRPr>
            </a:lvl1pPr>
          </a:lstStyle>
          <a:p>
            <a:pPr/>
            <a:r>
              <a:t>Explore Data Analysis</a:t>
            </a:r>
          </a:p>
        </p:txBody>
      </p:sp>
      <p:sp>
        <p:nvSpPr>
          <p:cNvPr id="219" name="Text Box 3"/>
          <p:cNvSpPr txBox="1"/>
          <p:nvPr/>
        </p:nvSpPr>
        <p:spPr>
          <a:xfrm>
            <a:off x="2909231" y="655700"/>
            <a:ext cx="6386238" cy="807267"/>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000">
                <a:solidFill>
                  <a:schemeClr val="accent3">
                    <a:lumOff val="44000"/>
                  </a:schemeClr>
                </a:solidFill>
              </a:defRPr>
            </a:lvl1pPr>
          </a:lstStyle>
          <a:p>
            <a:pPr/>
            <a:r>
              <a:t>Accuracy vs Shot type</a:t>
            </a:r>
          </a:p>
        </p:txBody>
      </p:sp>
      <p:pic>
        <p:nvPicPr>
          <p:cNvPr id="220" name="combine shot accuracy.png" descr="combine shot accuracy.png"/>
          <p:cNvPicPr>
            <a:picLocks noChangeAspect="0"/>
          </p:cNvPicPr>
          <p:nvPr/>
        </p:nvPicPr>
        <p:blipFill>
          <a:blip r:embed="rId4">
            <a:extLst/>
          </a:blip>
          <a:stretch>
            <a:fillRect/>
          </a:stretch>
        </p:blipFill>
        <p:spPr>
          <a:xfrm>
            <a:off x="6986658" y="1655997"/>
            <a:ext cx="4458846" cy="4966557"/>
          </a:xfrm>
          <a:prstGeom prst="rect">
            <a:avLst/>
          </a:prstGeom>
          <a:ln w="12700">
            <a:miter lim="400000"/>
          </a:ln>
        </p:spPr>
      </p:pic>
      <p:pic>
        <p:nvPicPr>
          <p:cNvPr id="221" name="combine shot attempts.png" descr="combine shot attempts.png"/>
          <p:cNvPicPr>
            <a:picLocks noChangeAspect="0"/>
          </p:cNvPicPr>
          <p:nvPr/>
        </p:nvPicPr>
        <p:blipFill>
          <a:blip r:embed="rId5">
            <a:extLst/>
          </a:blip>
          <a:stretch>
            <a:fillRect/>
          </a:stretch>
        </p:blipFill>
        <p:spPr>
          <a:xfrm>
            <a:off x="448861" y="1628764"/>
            <a:ext cx="6188701" cy="502102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23" name="Text Box 2"/>
          <p:cNvSpPr txBox="1"/>
          <p:nvPr/>
        </p:nvSpPr>
        <p:spPr>
          <a:xfrm>
            <a:off x="346075" y="144462"/>
            <a:ext cx="282874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solidFill>
                  <a:schemeClr val="accent3">
                    <a:lumOff val="44000"/>
                  </a:schemeClr>
                </a:solidFill>
                <a:latin typeface="微软雅黑"/>
                <a:ea typeface="微软雅黑"/>
                <a:cs typeface="微软雅黑"/>
                <a:sym typeface="微软雅黑"/>
              </a:defRPr>
            </a:lvl1pPr>
          </a:lstStyle>
          <a:p>
            <a:pPr/>
            <a:r>
              <a:t>Explore Data Analysis</a:t>
            </a:r>
          </a:p>
        </p:txBody>
      </p:sp>
      <p:sp>
        <p:nvSpPr>
          <p:cNvPr id="224" name="Text Box 3"/>
          <p:cNvSpPr txBox="1"/>
          <p:nvPr/>
        </p:nvSpPr>
        <p:spPr>
          <a:xfrm>
            <a:off x="3562679" y="119062"/>
            <a:ext cx="5079342" cy="807268"/>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solidFill>
                  <a:schemeClr val="accent3">
                    <a:lumOff val="44000"/>
                  </a:schemeClr>
                </a:solidFill>
              </a:defRPr>
            </a:lvl1pPr>
          </a:lstStyle>
          <a:p>
            <a:pPr/>
            <a:r>
              <a:t>Accuracy vs Time</a:t>
            </a:r>
          </a:p>
        </p:txBody>
      </p:sp>
      <p:pic>
        <p:nvPicPr>
          <p:cNvPr id="225" name="sttempts vs time.png" descr="sttempts vs time.png"/>
          <p:cNvPicPr>
            <a:picLocks noChangeAspect="0"/>
          </p:cNvPicPr>
          <p:nvPr/>
        </p:nvPicPr>
        <p:blipFill>
          <a:blip r:embed="rId4">
            <a:extLst/>
          </a:blip>
          <a:stretch>
            <a:fillRect/>
          </a:stretch>
        </p:blipFill>
        <p:spPr>
          <a:xfrm>
            <a:off x="318460" y="992982"/>
            <a:ext cx="11567780" cy="2842368"/>
          </a:xfrm>
          <a:prstGeom prst="rect">
            <a:avLst/>
          </a:prstGeom>
          <a:ln w="12700">
            <a:miter lim="400000"/>
          </a:ln>
        </p:spPr>
      </p:pic>
      <p:pic>
        <p:nvPicPr>
          <p:cNvPr id="226" name="accuracy vs time.png" descr="accuracy vs time.png"/>
          <p:cNvPicPr>
            <a:picLocks noChangeAspect="0"/>
          </p:cNvPicPr>
          <p:nvPr/>
        </p:nvPicPr>
        <p:blipFill>
          <a:blip r:embed="rId5">
            <a:extLst/>
          </a:blip>
          <a:stretch>
            <a:fillRect/>
          </a:stretch>
        </p:blipFill>
        <p:spPr>
          <a:xfrm>
            <a:off x="299022" y="3902002"/>
            <a:ext cx="11606656" cy="292841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28" name="Text Box 2"/>
          <p:cNvSpPr txBox="1"/>
          <p:nvPr/>
        </p:nvSpPr>
        <p:spPr>
          <a:xfrm>
            <a:off x="244475" y="144462"/>
            <a:ext cx="282874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solidFill>
                  <a:schemeClr val="accent3">
                    <a:lumOff val="44000"/>
                  </a:schemeClr>
                </a:solidFill>
                <a:latin typeface="微软雅黑"/>
                <a:ea typeface="微软雅黑"/>
                <a:cs typeface="微软雅黑"/>
                <a:sym typeface="微软雅黑"/>
              </a:defRPr>
            </a:lvl1pPr>
          </a:lstStyle>
          <a:p>
            <a:pPr/>
            <a:r>
              <a:t>Explore Data Analysis</a:t>
            </a:r>
          </a:p>
        </p:txBody>
      </p:sp>
      <p:sp>
        <p:nvSpPr>
          <p:cNvPr id="229" name="Text Box 3"/>
          <p:cNvSpPr txBox="1"/>
          <p:nvPr/>
        </p:nvSpPr>
        <p:spPr>
          <a:xfrm>
            <a:off x="2856056" y="360362"/>
            <a:ext cx="6492588" cy="807268"/>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000">
                <a:solidFill>
                  <a:schemeClr val="accent3">
                    <a:lumOff val="44000"/>
                  </a:schemeClr>
                </a:solidFill>
              </a:defRPr>
            </a:lvl1pPr>
          </a:lstStyle>
          <a:p>
            <a:pPr/>
            <a:r>
              <a:t>Accuracy vs Opponent</a:t>
            </a:r>
          </a:p>
        </p:txBody>
      </p:sp>
      <p:pic>
        <p:nvPicPr>
          <p:cNvPr id="230" name="oppo.png" descr="oppo.png"/>
          <p:cNvPicPr>
            <a:picLocks noChangeAspect="1"/>
          </p:cNvPicPr>
          <p:nvPr/>
        </p:nvPicPr>
        <p:blipFill>
          <a:blip r:embed="rId4">
            <a:extLst/>
          </a:blip>
          <a:stretch>
            <a:fillRect/>
          </a:stretch>
        </p:blipFill>
        <p:spPr>
          <a:xfrm>
            <a:off x="2238422" y="1330189"/>
            <a:ext cx="7727856" cy="56079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32" name="Text Box 2"/>
          <p:cNvSpPr txBox="1"/>
          <p:nvPr/>
        </p:nvSpPr>
        <p:spPr>
          <a:xfrm>
            <a:off x="346075" y="144462"/>
            <a:ext cx="282874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solidFill>
                  <a:schemeClr val="accent3">
                    <a:lumOff val="44000"/>
                  </a:schemeClr>
                </a:solidFill>
                <a:latin typeface="微软雅黑"/>
                <a:ea typeface="微软雅黑"/>
                <a:cs typeface="微软雅黑"/>
                <a:sym typeface="微软雅黑"/>
              </a:defRPr>
            </a:lvl1pPr>
          </a:lstStyle>
          <a:p>
            <a:pPr/>
            <a:r>
              <a:t>Explore Data Analysis</a:t>
            </a:r>
          </a:p>
        </p:txBody>
      </p:sp>
      <p:sp>
        <p:nvSpPr>
          <p:cNvPr id="233" name="Text Box 3"/>
          <p:cNvSpPr txBox="1"/>
          <p:nvPr/>
        </p:nvSpPr>
        <p:spPr>
          <a:xfrm>
            <a:off x="521253" y="893762"/>
            <a:ext cx="3034194" cy="2280468"/>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5000">
                <a:solidFill>
                  <a:schemeClr val="accent3">
                    <a:lumOff val="44000"/>
                  </a:schemeClr>
                </a:solidFill>
              </a:defRPr>
            </a:pPr>
            <a:r>
              <a:t>Accuracy</a:t>
            </a:r>
          </a:p>
          <a:p>
            <a:pPr algn="ctr">
              <a:defRPr sz="5000">
                <a:solidFill>
                  <a:schemeClr val="accent3">
                    <a:lumOff val="44000"/>
                  </a:schemeClr>
                </a:solidFill>
              </a:defRPr>
            </a:pPr>
            <a:r>
              <a:t>vs </a:t>
            </a:r>
          </a:p>
          <a:p>
            <a:pPr algn="ctr">
              <a:defRPr sz="5000">
                <a:solidFill>
                  <a:schemeClr val="accent3">
                    <a:lumOff val="44000"/>
                  </a:schemeClr>
                </a:solidFill>
              </a:defRPr>
            </a:pPr>
            <a:r>
              <a:t>Shot Zone</a:t>
            </a:r>
          </a:p>
        </p:txBody>
      </p:sp>
      <p:pic>
        <p:nvPicPr>
          <p:cNvPr id="234" name="4381543474073_.pic_hd.jpg" descr="4381543474073_.pic_hd.jpg"/>
          <p:cNvPicPr>
            <a:picLocks noChangeAspect="1"/>
          </p:cNvPicPr>
          <p:nvPr/>
        </p:nvPicPr>
        <p:blipFill>
          <a:blip r:embed="rId4">
            <a:extLst/>
          </a:blip>
          <a:stretch>
            <a:fillRect/>
          </a:stretch>
        </p:blipFill>
        <p:spPr>
          <a:xfrm>
            <a:off x="5060124" y="0"/>
            <a:ext cx="6720250" cy="6858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36" name="Text Box 2"/>
          <p:cNvSpPr txBox="1"/>
          <p:nvPr/>
        </p:nvSpPr>
        <p:spPr>
          <a:xfrm>
            <a:off x="346075" y="144462"/>
            <a:ext cx="282874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solidFill>
                  <a:schemeClr val="accent3">
                    <a:lumOff val="44000"/>
                  </a:schemeClr>
                </a:solidFill>
                <a:latin typeface="微软雅黑"/>
                <a:ea typeface="微软雅黑"/>
                <a:cs typeface="微软雅黑"/>
                <a:sym typeface="微软雅黑"/>
              </a:defRPr>
            </a:lvl1pPr>
          </a:lstStyle>
          <a:p>
            <a:pPr/>
            <a:r>
              <a:t>Explore Data Analysis</a:t>
            </a:r>
          </a:p>
        </p:txBody>
      </p:sp>
      <p:sp>
        <p:nvSpPr>
          <p:cNvPr id="237" name="Text Box 3"/>
          <p:cNvSpPr txBox="1"/>
          <p:nvPr/>
        </p:nvSpPr>
        <p:spPr>
          <a:xfrm>
            <a:off x="3368273" y="411162"/>
            <a:ext cx="5468154" cy="807268"/>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000">
                <a:solidFill>
                  <a:schemeClr val="accent3">
                    <a:lumOff val="44000"/>
                  </a:schemeClr>
                </a:solidFill>
              </a:defRPr>
            </a:lvl1pPr>
          </a:lstStyle>
          <a:p>
            <a:pPr/>
            <a:r>
              <a:t>Accuracy vs Month</a:t>
            </a:r>
          </a:p>
        </p:txBody>
      </p:sp>
      <p:pic>
        <p:nvPicPr>
          <p:cNvPr id="238" name="month.png" descr="month.png"/>
          <p:cNvPicPr>
            <a:picLocks noChangeAspect="1"/>
          </p:cNvPicPr>
          <p:nvPr/>
        </p:nvPicPr>
        <p:blipFill>
          <a:blip r:embed="rId4">
            <a:extLst/>
          </a:blip>
          <a:stretch>
            <a:fillRect/>
          </a:stretch>
        </p:blipFill>
        <p:spPr>
          <a:xfrm>
            <a:off x="2691117" y="1387059"/>
            <a:ext cx="6822466" cy="532930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40" name="Text Box 2"/>
          <p:cNvSpPr txBox="1"/>
          <p:nvPr/>
        </p:nvSpPr>
        <p:spPr>
          <a:xfrm>
            <a:off x="346075" y="144462"/>
            <a:ext cx="282874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solidFill>
                  <a:schemeClr val="accent3">
                    <a:lumOff val="44000"/>
                  </a:schemeClr>
                </a:solidFill>
                <a:latin typeface="微软雅黑"/>
                <a:ea typeface="微软雅黑"/>
                <a:cs typeface="微软雅黑"/>
                <a:sym typeface="微软雅黑"/>
              </a:defRPr>
            </a:lvl1pPr>
          </a:lstStyle>
          <a:p>
            <a:pPr/>
            <a:r>
              <a:t>Explore Data Analysis</a:t>
            </a:r>
          </a:p>
        </p:txBody>
      </p:sp>
      <p:sp>
        <p:nvSpPr>
          <p:cNvPr id="241" name="Text Box 3"/>
          <p:cNvSpPr txBox="1"/>
          <p:nvPr/>
        </p:nvSpPr>
        <p:spPr>
          <a:xfrm>
            <a:off x="3173866" y="360362"/>
            <a:ext cx="5856968" cy="807268"/>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000">
                <a:solidFill>
                  <a:schemeClr val="accent3">
                    <a:lumOff val="44000"/>
                  </a:schemeClr>
                </a:solidFill>
              </a:defRPr>
            </a:lvl1pPr>
          </a:lstStyle>
          <a:p>
            <a:pPr/>
            <a:r>
              <a:t>Accuracy vs Season</a:t>
            </a:r>
          </a:p>
        </p:txBody>
      </p:sp>
      <p:pic>
        <p:nvPicPr>
          <p:cNvPr id="242" name="accuracy vs season.png" descr="accuracy vs season.png"/>
          <p:cNvPicPr>
            <a:picLocks noChangeAspect="1"/>
          </p:cNvPicPr>
          <p:nvPr/>
        </p:nvPicPr>
        <p:blipFill>
          <a:blip r:embed="rId4">
            <a:extLst/>
          </a:blip>
          <a:stretch>
            <a:fillRect/>
          </a:stretch>
        </p:blipFill>
        <p:spPr>
          <a:xfrm>
            <a:off x="2626977" y="1275600"/>
            <a:ext cx="6950746" cy="553571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4" name="Text Box 2"/>
          <p:cNvSpPr txBox="1"/>
          <p:nvPr/>
        </p:nvSpPr>
        <p:spPr>
          <a:xfrm>
            <a:off x="346075" y="144462"/>
            <a:ext cx="282874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solidFill>
                  <a:schemeClr val="accent3">
                    <a:lumOff val="44000"/>
                  </a:schemeClr>
                </a:solidFill>
                <a:latin typeface="微软雅黑"/>
                <a:ea typeface="微软雅黑"/>
                <a:cs typeface="微软雅黑"/>
                <a:sym typeface="微软雅黑"/>
              </a:defRPr>
            </a:lvl1pPr>
          </a:lstStyle>
          <a:p>
            <a:pPr/>
            <a:r>
              <a:t>Prediction shots</a:t>
            </a:r>
          </a:p>
        </p:txBody>
      </p:sp>
      <p:sp>
        <p:nvSpPr>
          <p:cNvPr id="245" name="Text Box 3"/>
          <p:cNvSpPr txBox="1"/>
          <p:nvPr/>
        </p:nvSpPr>
        <p:spPr>
          <a:xfrm>
            <a:off x="4638428" y="373062"/>
            <a:ext cx="2927844" cy="807268"/>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000">
                <a:solidFill>
                  <a:schemeClr val="accent3">
                    <a:lumOff val="44000"/>
                  </a:schemeClr>
                </a:solidFill>
              </a:defRPr>
            </a:lvl1pPr>
          </a:lstStyle>
          <a:p>
            <a:pPr/>
            <a:r>
              <a:t>Prediction</a:t>
            </a:r>
          </a:p>
        </p:txBody>
      </p:sp>
      <p:pic>
        <p:nvPicPr>
          <p:cNvPr id="246" name="3281543468511_.pic_hd.jpg" descr="3281543468511_.pic_hd.jpg"/>
          <p:cNvPicPr>
            <a:picLocks noChangeAspect="1"/>
          </p:cNvPicPr>
          <p:nvPr/>
        </p:nvPicPr>
        <p:blipFill>
          <a:blip r:embed="rId3">
            <a:extLst/>
          </a:blip>
          <a:stretch>
            <a:fillRect/>
          </a:stretch>
        </p:blipFill>
        <p:spPr>
          <a:xfrm>
            <a:off x="1392531" y="1602978"/>
            <a:ext cx="9419638" cy="476784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第一PPT，www.1ppt.com">
  <a:themeElements>
    <a:clrScheme name="第一PPT，www.1ppt.com">
      <a:dk1>
        <a:srgbClr val="000000"/>
      </a:dk1>
      <a:lt1>
        <a:srgbClr val="EAEAEA"/>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第一PPT，www.1ppt.com">
      <a:majorFont>
        <a:latin typeface="Helvetica Neue"/>
        <a:ea typeface="Helvetica Neue"/>
        <a:cs typeface="Helvetica Neue"/>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第一PPT，www.1ppt.com">
  <a:themeElements>
    <a:clrScheme name="第一PPT，www.1ppt.com">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第一PPT，www.1ppt.com">
      <a:majorFont>
        <a:latin typeface="Helvetica Neue"/>
        <a:ea typeface="Helvetica Neue"/>
        <a:cs typeface="Helvetica Neue"/>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