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2047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lastRow>
    <a:fir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EAEAEA"/>
        </a:fontRef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915987" y="2130425"/>
            <a:ext cx="10379076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831975" y="3886200"/>
            <a:ext cx="85471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/>
          <p:nvPr>
            <p:ph type="title"/>
          </p:nvPr>
        </p:nvSpPr>
        <p:spPr>
          <a:xfrm>
            <a:off x="8855075" y="274638"/>
            <a:ext cx="2746375" cy="585152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xfrm>
            <a:off x="611187" y="274638"/>
            <a:ext cx="8091489" cy="5851527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/>
          <p:nvPr>
            <p:ph type="title"/>
          </p:nvPr>
        </p:nvSpPr>
        <p:spPr>
          <a:xfrm>
            <a:off x="915828" y="2130425"/>
            <a:ext cx="10379395" cy="14700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2" name="正文级别 1…"/>
          <p:cNvSpPr txBox="1"/>
          <p:nvPr>
            <p:ph type="body" sz="quarter" idx="1"/>
          </p:nvPr>
        </p:nvSpPr>
        <p:spPr>
          <a:xfrm>
            <a:off x="1831656" y="3886200"/>
            <a:ext cx="8547737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 algn="ctr">
              <a:buSz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 algn="ctr">
              <a:buSz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 algn="ctr">
              <a:buSz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 algn="ctr">
              <a:buSz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文本"/>
          <p:cNvSpPr txBox="1"/>
          <p:nvPr>
            <p:ph type="title"/>
          </p:nvPr>
        </p:nvSpPr>
        <p:spPr>
          <a:xfrm>
            <a:off x="610551" y="274638"/>
            <a:ext cx="10989948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1" name="正文级别 1…"/>
          <p:cNvSpPr txBox="1"/>
          <p:nvPr>
            <p:ph type="body" idx="1"/>
          </p:nvPr>
        </p:nvSpPr>
        <p:spPr>
          <a:xfrm>
            <a:off x="610551" y="1600200"/>
            <a:ext cx="10989948" cy="4525965"/>
          </a:xfrm>
          <a:prstGeom prst="rect">
            <a:avLst/>
          </a:prstGeom>
        </p:spPr>
        <p:txBody>
          <a:bodyPr/>
          <a:lstStyle>
            <a:lvl1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文本"/>
          <p:cNvSpPr txBox="1"/>
          <p:nvPr>
            <p:ph type="title"/>
          </p:nvPr>
        </p:nvSpPr>
        <p:spPr>
          <a:xfrm>
            <a:off x="964588" y="4406901"/>
            <a:ext cx="10379395" cy="136207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0" name="正文级别 1…"/>
          <p:cNvSpPr txBox="1"/>
          <p:nvPr>
            <p:ph type="body" sz="quarter" idx="1"/>
          </p:nvPr>
        </p:nvSpPr>
        <p:spPr>
          <a:xfrm>
            <a:off x="964588" y="2906713"/>
            <a:ext cx="10379395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xfrm>
            <a:off x="610551" y="274638"/>
            <a:ext cx="10989948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9" name="正文级别 1…"/>
          <p:cNvSpPr txBox="1"/>
          <p:nvPr>
            <p:ph type="body" sz="half" idx="1"/>
          </p:nvPr>
        </p:nvSpPr>
        <p:spPr>
          <a:xfrm>
            <a:off x="610551" y="1600200"/>
            <a:ext cx="5393215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>
              <a:spcBef>
                <a:spcPts val="6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buFont typeface="Arial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文本"/>
          <p:cNvSpPr txBox="1"/>
          <p:nvPr>
            <p:ph type="title"/>
          </p:nvPr>
        </p:nvSpPr>
        <p:spPr>
          <a:xfrm>
            <a:off x="610551" y="274638"/>
            <a:ext cx="10989948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8" name="正文级别 1…"/>
          <p:cNvSpPr txBox="1"/>
          <p:nvPr>
            <p:ph type="body" sz="quarter" idx="1"/>
          </p:nvPr>
        </p:nvSpPr>
        <p:spPr>
          <a:xfrm>
            <a:off x="610551" y="1535112"/>
            <a:ext cx="5395336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500"/>
              </a:spcBef>
              <a:buSz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500"/>
              </a:spcBef>
              <a:buSz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500"/>
              </a:spcBef>
              <a:buSz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500"/>
              </a:spcBef>
              <a:buSz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9" name="文本占位符 4"/>
          <p:cNvSpPr/>
          <p:nvPr>
            <p:ph type="body" sz="quarter" idx="13"/>
          </p:nvPr>
        </p:nvSpPr>
        <p:spPr>
          <a:xfrm>
            <a:off x="6203043" y="1535112"/>
            <a:ext cx="5397456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0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文本"/>
          <p:cNvSpPr txBox="1"/>
          <p:nvPr>
            <p:ph type="title"/>
          </p:nvPr>
        </p:nvSpPr>
        <p:spPr>
          <a:xfrm>
            <a:off x="610551" y="274638"/>
            <a:ext cx="10989948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8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文本"/>
          <p:cNvSpPr txBox="1"/>
          <p:nvPr>
            <p:ph type="title"/>
          </p:nvPr>
        </p:nvSpPr>
        <p:spPr>
          <a:xfrm>
            <a:off x="610551" y="273050"/>
            <a:ext cx="401735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3" name="正文级别 1…"/>
          <p:cNvSpPr txBox="1"/>
          <p:nvPr>
            <p:ph type="body" idx="1"/>
          </p:nvPr>
        </p:nvSpPr>
        <p:spPr>
          <a:xfrm>
            <a:off x="4774181" y="273050"/>
            <a:ext cx="6826316" cy="5853115"/>
          </a:xfrm>
          <a:prstGeom prst="rect">
            <a:avLst/>
          </a:prstGeom>
        </p:spPr>
        <p:txBody>
          <a:bodyPr/>
          <a:lstStyle>
            <a:lvl1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4" name="文本占位符 3"/>
          <p:cNvSpPr/>
          <p:nvPr>
            <p:ph type="body" sz="half" idx="13"/>
          </p:nvPr>
        </p:nvSpPr>
        <p:spPr>
          <a:xfrm>
            <a:off x="610553" y="1435101"/>
            <a:ext cx="4017351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文本"/>
          <p:cNvSpPr txBox="1"/>
          <p:nvPr>
            <p:ph type="title"/>
          </p:nvPr>
        </p:nvSpPr>
        <p:spPr>
          <a:xfrm>
            <a:off x="2393450" y="4800600"/>
            <a:ext cx="732663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3" name="图片占位符 2"/>
          <p:cNvSpPr/>
          <p:nvPr>
            <p:ph type="pic" sz="half" idx="13"/>
          </p:nvPr>
        </p:nvSpPr>
        <p:spPr>
          <a:xfrm>
            <a:off x="2393450" y="612775"/>
            <a:ext cx="732663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" name="正文级别 1…"/>
          <p:cNvSpPr txBox="1"/>
          <p:nvPr>
            <p:ph type="body" sz="quarter" idx="1"/>
          </p:nvPr>
        </p:nvSpPr>
        <p:spPr>
          <a:xfrm>
            <a:off x="2393450" y="5367337"/>
            <a:ext cx="732663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30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30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30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30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文本"/>
          <p:cNvSpPr txBox="1"/>
          <p:nvPr>
            <p:ph type="title"/>
          </p:nvPr>
        </p:nvSpPr>
        <p:spPr>
          <a:xfrm>
            <a:off x="610551" y="274638"/>
            <a:ext cx="10989948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3" name="正文级别 1…"/>
          <p:cNvSpPr txBox="1"/>
          <p:nvPr>
            <p:ph type="body" idx="1"/>
          </p:nvPr>
        </p:nvSpPr>
        <p:spPr>
          <a:xfrm>
            <a:off x="610551" y="1600200"/>
            <a:ext cx="10989948" cy="4525965"/>
          </a:xfrm>
          <a:prstGeom prst="rect">
            <a:avLst/>
          </a:prstGeom>
        </p:spPr>
        <p:txBody>
          <a:bodyPr/>
          <a:lstStyle>
            <a:lvl1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4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文本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标题文本"/>
          <p:cNvSpPr txBox="1"/>
          <p:nvPr>
            <p:ph type="title"/>
          </p:nvPr>
        </p:nvSpPr>
        <p:spPr>
          <a:xfrm>
            <a:off x="8853010" y="274639"/>
            <a:ext cx="2747487" cy="585152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2" name="正文级别 1…"/>
          <p:cNvSpPr txBox="1"/>
          <p:nvPr>
            <p:ph type="body" idx="1"/>
          </p:nvPr>
        </p:nvSpPr>
        <p:spPr>
          <a:xfrm>
            <a:off x="610551" y="274639"/>
            <a:ext cx="8038944" cy="5851527"/>
          </a:xfrm>
          <a:prstGeom prst="rect">
            <a:avLst/>
          </a:prstGeom>
        </p:spPr>
        <p:txBody>
          <a:bodyPr/>
          <a:lstStyle>
            <a:lvl1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buFont typeface="Arial"/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3" name="幻灯片编号"/>
          <p:cNvSpPr txBox="1"/>
          <p:nvPr>
            <p:ph type="sldNum" sz="quarter" idx="2"/>
          </p:nvPr>
        </p:nvSpPr>
        <p:spPr>
          <a:xfrm>
            <a:off x="11326844" y="6406787"/>
            <a:ext cx="273655" cy="26425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965200" y="4406900"/>
            <a:ext cx="10379075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965200" y="2906713"/>
            <a:ext cx="10379075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11187" y="1600200"/>
            <a:ext cx="541814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11187" y="274638"/>
            <a:ext cx="10988676" cy="11430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611187" y="1535112"/>
            <a:ext cx="539432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0">
              <a:spcBef>
                <a:spcPts val="500"/>
              </a:spcBef>
              <a:buSzTx/>
              <a:buNone/>
              <a:defRPr b="1" sz="2400"/>
            </a:lvl2pPr>
            <a:lvl3pPr marL="0" indent="0">
              <a:spcBef>
                <a:spcPts val="500"/>
              </a:spcBef>
              <a:buSzTx/>
              <a:buNone/>
              <a:defRPr b="1" sz="2400"/>
            </a:lvl3pPr>
            <a:lvl4pPr marL="0" indent="0">
              <a:spcBef>
                <a:spcPts val="500"/>
              </a:spcBef>
              <a:buSzTx/>
              <a:buNone/>
              <a:defRPr b="1" sz="2400"/>
            </a:lvl4pPr>
            <a:lvl5pPr marL="0" indent="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202362" y="1535112"/>
            <a:ext cx="5397502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矩形 10"/>
          <p:cNvSpPr txBox="1"/>
          <p:nvPr/>
        </p:nvSpPr>
        <p:spPr>
          <a:xfrm>
            <a:off x="8039099" y="10905166"/>
            <a:ext cx="775139" cy="23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">
                <a:solidFill>
                  <a:srgbClr val="FFFFFF"/>
                </a:solidFill>
              </a:defRPr>
            </a:pP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模板下载：</a:t>
            </a:r>
            <a:r>
              <a:t>www.1ppt.com/moban/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行业</a:t>
            </a: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模板：</a:t>
            </a:r>
            <a:r>
              <a:t>www.1ppt.com/hangye/ </a:t>
            </a:r>
          </a:p>
          <a:p>
            <a:pPr>
              <a:defRPr sz="1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节日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PPT</a:t>
            </a:r>
            <a:r>
              <a:t>模板：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www.1ppt.com/jieri/           PPT</a:t>
            </a:r>
            <a:r>
              <a:t>素材下载：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www.1ppt.com/sucai/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背景图片：</a:t>
            </a:r>
            <a:r>
              <a:t>www.1ppt.com/beijing/      PPT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图表下载：</a:t>
            </a:r>
            <a:r>
              <a:t>www.1ppt.com/tubiao/      </a:t>
            </a:r>
          </a:p>
          <a:p>
            <a:pPr>
              <a:defRPr sz="1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优秀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PPT</a:t>
            </a:r>
            <a:r>
              <a:t>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www.1ppt.com/xiazai/        PPT</a:t>
            </a:r>
            <a:r>
              <a:t>教程：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Word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 </a:t>
            </a:r>
            <a:r>
              <a:t>www.1ppt.com/word/              Excel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教程：</a:t>
            </a:r>
            <a:r>
              <a:t>www.1ppt.com/excel/  </a:t>
            </a:r>
          </a:p>
          <a:p>
            <a:pPr>
              <a:defRPr sz="1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资料下载：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www.1ppt.com/ziliao/                PPT</a:t>
            </a:r>
            <a:r>
              <a:t>课件下载：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www.1ppt.com/kejian/ </a:t>
            </a:r>
          </a:p>
          <a:p>
            <a:pPr>
              <a:defRPr sz="1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范文下载：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www.1ppt.com/fanwen/             </a:t>
            </a:r>
            <a:r>
              <a:t>试卷下载：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www.1ppt.com/shiti/  </a:t>
            </a:r>
          </a:p>
          <a:p>
            <a:pPr>
              <a:defRPr sz="1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教案下载：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www.1ppt.com/jiaoan/        </a:t>
            </a:r>
          </a:p>
          <a:p>
            <a:pPr>
              <a:defRPr sz="1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字体下载：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www.1ppt.com/ziti/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611187" y="273050"/>
            <a:ext cx="4016377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idx="1"/>
          </p:nvPr>
        </p:nvSpPr>
        <p:spPr>
          <a:xfrm>
            <a:off x="4773612" y="273050"/>
            <a:ext cx="6826251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文本占位符 3"/>
          <p:cNvSpPr/>
          <p:nvPr>
            <p:ph type="body" sz="half" idx="13"/>
          </p:nvPr>
        </p:nvSpPr>
        <p:spPr>
          <a:xfrm>
            <a:off x="611186" y="1435100"/>
            <a:ext cx="4016378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2393950" y="4800600"/>
            <a:ext cx="7326315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4" name="图片占位符 2"/>
          <p:cNvSpPr/>
          <p:nvPr>
            <p:ph type="pic" sz="half" idx="13"/>
          </p:nvPr>
        </p:nvSpPr>
        <p:spPr>
          <a:xfrm>
            <a:off x="2393950" y="612775"/>
            <a:ext cx="7326315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2393950" y="5367337"/>
            <a:ext cx="7326315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11187" y="274638"/>
            <a:ext cx="1099026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11187" y="1600200"/>
            <a:ext cx="10990264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99544" y="6245225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正方形 40"/>
          <p:cNvGrpSpPr/>
          <p:nvPr/>
        </p:nvGrpSpPr>
        <p:grpSpPr>
          <a:xfrm>
            <a:off x="600075" y="400050"/>
            <a:ext cx="11102975" cy="1342777"/>
            <a:chOff x="0" y="0"/>
            <a:chExt cx="11102975" cy="1342776"/>
          </a:xfrm>
        </p:grpSpPr>
        <p:sp>
          <p:nvSpPr>
            <p:cNvPr id="212" name="矩形"/>
            <p:cNvSpPr/>
            <p:nvPr/>
          </p:nvSpPr>
          <p:spPr>
            <a:xfrm>
              <a:off x="0" y="0"/>
              <a:ext cx="11102975" cy="1342777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4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Kobe Bryant Shot Analysis and Prediction"/>
            <p:cNvSpPr txBox="1"/>
            <p:nvPr/>
          </p:nvSpPr>
          <p:spPr>
            <a:xfrm>
              <a:off x="0" y="323452"/>
              <a:ext cx="11102975" cy="695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4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Kobe Bryant Shot Analysis and Prediction</a:t>
              </a:r>
            </a:p>
          </p:txBody>
        </p:sp>
      </p:grpSp>
      <p:grpSp>
        <p:nvGrpSpPr>
          <p:cNvPr id="217" name="正方形 40"/>
          <p:cNvGrpSpPr/>
          <p:nvPr/>
        </p:nvGrpSpPr>
        <p:grpSpPr>
          <a:xfrm>
            <a:off x="8600330" y="4235448"/>
            <a:ext cx="2755357" cy="2131817"/>
            <a:chOff x="0" y="0"/>
            <a:chExt cx="2755356" cy="2131816"/>
          </a:xfrm>
        </p:grpSpPr>
        <p:sp>
          <p:nvSpPr>
            <p:cNvPr id="215" name="矩形"/>
            <p:cNvSpPr/>
            <p:nvPr/>
          </p:nvSpPr>
          <p:spPr>
            <a:xfrm>
              <a:off x="-1" y="-1"/>
              <a:ext cx="2755358" cy="213181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Chunhan Li…"/>
            <p:cNvSpPr txBox="1"/>
            <p:nvPr/>
          </p:nvSpPr>
          <p:spPr>
            <a:xfrm>
              <a:off x="-1" y="162821"/>
              <a:ext cx="2755358" cy="1806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Chunhan Li</a:t>
              </a:r>
            </a:p>
            <a:p>
              <a:pPr algn="ctr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Junyi Song</a:t>
              </a:r>
            </a:p>
            <a:p>
              <a:pPr algn="ctr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Rui Hu</a:t>
              </a:r>
            </a:p>
            <a:p>
              <a:pPr algn="ctr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Houbo Wang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 Box 4"/>
          <p:cNvSpPr txBox="1"/>
          <p:nvPr/>
        </p:nvSpPr>
        <p:spPr>
          <a:xfrm>
            <a:off x="2697633" y="1460499"/>
            <a:ext cx="6927851" cy="726439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Explore Data Analysis</a:t>
            </a:r>
          </a:p>
        </p:txBody>
      </p:sp>
      <p:grpSp>
        <p:nvGrpSpPr>
          <p:cNvPr id="222" name="正方形 61"/>
          <p:cNvGrpSpPr/>
          <p:nvPr/>
        </p:nvGrpSpPr>
        <p:grpSpPr>
          <a:xfrm>
            <a:off x="2697633" y="3905248"/>
            <a:ext cx="6927851" cy="726442"/>
            <a:chOff x="0" y="0"/>
            <a:chExt cx="6927850" cy="726441"/>
          </a:xfrm>
        </p:grpSpPr>
        <p:sp>
          <p:nvSpPr>
            <p:cNvPr id="220" name="矩形"/>
            <p:cNvSpPr/>
            <p:nvPr/>
          </p:nvSpPr>
          <p:spPr>
            <a:xfrm>
              <a:off x="0" y="-1"/>
              <a:ext cx="6927851" cy="7264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4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Predict if shots are good"/>
            <p:cNvSpPr txBox="1"/>
            <p:nvPr/>
          </p:nvSpPr>
          <p:spPr>
            <a:xfrm>
              <a:off x="0" y="40061"/>
              <a:ext cx="6927851" cy="646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4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Predict if shots are good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Box 2"/>
          <p:cNvSpPr txBox="1"/>
          <p:nvPr/>
        </p:nvSpPr>
        <p:spPr>
          <a:xfrm>
            <a:off x="346074" y="144462"/>
            <a:ext cx="282875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Explore Data Analysis</a:t>
            </a:r>
          </a:p>
        </p:txBody>
      </p:sp>
      <p:sp>
        <p:nvSpPr>
          <p:cNvPr id="225" name="Text Box 3"/>
          <p:cNvSpPr txBox="1"/>
          <p:nvPr/>
        </p:nvSpPr>
        <p:spPr>
          <a:xfrm>
            <a:off x="2909230" y="655699"/>
            <a:ext cx="6386237" cy="80726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Accuracy vs Shot type</a:t>
            </a:r>
          </a:p>
        </p:txBody>
      </p:sp>
      <p:pic>
        <p:nvPicPr>
          <p:cNvPr id="226" name="combine shot accuracy.png" descr="combine shot accurac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6658" y="1655996"/>
            <a:ext cx="4458847" cy="4966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combine shot attempts.png" descr="combine shot attemp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861" y="1628763"/>
            <a:ext cx="6188701" cy="502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"/>
          <p:cNvSpPr txBox="1"/>
          <p:nvPr/>
        </p:nvSpPr>
        <p:spPr>
          <a:xfrm>
            <a:off x="346074" y="144462"/>
            <a:ext cx="282875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Explore Data Analysis</a:t>
            </a:r>
          </a:p>
        </p:txBody>
      </p:sp>
      <p:sp>
        <p:nvSpPr>
          <p:cNvPr id="230" name="Text Box 3"/>
          <p:cNvSpPr txBox="1"/>
          <p:nvPr/>
        </p:nvSpPr>
        <p:spPr>
          <a:xfrm>
            <a:off x="3562679" y="119061"/>
            <a:ext cx="5079339" cy="80726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Accuracy vs Time</a:t>
            </a:r>
          </a:p>
        </p:txBody>
      </p:sp>
      <p:pic>
        <p:nvPicPr>
          <p:cNvPr id="231" name="sttempts vs time.png" descr="sttempts vs ti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459" y="992982"/>
            <a:ext cx="11567781" cy="2842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accuracy vs time.png" descr="accuracy vs ti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9022" y="3902002"/>
            <a:ext cx="11606656" cy="2928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 Box 2"/>
          <p:cNvSpPr txBox="1"/>
          <p:nvPr/>
        </p:nvSpPr>
        <p:spPr>
          <a:xfrm>
            <a:off x="346074" y="144462"/>
            <a:ext cx="282875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Explore Data Analysis</a:t>
            </a:r>
          </a:p>
        </p:txBody>
      </p:sp>
      <p:sp>
        <p:nvSpPr>
          <p:cNvPr id="235" name="Text Box 3"/>
          <p:cNvSpPr txBox="1"/>
          <p:nvPr/>
        </p:nvSpPr>
        <p:spPr>
          <a:xfrm>
            <a:off x="521252" y="893762"/>
            <a:ext cx="3034193" cy="2280465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Accuracy</a:t>
            </a:r>
          </a:p>
          <a:p>
            <a: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vs </a:t>
            </a:r>
          </a:p>
          <a:p>
            <a: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Shot Zone</a:t>
            </a:r>
          </a:p>
        </p:txBody>
      </p:sp>
      <p:pic>
        <p:nvPicPr>
          <p:cNvPr id="236" name="4381543474073_.pic_hd.jpg" descr="4381543474073_.pic_h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0124" y="0"/>
            <a:ext cx="672025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 Box 2"/>
          <p:cNvSpPr txBox="1"/>
          <p:nvPr/>
        </p:nvSpPr>
        <p:spPr>
          <a:xfrm>
            <a:off x="346074" y="144462"/>
            <a:ext cx="282875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Explore Data Analysis</a:t>
            </a:r>
          </a:p>
        </p:txBody>
      </p:sp>
      <p:sp>
        <p:nvSpPr>
          <p:cNvPr id="239" name="Text Box 3"/>
          <p:cNvSpPr txBox="1"/>
          <p:nvPr/>
        </p:nvSpPr>
        <p:spPr>
          <a:xfrm>
            <a:off x="3368273" y="411162"/>
            <a:ext cx="5468152" cy="807265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Accuracy vs Month</a:t>
            </a:r>
          </a:p>
        </p:txBody>
      </p:sp>
      <p:pic>
        <p:nvPicPr>
          <p:cNvPr id="240" name="month.png" descr="mont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1116" y="1387059"/>
            <a:ext cx="6822467" cy="5329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Box 2"/>
          <p:cNvSpPr txBox="1"/>
          <p:nvPr/>
        </p:nvSpPr>
        <p:spPr>
          <a:xfrm>
            <a:off x="346074" y="144462"/>
            <a:ext cx="282875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Explore Data Analysis</a:t>
            </a:r>
          </a:p>
        </p:txBody>
      </p:sp>
      <p:sp>
        <p:nvSpPr>
          <p:cNvPr id="243" name="Text Box 3"/>
          <p:cNvSpPr txBox="1"/>
          <p:nvPr/>
        </p:nvSpPr>
        <p:spPr>
          <a:xfrm>
            <a:off x="3173865" y="360361"/>
            <a:ext cx="5856967" cy="80726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Accuracy vs Season</a:t>
            </a:r>
          </a:p>
        </p:txBody>
      </p:sp>
      <p:pic>
        <p:nvPicPr>
          <p:cNvPr id="244" name="accuracy vs season.png" descr="accuracy vs seas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6977" y="1275600"/>
            <a:ext cx="6950747" cy="5535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 Box 2"/>
          <p:cNvSpPr txBox="1"/>
          <p:nvPr/>
        </p:nvSpPr>
        <p:spPr>
          <a:xfrm>
            <a:off x="346074" y="144462"/>
            <a:ext cx="2828751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Prediction shots</a:t>
            </a:r>
          </a:p>
        </p:txBody>
      </p:sp>
      <p:sp>
        <p:nvSpPr>
          <p:cNvPr id="247" name="Text Box 3"/>
          <p:cNvSpPr txBox="1"/>
          <p:nvPr/>
        </p:nvSpPr>
        <p:spPr>
          <a:xfrm>
            <a:off x="4638428" y="373061"/>
            <a:ext cx="2927842" cy="80726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Prediction</a:t>
            </a:r>
          </a:p>
        </p:txBody>
      </p:sp>
      <p:pic>
        <p:nvPicPr>
          <p:cNvPr id="248" name="3281543468511_.pic_hd.jpg" descr="3281543468511_.pic_h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2530" y="1602978"/>
            <a:ext cx="9419640" cy="4767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正方形 40"/>
          <p:cNvSpPr/>
          <p:nvPr/>
        </p:nvSpPr>
        <p:spPr>
          <a:xfrm>
            <a:off x="638175" y="3143250"/>
            <a:ext cx="11102975" cy="5461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Text Box 3"/>
          <p:cNvSpPr txBox="1"/>
          <p:nvPr/>
        </p:nvSpPr>
        <p:spPr>
          <a:xfrm>
            <a:off x="2458442" y="2276474"/>
            <a:ext cx="7618013" cy="225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EAEAEA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