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90" autoAdjust="0"/>
  </p:normalViewPr>
  <p:slideViewPr>
    <p:cSldViewPr snapToGrid="0" snapToObjects="1">
      <p:cViewPr>
        <p:scale>
          <a:sx n="174" d="100"/>
          <a:sy n="174" d="100"/>
        </p:scale>
        <p:origin x="216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3787D-E629-2F48-BCA6-8B4009C40589}" type="datetimeFigureOut">
              <a:rPr lang="en-US" smtClean="0"/>
              <a:t>22/5/20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2936A-6904-C540-9434-C01B34F1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A67F-09D1-BA4B-81D3-91DCF14D9856}" type="datetimeFigureOut">
              <a:rPr lang="en-US" smtClean="0"/>
              <a:t>22/5/20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041" y="1837325"/>
            <a:ext cx="6109624" cy="385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1048" y="901530"/>
            <a:ext cx="30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(top)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55040" y="2575042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955040" y="1832212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ANT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955041" y="3976030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Diode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5040" y="4679599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EAR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955041" y="3285494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Diode 1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955040" y="5400838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2866877" y="1950911"/>
            <a:ext cx="3765309" cy="3622978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42124" y="2748531"/>
            <a:ext cx="2014815" cy="2027741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62000" y="4897398"/>
            <a:ext cx="1180124" cy="774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912757" y="1837326"/>
            <a:ext cx="963035" cy="1008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562000" y="1837326"/>
            <a:ext cx="1051075" cy="1008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17416" y="4831711"/>
            <a:ext cx="1058376" cy="84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55040" y="3762400"/>
            <a:ext cx="2293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5041" y="5819640"/>
            <a:ext cx="579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v2.0   by Billy Cheung 2020/05/15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689" y="1326156"/>
            <a:ext cx="461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a 1mm slit at the red lines (wind 30 turns)</a:t>
            </a:r>
            <a:endParaRPr lang="en-US" dirty="0"/>
          </a:p>
        </p:txBody>
      </p:sp>
      <p:cxnSp>
        <p:nvCxnSpPr>
          <p:cNvPr id="43" name="Straight Connector 42"/>
          <p:cNvCxnSpPr>
            <a:endCxn id="4" idx="3"/>
          </p:cNvCxnSpPr>
          <p:nvPr/>
        </p:nvCxnSpPr>
        <p:spPr>
          <a:xfrm>
            <a:off x="6255365" y="3762400"/>
            <a:ext cx="80930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992613" y="1821835"/>
            <a:ext cx="85474" cy="38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2613" y="5283335"/>
            <a:ext cx="85473" cy="388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06741" y="5283335"/>
            <a:ext cx="89530" cy="388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412101" y="1821835"/>
            <a:ext cx="84170" cy="389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51741" y="1821835"/>
            <a:ext cx="0" cy="3850153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5040" y="3762402"/>
            <a:ext cx="6109624" cy="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041" y="1837325"/>
            <a:ext cx="6109624" cy="385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1048" y="901530"/>
            <a:ext cx="341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(bottom)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66877" y="1950911"/>
            <a:ext cx="3765309" cy="3622978"/>
          </a:xfrm>
          <a:prstGeom prst="ellips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27526" y="2748531"/>
            <a:ext cx="2014815" cy="2027741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62000" y="4897398"/>
            <a:ext cx="1180124" cy="774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985296" y="1837327"/>
            <a:ext cx="890496" cy="1008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63416" y="1821835"/>
            <a:ext cx="114672" cy="389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547404" y="1866523"/>
            <a:ext cx="992680" cy="911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54663" y="4897398"/>
            <a:ext cx="1021129" cy="774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55040" y="3762400"/>
            <a:ext cx="2293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63416" y="5283335"/>
            <a:ext cx="114670" cy="404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5040" y="5819640"/>
            <a:ext cx="579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v2.0   by Billy Cheung 2020/05/15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5041" y="1326156"/>
            <a:ext cx="628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out the circle and a 1mm slit at the red lines (wind 30 turns)</a:t>
            </a:r>
            <a:endParaRPr lang="en-US" dirty="0"/>
          </a:p>
        </p:txBody>
      </p:sp>
      <p:cxnSp>
        <p:nvCxnSpPr>
          <p:cNvPr id="43" name="Straight Connector 42"/>
          <p:cNvCxnSpPr>
            <a:endCxn id="4" idx="3"/>
          </p:cNvCxnSpPr>
          <p:nvPr/>
        </p:nvCxnSpPr>
        <p:spPr>
          <a:xfrm>
            <a:off x="6255365" y="3762400"/>
            <a:ext cx="809300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06741" y="5283335"/>
            <a:ext cx="96830" cy="37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12100" y="1821835"/>
            <a:ext cx="91471" cy="389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51741" y="1821835"/>
            <a:ext cx="0" cy="3850153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5040" y="3762402"/>
            <a:ext cx="6109624" cy="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3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12617</TotalTime>
  <Words>78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 Cheung</dc:creator>
  <cp:lastModifiedBy>Billy  Cheung</cp:lastModifiedBy>
  <cp:revision>63</cp:revision>
  <cp:lastPrinted>2020-05-19T10:01:49Z</cp:lastPrinted>
  <dcterms:created xsi:type="dcterms:W3CDTF">2019-01-28T11:04:43Z</dcterms:created>
  <dcterms:modified xsi:type="dcterms:W3CDTF">2020-05-22T14:40:07Z</dcterms:modified>
</cp:coreProperties>
</file>