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4" r:id="rId5"/>
    <p:sldId id="285" r:id="rId6"/>
    <p:sldId id="289" r:id="rId7"/>
    <p:sldId id="261" r:id="rId8"/>
    <p:sldId id="262" r:id="rId9"/>
    <p:sldId id="263" r:id="rId10"/>
    <p:sldId id="264" r:id="rId11"/>
    <p:sldId id="286" r:id="rId12"/>
    <p:sldId id="266" r:id="rId13"/>
    <p:sldId id="267" r:id="rId14"/>
    <p:sldId id="268" r:id="rId15"/>
    <p:sldId id="287" r:id="rId16"/>
    <p:sldId id="274" r:id="rId17"/>
    <p:sldId id="275" r:id="rId18"/>
    <p:sldId id="283" r:id="rId19"/>
    <p:sldId id="271" r:id="rId20"/>
    <p:sldId id="273" r:id="rId21"/>
    <p:sldId id="272" r:id="rId22"/>
    <p:sldId id="280" r:id="rId23"/>
    <p:sldId id="270" r:id="rId24"/>
    <p:sldId id="288" r:id="rId25"/>
    <p:sldId id="278" r:id="rId26"/>
    <p:sldId id="279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-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BCDD7-9873-46E8-A171-71130E814C0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A8C9-0343-406D-BB0A-38365054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A8C9-0343-406D-BB0A-383650546B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9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0.png"/><Relationship Id="rId2" Type="http://schemas.openxmlformats.org/officeDocument/2006/relationships/image" Target="../media/image28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0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.png"/><Relationship Id="rId18" Type="http://schemas.openxmlformats.org/officeDocument/2006/relationships/image" Target="../media/image59.png"/><Relationship Id="rId3" Type="http://schemas.openxmlformats.org/officeDocument/2006/relationships/image" Target="../media/image2.png"/><Relationship Id="rId21" Type="http://schemas.openxmlformats.org/officeDocument/2006/relationships/image" Target="../media/image107.png"/><Relationship Id="rId7" Type="http://schemas.openxmlformats.org/officeDocument/2006/relationships/image" Target="../media/image57.png"/><Relationship Id="rId12" Type="http://schemas.openxmlformats.org/officeDocument/2006/relationships/image" Target="../media/image6.png"/><Relationship Id="rId17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.png"/><Relationship Id="rId5" Type="http://schemas.openxmlformats.org/officeDocument/2006/relationships/image" Target="../media/image55.png"/><Relationship Id="rId15" Type="http://schemas.openxmlformats.org/officeDocument/2006/relationships/image" Target="../media/image102.png"/><Relationship Id="rId23" Type="http://schemas.openxmlformats.org/officeDocument/2006/relationships/image" Target="../media/image109.png"/><Relationship Id="rId10" Type="http://schemas.openxmlformats.org/officeDocument/2006/relationships/image" Target="../media/image4.png"/><Relationship Id="rId19" Type="http://schemas.openxmlformats.org/officeDocument/2006/relationships/image" Target="../media/image105.png"/><Relationship Id="rId4" Type="http://schemas.openxmlformats.org/officeDocument/2006/relationships/image" Target="../media/image3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.png"/><Relationship Id="rId18" Type="http://schemas.openxmlformats.org/officeDocument/2006/relationships/image" Target="../media/image115.png"/><Relationship Id="rId3" Type="http://schemas.openxmlformats.org/officeDocument/2006/relationships/image" Target="../media/image2.png"/><Relationship Id="rId21" Type="http://schemas.openxmlformats.org/officeDocument/2006/relationships/image" Target="../media/image118.png"/><Relationship Id="rId7" Type="http://schemas.openxmlformats.org/officeDocument/2006/relationships/image" Target="../media/image57.png"/><Relationship Id="rId12" Type="http://schemas.openxmlformats.org/officeDocument/2006/relationships/image" Target="../media/image6.png"/><Relationship Id="rId17" Type="http://schemas.openxmlformats.org/officeDocument/2006/relationships/image" Target="../media/image114.png"/><Relationship Id="rId2" Type="http://schemas.openxmlformats.org/officeDocument/2006/relationships/image" Target="../media/image1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.png"/><Relationship Id="rId24" Type="http://schemas.openxmlformats.org/officeDocument/2006/relationships/image" Target="../media/image120.png"/><Relationship Id="rId5" Type="http://schemas.openxmlformats.org/officeDocument/2006/relationships/image" Target="../media/image55.png"/><Relationship Id="rId15" Type="http://schemas.openxmlformats.org/officeDocument/2006/relationships/image" Target="../media/image102.png"/><Relationship Id="rId23" Type="http://schemas.openxmlformats.org/officeDocument/2006/relationships/image" Target="../media/image119.png"/><Relationship Id="rId10" Type="http://schemas.openxmlformats.org/officeDocument/2006/relationships/image" Target="../media/image4.png"/><Relationship Id="rId19" Type="http://schemas.openxmlformats.org/officeDocument/2006/relationships/image" Target="../media/image116.png"/><Relationship Id="rId4" Type="http://schemas.openxmlformats.org/officeDocument/2006/relationships/image" Target="../media/image3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.png"/><Relationship Id="rId18" Type="http://schemas.openxmlformats.org/officeDocument/2006/relationships/image" Target="../media/image59.png"/><Relationship Id="rId3" Type="http://schemas.openxmlformats.org/officeDocument/2006/relationships/image" Target="../media/image2.png"/><Relationship Id="rId21" Type="http://schemas.openxmlformats.org/officeDocument/2006/relationships/image" Target="../media/image127.png"/><Relationship Id="rId7" Type="http://schemas.openxmlformats.org/officeDocument/2006/relationships/image" Target="../media/image57.png"/><Relationship Id="rId12" Type="http://schemas.openxmlformats.org/officeDocument/2006/relationships/image" Target="../media/image6.png"/><Relationship Id="rId17" Type="http://schemas.openxmlformats.org/officeDocument/2006/relationships/image" Target="../media/image124.png"/><Relationship Id="rId2" Type="http://schemas.openxmlformats.org/officeDocument/2006/relationships/image" Target="../media/image1.png"/><Relationship Id="rId16" Type="http://schemas.openxmlformats.org/officeDocument/2006/relationships/image" Target="../media/image103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.png"/><Relationship Id="rId5" Type="http://schemas.openxmlformats.org/officeDocument/2006/relationships/image" Target="../media/image55.png"/><Relationship Id="rId15" Type="http://schemas.openxmlformats.org/officeDocument/2006/relationships/image" Target="../media/image102.png"/><Relationship Id="rId23" Type="http://schemas.openxmlformats.org/officeDocument/2006/relationships/image" Target="../media/image129.png"/><Relationship Id="rId10" Type="http://schemas.openxmlformats.org/officeDocument/2006/relationships/image" Target="../media/image4.png"/><Relationship Id="rId19" Type="http://schemas.openxmlformats.org/officeDocument/2006/relationships/image" Target="../media/image125.png"/><Relationship Id="rId4" Type="http://schemas.openxmlformats.org/officeDocument/2006/relationships/image" Target="../media/image3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.png"/><Relationship Id="rId18" Type="http://schemas.openxmlformats.org/officeDocument/2006/relationships/image" Target="../media/image137.png"/><Relationship Id="rId3" Type="http://schemas.openxmlformats.org/officeDocument/2006/relationships/image" Target="../media/image2.png"/><Relationship Id="rId21" Type="http://schemas.openxmlformats.org/officeDocument/2006/relationships/image" Target="../media/image140.png"/><Relationship Id="rId7" Type="http://schemas.openxmlformats.org/officeDocument/2006/relationships/image" Target="../media/image57.png"/><Relationship Id="rId12" Type="http://schemas.openxmlformats.org/officeDocument/2006/relationships/image" Target="../media/image6.png"/><Relationship Id="rId17" Type="http://schemas.openxmlformats.org/officeDocument/2006/relationships/image" Target="../media/image136.png"/><Relationship Id="rId2" Type="http://schemas.openxmlformats.org/officeDocument/2006/relationships/image" Target="../media/image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.png"/><Relationship Id="rId24" Type="http://schemas.openxmlformats.org/officeDocument/2006/relationships/image" Target="../media/image142.png"/><Relationship Id="rId5" Type="http://schemas.openxmlformats.org/officeDocument/2006/relationships/image" Target="../media/image55.png"/><Relationship Id="rId15" Type="http://schemas.openxmlformats.org/officeDocument/2006/relationships/image" Target="../media/image102.png"/><Relationship Id="rId23" Type="http://schemas.openxmlformats.org/officeDocument/2006/relationships/image" Target="../media/image59.png"/><Relationship Id="rId10" Type="http://schemas.openxmlformats.org/officeDocument/2006/relationships/image" Target="../media/image4.png"/><Relationship Id="rId19" Type="http://schemas.openxmlformats.org/officeDocument/2006/relationships/image" Target="../media/image138.png"/><Relationship Id="rId4" Type="http://schemas.openxmlformats.org/officeDocument/2006/relationships/image" Target="../media/image3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4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35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0.png"/><Relationship Id="rId2" Type="http://schemas.openxmlformats.org/officeDocument/2006/relationships/image" Target="../media/image28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4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3.png"/><Relationship Id="rId2" Type="http://schemas.openxmlformats.org/officeDocument/2006/relationships/image" Target="../media/image1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0.png"/><Relationship Id="rId2" Type="http://schemas.openxmlformats.org/officeDocument/2006/relationships/image" Target="../media/image28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3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5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7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65.png"/><Relationship Id="rId34" Type="http://schemas.openxmlformats.org/officeDocument/2006/relationships/image" Target="../media/image78.png"/><Relationship Id="rId7" Type="http://schemas.openxmlformats.org/officeDocument/2006/relationships/image" Target="../media/image57.png"/><Relationship Id="rId12" Type="http://schemas.openxmlformats.org/officeDocument/2006/relationships/image" Target="../media/image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55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3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1.png"/><Relationship Id="rId7" Type="http://schemas.openxmlformats.org/officeDocument/2006/relationships/image" Target="../media/image6.png"/><Relationship Id="rId12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3.png"/><Relationship Id="rId5" Type="http://schemas.openxmlformats.org/officeDocument/2006/relationships/image" Target="../media/image4.png"/><Relationship Id="rId10" Type="http://schemas.openxmlformats.org/officeDocument/2006/relationships/image" Target="../media/image8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3.png"/><Relationship Id="rId3" Type="http://schemas.openxmlformats.org/officeDocument/2006/relationships/image" Target="../media/image86.png"/><Relationship Id="rId7" Type="http://schemas.openxmlformats.org/officeDocument/2006/relationships/image" Target="../media/image5.png"/><Relationship Id="rId12" Type="http://schemas.openxmlformats.org/officeDocument/2006/relationships/image" Target="../media/image9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7.png"/><Relationship Id="rId9" Type="http://schemas.openxmlformats.org/officeDocument/2006/relationships/image" Target="../media/image7.png"/><Relationship Id="rId14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6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00" y="6350000"/>
            <a:ext cx="11938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2500" y="6350000"/>
            <a:ext cx="1181100" cy="1181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4300" y="6985000"/>
            <a:ext cx="673100" cy="596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45900" y="6489700"/>
            <a:ext cx="914400" cy="914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5500" y="6781800"/>
            <a:ext cx="1003300" cy="1003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56200" y="558800"/>
            <a:ext cx="6489700" cy="774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282700" y="3467100"/>
            <a:ext cx="16992600" cy="154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993900" y="3619500"/>
            <a:ext cx="19367500" cy="3556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07000" y="8204200"/>
            <a:ext cx="7569200" cy="16256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07000" y="8204200"/>
            <a:ext cx="12700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1800" cy="5511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62200" y="7429500"/>
            <a:ext cx="1905000" cy="1549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0200" y="6553200"/>
            <a:ext cx="228600" cy="22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0200" y="79883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86100" y="65532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30100" y="6223000"/>
            <a:ext cx="2616200" cy="889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0300" y="533400"/>
            <a:ext cx="3441700" cy="736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0300" y="1638300"/>
            <a:ext cx="1435100" cy="1676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5200" y="2209800"/>
            <a:ext cx="9067800" cy="3086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8400" y="7759700"/>
            <a:ext cx="77851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25600" y="-1549400"/>
            <a:ext cx="10591800" cy="1466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1930400"/>
            <a:ext cx="5295900" cy="734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900" y="-1473200"/>
            <a:ext cx="21463000" cy="14668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6700" y="1930400"/>
            <a:ext cx="10731500" cy="734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4600" y="2819400"/>
            <a:ext cx="863600" cy="850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37400" y="546100"/>
            <a:ext cx="4127500" cy="723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1600" y="2628900"/>
            <a:ext cx="2311400" cy="2438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21400" y="5245100"/>
            <a:ext cx="711200" cy="7112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97700" y="2387600"/>
            <a:ext cx="4927600" cy="31623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97700" y="5956300"/>
            <a:ext cx="4978400" cy="2984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15800" y="2387600"/>
            <a:ext cx="4991100" cy="3124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115800" y="5969000"/>
            <a:ext cx="4991100" cy="2971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06500" y="4483100"/>
            <a:ext cx="4064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2870200"/>
            <a:ext cx="17360900" cy="4368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500" y="558800"/>
            <a:ext cx="52451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714500"/>
            <a:ext cx="17145000" cy="7124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500" y="558800"/>
            <a:ext cx="52451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400" y="1612900"/>
            <a:ext cx="15354300" cy="7378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500" y="558800"/>
            <a:ext cx="52451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25600" y="-1549400"/>
            <a:ext cx="10591800" cy="1466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1930400"/>
            <a:ext cx="5295900" cy="734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900" y="-1473200"/>
            <a:ext cx="21463000" cy="14668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6700" y="1930400"/>
            <a:ext cx="10731500" cy="734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4600" y="2819400"/>
            <a:ext cx="863600" cy="850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6200" y="571500"/>
            <a:ext cx="5232400" cy="723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1600" y="2489200"/>
            <a:ext cx="2349500" cy="1701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2700" y="3898900"/>
            <a:ext cx="4559300" cy="52070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89700" y="1930400"/>
            <a:ext cx="5308600" cy="38227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60200" y="1930400"/>
            <a:ext cx="5613400" cy="3873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96700" y="5803900"/>
            <a:ext cx="5588000" cy="3454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21400" y="5245100"/>
            <a:ext cx="711200" cy="7112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40500" y="5854700"/>
            <a:ext cx="5219700" cy="33782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312400" y="3937000"/>
            <a:ext cx="2755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4700" y="1612900"/>
            <a:ext cx="14338300" cy="8089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4700" y="533400"/>
            <a:ext cx="41783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7200" y="1409700"/>
            <a:ext cx="10350500" cy="828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4700" y="533400"/>
            <a:ext cx="41783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25600" y="-1549400"/>
            <a:ext cx="10591800" cy="1466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1930400"/>
            <a:ext cx="5295900" cy="734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900" y="-1473200"/>
            <a:ext cx="21463000" cy="14668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6700" y="1930400"/>
            <a:ext cx="10731500" cy="734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4600" y="2819400"/>
            <a:ext cx="863600" cy="850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37400" y="546100"/>
            <a:ext cx="4127500" cy="723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1600" y="2489200"/>
            <a:ext cx="2311400" cy="1701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21400" y="5245100"/>
            <a:ext cx="711200" cy="7112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70700" y="2260600"/>
            <a:ext cx="5003800" cy="30480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76100" y="2260600"/>
            <a:ext cx="5207000" cy="30480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70700" y="5549900"/>
            <a:ext cx="4940300" cy="3378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115800" y="5575300"/>
            <a:ext cx="4991100" cy="3327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06500" y="4279900"/>
            <a:ext cx="4508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5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1549400"/>
            <a:ext cx="16929100" cy="36068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1700" y="5219700"/>
            <a:ext cx="11252200" cy="4470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4700" y="533400"/>
            <a:ext cx="41656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" y="8102600"/>
            <a:ext cx="1003300" cy="889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3300" y="546100"/>
            <a:ext cx="6832600" cy="736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5200" y="4787900"/>
            <a:ext cx="1384300" cy="1625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9800" y="4787900"/>
            <a:ext cx="2692400" cy="1625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5200" y="5905500"/>
            <a:ext cx="1435100" cy="1625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9800" y="5905500"/>
            <a:ext cx="3238500" cy="1625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5200" y="7023100"/>
            <a:ext cx="1447800" cy="1625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9800" y="6858000"/>
            <a:ext cx="1358900" cy="1193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0300" y="1625600"/>
            <a:ext cx="2438400" cy="1689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5200" y="2057400"/>
            <a:ext cx="34290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1816100"/>
            <a:ext cx="16929100" cy="7264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4700" y="533400"/>
            <a:ext cx="41656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3600" y="3251200"/>
            <a:ext cx="14770100" cy="4229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4700" y="533400"/>
            <a:ext cx="4165600" cy="7493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4312900" y="5143500"/>
            <a:ext cx="22860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25600" y="-1549400"/>
            <a:ext cx="10591800" cy="1466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1930400"/>
            <a:ext cx="5295900" cy="734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900" y="-1473200"/>
            <a:ext cx="21463000" cy="14668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6700" y="1930400"/>
            <a:ext cx="10731500" cy="734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4600" y="2819400"/>
            <a:ext cx="863600" cy="850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71600" y="2489200"/>
            <a:ext cx="2311400" cy="1701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9700" y="5651500"/>
            <a:ext cx="4292600" cy="11811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9100" y="2171700"/>
            <a:ext cx="5207000" cy="34163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76100" y="2171700"/>
            <a:ext cx="5130800" cy="34163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35800" y="5600700"/>
            <a:ext cx="3759200" cy="35306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23600" y="5600700"/>
            <a:ext cx="2260600" cy="35306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462000" y="5575300"/>
            <a:ext cx="3517900" cy="35687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21400" y="5245100"/>
            <a:ext cx="711200" cy="7112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492750" y="568020"/>
            <a:ext cx="7289800" cy="723900"/>
            <a:chOff x="5499100" y="1320800"/>
            <a:chExt cx="7289800" cy="72390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9100" y="1409700"/>
              <a:ext cx="7289800" cy="444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426200" y="1320800"/>
              <a:ext cx="51943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10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5150" y="5416550"/>
            <a:ext cx="9525000" cy="4229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500" y="1402603"/>
            <a:ext cx="14122400" cy="403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4700" y="533400"/>
            <a:ext cx="41656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4700" y="533400"/>
            <a:ext cx="4165600" cy="749300"/>
          </a:xfrm>
          <a:prstGeom prst="rect">
            <a:avLst/>
          </a:prstGeom>
        </p:spPr>
      </p:pic>
      <p:pic>
        <p:nvPicPr>
          <p:cNvPr id="17" name="Picture 2" descr="C:\Users\full5-2\Downloads\mermaid-diagram-2024-12-12-12512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62184"/>
            <a:ext cx="17360900" cy="472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4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1800" cy="5511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62200" y="7429500"/>
            <a:ext cx="1905000" cy="1549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0200" y="6553200"/>
            <a:ext cx="228600" cy="22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0200" y="79883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86100" y="65532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30100" y="6223000"/>
            <a:ext cx="2616200" cy="889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4900" y="533400"/>
            <a:ext cx="4762500" cy="736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0300" y="1638300"/>
            <a:ext cx="1447800" cy="1676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9800" y="1968500"/>
            <a:ext cx="3937000" cy="3390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6500" y="7810500"/>
            <a:ext cx="75565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00" y="6350000"/>
            <a:ext cx="11938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2500" y="6350000"/>
            <a:ext cx="1181100" cy="1181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4300" y="6985000"/>
            <a:ext cx="673100" cy="596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45900" y="6489700"/>
            <a:ext cx="914400" cy="914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5500" y="6781800"/>
            <a:ext cx="1003300" cy="1003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10200" y="558800"/>
            <a:ext cx="6223000" cy="774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9400" y="3467100"/>
            <a:ext cx="15430500" cy="1536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4600" y="3873500"/>
            <a:ext cx="16179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1800" cy="5511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62200" y="7429500"/>
            <a:ext cx="1905000" cy="1549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0200" y="6553200"/>
            <a:ext cx="228600" cy="22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0200" y="79883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86100" y="65532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30100" y="6223000"/>
            <a:ext cx="2616200" cy="889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3400" y="558800"/>
            <a:ext cx="6057900" cy="774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0300" y="1625600"/>
            <a:ext cx="1320800" cy="1701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5200" y="2209800"/>
            <a:ext cx="7581900" cy="3086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8400" y="7721600"/>
            <a:ext cx="92583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3600" y="558800"/>
            <a:ext cx="5702300" cy="7366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327400" y="812800"/>
            <a:ext cx="16395700" cy="6426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900" y="2298700"/>
            <a:ext cx="8204200" cy="32131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327400" y="4483100"/>
            <a:ext cx="16395700" cy="6426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5969000"/>
            <a:ext cx="8204200" cy="32131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900" y="4508500"/>
            <a:ext cx="16395700" cy="6426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7200" y="5994400"/>
            <a:ext cx="8204200" cy="3213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2800" y="2413000"/>
            <a:ext cx="2806700" cy="1778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2800" y="6146800"/>
            <a:ext cx="1689100" cy="1778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99600" y="6146800"/>
            <a:ext cx="1689100" cy="1778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75800" y="6819900"/>
            <a:ext cx="3048000" cy="2628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41200" y="6870700"/>
            <a:ext cx="4775200" cy="25146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2000" y="6756400"/>
            <a:ext cx="4419600" cy="2527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60900" y="5499100"/>
            <a:ext cx="4508500" cy="38608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3600" y="2984500"/>
            <a:ext cx="2832100" cy="2641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48100" y="2425700"/>
            <a:ext cx="4406900" cy="32258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5308600" y="812800"/>
            <a:ext cx="16395700" cy="6426200"/>
            <a:chOff x="5308600" y="812800"/>
            <a:chExt cx="16395700" cy="6426200"/>
          </a:xfrm>
        </p:grpSpPr>
        <p:pic>
          <p:nvPicPr>
            <p:cNvPr id="36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08600" y="812800"/>
              <a:ext cx="16395700" cy="6426200"/>
            </a:xfrm>
            <a:prstGeom prst="rect">
              <a:avLst/>
            </a:prstGeom>
          </p:spPr>
        </p:pic>
        <p:pic>
          <p:nvPicPr>
            <p:cNvPr id="37" name="Picture 18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359900" y="2298700"/>
              <a:ext cx="8204200" cy="3213100"/>
            </a:xfrm>
            <a:prstGeom prst="rect">
              <a:avLst/>
            </a:prstGeom>
          </p:spPr>
        </p:pic>
        <p:pic>
          <p:nvPicPr>
            <p:cNvPr id="38" name="Picture 2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499600" y="2413000"/>
              <a:ext cx="1689100" cy="1778000"/>
            </a:xfrm>
            <a:prstGeom prst="rect">
              <a:avLst/>
            </a:prstGeom>
          </p:spPr>
        </p:pic>
        <p:pic>
          <p:nvPicPr>
            <p:cNvPr id="39" name="Picture 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601200" y="2933700"/>
              <a:ext cx="3771900" cy="2654300"/>
            </a:xfrm>
            <a:prstGeom prst="rect">
              <a:avLst/>
            </a:prstGeom>
          </p:spPr>
        </p:pic>
        <p:pic>
          <p:nvPicPr>
            <p:cNvPr id="40" name="Picture 3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042900" y="2984500"/>
              <a:ext cx="4216400" cy="251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38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000" y="2146300"/>
            <a:ext cx="16192500" cy="6819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3600" y="558800"/>
            <a:ext cx="5702300" cy="736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99600" y="2413000"/>
            <a:ext cx="1689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25600" y="-1549400"/>
            <a:ext cx="10591800" cy="1466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1930400"/>
            <a:ext cx="5295900" cy="734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900" y="-1473200"/>
            <a:ext cx="21463000" cy="14668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6700" y="1930400"/>
            <a:ext cx="10731500" cy="734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9800" y="5245100"/>
            <a:ext cx="711200" cy="7112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9300" y="3073400"/>
            <a:ext cx="2908300" cy="16002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75900" y="3073400"/>
            <a:ext cx="1600200" cy="16129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99300" y="5143500"/>
            <a:ext cx="2895600" cy="16256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9300" y="7188200"/>
            <a:ext cx="2870200" cy="16002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76000" y="7289800"/>
            <a:ext cx="1625600" cy="15240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534900" y="5181600"/>
            <a:ext cx="1524000" cy="15240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893800" y="7277100"/>
            <a:ext cx="1625600" cy="1524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4400" y="558800"/>
            <a:ext cx="5638800" cy="774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22400" y="2222500"/>
            <a:ext cx="2159000" cy="11938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58900" y="3149600"/>
            <a:ext cx="1409700" cy="711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58900" y="4775200"/>
            <a:ext cx="1371600" cy="7112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95400" y="3505200"/>
            <a:ext cx="3644900" cy="12192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95400" y="5194300"/>
            <a:ext cx="2565400" cy="850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358900" y="6096000"/>
            <a:ext cx="2997200" cy="6477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95400" y="6464300"/>
            <a:ext cx="2222500" cy="9525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33500" y="7302500"/>
            <a:ext cx="1460500" cy="7112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82700" y="7607300"/>
            <a:ext cx="2070100" cy="16510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074400" y="6769100"/>
            <a:ext cx="1828800" cy="6477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3792200" y="6718300"/>
            <a:ext cx="952500" cy="6985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946900" y="2108200"/>
            <a:ext cx="5943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4025900"/>
            <a:ext cx="34721800" cy="1917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588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800" y="2374900"/>
            <a:ext cx="16395700" cy="7048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8000" y="546100"/>
            <a:ext cx="6083300" cy="787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00" y="1511300"/>
            <a:ext cx="33655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5400" y="-3949700"/>
            <a:ext cx="221615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431800"/>
            <a:ext cx="11087100" cy="9423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00" y="-3632200"/>
            <a:ext cx="12014200" cy="18275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0" y="723900"/>
            <a:ext cx="6007100" cy="9131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3700" y="431800"/>
            <a:ext cx="6007100" cy="901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50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33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88900" y="774700"/>
            <a:ext cx="228600" cy="228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22300" y="685800"/>
            <a:ext cx="2984500" cy="4445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000" y="1282700"/>
            <a:ext cx="10655300" cy="8064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06400" y="546100"/>
            <a:ext cx="3225800" cy="800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71400" y="1473200"/>
            <a:ext cx="2959100" cy="1358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57100" y="2552700"/>
            <a:ext cx="3492500" cy="666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05200" y="673100"/>
            <a:ext cx="45974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698500"/>
            <a:ext cx="9931400" cy="135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74700"/>
            <a:ext cx="2286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700" y="774700"/>
            <a:ext cx="228600" cy="22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500" y="2971800"/>
            <a:ext cx="16649700" cy="5143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500" y="558800"/>
            <a:ext cx="5245100" cy="74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</Words>
  <Application>Microsoft Office PowerPoint</Application>
  <PresentationFormat>사용자 지정</PresentationFormat>
  <Paragraphs>1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full5-2</dc:creator>
  <cp:lastModifiedBy>full5-2</cp:lastModifiedBy>
  <cp:revision>9</cp:revision>
  <dcterms:created xsi:type="dcterms:W3CDTF">2006-08-16T00:00:00Z</dcterms:created>
  <dcterms:modified xsi:type="dcterms:W3CDTF">2024-12-13T06:49:17Z</dcterms:modified>
</cp:coreProperties>
</file>