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0" r:id="rId4"/>
    <p:sldId id="271" r:id="rId5"/>
    <p:sldId id="273" r:id="rId6"/>
    <p:sldId id="299" r:id="rId7"/>
    <p:sldId id="274" r:id="rId8"/>
    <p:sldId id="275" r:id="rId9"/>
    <p:sldId id="278" r:id="rId10"/>
    <p:sldId id="279" r:id="rId11"/>
    <p:sldId id="280" r:id="rId12"/>
    <p:sldId id="281" r:id="rId13"/>
    <p:sldId id="282" r:id="rId14"/>
    <p:sldId id="284" r:id="rId15"/>
    <p:sldId id="283" r:id="rId16"/>
    <p:sldId id="285" r:id="rId17"/>
    <p:sldId id="286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300" r:id="rId30"/>
    <p:sldId id="301" r:id="rId31"/>
    <p:sldId id="302" r:id="rId32"/>
    <p:sldId id="303" r:id="rId33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33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94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5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" y="-232658"/>
            <a:ext cx="18288001" cy="6594939"/>
            <a:chOff x="-323810" y="-200000"/>
            <a:chExt cx="18933333" cy="46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23810" y="-200000"/>
              <a:ext cx="18933333" cy="465714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007290" y="2616670"/>
            <a:ext cx="18355190" cy="13080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900" b="1" kern="0" spc="-100" dirty="0" err="1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테스트</a:t>
            </a:r>
            <a:r>
              <a:rPr lang="en-US" sz="7900" b="1" kern="0" spc="-100" dirty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 결과 보고서</a:t>
            </a:r>
            <a:endParaRPr lang="en-US" b="1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668957" y="2018905"/>
            <a:ext cx="227370" cy="227370"/>
            <a:chOff x="15633039" y="777265"/>
            <a:chExt cx="227370" cy="22737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633039" y="777265"/>
              <a:ext cx="227370" cy="22737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0" y="9599924"/>
            <a:ext cx="18288001" cy="676190"/>
            <a:chOff x="-323810" y="9838095"/>
            <a:chExt cx="18933333" cy="676190"/>
          </a:xfrm>
          <a:solidFill>
            <a:srgbClr val="C00000"/>
          </a:solidFill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323810" y="9838095"/>
              <a:ext cx="18933333" cy="676190"/>
            </a:xfrm>
            <a:prstGeom prst="rect">
              <a:avLst/>
            </a:prstGeom>
            <a:grpFill/>
          </p:spPr>
        </p:pic>
      </p:grpSp>
      <p:sp>
        <p:nvSpPr>
          <p:cNvPr id="5" name="Object 6">
            <a:extLst>
              <a:ext uri="{FF2B5EF4-FFF2-40B4-BE49-F238E27FC236}">
                <a16:creationId xmlns:a16="http://schemas.microsoft.com/office/drawing/2014/main" id="{F60141D2-A29D-F97A-3274-46E4649C02B5}"/>
              </a:ext>
            </a:extLst>
          </p:cNvPr>
          <p:cNvSpPr txBox="1"/>
          <p:nvPr/>
        </p:nvSpPr>
        <p:spPr>
          <a:xfrm>
            <a:off x="1165133" y="2171305"/>
            <a:ext cx="7355510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400" b="1" dirty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3팀</a:t>
            </a:r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7C17DC64-BD72-E541-D36E-F78F0D7E979D}"/>
              </a:ext>
            </a:extLst>
          </p:cNvPr>
          <p:cNvGrpSpPr/>
          <p:nvPr/>
        </p:nvGrpSpPr>
        <p:grpSpPr>
          <a:xfrm>
            <a:off x="0" y="-38100"/>
            <a:ext cx="18333974" cy="494766"/>
            <a:chOff x="-45974" y="-38100"/>
            <a:chExt cx="18333974" cy="609600"/>
          </a:xfrm>
        </p:grpSpPr>
        <p:grpSp>
          <p:nvGrpSpPr>
            <p:cNvPr id="1001" name="그룹 1001"/>
            <p:cNvGrpSpPr/>
            <p:nvPr/>
          </p:nvGrpSpPr>
          <p:grpSpPr>
            <a:xfrm>
              <a:off x="-45974" y="-14288"/>
              <a:ext cx="8083737" cy="585788"/>
              <a:chOff x="-876190" y="-219048"/>
              <a:chExt cx="9235948" cy="357143"/>
            </a:xfrm>
          </p:grpSpPr>
          <p:pic>
            <p:nvPicPr>
              <p:cNvPr id="3" name="Object 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876190" y="-219048"/>
                <a:ext cx="9235948" cy="35714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7401227" y="-38100"/>
              <a:ext cx="10886773" cy="609600"/>
              <a:chOff x="6571011" y="-219048"/>
              <a:chExt cx="12438513" cy="357143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571011" y="-219048"/>
                <a:ext cx="12438513" cy="357143"/>
              </a:xfrm>
              <a:prstGeom prst="rect">
                <a:avLst/>
              </a:prstGeom>
            </p:spPr>
          </p:pic>
        </p:grp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DA54B9F-F893-28C7-67A8-DA6963CD3504}"/>
              </a:ext>
            </a:extLst>
          </p:cNvPr>
          <p:cNvGraphicFramePr>
            <a:graphicFrameLocks noGrp="1"/>
          </p:cNvGraphicFramePr>
          <p:nvPr/>
        </p:nvGraphicFramePr>
        <p:xfrm>
          <a:off x="149294" y="723900"/>
          <a:ext cx="17910106" cy="715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0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5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계획서 및 결과서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BDEEF14-CB4B-D41B-1104-2F91D27CD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876075"/>
              </p:ext>
            </p:extLst>
          </p:nvPr>
        </p:nvGraphicFramePr>
        <p:xfrm>
          <a:off x="149294" y="1439570"/>
          <a:ext cx="179101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4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8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345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386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47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USER-03</a:t>
                      </a:r>
                      <a:endParaRPr lang="ko-KR" altLang="en-US" sz="14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이용약관 동의 시 페이지 이동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6D6F5E28-286E-B826-169F-6FC82F8A80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490" y="2704974"/>
            <a:ext cx="7715647" cy="487705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D415B05-0858-7A4E-C134-BB8BF4609F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2600" y="2704974"/>
            <a:ext cx="7658494" cy="506756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9473B45E-C9BB-B3FF-B733-B166620B43F6}"/>
              </a:ext>
            </a:extLst>
          </p:cNvPr>
          <p:cNvSpPr/>
          <p:nvPr/>
        </p:nvSpPr>
        <p:spPr>
          <a:xfrm>
            <a:off x="1143000" y="4610100"/>
            <a:ext cx="1905000" cy="8382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317B6FD-1350-3268-14E7-9E4ED63E6C77}"/>
              </a:ext>
            </a:extLst>
          </p:cNvPr>
          <p:cNvSpPr/>
          <p:nvPr/>
        </p:nvSpPr>
        <p:spPr>
          <a:xfrm>
            <a:off x="12420600" y="6870959"/>
            <a:ext cx="1752600" cy="8382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292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7C17DC64-BD72-E541-D36E-F78F0D7E979D}"/>
              </a:ext>
            </a:extLst>
          </p:cNvPr>
          <p:cNvGrpSpPr/>
          <p:nvPr/>
        </p:nvGrpSpPr>
        <p:grpSpPr>
          <a:xfrm>
            <a:off x="0" y="-38100"/>
            <a:ext cx="18333974" cy="494766"/>
            <a:chOff x="-45974" y="-38100"/>
            <a:chExt cx="18333974" cy="609600"/>
          </a:xfrm>
        </p:grpSpPr>
        <p:grpSp>
          <p:nvGrpSpPr>
            <p:cNvPr id="1001" name="그룹 1001"/>
            <p:cNvGrpSpPr/>
            <p:nvPr/>
          </p:nvGrpSpPr>
          <p:grpSpPr>
            <a:xfrm>
              <a:off x="-45974" y="-14288"/>
              <a:ext cx="8083737" cy="585788"/>
              <a:chOff x="-876190" y="-219048"/>
              <a:chExt cx="9235948" cy="357143"/>
            </a:xfrm>
          </p:grpSpPr>
          <p:pic>
            <p:nvPicPr>
              <p:cNvPr id="3" name="Object 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876190" y="-219048"/>
                <a:ext cx="9235948" cy="35714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7401227" y="-38100"/>
              <a:ext cx="10886773" cy="609600"/>
              <a:chOff x="6571011" y="-219048"/>
              <a:chExt cx="12438513" cy="357143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571011" y="-219048"/>
                <a:ext cx="12438513" cy="357143"/>
              </a:xfrm>
              <a:prstGeom prst="rect">
                <a:avLst/>
              </a:prstGeom>
            </p:spPr>
          </p:pic>
        </p:grp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DA54B9F-F893-28C7-67A8-DA6963CD3504}"/>
              </a:ext>
            </a:extLst>
          </p:cNvPr>
          <p:cNvGraphicFramePr>
            <a:graphicFrameLocks noGrp="1"/>
          </p:cNvGraphicFramePr>
          <p:nvPr/>
        </p:nvGraphicFramePr>
        <p:xfrm>
          <a:off x="149294" y="723900"/>
          <a:ext cx="17910106" cy="715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0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5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계획서 및 결과서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BDEEF14-CB4B-D41B-1104-2F91D27CD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227869"/>
              </p:ext>
            </p:extLst>
          </p:nvPr>
        </p:nvGraphicFramePr>
        <p:xfrm>
          <a:off x="149294" y="1439570"/>
          <a:ext cx="179101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4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8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345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386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47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USER-04</a:t>
                      </a:r>
                      <a:endParaRPr lang="ko-KR" altLang="en-US" sz="14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회원가입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아이디 중복체크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ECE611AD-28D0-8084-716A-505641E20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5602" y="2551480"/>
            <a:ext cx="8464985" cy="31116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9301E47-DB62-5E0B-C742-75A5BBA485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5887" y="5904280"/>
            <a:ext cx="4826248" cy="84459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9BFB8F0-54B7-BFE0-870D-D0296894BF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0193" y="6990013"/>
            <a:ext cx="4597636" cy="800141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1851A8CE-EF2B-EFE4-7784-DC8B3648D50F}"/>
              </a:ext>
            </a:extLst>
          </p:cNvPr>
          <p:cNvSpPr/>
          <p:nvPr/>
        </p:nvSpPr>
        <p:spPr>
          <a:xfrm>
            <a:off x="5905593" y="5353130"/>
            <a:ext cx="1752600" cy="31001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63D6043-EA60-59B1-E39C-61F65D5094A3}"/>
              </a:ext>
            </a:extLst>
          </p:cNvPr>
          <p:cNvSpPr/>
          <p:nvPr/>
        </p:nvSpPr>
        <p:spPr>
          <a:xfrm>
            <a:off x="5974094" y="6404428"/>
            <a:ext cx="1752600" cy="31001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CB7991C-5F01-39C2-B68C-F8E71A85A750}"/>
              </a:ext>
            </a:extLst>
          </p:cNvPr>
          <p:cNvSpPr/>
          <p:nvPr/>
        </p:nvSpPr>
        <p:spPr>
          <a:xfrm>
            <a:off x="5905593" y="7552322"/>
            <a:ext cx="1752600" cy="31001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622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7C17DC64-BD72-E541-D36E-F78F0D7E979D}"/>
              </a:ext>
            </a:extLst>
          </p:cNvPr>
          <p:cNvGrpSpPr/>
          <p:nvPr/>
        </p:nvGrpSpPr>
        <p:grpSpPr>
          <a:xfrm>
            <a:off x="0" y="-38100"/>
            <a:ext cx="18333974" cy="494766"/>
            <a:chOff x="-45974" y="-38100"/>
            <a:chExt cx="18333974" cy="609600"/>
          </a:xfrm>
        </p:grpSpPr>
        <p:grpSp>
          <p:nvGrpSpPr>
            <p:cNvPr id="1001" name="그룹 1001"/>
            <p:cNvGrpSpPr/>
            <p:nvPr/>
          </p:nvGrpSpPr>
          <p:grpSpPr>
            <a:xfrm>
              <a:off x="-45974" y="-14288"/>
              <a:ext cx="8083737" cy="585788"/>
              <a:chOff x="-876190" y="-219048"/>
              <a:chExt cx="9235948" cy="357143"/>
            </a:xfrm>
          </p:grpSpPr>
          <p:pic>
            <p:nvPicPr>
              <p:cNvPr id="3" name="Object 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876190" y="-219048"/>
                <a:ext cx="9235948" cy="35714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7401227" y="-38100"/>
              <a:ext cx="10886773" cy="609600"/>
              <a:chOff x="6571011" y="-219048"/>
              <a:chExt cx="12438513" cy="357143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571011" y="-219048"/>
                <a:ext cx="12438513" cy="357143"/>
              </a:xfrm>
              <a:prstGeom prst="rect">
                <a:avLst/>
              </a:prstGeom>
            </p:spPr>
          </p:pic>
        </p:grp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DA54B9F-F893-28C7-67A8-DA6963CD3504}"/>
              </a:ext>
            </a:extLst>
          </p:cNvPr>
          <p:cNvGraphicFramePr>
            <a:graphicFrameLocks noGrp="1"/>
          </p:cNvGraphicFramePr>
          <p:nvPr/>
        </p:nvGraphicFramePr>
        <p:xfrm>
          <a:off x="149294" y="723900"/>
          <a:ext cx="17910106" cy="715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0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5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계획서 및 결과서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BDEEF14-CB4B-D41B-1104-2F91D27CD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459856"/>
              </p:ext>
            </p:extLst>
          </p:nvPr>
        </p:nvGraphicFramePr>
        <p:xfrm>
          <a:off x="149294" y="1439570"/>
          <a:ext cx="179101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4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8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345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386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47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USER-05</a:t>
                      </a:r>
                      <a:endParaRPr lang="ko-KR" altLang="en-US" sz="14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회원가입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비밀번호 유효성 검사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CA8007B5-4AA1-8F1C-A135-20F58052FE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0" y="5739696"/>
            <a:ext cx="9921152" cy="27903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2249E5A-3D4C-7DC8-CA99-3FFED8CFD6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1868" y="2793314"/>
            <a:ext cx="9759394" cy="262856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0DFB78-350A-9C13-E0A7-0146BBDC554B}"/>
              </a:ext>
            </a:extLst>
          </p:cNvPr>
          <p:cNvSpPr/>
          <p:nvPr/>
        </p:nvSpPr>
        <p:spPr>
          <a:xfrm>
            <a:off x="7168964" y="6979852"/>
            <a:ext cx="3499035" cy="98304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536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7C17DC64-BD72-E541-D36E-F78F0D7E979D}"/>
              </a:ext>
            </a:extLst>
          </p:cNvPr>
          <p:cNvGrpSpPr/>
          <p:nvPr/>
        </p:nvGrpSpPr>
        <p:grpSpPr>
          <a:xfrm>
            <a:off x="0" y="-38100"/>
            <a:ext cx="18333974" cy="494766"/>
            <a:chOff x="-45974" y="-38100"/>
            <a:chExt cx="18333974" cy="609600"/>
          </a:xfrm>
        </p:grpSpPr>
        <p:grpSp>
          <p:nvGrpSpPr>
            <p:cNvPr id="1001" name="그룹 1001"/>
            <p:cNvGrpSpPr/>
            <p:nvPr/>
          </p:nvGrpSpPr>
          <p:grpSpPr>
            <a:xfrm>
              <a:off x="-45974" y="-14288"/>
              <a:ext cx="8083737" cy="585788"/>
              <a:chOff x="-876190" y="-219048"/>
              <a:chExt cx="9235948" cy="357143"/>
            </a:xfrm>
          </p:grpSpPr>
          <p:pic>
            <p:nvPicPr>
              <p:cNvPr id="3" name="Object 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876190" y="-219048"/>
                <a:ext cx="9235948" cy="35714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7401227" y="-38100"/>
              <a:ext cx="10886773" cy="609600"/>
              <a:chOff x="6571011" y="-219048"/>
              <a:chExt cx="12438513" cy="357143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571011" y="-219048"/>
                <a:ext cx="12438513" cy="357143"/>
              </a:xfrm>
              <a:prstGeom prst="rect">
                <a:avLst/>
              </a:prstGeom>
            </p:spPr>
          </p:pic>
        </p:grp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DA54B9F-F893-28C7-67A8-DA6963CD3504}"/>
              </a:ext>
            </a:extLst>
          </p:cNvPr>
          <p:cNvGraphicFramePr>
            <a:graphicFrameLocks noGrp="1"/>
          </p:cNvGraphicFramePr>
          <p:nvPr/>
        </p:nvGraphicFramePr>
        <p:xfrm>
          <a:off x="149294" y="723900"/>
          <a:ext cx="17910106" cy="715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0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5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계획서 및 결과서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BDEEF14-CB4B-D41B-1104-2F91D27CD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136654"/>
              </p:ext>
            </p:extLst>
          </p:nvPr>
        </p:nvGraphicFramePr>
        <p:xfrm>
          <a:off x="149294" y="1439570"/>
          <a:ext cx="179101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4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8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345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386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47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USER-06</a:t>
                      </a:r>
                      <a:endParaRPr lang="ko-KR" altLang="en-US" sz="14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회원가입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입력칸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누락시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시도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2E94B851-179B-3809-23E6-ADFA507AA3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6919" y="2422474"/>
            <a:ext cx="6654855" cy="565161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E4EFA86-7C16-C3C4-CAE0-25FD3790E9D8}"/>
              </a:ext>
            </a:extLst>
          </p:cNvPr>
          <p:cNvSpPr/>
          <p:nvPr/>
        </p:nvSpPr>
        <p:spPr>
          <a:xfrm>
            <a:off x="8058336" y="4229100"/>
            <a:ext cx="2228663" cy="8382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343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7C17DC64-BD72-E541-D36E-F78F0D7E979D}"/>
              </a:ext>
            </a:extLst>
          </p:cNvPr>
          <p:cNvGrpSpPr/>
          <p:nvPr/>
        </p:nvGrpSpPr>
        <p:grpSpPr>
          <a:xfrm>
            <a:off x="0" y="-38100"/>
            <a:ext cx="18333974" cy="494766"/>
            <a:chOff x="-45974" y="-38100"/>
            <a:chExt cx="18333974" cy="609600"/>
          </a:xfrm>
        </p:grpSpPr>
        <p:grpSp>
          <p:nvGrpSpPr>
            <p:cNvPr id="1001" name="그룹 1001"/>
            <p:cNvGrpSpPr/>
            <p:nvPr/>
          </p:nvGrpSpPr>
          <p:grpSpPr>
            <a:xfrm>
              <a:off x="-45974" y="-14288"/>
              <a:ext cx="8083737" cy="585788"/>
              <a:chOff x="-876190" y="-219048"/>
              <a:chExt cx="9235948" cy="357143"/>
            </a:xfrm>
          </p:grpSpPr>
          <p:pic>
            <p:nvPicPr>
              <p:cNvPr id="3" name="Object 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876190" y="-219048"/>
                <a:ext cx="9235948" cy="35714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7401227" y="-38100"/>
              <a:ext cx="10886773" cy="609600"/>
              <a:chOff x="6571011" y="-219048"/>
              <a:chExt cx="12438513" cy="357143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571011" y="-219048"/>
                <a:ext cx="12438513" cy="357143"/>
              </a:xfrm>
              <a:prstGeom prst="rect">
                <a:avLst/>
              </a:prstGeom>
            </p:spPr>
          </p:pic>
        </p:grp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DA54B9F-F893-28C7-67A8-DA6963CD3504}"/>
              </a:ext>
            </a:extLst>
          </p:cNvPr>
          <p:cNvGraphicFramePr>
            <a:graphicFrameLocks noGrp="1"/>
          </p:cNvGraphicFramePr>
          <p:nvPr/>
        </p:nvGraphicFramePr>
        <p:xfrm>
          <a:off x="149294" y="723900"/>
          <a:ext cx="17910106" cy="715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0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5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계획서 및 결과서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BDEEF14-CB4B-D41B-1104-2F91D27CD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611332"/>
              </p:ext>
            </p:extLst>
          </p:nvPr>
        </p:nvGraphicFramePr>
        <p:xfrm>
          <a:off x="149294" y="1439570"/>
          <a:ext cx="179101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4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8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345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386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47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USER-07</a:t>
                      </a:r>
                      <a:endParaRPr lang="ko-KR" altLang="en-US" sz="14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회원가입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주소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API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이용하여 주소 입력 시도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9DFF1BDE-E1FB-2742-F81B-03835CBC2D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0" y="2526080"/>
            <a:ext cx="4902452" cy="560733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5E75943-08C2-3CEC-6578-36B1CF4B9F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26709" y="3740148"/>
            <a:ext cx="5473981" cy="175269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817941F-D1CA-F2B6-90F7-2FCAA19938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683" y="3771900"/>
            <a:ext cx="4724643" cy="172093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BAFF5CCD-8DF2-E742-C762-AC90CACD18AF}"/>
              </a:ext>
            </a:extLst>
          </p:cNvPr>
          <p:cNvSpPr/>
          <p:nvPr/>
        </p:nvSpPr>
        <p:spPr>
          <a:xfrm>
            <a:off x="3924300" y="4749443"/>
            <a:ext cx="1232026" cy="78811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398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7C17DC64-BD72-E541-D36E-F78F0D7E979D}"/>
              </a:ext>
            </a:extLst>
          </p:cNvPr>
          <p:cNvGrpSpPr/>
          <p:nvPr/>
        </p:nvGrpSpPr>
        <p:grpSpPr>
          <a:xfrm>
            <a:off x="0" y="-38100"/>
            <a:ext cx="18333974" cy="494766"/>
            <a:chOff x="-45974" y="-38100"/>
            <a:chExt cx="18333974" cy="609600"/>
          </a:xfrm>
        </p:grpSpPr>
        <p:grpSp>
          <p:nvGrpSpPr>
            <p:cNvPr id="1001" name="그룹 1001"/>
            <p:cNvGrpSpPr/>
            <p:nvPr/>
          </p:nvGrpSpPr>
          <p:grpSpPr>
            <a:xfrm>
              <a:off x="-45974" y="-14288"/>
              <a:ext cx="8083737" cy="585788"/>
              <a:chOff x="-876190" y="-219048"/>
              <a:chExt cx="9235948" cy="357143"/>
            </a:xfrm>
          </p:grpSpPr>
          <p:pic>
            <p:nvPicPr>
              <p:cNvPr id="3" name="Object 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876190" y="-219048"/>
                <a:ext cx="9235948" cy="35714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7401227" y="-38100"/>
              <a:ext cx="10886773" cy="609600"/>
              <a:chOff x="6571011" y="-219048"/>
              <a:chExt cx="12438513" cy="357143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571011" y="-219048"/>
                <a:ext cx="12438513" cy="357143"/>
              </a:xfrm>
              <a:prstGeom prst="rect">
                <a:avLst/>
              </a:prstGeom>
            </p:spPr>
          </p:pic>
        </p:grp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DA54B9F-F893-28C7-67A8-DA6963CD3504}"/>
              </a:ext>
            </a:extLst>
          </p:cNvPr>
          <p:cNvGraphicFramePr>
            <a:graphicFrameLocks noGrp="1"/>
          </p:cNvGraphicFramePr>
          <p:nvPr/>
        </p:nvGraphicFramePr>
        <p:xfrm>
          <a:off x="149294" y="723900"/>
          <a:ext cx="17910106" cy="715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0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5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계획서 및 결과서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BDEEF14-CB4B-D41B-1104-2F91D27CD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350271"/>
              </p:ext>
            </p:extLst>
          </p:nvPr>
        </p:nvGraphicFramePr>
        <p:xfrm>
          <a:off x="149294" y="1439570"/>
          <a:ext cx="179101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4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8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345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386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47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USER-08</a:t>
                      </a:r>
                      <a:endParaRPr lang="ko-KR" altLang="en-US" sz="14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회원가입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성공시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로그인 화면으로 이동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112EF542-19E4-291B-5A4D-BC79C4484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3086100"/>
            <a:ext cx="7321926" cy="506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390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7C17DC64-BD72-E541-D36E-F78F0D7E979D}"/>
              </a:ext>
            </a:extLst>
          </p:cNvPr>
          <p:cNvGrpSpPr/>
          <p:nvPr/>
        </p:nvGrpSpPr>
        <p:grpSpPr>
          <a:xfrm>
            <a:off x="0" y="-38100"/>
            <a:ext cx="18333974" cy="494766"/>
            <a:chOff x="-45974" y="-38100"/>
            <a:chExt cx="18333974" cy="609600"/>
          </a:xfrm>
        </p:grpSpPr>
        <p:grpSp>
          <p:nvGrpSpPr>
            <p:cNvPr id="1001" name="그룹 1001"/>
            <p:cNvGrpSpPr/>
            <p:nvPr/>
          </p:nvGrpSpPr>
          <p:grpSpPr>
            <a:xfrm>
              <a:off x="-45974" y="-14288"/>
              <a:ext cx="8083737" cy="585788"/>
              <a:chOff x="-876190" y="-219048"/>
              <a:chExt cx="9235948" cy="357143"/>
            </a:xfrm>
          </p:grpSpPr>
          <p:pic>
            <p:nvPicPr>
              <p:cNvPr id="3" name="Object 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876190" y="-219048"/>
                <a:ext cx="9235948" cy="35714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7401227" y="-38100"/>
              <a:ext cx="10886773" cy="609600"/>
              <a:chOff x="6571011" y="-219048"/>
              <a:chExt cx="12438513" cy="357143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571011" y="-219048"/>
                <a:ext cx="12438513" cy="357143"/>
              </a:xfrm>
              <a:prstGeom prst="rect">
                <a:avLst/>
              </a:prstGeom>
            </p:spPr>
          </p:pic>
        </p:grp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DA54B9F-F893-28C7-67A8-DA6963CD3504}"/>
              </a:ext>
            </a:extLst>
          </p:cNvPr>
          <p:cNvGraphicFramePr>
            <a:graphicFrameLocks noGrp="1"/>
          </p:cNvGraphicFramePr>
          <p:nvPr/>
        </p:nvGraphicFramePr>
        <p:xfrm>
          <a:off x="149294" y="723900"/>
          <a:ext cx="17910106" cy="715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0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5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계획서 및 결과서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BDEEF14-CB4B-D41B-1104-2F91D27CD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701154"/>
              </p:ext>
            </p:extLst>
          </p:nvPr>
        </p:nvGraphicFramePr>
        <p:xfrm>
          <a:off x="149294" y="1439570"/>
          <a:ext cx="179101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4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8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345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386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47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USER-09</a:t>
                      </a:r>
                      <a:endParaRPr lang="ko-KR" altLang="en-US" sz="14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마이페이지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기존 정보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11D29767-E1D7-7C44-B41B-41F087023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0" y="2324100"/>
            <a:ext cx="6593759" cy="670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32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7C17DC64-BD72-E541-D36E-F78F0D7E979D}"/>
              </a:ext>
            </a:extLst>
          </p:cNvPr>
          <p:cNvGrpSpPr/>
          <p:nvPr/>
        </p:nvGrpSpPr>
        <p:grpSpPr>
          <a:xfrm>
            <a:off x="0" y="-38100"/>
            <a:ext cx="18333974" cy="494766"/>
            <a:chOff x="-45974" y="-38100"/>
            <a:chExt cx="18333974" cy="609600"/>
          </a:xfrm>
        </p:grpSpPr>
        <p:grpSp>
          <p:nvGrpSpPr>
            <p:cNvPr id="1001" name="그룹 1001"/>
            <p:cNvGrpSpPr/>
            <p:nvPr/>
          </p:nvGrpSpPr>
          <p:grpSpPr>
            <a:xfrm>
              <a:off x="-45974" y="-14288"/>
              <a:ext cx="8083737" cy="585788"/>
              <a:chOff x="-876190" y="-219048"/>
              <a:chExt cx="9235948" cy="357143"/>
            </a:xfrm>
          </p:grpSpPr>
          <p:pic>
            <p:nvPicPr>
              <p:cNvPr id="3" name="Object 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876190" y="-219048"/>
                <a:ext cx="9235948" cy="35714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7401227" y="-38100"/>
              <a:ext cx="10886773" cy="609600"/>
              <a:chOff x="6571011" y="-219048"/>
              <a:chExt cx="12438513" cy="357143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571011" y="-219048"/>
                <a:ext cx="12438513" cy="357143"/>
              </a:xfrm>
              <a:prstGeom prst="rect">
                <a:avLst/>
              </a:prstGeom>
            </p:spPr>
          </p:pic>
        </p:grp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DA54B9F-F893-28C7-67A8-DA6963CD3504}"/>
              </a:ext>
            </a:extLst>
          </p:cNvPr>
          <p:cNvGraphicFramePr>
            <a:graphicFrameLocks noGrp="1"/>
          </p:cNvGraphicFramePr>
          <p:nvPr/>
        </p:nvGraphicFramePr>
        <p:xfrm>
          <a:off x="149294" y="723900"/>
          <a:ext cx="17910106" cy="715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0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5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계획서 및 결과서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BDEEF14-CB4B-D41B-1104-2F91D27CD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737239"/>
              </p:ext>
            </p:extLst>
          </p:nvPr>
        </p:nvGraphicFramePr>
        <p:xfrm>
          <a:off x="149294" y="1439570"/>
          <a:ext cx="179101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4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8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345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386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47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USER-10</a:t>
                      </a:r>
                      <a:endParaRPr lang="ko-KR" altLang="en-US" sz="14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마이페이지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아이디 제외 정보 수정 기능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AC4C9424-187B-C6DB-1F6E-C9C2271C8A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487" y="4457700"/>
            <a:ext cx="8039513" cy="9398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09C7B6F-D6EA-0759-7D7E-A6FCFB48CF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600" y="1943100"/>
            <a:ext cx="7696526" cy="728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946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7C17DC64-BD72-E541-D36E-F78F0D7E979D}"/>
              </a:ext>
            </a:extLst>
          </p:cNvPr>
          <p:cNvGrpSpPr/>
          <p:nvPr/>
        </p:nvGrpSpPr>
        <p:grpSpPr>
          <a:xfrm>
            <a:off x="0" y="-38100"/>
            <a:ext cx="18333974" cy="494766"/>
            <a:chOff x="-45974" y="-38100"/>
            <a:chExt cx="18333974" cy="609600"/>
          </a:xfrm>
        </p:grpSpPr>
        <p:grpSp>
          <p:nvGrpSpPr>
            <p:cNvPr id="1001" name="그룹 1001"/>
            <p:cNvGrpSpPr/>
            <p:nvPr/>
          </p:nvGrpSpPr>
          <p:grpSpPr>
            <a:xfrm>
              <a:off x="-45974" y="-14288"/>
              <a:ext cx="8083737" cy="585788"/>
              <a:chOff x="-876190" y="-219048"/>
              <a:chExt cx="9235948" cy="357143"/>
            </a:xfrm>
          </p:grpSpPr>
          <p:pic>
            <p:nvPicPr>
              <p:cNvPr id="3" name="Object 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876190" y="-219048"/>
                <a:ext cx="9235948" cy="35714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7401227" y="-38100"/>
              <a:ext cx="10886773" cy="609600"/>
              <a:chOff x="6571011" y="-219048"/>
              <a:chExt cx="12438513" cy="357143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571011" y="-219048"/>
                <a:ext cx="12438513" cy="357143"/>
              </a:xfrm>
              <a:prstGeom prst="rect">
                <a:avLst/>
              </a:prstGeom>
            </p:spPr>
          </p:pic>
        </p:grp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DA54B9F-F893-28C7-67A8-DA6963CD3504}"/>
              </a:ext>
            </a:extLst>
          </p:cNvPr>
          <p:cNvGraphicFramePr>
            <a:graphicFrameLocks noGrp="1"/>
          </p:cNvGraphicFramePr>
          <p:nvPr/>
        </p:nvGraphicFramePr>
        <p:xfrm>
          <a:off x="149294" y="723900"/>
          <a:ext cx="17910106" cy="715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0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5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계획서 및 결과서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BDEEF14-CB4B-D41B-1104-2F91D27CD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636774"/>
              </p:ext>
            </p:extLst>
          </p:nvPr>
        </p:nvGraphicFramePr>
        <p:xfrm>
          <a:off x="149294" y="1439570"/>
          <a:ext cx="179101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4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8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345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386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47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USER-11</a:t>
                      </a:r>
                      <a:endParaRPr lang="ko-KR" altLang="en-US" sz="14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마이페이지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회원탈퇴후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홈으로 이동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09C7B6F-D6EA-0759-7D7E-A6FCFB48CF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1810410"/>
            <a:ext cx="7696526" cy="728167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4FEF87C-AFDF-877C-EDA0-EBD571549E49}"/>
              </a:ext>
            </a:extLst>
          </p:cNvPr>
          <p:cNvSpPr/>
          <p:nvPr/>
        </p:nvSpPr>
        <p:spPr>
          <a:xfrm>
            <a:off x="4572000" y="8115300"/>
            <a:ext cx="685800" cy="5334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164784B-C134-0456-8EB4-C2FC5E4D25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2200" y="3467100"/>
            <a:ext cx="6667574" cy="416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102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7C17DC64-BD72-E541-D36E-F78F0D7E979D}"/>
              </a:ext>
            </a:extLst>
          </p:cNvPr>
          <p:cNvGrpSpPr/>
          <p:nvPr/>
        </p:nvGrpSpPr>
        <p:grpSpPr>
          <a:xfrm>
            <a:off x="0" y="-38100"/>
            <a:ext cx="18333974" cy="494766"/>
            <a:chOff x="-45974" y="-38100"/>
            <a:chExt cx="18333974" cy="609600"/>
          </a:xfrm>
        </p:grpSpPr>
        <p:grpSp>
          <p:nvGrpSpPr>
            <p:cNvPr id="1001" name="그룹 1001"/>
            <p:cNvGrpSpPr/>
            <p:nvPr/>
          </p:nvGrpSpPr>
          <p:grpSpPr>
            <a:xfrm>
              <a:off x="-45974" y="-14288"/>
              <a:ext cx="8083737" cy="585788"/>
              <a:chOff x="-876190" y="-219048"/>
              <a:chExt cx="9235948" cy="357143"/>
            </a:xfrm>
          </p:grpSpPr>
          <p:pic>
            <p:nvPicPr>
              <p:cNvPr id="3" name="Object 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876190" y="-219048"/>
                <a:ext cx="9235948" cy="35714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7401227" y="-38100"/>
              <a:ext cx="10886773" cy="609600"/>
              <a:chOff x="6571011" y="-219048"/>
              <a:chExt cx="12438513" cy="357143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571011" y="-219048"/>
                <a:ext cx="12438513" cy="357143"/>
              </a:xfrm>
              <a:prstGeom prst="rect">
                <a:avLst/>
              </a:prstGeom>
            </p:spPr>
          </p:pic>
        </p:grp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DA54B9F-F893-28C7-67A8-DA6963CD3504}"/>
              </a:ext>
            </a:extLst>
          </p:cNvPr>
          <p:cNvGraphicFramePr>
            <a:graphicFrameLocks noGrp="1"/>
          </p:cNvGraphicFramePr>
          <p:nvPr/>
        </p:nvGraphicFramePr>
        <p:xfrm>
          <a:off x="149294" y="723900"/>
          <a:ext cx="17910106" cy="715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0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5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계획서 및 결과서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BDEEF14-CB4B-D41B-1104-2F91D27CD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331308"/>
              </p:ext>
            </p:extLst>
          </p:nvPr>
        </p:nvGraphicFramePr>
        <p:xfrm>
          <a:off x="149294" y="1439570"/>
          <a:ext cx="179101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4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8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345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386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47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USER-12</a:t>
                      </a:r>
                      <a:endParaRPr lang="ko-KR" altLang="en-US" sz="14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마이페이지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출석현황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신청강의 등 정보 확인 가능 확인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0AE4139D-0690-74A7-4038-47E1185D1A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2767914"/>
            <a:ext cx="11894718" cy="549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939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7C17DC64-BD72-E541-D36E-F78F0D7E979D}"/>
              </a:ext>
            </a:extLst>
          </p:cNvPr>
          <p:cNvGrpSpPr/>
          <p:nvPr/>
        </p:nvGrpSpPr>
        <p:grpSpPr>
          <a:xfrm>
            <a:off x="0" y="-38100"/>
            <a:ext cx="18333974" cy="494766"/>
            <a:chOff x="-45974" y="-38100"/>
            <a:chExt cx="18333974" cy="609600"/>
          </a:xfrm>
        </p:grpSpPr>
        <p:grpSp>
          <p:nvGrpSpPr>
            <p:cNvPr id="1001" name="그룹 1001"/>
            <p:cNvGrpSpPr/>
            <p:nvPr/>
          </p:nvGrpSpPr>
          <p:grpSpPr>
            <a:xfrm>
              <a:off x="-45974" y="-14288"/>
              <a:ext cx="8083737" cy="585788"/>
              <a:chOff x="-876190" y="-219048"/>
              <a:chExt cx="9235948" cy="357143"/>
            </a:xfrm>
          </p:grpSpPr>
          <p:pic>
            <p:nvPicPr>
              <p:cNvPr id="3" name="Object 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876190" y="-219048"/>
                <a:ext cx="9235948" cy="35714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7401227" y="-38100"/>
              <a:ext cx="10886773" cy="609600"/>
              <a:chOff x="6571011" y="-219048"/>
              <a:chExt cx="12438513" cy="357143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571011" y="-219048"/>
                <a:ext cx="12438513" cy="357143"/>
              </a:xfrm>
              <a:prstGeom prst="rect">
                <a:avLst/>
              </a:prstGeom>
            </p:spPr>
          </p:pic>
        </p:grpSp>
      </p:grpSp>
      <p:graphicFrame>
        <p:nvGraphicFramePr>
          <p:cNvPr id="2" name="Group 899">
            <a:extLst>
              <a:ext uri="{FF2B5EF4-FFF2-40B4-BE49-F238E27FC236}">
                <a16:creationId xmlns:a16="http://schemas.microsoft.com/office/drawing/2014/main" id="{52A8B662-589E-EEDF-9848-A6243B171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257379"/>
              </p:ext>
            </p:extLst>
          </p:nvPr>
        </p:nvGraphicFramePr>
        <p:xfrm>
          <a:off x="4492625" y="3644900"/>
          <a:ext cx="8617928" cy="3749040"/>
        </p:xfrm>
        <a:graphic>
          <a:graphicData uri="http://schemas.openxmlformats.org/drawingml/2006/table">
            <a:tbl>
              <a:tblPr/>
              <a:tblGrid>
                <a:gridCol w="852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7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0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02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18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7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가는으뜸체" pitchFamily="18" charset="-127"/>
                          <a:ea typeface="가는으뜸체" pitchFamily="18" charset="-127"/>
                          <a:cs typeface="Times New Roman" pitchFamily="18" charset="0"/>
                        </a:rPr>
                        <a:t>버전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가는으뜸체" pitchFamily="18" charset="-127"/>
                          <a:ea typeface="가는으뜸체" pitchFamily="18" charset="-127"/>
                          <a:cs typeface="Times New Roman" pitchFamily="18" charset="0"/>
                        </a:rPr>
                        <a:t>개정일자</a:t>
                      </a:r>
                      <a:endParaRPr kumimoji="1" lang="ko-KR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가는으뜸체" pitchFamily="18" charset="-127"/>
                          <a:ea typeface="가는으뜸체" pitchFamily="18" charset="-127"/>
                          <a:cs typeface="Times New Roman" pitchFamily="18" charset="0"/>
                          <a:hlinkClick r:id="" action="ppaction://noaction"/>
                        </a:rPr>
                        <a:t>[1]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가는으뜸체" pitchFamily="18" charset="-127"/>
                          <a:ea typeface="가는으뜸체" pitchFamily="18" charset="-127"/>
                          <a:cs typeface="Times New Roman" pitchFamily="18" charset="0"/>
                        </a:rPr>
                        <a:t>개정사유</a:t>
                      </a:r>
                      <a:endParaRPr kumimoji="1" lang="ko-KR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가는으뜸체" pitchFamily="18" charset="-127"/>
                          <a:ea typeface="가는으뜸체" pitchFamily="18" charset="-127"/>
                          <a:cs typeface="Times New Roman" pitchFamily="18" charset="0"/>
                          <a:hlinkClick r:id="" action="ppaction://noaction"/>
                        </a:rPr>
                        <a:t>[2]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가는으뜸체" pitchFamily="18" charset="-127"/>
                          <a:ea typeface="가는으뜸체" pitchFamily="18" charset="-127"/>
                          <a:cs typeface="Times New Roman" pitchFamily="18" charset="0"/>
                        </a:rPr>
                        <a:t>개정내역</a:t>
                      </a:r>
                      <a:endParaRPr kumimoji="1" lang="ko-KR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가는으뜸체" pitchFamily="18" charset="-127"/>
                          <a:ea typeface="가는으뜸체" pitchFamily="18" charset="-127"/>
                          <a:cs typeface="Times New Roman" pitchFamily="18" charset="0"/>
                        </a:rPr>
                        <a:t>작성자</a:t>
                      </a:r>
                      <a:endParaRPr kumimoji="1" lang="ko-KR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가는으뜸체" pitchFamily="18" charset="-127"/>
                          <a:ea typeface="가는으뜸체" pitchFamily="18" charset="-127"/>
                          <a:cs typeface="Times New Roman" pitchFamily="18" charset="0"/>
                        </a:rPr>
                        <a:t>승인자</a:t>
                      </a:r>
                      <a:endParaRPr kumimoji="1" lang="ko-KR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1.0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2007-12-24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신규 작성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김덕규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9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9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9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9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19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19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19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19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19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19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19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19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19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78F5BA36-9A9A-D58C-FD0E-28B4A7885C45}"/>
              </a:ext>
            </a:extLst>
          </p:cNvPr>
          <p:cNvSpPr/>
          <p:nvPr/>
        </p:nvSpPr>
        <p:spPr>
          <a:xfrm>
            <a:off x="4240212" y="3568700"/>
            <a:ext cx="9144000" cy="52562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5" name="Rectangle 893">
            <a:extLst>
              <a:ext uri="{FF2B5EF4-FFF2-40B4-BE49-F238E27FC236}">
                <a16:creationId xmlns:a16="http://schemas.microsoft.com/office/drawing/2014/main" id="{911623AB-C486-D062-3793-79E0595E4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7385" y="2256275"/>
            <a:ext cx="25080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kumimoji="0" lang="ko-KR" altLang="en-US" sz="2800" b="1" dirty="0">
                <a:latin typeface="+mn-ea"/>
                <a:ea typeface="+mn-ea"/>
              </a:rPr>
              <a:t>개정 이력</a:t>
            </a:r>
          </a:p>
        </p:txBody>
      </p:sp>
      <p:graphicFrame>
        <p:nvGraphicFramePr>
          <p:cNvPr id="7" name="Group 899">
            <a:extLst>
              <a:ext uri="{FF2B5EF4-FFF2-40B4-BE49-F238E27FC236}">
                <a16:creationId xmlns:a16="http://schemas.microsoft.com/office/drawing/2014/main" id="{4B00210F-0101-6593-4B82-F2A255743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347991"/>
              </p:ext>
            </p:extLst>
          </p:nvPr>
        </p:nvGraphicFramePr>
        <p:xfrm>
          <a:off x="359025" y="2857500"/>
          <a:ext cx="17471775" cy="7012705"/>
        </p:xfrm>
        <a:graphic>
          <a:graphicData uri="http://schemas.openxmlformats.org/drawingml/2006/table">
            <a:tbl>
              <a:tblPr/>
              <a:tblGrid>
                <a:gridCol w="1729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98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0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0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551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072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n-ea"/>
                          <a:ea typeface="+mn-ea"/>
                          <a:cs typeface="Times New Roman" pitchFamily="18" charset="0"/>
                        </a:rPr>
                        <a:t>버전</a:t>
                      </a:r>
                      <a:endParaRPr kumimoji="1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n-ea"/>
                          <a:ea typeface="+mn-ea"/>
                          <a:cs typeface="Times New Roman" pitchFamily="18" charset="0"/>
                        </a:rPr>
                        <a:t>개정일자</a:t>
                      </a:r>
                      <a:endParaRPr kumimoji="1" lang="ko-KR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n-ea"/>
                          <a:ea typeface="+mn-ea"/>
                          <a:cs typeface="Times New Roman" pitchFamily="18" charset="0"/>
                          <a:hlinkClick r:id="" action="ppaction://noaction"/>
                        </a:rPr>
                        <a:t>[1]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n-ea"/>
                          <a:ea typeface="+mn-ea"/>
                          <a:cs typeface="Times New Roman" pitchFamily="18" charset="0"/>
                        </a:rPr>
                        <a:t>개정사유</a:t>
                      </a:r>
                      <a:endParaRPr kumimoji="1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n-ea"/>
                          <a:ea typeface="+mn-ea"/>
                          <a:cs typeface="Times New Roman" pitchFamily="18" charset="0"/>
                          <a:hlinkClick r:id="" action="ppaction://noaction"/>
                        </a:rPr>
                        <a:t>[2]</a:t>
                      </a:r>
                      <a:r>
                        <a:rPr kumimoji="1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n-ea"/>
                          <a:ea typeface="+mn-ea"/>
                          <a:cs typeface="Times New Roman" pitchFamily="18" charset="0"/>
                        </a:rPr>
                        <a:t>개정내역</a:t>
                      </a:r>
                      <a:endParaRPr kumimoji="1" lang="ko-KR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n-ea"/>
                          <a:ea typeface="+mn-ea"/>
                          <a:cs typeface="Times New Roman" pitchFamily="18" charset="0"/>
                        </a:rPr>
                        <a:t>작성자</a:t>
                      </a:r>
                      <a:endParaRPr kumimoji="1" lang="ko-KR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n-ea"/>
                          <a:ea typeface="+mn-ea"/>
                          <a:cs typeface="Times New Roman" pitchFamily="18" charset="0"/>
                        </a:rPr>
                        <a:t>승인자</a:t>
                      </a:r>
                      <a:endParaRPr kumimoji="1" lang="ko-KR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0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1.0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2019.00.00</a:t>
                      </a:r>
                      <a:endParaRPr kumimoji="1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신규 작성 완료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공급사담당자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7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7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DA54B9F-F893-28C7-67A8-DA6963CD35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976707"/>
              </p:ext>
            </p:extLst>
          </p:nvPr>
        </p:nvGraphicFramePr>
        <p:xfrm>
          <a:off x="149294" y="723900"/>
          <a:ext cx="17910106" cy="13453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5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91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56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567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계획서 및 결과서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96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해법 온라인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오프라인 강의 예약 사이트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2023-10-22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7C17DC64-BD72-E541-D36E-F78F0D7E979D}"/>
              </a:ext>
            </a:extLst>
          </p:cNvPr>
          <p:cNvGrpSpPr/>
          <p:nvPr/>
        </p:nvGrpSpPr>
        <p:grpSpPr>
          <a:xfrm>
            <a:off x="0" y="-38100"/>
            <a:ext cx="18333974" cy="494766"/>
            <a:chOff x="-45974" y="-38100"/>
            <a:chExt cx="18333974" cy="609600"/>
          </a:xfrm>
        </p:grpSpPr>
        <p:grpSp>
          <p:nvGrpSpPr>
            <p:cNvPr id="1001" name="그룹 1001"/>
            <p:cNvGrpSpPr/>
            <p:nvPr/>
          </p:nvGrpSpPr>
          <p:grpSpPr>
            <a:xfrm>
              <a:off x="-45974" y="-14288"/>
              <a:ext cx="8083737" cy="585788"/>
              <a:chOff x="-876190" y="-219048"/>
              <a:chExt cx="9235948" cy="357143"/>
            </a:xfrm>
          </p:grpSpPr>
          <p:pic>
            <p:nvPicPr>
              <p:cNvPr id="3" name="Object 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876190" y="-219048"/>
                <a:ext cx="9235948" cy="35714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7401227" y="-38100"/>
              <a:ext cx="10886773" cy="609600"/>
              <a:chOff x="6571011" y="-219048"/>
              <a:chExt cx="12438513" cy="357143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571011" y="-219048"/>
                <a:ext cx="12438513" cy="357143"/>
              </a:xfrm>
              <a:prstGeom prst="rect">
                <a:avLst/>
              </a:prstGeom>
            </p:spPr>
          </p:pic>
        </p:grp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DA54B9F-F893-28C7-67A8-DA6963CD3504}"/>
              </a:ext>
            </a:extLst>
          </p:cNvPr>
          <p:cNvGraphicFramePr>
            <a:graphicFrameLocks noGrp="1"/>
          </p:cNvGraphicFramePr>
          <p:nvPr/>
        </p:nvGraphicFramePr>
        <p:xfrm>
          <a:off x="149294" y="723900"/>
          <a:ext cx="17910106" cy="715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0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5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계획서 및 결과서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BDEEF14-CB4B-D41B-1104-2F91D27CD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222722"/>
              </p:ext>
            </p:extLst>
          </p:nvPr>
        </p:nvGraphicFramePr>
        <p:xfrm>
          <a:off x="149294" y="1439570"/>
          <a:ext cx="179101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4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8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345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386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47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USER-13</a:t>
                      </a:r>
                      <a:endParaRPr lang="ko-KR" altLang="en-US" sz="14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마이페이지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투두리스트 기능 시도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추가 및 삭제 확인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45392C68-0136-BE52-C235-BB092FB80C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3162300"/>
            <a:ext cx="5715000" cy="583324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9D44908-74BF-6586-A6D1-3E91854055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4200" y="3015211"/>
            <a:ext cx="4267202" cy="531324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4E7862B-3211-61A0-0A9C-5BDF393BA3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68200" y="3002510"/>
            <a:ext cx="4648200" cy="5253391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6074C9A1-2376-5E14-6978-24E842C5EE61}"/>
              </a:ext>
            </a:extLst>
          </p:cNvPr>
          <p:cNvSpPr/>
          <p:nvPr/>
        </p:nvSpPr>
        <p:spPr>
          <a:xfrm>
            <a:off x="4953000" y="4762500"/>
            <a:ext cx="685800" cy="6858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E941732-C38B-E9E5-28F4-66E740FEC31F}"/>
              </a:ext>
            </a:extLst>
          </p:cNvPr>
          <p:cNvSpPr/>
          <p:nvPr/>
        </p:nvSpPr>
        <p:spPr>
          <a:xfrm>
            <a:off x="10134600" y="7048500"/>
            <a:ext cx="685800" cy="6858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776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7C17DC64-BD72-E541-D36E-F78F0D7E979D}"/>
              </a:ext>
            </a:extLst>
          </p:cNvPr>
          <p:cNvGrpSpPr/>
          <p:nvPr/>
        </p:nvGrpSpPr>
        <p:grpSpPr>
          <a:xfrm>
            <a:off x="0" y="-38100"/>
            <a:ext cx="18333974" cy="494766"/>
            <a:chOff x="-45974" y="-38100"/>
            <a:chExt cx="18333974" cy="609600"/>
          </a:xfrm>
        </p:grpSpPr>
        <p:grpSp>
          <p:nvGrpSpPr>
            <p:cNvPr id="1001" name="그룹 1001"/>
            <p:cNvGrpSpPr/>
            <p:nvPr/>
          </p:nvGrpSpPr>
          <p:grpSpPr>
            <a:xfrm>
              <a:off x="-45974" y="-14288"/>
              <a:ext cx="8083737" cy="585788"/>
              <a:chOff x="-876190" y="-219048"/>
              <a:chExt cx="9235948" cy="357143"/>
            </a:xfrm>
          </p:grpSpPr>
          <p:pic>
            <p:nvPicPr>
              <p:cNvPr id="3" name="Object 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876190" y="-219048"/>
                <a:ext cx="9235948" cy="35714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7401227" y="-38100"/>
              <a:ext cx="10886773" cy="609600"/>
              <a:chOff x="6571011" y="-219048"/>
              <a:chExt cx="12438513" cy="357143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571011" y="-219048"/>
                <a:ext cx="12438513" cy="357143"/>
              </a:xfrm>
              <a:prstGeom prst="rect">
                <a:avLst/>
              </a:prstGeom>
            </p:spPr>
          </p:pic>
        </p:grp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DA54B9F-F893-28C7-67A8-DA6963CD3504}"/>
              </a:ext>
            </a:extLst>
          </p:cNvPr>
          <p:cNvGraphicFramePr>
            <a:graphicFrameLocks noGrp="1"/>
          </p:cNvGraphicFramePr>
          <p:nvPr/>
        </p:nvGraphicFramePr>
        <p:xfrm>
          <a:off x="149294" y="723900"/>
          <a:ext cx="17910106" cy="715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0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5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계획서 및 결과서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BDEEF14-CB4B-D41B-1104-2F91D27CD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279908"/>
              </p:ext>
            </p:extLst>
          </p:nvPr>
        </p:nvGraphicFramePr>
        <p:xfrm>
          <a:off x="149294" y="1439570"/>
          <a:ext cx="179101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4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8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345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386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47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USER-14</a:t>
                      </a:r>
                      <a:endParaRPr lang="ko-KR" altLang="en-US" sz="14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마이페이지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온라인 및 오프라인 강의 목록 확인 시도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87CF4848-425F-946E-F48E-1DA4E73832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200" y="2831414"/>
            <a:ext cx="10617746" cy="499135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F60E9FA-DE2F-32CD-948B-F68FBD2212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8886" y="6546742"/>
            <a:ext cx="9036514" cy="210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2608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7C17DC64-BD72-E541-D36E-F78F0D7E979D}"/>
              </a:ext>
            </a:extLst>
          </p:cNvPr>
          <p:cNvGrpSpPr/>
          <p:nvPr/>
        </p:nvGrpSpPr>
        <p:grpSpPr>
          <a:xfrm>
            <a:off x="0" y="-38100"/>
            <a:ext cx="18333974" cy="494766"/>
            <a:chOff x="-45974" y="-38100"/>
            <a:chExt cx="18333974" cy="609600"/>
          </a:xfrm>
        </p:grpSpPr>
        <p:grpSp>
          <p:nvGrpSpPr>
            <p:cNvPr id="1001" name="그룹 1001"/>
            <p:cNvGrpSpPr/>
            <p:nvPr/>
          </p:nvGrpSpPr>
          <p:grpSpPr>
            <a:xfrm>
              <a:off x="-45974" y="-14288"/>
              <a:ext cx="8083737" cy="585788"/>
              <a:chOff x="-876190" y="-219048"/>
              <a:chExt cx="9235948" cy="357143"/>
            </a:xfrm>
          </p:grpSpPr>
          <p:pic>
            <p:nvPicPr>
              <p:cNvPr id="3" name="Object 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876190" y="-219048"/>
                <a:ext cx="9235948" cy="35714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7401227" y="-38100"/>
              <a:ext cx="10886773" cy="609600"/>
              <a:chOff x="6571011" y="-219048"/>
              <a:chExt cx="12438513" cy="357143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571011" y="-219048"/>
                <a:ext cx="12438513" cy="357143"/>
              </a:xfrm>
              <a:prstGeom prst="rect">
                <a:avLst/>
              </a:prstGeom>
            </p:spPr>
          </p:pic>
        </p:grp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DA54B9F-F893-28C7-67A8-DA6963CD3504}"/>
              </a:ext>
            </a:extLst>
          </p:cNvPr>
          <p:cNvGraphicFramePr>
            <a:graphicFrameLocks noGrp="1"/>
          </p:cNvGraphicFramePr>
          <p:nvPr/>
        </p:nvGraphicFramePr>
        <p:xfrm>
          <a:off x="149294" y="723900"/>
          <a:ext cx="17910106" cy="715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0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5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계획서 및 결과서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BDEEF14-CB4B-D41B-1104-2F91D27CD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313658"/>
              </p:ext>
            </p:extLst>
          </p:nvPr>
        </p:nvGraphicFramePr>
        <p:xfrm>
          <a:off x="149294" y="1439570"/>
          <a:ext cx="179101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4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8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345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386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47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USER-15</a:t>
                      </a:r>
                      <a:endParaRPr lang="ko-KR" altLang="en-US" sz="14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마이페이지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결제완료 목록 확인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C54FD46B-BBE3-88E0-52AA-01956B182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2800" y="2521219"/>
            <a:ext cx="10008114" cy="23686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A39330F-3EA3-88CF-9D62-18DA12F710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9959" y="5397110"/>
            <a:ext cx="10808255" cy="3797495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B410F1D1-83BD-9674-D5AA-BE4033F9C8EC}"/>
              </a:ext>
            </a:extLst>
          </p:cNvPr>
          <p:cNvSpPr/>
          <p:nvPr/>
        </p:nvSpPr>
        <p:spPr>
          <a:xfrm rot="5400000">
            <a:off x="8145260" y="4759609"/>
            <a:ext cx="887198" cy="46400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2566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7C17DC64-BD72-E541-D36E-F78F0D7E979D}"/>
              </a:ext>
            </a:extLst>
          </p:cNvPr>
          <p:cNvGrpSpPr/>
          <p:nvPr/>
        </p:nvGrpSpPr>
        <p:grpSpPr>
          <a:xfrm>
            <a:off x="0" y="-38100"/>
            <a:ext cx="18333974" cy="494766"/>
            <a:chOff x="-45974" y="-38100"/>
            <a:chExt cx="18333974" cy="609600"/>
          </a:xfrm>
        </p:grpSpPr>
        <p:grpSp>
          <p:nvGrpSpPr>
            <p:cNvPr id="1001" name="그룹 1001"/>
            <p:cNvGrpSpPr/>
            <p:nvPr/>
          </p:nvGrpSpPr>
          <p:grpSpPr>
            <a:xfrm>
              <a:off x="-45974" y="-14288"/>
              <a:ext cx="8083737" cy="585788"/>
              <a:chOff x="-876190" y="-219048"/>
              <a:chExt cx="9235948" cy="357143"/>
            </a:xfrm>
          </p:grpSpPr>
          <p:pic>
            <p:nvPicPr>
              <p:cNvPr id="3" name="Object 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876190" y="-219048"/>
                <a:ext cx="9235948" cy="35714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7401227" y="-38100"/>
              <a:ext cx="10886773" cy="609600"/>
              <a:chOff x="6571011" y="-219048"/>
              <a:chExt cx="12438513" cy="357143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571011" y="-219048"/>
                <a:ext cx="12438513" cy="357143"/>
              </a:xfrm>
              <a:prstGeom prst="rect">
                <a:avLst/>
              </a:prstGeom>
            </p:spPr>
          </p:pic>
        </p:grp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DA54B9F-F893-28C7-67A8-DA6963CD3504}"/>
              </a:ext>
            </a:extLst>
          </p:cNvPr>
          <p:cNvGraphicFramePr>
            <a:graphicFrameLocks noGrp="1"/>
          </p:cNvGraphicFramePr>
          <p:nvPr/>
        </p:nvGraphicFramePr>
        <p:xfrm>
          <a:off x="149294" y="723900"/>
          <a:ext cx="17910106" cy="715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0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5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계획서 및 결과서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BDEEF14-CB4B-D41B-1104-2F91D27CD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278020"/>
              </p:ext>
            </p:extLst>
          </p:nvPr>
        </p:nvGraphicFramePr>
        <p:xfrm>
          <a:off x="149294" y="1439570"/>
          <a:ext cx="179101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4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8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345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386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47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USER-16</a:t>
                      </a:r>
                      <a:endParaRPr lang="ko-KR" altLang="en-US" sz="14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마이페이지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주문취소 </a:t>
                      </a:r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팝업창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및 주문취소 시도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17FC32DF-CF76-B1AD-C082-62385D8C62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871"/>
          <a:stretch/>
        </p:blipFill>
        <p:spPr>
          <a:xfrm>
            <a:off x="304800" y="2422474"/>
            <a:ext cx="9741455" cy="37974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767418F-5C33-622C-E04A-8DCFBD023F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00" y="3092433"/>
            <a:ext cx="6693244" cy="625507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2A4F7C5-F607-F6CD-F4F6-8B03EC8D44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1600" y="7823426"/>
            <a:ext cx="4457929" cy="151137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0ED9462-1E84-65D1-1D5E-06F142EC38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800" y="7194744"/>
            <a:ext cx="7467600" cy="2140060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FF6B343B-3B59-4419-E0DA-B4284AB1145B}"/>
              </a:ext>
            </a:extLst>
          </p:cNvPr>
          <p:cNvSpPr/>
          <p:nvPr/>
        </p:nvSpPr>
        <p:spPr>
          <a:xfrm>
            <a:off x="9753600" y="4152900"/>
            <a:ext cx="609600" cy="228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3C15BDAD-2BBD-3D62-89DE-CE0F9C8D4FFC}"/>
              </a:ext>
            </a:extLst>
          </p:cNvPr>
          <p:cNvSpPr/>
          <p:nvPr/>
        </p:nvSpPr>
        <p:spPr>
          <a:xfrm rot="10800000">
            <a:off x="8083737" y="8350515"/>
            <a:ext cx="609600" cy="228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FC53BB9-9F00-BF6D-39BB-3B90E06C6ACE}"/>
              </a:ext>
            </a:extLst>
          </p:cNvPr>
          <p:cNvSpPr/>
          <p:nvPr/>
        </p:nvSpPr>
        <p:spPr>
          <a:xfrm>
            <a:off x="6400800" y="3733719"/>
            <a:ext cx="685800" cy="5334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7D9183-57A9-99F7-AFEA-394A33618601}"/>
              </a:ext>
            </a:extLst>
          </p:cNvPr>
          <p:cNvSpPr/>
          <p:nvPr/>
        </p:nvSpPr>
        <p:spPr>
          <a:xfrm>
            <a:off x="13449529" y="7731293"/>
            <a:ext cx="685800" cy="5334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303A4F4-1FD7-F620-49CB-68C77DC0A27E}"/>
              </a:ext>
            </a:extLst>
          </p:cNvPr>
          <p:cNvSpPr/>
          <p:nvPr/>
        </p:nvSpPr>
        <p:spPr>
          <a:xfrm>
            <a:off x="12204787" y="8350515"/>
            <a:ext cx="1244742" cy="107642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82D153-A66F-1E03-5023-C003BC1EDB75}"/>
              </a:ext>
            </a:extLst>
          </p:cNvPr>
          <p:cNvSpPr txBox="1"/>
          <p:nvPr/>
        </p:nvSpPr>
        <p:spPr>
          <a:xfrm>
            <a:off x="5410200" y="6857674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* </a:t>
            </a:r>
            <a:r>
              <a:rPr lang="ko-KR" altLang="en-US" b="1" dirty="0"/>
              <a:t>배송현황이 </a:t>
            </a:r>
            <a:r>
              <a:rPr lang="en-US" altLang="ko-KR" b="1" dirty="0"/>
              <a:t>‘</a:t>
            </a:r>
            <a:r>
              <a:rPr lang="ko-KR" altLang="en-US" b="1" dirty="0"/>
              <a:t>결제완료</a:t>
            </a:r>
            <a:r>
              <a:rPr lang="en-US" altLang="ko-KR" b="1" dirty="0"/>
              <a:t>’</a:t>
            </a:r>
            <a:r>
              <a:rPr lang="ko-KR" altLang="en-US" b="1" dirty="0"/>
              <a:t>일 때만 결제취소 가능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539280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7C17DC64-BD72-E541-D36E-F78F0D7E979D}"/>
              </a:ext>
            </a:extLst>
          </p:cNvPr>
          <p:cNvGrpSpPr/>
          <p:nvPr/>
        </p:nvGrpSpPr>
        <p:grpSpPr>
          <a:xfrm>
            <a:off x="0" y="-38100"/>
            <a:ext cx="18333974" cy="494766"/>
            <a:chOff x="-45974" y="-38100"/>
            <a:chExt cx="18333974" cy="609600"/>
          </a:xfrm>
        </p:grpSpPr>
        <p:grpSp>
          <p:nvGrpSpPr>
            <p:cNvPr id="1001" name="그룹 1001"/>
            <p:cNvGrpSpPr/>
            <p:nvPr/>
          </p:nvGrpSpPr>
          <p:grpSpPr>
            <a:xfrm>
              <a:off x="-45974" y="-14288"/>
              <a:ext cx="8083737" cy="585788"/>
              <a:chOff x="-876190" y="-219048"/>
              <a:chExt cx="9235948" cy="357143"/>
            </a:xfrm>
          </p:grpSpPr>
          <p:pic>
            <p:nvPicPr>
              <p:cNvPr id="3" name="Object 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876190" y="-219048"/>
                <a:ext cx="9235948" cy="35714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7401227" y="-38100"/>
              <a:ext cx="10886773" cy="609600"/>
              <a:chOff x="6571011" y="-219048"/>
              <a:chExt cx="12438513" cy="357143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571011" y="-219048"/>
                <a:ext cx="12438513" cy="357143"/>
              </a:xfrm>
              <a:prstGeom prst="rect">
                <a:avLst/>
              </a:prstGeom>
            </p:spPr>
          </p:pic>
        </p:grp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DA54B9F-F893-28C7-67A8-DA6963CD3504}"/>
              </a:ext>
            </a:extLst>
          </p:cNvPr>
          <p:cNvGraphicFramePr>
            <a:graphicFrameLocks noGrp="1"/>
          </p:cNvGraphicFramePr>
          <p:nvPr/>
        </p:nvGraphicFramePr>
        <p:xfrm>
          <a:off x="149294" y="723900"/>
          <a:ext cx="17910106" cy="715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0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5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계획서 및 결과서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BDEEF14-CB4B-D41B-1104-2F91D27CD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074365"/>
              </p:ext>
            </p:extLst>
          </p:nvPr>
        </p:nvGraphicFramePr>
        <p:xfrm>
          <a:off x="149294" y="1439570"/>
          <a:ext cx="179101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4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8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345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386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47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USER-17</a:t>
                      </a:r>
                      <a:endParaRPr lang="ko-KR" altLang="en-US" sz="14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마이페이지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배송조회  </a:t>
                      </a:r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팝업창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7C14BC07-23CA-7A8A-9064-6EFF472C1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7000" y="2793314"/>
            <a:ext cx="6674193" cy="625507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7929D22-2416-427C-2D09-78DB1E755B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1" y="4154811"/>
            <a:ext cx="9067800" cy="318598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146BC80-37EC-2171-F4F4-D27F94A779A7}"/>
              </a:ext>
            </a:extLst>
          </p:cNvPr>
          <p:cNvSpPr/>
          <p:nvPr/>
        </p:nvSpPr>
        <p:spPr>
          <a:xfrm>
            <a:off x="6934200" y="5143500"/>
            <a:ext cx="685800" cy="5334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84AEF4-44FD-0E8F-A098-77D166712489}"/>
              </a:ext>
            </a:extLst>
          </p:cNvPr>
          <p:cNvSpPr/>
          <p:nvPr/>
        </p:nvSpPr>
        <p:spPr>
          <a:xfrm>
            <a:off x="11125200" y="4000500"/>
            <a:ext cx="1600200" cy="1143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3703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7C17DC64-BD72-E541-D36E-F78F0D7E979D}"/>
              </a:ext>
            </a:extLst>
          </p:cNvPr>
          <p:cNvGrpSpPr/>
          <p:nvPr/>
        </p:nvGrpSpPr>
        <p:grpSpPr>
          <a:xfrm>
            <a:off x="0" y="-38100"/>
            <a:ext cx="18333974" cy="494766"/>
            <a:chOff x="-45974" y="-38100"/>
            <a:chExt cx="18333974" cy="609600"/>
          </a:xfrm>
        </p:grpSpPr>
        <p:grpSp>
          <p:nvGrpSpPr>
            <p:cNvPr id="1001" name="그룹 1001"/>
            <p:cNvGrpSpPr/>
            <p:nvPr/>
          </p:nvGrpSpPr>
          <p:grpSpPr>
            <a:xfrm>
              <a:off x="-45974" y="-14288"/>
              <a:ext cx="8083737" cy="585788"/>
              <a:chOff x="-876190" y="-219048"/>
              <a:chExt cx="9235948" cy="357143"/>
            </a:xfrm>
          </p:grpSpPr>
          <p:pic>
            <p:nvPicPr>
              <p:cNvPr id="3" name="Object 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876190" y="-219048"/>
                <a:ext cx="9235948" cy="35714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7401227" y="-38100"/>
              <a:ext cx="10886773" cy="609600"/>
              <a:chOff x="6571011" y="-219048"/>
              <a:chExt cx="12438513" cy="357143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571011" y="-219048"/>
                <a:ext cx="12438513" cy="357143"/>
              </a:xfrm>
              <a:prstGeom prst="rect">
                <a:avLst/>
              </a:prstGeom>
            </p:spPr>
          </p:pic>
        </p:grp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DA54B9F-F893-28C7-67A8-DA6963CD3504}"/>
              </a:ext>
            </a:extLst>
          </p:cNvPr>
          <p:cNvGraphicFramePr>
            <a:graphicFrameLocks noGrp="1"/>
          </p:cNvGraphicFramePr>
          <p:nvPr/>
        </p:nvGraphicFramePr>
        <p:xfrm>
          <a:off x="149294" y="723900"/>
          <a:ext cx="17910106" cy="715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0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5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계획서 및 결과서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BDEEF14-CB4B-D41B-1104-2F91D27CD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841872"/>
              </p:ext>
            </p:extLst>
          </p:nvPr>
        </p:nvGraphicFramePr>
        <p:xfrm>
          <a:off x="149294" y="1439570"/>
          <a:ext cx="179101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4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8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345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386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47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PAY-01</a:t>
                      </a:r>
                      <a:endParaRPr lang="ko-KR" altLang="en-US" sz="14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보유 포인트 이상 입력 시도 및 보유 포인트 적용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794B1A01-8E19-7844-93BC-10F275558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" y="3083306"/>
            <a:ext cx="8039513" cy="490245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D8F8C6A-4270-901A-29E4-F7902B872E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34800" y="2813791"/>
            <a:ext cx="4038600" cy="544148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7AB08D6-BC9D-60F1-DA91-66248599CBCF}"/>
              </a:ext>
            </a:extLst>
          </p:cNvPr>
          <p:cNvSpPr/>
          <p:nvPr/>
        </p:nvSpPr>
        <p:spPr>
          <a:xfrm>
            <a:off x="14706600" y="4419600"/>
            <a:ext cx="685800" cy="6858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E25052E-4E95-39D5-38BF-6C9B02BC5448}"/>
              </a:ext>
            </a:extLst>
          </p:cNvPr>
          <p:cNvSpPr/>
          <p:nvPr/>
        </p:nvSpPr>
        <p:spPr>
          <a:xfrm>
            <a:off x="14693900" y="5600699"/>
            <a:ext cx="685800" cy="5334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1364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7C17DC64-BD72-E541-D36E-F78F0D7E979D}"/>
              </a:ext>
            </a:extLst>
          </p:cNvPr>
          <p:cNvGrpSpPr/>
          <p:nvPr/>
        </p:nvGrpSpPr>
        <p:grpSpPr>
          <a:xfrm>
            <a:off x="0" y="-38100"/>
            <a:ext cx="18333974" cy="494766"/>
            <a:chOff x="-45974" y="-38100"/>
            <a:chExt cx="18333974" cy="609600"/>
          </a:xfrm>
        </p:grpSpPr>
        <p:grpSp>
          <p:nvGrpSpPr>
            <p:cNvPr id="1001" name="그룹 1001"/>
            <p:cNvGrpSpPr/>
            <p:nvPr/>
          </p:nvGrpSpPr>
          <p:grpSpPr>
            <a:xfrm>
              <a:off x="-45974" y="-14288"/>
              <a:ext cx="8083737" cy="585788"/>
              <a:chOff x="-876190" y="-219048"/>
              <a:chExt cx="9235948" cy="357143"/>
            </a:xfrm>
          </p:grpSpPr>
          <p:pic>
            <p:nvPicPr>
              <p:cNvPr id="3" name="Object 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876190" y="-219048"/>
                <a:ext cx="9235948" cy="35714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7401227" y="-38100"/>
              <a:ext cx="10886773" cy="609600"/>
              <a:chOff x="6571011" y="-219048"/>
              <a:chExt cx="12438513" cy="357143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571011" y="-219048"/>
                <a:ext cx="12438513" cy="357143"/>
              </a:xfrm>
              <a:prstGeom prst="rect">
                <a:avLst/>
              </a:prstGeom>
            </p:spPr>
          </p:pic>
        </p:grp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DA54B9F-F893-28C7-67A8-DA6963CD3504}"/>
              </a:ext>
            </a:extLst>
          </p:cNvPr>
          <p:cNvGraphicFramePr>
            <a:graphicFrameLocks noGrp="1"/>
          </p:cNvGraphicFramePr>
          <p:nvPr/>
        </p:nvGraphicFramePr>
        <p:xfrm>
          <a:off x="149294" y="723900"/>
          <a:ext cx="17910106" cy="715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0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5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계획서 및 결과서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BDEEF14-CB4B-D41B-1104-2F91D27CD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156717"/>
              </p:ext>
            </p:extLst>
          </p:nvPr>
        </p:nvGraphicFramePr>
        <p:xfrm>
          <a:off x="149294" y="1439570"/>
          <a:ext cx="179101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4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8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345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386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47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PAY-02</a:t>
                      </a:r>
                      <a:endParaRPr lang="ko-KR" altLang="en-US" sz="14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 및 결제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API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연동 시도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CECA9A64-A153-78FA-DBB4-37A457719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780614"/>
            <a:ext cx="11379785" cy="459763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D553B1E-B23A-54B3-8421-8E04979CA9A3}"/>
              </a:ext>
            </a:extLst>
          </p:cNvPr>
          <p:cNvSpPr/>
          <p:nvPr/>
        </p:nvSpPr>
        <p:spPr>
          <a:xfrm>
            <a:off x="8763000" y="5143500"/>
            <a:ext cx="2286000" cy="8382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0908345-B561-9137-401F-6B1C471B3D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96876" y="2291370"/>
            <a:ext cx="4807197" cy="149232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B04FAE2-102C-7C2E-A8E2-E9AD568D9B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20600" y="4141837"/>
            <a:ext cx="5321573" cy="4730993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8ABE28D3-46AC-F3CF-1953-199865E51815}"/>
              </a:ext>
            </a:extLst>
          </p:cNvPr>
          <p:cNvSpPr/>
          <p:nvPr/>
        </p:nvSpPr>
        <p:spPr>
          <a:xfrm>
            <a:off x="16459200" y="2993315"/>
            <a:ext cx="990600" cy="63723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D594180-24C9-19EE-5667-3AEA59A40EAF}"/>
              </a:ext>
            </a:extLst>
          </p:cNvPr>
          <p:cNvSpPr/>
          <p:nvPr/>
        </p:nvSpPr>
        <p:spPr>
          <a:xfrm>
            <a:off x="16306800" y="7995630"/>
            <a:ext cx="990600" cy="63723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7448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7C17DC64-BD72-E541-D36E-F78F0D7E979D}"/>
              </a:ext>
            </a:extLst>
          </p:cNvPr>
          <p:cNvGrpSpPr/>
          <p:nvPr/>
        </p:nvGrpSpPr>
        <p:grpSpPr>
          <a:xfrm>
            <a:off x="0" y="-38100"/>
            <a:ext cx="18333974" cy="494766"/>
            <a:chOff x="-45974" y="-38100"/>
            <a:chExt cx="18333974" cy="609600"/>
          </a:xfrm>
        </p:grpSpPr>
        <p:grpSp>
          <p:nvGrpSpPr>
            <p:cNvPr id="1001" name="그룹 1001"/>
            <p:cNvGrpSpPr/>
            <p:nvPr/>
          </p:nvGrpSpPr>
          <p:grpSpPr>
            <a:xfrm>
              <a:off x="-45974" y="-14288"/>
              <a:ext cx="8083737" cy="585788"/>
              <a:chOff x="-876190" y="-219048"/>
              <a:chExt cx="9235948" cy="357143"/>
            </a:xfrm>
          </p:grpSpPr>
          <p:pic>
            <p:nvPicPr>
              <p:cNvPr id="3" name="Object 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876190" y="-219048"/>
                <a:ext cx="9235948" cy="35714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7401227" y="-38100"/>
              <a:ext cx="10886773" cy="609600"/>
              <a:chOff x="6571011" y="-219048"/>
              <a:chExt cx="12438513" cy="357143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571011" y="-219048"/>
                <a:ext cx="12438513" cy="357143"/>
              </a:xfrm>
              <a:prstGeom prst="rect">
                <a:avLst/>
              </a:prstGeom>
            </p:spPr>
          </p:pic>
        </p:grp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DA54B9F-F893-28C7-67A8-DA6963CD3504}"/>
              </a:ext>
            </a:extLst>
          </p:cNvPr>
          <p:cNvGraphicFramePr>
            <a:graphicFrameLocks noGrp="1"/>
          </p:cNvGraphicFramePr>
          <p:nvPr/>
        </p:nvGraphicFramePr>
        <p:xfrm>
          <a:off x="149294" y="723900"/>
          <a:ext cx="17910106" cy="715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0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5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계획서 및 결과서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BDEEF14-CB4B-D41B-1104-2F91D27CD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533241"/>
              </p:ext>
            </p:extLst>
          </p:nvPr>
        </p:nvGraphicFramePr>
        <p:xfrm>
          <a:off x="149294" y="1439570"/>
          <a:ext cx="179101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4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8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345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386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47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PAY-03</a:t>
                      </a:r>
                      <a:endParaRPr lang="ko-KR" altLang="en-US" sz="14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결제완료 및 완료 후 마이페이지 결제내역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6" name="그림 15">
            <a:extLst>
              <a:ext uri="{FF2B5EF4-FFF2-40B4-BE49-F238E27FC236}">
                <a16:creationId xmlns:a16="http://schemas.microsoft.com/office/drawing/2014/main" id="{00A9C909-6419-4235-4ADC-50E63BA56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024" y="3543300"/>
            <a:ext cx="5372376" cy="4686541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1BECBD27-C108-1961-766E-EBC219472726}"/>
              </a:ext>
            </a:extLst>
          </p:cNvPr>
          <p:cNvSpPr/>
          <p:nvPr/>
        </p:nvSpPr>
        <p:spPr>
          <a:xfrm>
            <a:off x="2286000" y="5067300"/>
            <a:ext cx="24384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7872BC9-E47F-4A29-A283-0D4B409995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8400" y="3677580"/>
            <a:ext cx="10808255" cy="379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8926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7C17DC64-BD72-E541-D36E-F78F0D7E979D}"/>
              </a:ext>
            </a:extLst>
          </p:cNvPr>
          <p:cNvGrpSpPr/>
          <p:nvPr/>
        </p:nvGrpSpPr>
        <p:grpSpPr>
          <a:xfrm>
            <a:off x="0" y="-38100"/>
            <a:ext cx="18333974" cy="494766"/>
            <a:chOff x="-45974" y="-38100"/>
            <a:chExt cx="18333974" cy="609600"/>
          </a:xfrm>
        </p:grpSpPr>
        <p:grpSp>
          <p:nvGrpSpPr>
            <p:cNvPr id="1001" name="그룹 1001"/>
            <p:cNvGrpSpPr/>
            <p:nvPr/>
          </p:nvGrpSpPr>
          <p:grpSpPr>
            <a:xfrm>
              <a:off x="-45974" y="-14288"/>
              <a:ext cx="8083737" cy="585788"/>
              <a:chOff x="-876190" y="-219048"/>
              <a:chExt cx="9235948" cy="357143"/>
            </a:xfrm>
          </p:grpSpPr>
          <p:pic>
            <p:nvPicPr>
              <p:cNvPr id="3" name="Object 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876190" y="-219048"/>
                <a:ext cx="9235948" cy="35714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7401227" y="-38100"/>
              <a:ext cx="10886773" cy="609600"/>
              <a:chOff x="6571011" y="-219048"/>
              <a:chExt cx="12438513" cy="357143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571011" y="-219048"/>
                <a:ext cx="12438513" cy="357143"/>
              </a:xfrm>
              <a:prstGeom prst="rect">
                <a:avLst/>
              </a:prstGeom>
            </p:spPr>
          </p:pic>
        </p:grp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DA54B9F-F893-28C7-67A8-DA6963CD3504}"/>
              </a:ext>
            </a:extLst>
          </p:cNvPr>
          <p:cNvGraphicFramePr>
            <a:graphicFrameLocks noGrp="1"/>
          </p:cNvGraphicFramePr>
          <p:nvPr/>
        </p:nvGraphicFramePr>
        <p:xfrm>
          <a:off x="149294" y="723900"/>
          <a:ext cx="17910106" cy="715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0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5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계획서 및 결과서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BDEEF14-CB4B-D41B-1104-2F91D27CD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422006"/>
              </p:ext>
            </p:extLst>
          </p:nvPr>
        </p:nvGraphicFramePr>
        <p:xfrm>
          <a:off x="149294" y="1439570"/>
          <a:ext cx="179101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4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8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345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386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47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ADMIN-00</a:t>
                      </a:r>
                      <a:endParaRPr lang="ko-KR" altLang="en-US" sz="14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결제목록 및 배송관리 목록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1B4A7CE0-E53A-DEFA-1D13-E14D06BEE1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2933700"/>
            <a:ext cx="12280900" cy="5252249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5ECD8C3D-74AA-6BDD-F6AA-EB8BDD19F841}"/>
              </a:ext>
            </a:extLst>
          </p:cNvPr>
          <p:cNvSpPr/>
          <p:nvPr/>
        </p:nvSpPr>
        <p:spPr>
          <a:xfrm>
            <a:off x="2286000" y="6286500"/>
            <a:ext cx="2286000" cy="63723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F95EFA-E3FA-9A60-829B-2BA2B9322180}"/>
              </a:ext>
            </a:extLst>
          </p:cNvPr>
          <p:cNvSpPr txBox="1"/>
          <p:nvPr/>
        </p:nvSpPr>
        <p:spPr>
          <a:xfrm>
            <a:off x="7002788" y="6541471"/>
            <a:ext cx="5887799" cy="370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* </a:t>
            </a:r>
            <a:r>
              <a:rPr lang="ko-KR" altLang="en-US" b="1" dirty="0"/>
              <a:t>송장번호 입력한 </a:t>
            </a:r>
            <a:r>
              <a:rPr lang="ko-KR" altLang="en-US" b="1" dirty="0" err="1"/>
              <a:t>배송건만</a:t>
            </a:r>
            <a:r>
              <a:rPr lang="ko-KR" altLang="en-US" b="1" dirty="0"/>
              <a:t> 배송관리 목록에 표시</a:t>
            </a:r>
          </a:p>
        </p:txBody>
      </p:sp>
    </p:spTree>
    <p:extLst>
      <p:ext uri="{BB962C8B-B14F-4D97-AF65-F5344CB8AC3E}">
        <p14:creationId xmlns:p14="http://schemas.microsoft.com/office/powerpoint/2010/main" val="24199583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7C17DC64-BD72-E541-D36E-F78F0D7E979D}"/>
              </a:ext>
            </a:extLst>
          </p:cNvPr>
          <p:cNvGrpSpPr/>
          <p:nvPr/>
        </p:nvGrpSpPr>
        <p:grpSpPr>
          <a:xfrm>
            <a:off x="0" y="-38100"/>
            <a:ext cx="18333974" cy="494766"/>
            <a:chOff x="-45974" y="-38100"/>
            <a:chExt cx="18333974" cy="609600"/>
          </a:xfrm>
        </p:grpSpPr>
        <p:grpSp>
          <p:nvGrpSpPr>
            <p:cNvPr id="1001" name="그룹 1001"/>
            <p:cNvGrpSpPr/>
            <p:nvPr/>
          </p:nvGrpSpPr>
          <p:grpSpPr>
            <a:xfrm>
              <a:off x="-45974" y="-14288"/>
              <a:ext cx="8083737" cy="585788"/>
              <a:chOff x="-876190" y="-219048"/>
              <a:chExt cx="9235948" cy="357143"/>
            </a:xfrm>
          </p:grpSpPr>
          <p:pic>
            <p:nvPicPr>
              <p:cNvPr id="3" name="Object 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876190" y="-219048"/>
                <a:ext cx="9235948" cy="35714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7401227" y="-38100"/>
              <a:ext cx="10886773" cy="609600"/>
              <a:chOff x="6571011" y="-219048"/>
              <a:chExt cx="12438513" cy="357143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571011" y="-219048"/>
                <a:ext cx="12438513" cy="357143"/>
              </a:xfrm>
              <a:prstGeom prst="rect">
                <a:avLst/>
              </a:prstGeom>
            </p:spPr>
          </p:pic>
        </p:grp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DA54B9F-F893-28C7-67A8-DA6963CD3504}"/>
              </a:ext>
            </a:extLst>
          </p:cNvPr>
          <p:cNvGraphicFramePr>
            <a:graphicFrameLocks noGrp="1"/>
          </p:cNvGraphicFramePr>
          <p:nvPr/>
        </p:nvGraphicFramePr>
        <p:xfrm>
          <a:off x="149294" y="723900"/>
          <a:ext cx="17910106" cy="715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0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5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계획서 및 결과서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BDEEF14-CB4B-D41B-1104-2F91D27CD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94315"/>
              </p:ext>
            </p:extLst>
          </p:nvPr>
        </p:nvGraphicFramePr>
        <p:xfrm>
          <a:off x="149294" y="1439570"/>
          <a:ext cx="179101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4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8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345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386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47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ADMIN-00</a:t>
                      </a:r>
                      <a:endParaRPr lang="ko-KR" altLang="en-US" sz="14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송장코드 입력 </a:t>
                      </a:r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팝업창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확인 및 입력 시도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9DC01A1D-3B28-3DD1-55FC-F874FD2DAA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628900"/>
            <a:ext cx="7848600" cy="204085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A3B7ED5-33C2-07EC-A3A4-D8EA339EF7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224" y="4631527"/>
            <a:ext cx="5943600" cy="434687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D869341-5F52-5E5B-569C-642D9DE203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2447" y="2784462"/>
            <a:ext cx="8344329" cy="165743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D13ACDC-FF04-5BC7-463D-479EB74ACC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38812" y="4838700"/>
            <a:ext cx="8247964" cy="3932530"/>
          </a:xfrm>
          <a:prstGeom prst="rect">
            <a:avLst/>
          </a:prstGeom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05ED5227-1499-ED1A-9C07-3D79832115E2}"/>
              </a:ext>
            </a:extLst>
          </p:cNvPr>
          <p:cNvSpPr/>
          <p:nvPr/>
        </p:nvSpPr>
        <p:spPr>
          <a:xfrm rot="19786996">
            <a:off x="7862201" y="4911498"/>
            <a:ext cx="887198" cy="46400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CA319E0-D4DE-C686-EA13-FC290A1C07F8}"/>
              </a:ext>
            </a:extLst>
          </p:cNvPr>
          <p:cNvSpPr/>
          <p:nvPr/>
        </p:nvSpPr>
        <p:spPr>
          <a:xfrm>
            <a:off x="14478000" y="3294562"/>
            <a:ext cx="3008776" cy="63723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707F608-7809-4AFB-1A82-281485E747D2}"/>
              </a:ext>
            </a:extLst>
          </p:cNvPr>
          <p:cNvSpPr/>
          <p:nvPr/>
        </p:nvSpPr>
        <p:spPr>
          <a:xfrm>
            <a:off x="9525000" y="7886700"/>
            <a:ext cx="7885576" cy="6096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580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" y="4384191"/>
            <a:ext cx="18288000" cy="5902809"/>
            <a:chOff x="-323810" y="4590476"/>
            <a:chExt cx="18933333" cy="60000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23810" y="4590476"/>
              <a:ext cx="18933333" cy="600000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012733" y="2552516"/>
            <a:ext cx="3995889" cy="12772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700" b="1" dirty="0">
                <a:solidFill>
                  <a:srgbClr val="24334D"/>
                </a:solidFill>
                <a:latin typeface="Gmarket Sans Bold" pitchFamily="34" charset="0"/>
                <a:cs typeface="Gmarket Sans Bold" pitchFamily="34" charset="0"/>
              </a:rPr>
              <a:t>목차</a:t>
            </a:r>
            <a:endParaRPr lang="en-US" b="1" dirty="0"/>
          </a:p>
        </p:txBody>
      </p:sp>
      <p:sp>
        <p:nvSpPr>
          <p:cNvPr id="9" name="Object 9"/>
          <p:cNvSpPr txBox="1"/>
          <p:nvPr/>
        </p:nvSpPr>
        <p:spPr>
          <a:xfrm>
            <a:off x="1023619" y="2086338"/>
            <a:ext cx="3436879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200" b="1" dirty="0">
                <a:solidFill>
                  <a:srgbClr val="C51500"/>
                </a:solidFill>
                <a:latin typeface="Gmarket Sans Bold" pitchFamily="34" charset="0"/>
                <a:cs typeface="Gmarket Sans Bold" pitchFamily="34" charset="0"/>
              </a:rPr>
              <a:t>CONTENTS</a:t>
            </a:r>
            <a:endParaRPr lang="en-US" b="1" dirty="0"/>
          </a:p>
        </p:txBody>
      </p:sp>
      <p:sp>
        <p:nvSpPr>
          <p:cNvPr id="19" name="Object 19"/>
          <p:cNvSpPr txBox="1"/>
          <p:nvPr/>
        </p:nvSpPr>
        <p:spPr>
          <a:xfrm>
            <a:off x="1012733" y="6773751"/>
            <a:ext cx="2628004" cy="6104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300" dirty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STEP 1.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2437113" y="6773751"/>
            <a:ext cx="2368671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테스트 목록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1005" name="그룹 1005"/>
          <p:cNvGrpSpPr/>
          <p:nvPr/>
        </p:nvGrpSpPr>
        <p:grpSpPr>
          <a:xfrm>
            <a:off x="1012733" y="7221441"/>
            <a:ext cx="7347024" cy="102459"/>
            <a:chOff x="1012733" y="7221441"/>
            <a:chExt cx="7347024" cy="10245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2733" y="7221441"/>
              <a:ext cx="7347024" cy="102459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5665832" y="6855936"/>
            <a:ext cx="2715538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800" b="1" dirty="0">
                <a:solidFill>
                  <a:srgbClr val="C51500"/>
                </a:solidFill>
                <a:latin typeface="Gmarket Sans Medium" pitchFamily="34" charset="0"/>
                <a:cs typeface="Gmarket Sans Medium" pitchFamily="34" charset="0"/>
              </a:rPr>
              <a:t>000</a:t>
            </a:r>
            <a:endParaRPr lang="en-US" dirty="0"/>
          </a:p>
        </p:txBody>
      </p:sp>
      <p:sp>
        <p:nvSpPr>
          <p:cNvPr id="25" name="Object 25"/>
          <p:cNvSpPr txBox="1"/>
          <p:nvPr/>
        </p:nvSpPr>
        <p:spPr>
          <a:xfrm>
            <a:off x="9904381" y="6773752"/>
            <a:ext cx="2628004" cy="6104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300" dirty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STEP 2.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9904344" y="7221441"/>
            <a:ext cx="7347024" cy="102459"/>
            <a:chOff x="9904344" y="7221441"/>
            <a:chExt cx="7347024" cy="10245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04344" y="7221441"/>
              <a:ext cx="7347024" cy="102459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14557487" y="6855933"/>
            <a:ext cx="2715538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800" b="1" dirty="0">
                <a:solidFill>
                  <a:srgbClr val="C51500"/>
                </a:solidFill>
                <a:latin typeface="Gmarket Sans Medium" pitchFamily="34" charset="0"/>
                <a:cs typeface="Gmarket Sans Medium" pitchFamily="34" charset="0"/>
              </a:rPr>
              <a:t>000</a:t>
            </a:r>
            <a:endParaRPr 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3EFF007-1F60-1005-04D0-B6C9675962C2}"/>
              </a:ext>
            </a:extLst>
          </p:cNvPr>
          <p:cNvGrpSpPr/>
          <p:nvPr/>
        </p:nvGrpSpPr>
        <p:grpSpPr>
          <a:xfrm>
            <a:off x="0" y="-38100"/>
            <a:ext cx="18333974" cy="494766"/>
            <a:chOff x="-45974" y="-38100"/>
            <a:chExt cx="18333974" cy="609600"/>
          </a:xfrm>
        </p:grpSpPr>
        <p:grpSp>
          <p:nvGrpSpPr>
            <p:cNvPr id="4" name="그룹 1001">
              <a:extLst>
                <a:ext uri="{FF2B5EF4-FFF2-40B4-BE49-F238E27FC236}">
                  <a16:creationId xmlns:a16="http://schemas.microsoft.com/office/drawing/2014/main" id="{7D24446A-6309-6BE1-1D8E-A2A0677F7FC6}"/>
                </a:ext>
              </a:extLst>
            </p:cNvPr>
            <p:cNvGrpSpPr/>
            <p:nvPr/>
          </p:nvGrpSpPr>
          <p:grpSpPr>
            <a:xfrm>
              <a:off x="-45974" y="-14288"/>
              <a:ext cx="8083737" cy="585788"/>
              <a:chOff x="-876190" y="-219048"/>
              <a:chExt cx="9235948" cy="357143"/>
            </a:xfrm>
          </p:grpSpPr>
          <p:pic>
            <p:nvPicPr>
              <p:cNvPr id="10" name="Object 2">
                <a:extLst>
                  <a:ext uri="{FF2B5EF4-FFF2-40B4-BE49-F238E27FC236}">
                    <a16:creationId xmlns:a16="http://schemas.microsoft.com/office/drawing/2014/main" id="{47ABDA5C-759E-0C6C-FCD9-3178508ABC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-876190" y="-219048"/>
                <a:ext cx="9235948" cy="357143"/>
              </a:xfrm>
              <a:prstGeom prst="rect">
                <a:avLst/>
              </a:prstGeom>
            </p:spPr>
          </p:pic>
        </p:grpSp>
        <p:grpSp>
          <p:nvGrpSpPr>
            <p:cNvPr id="5" name="그룹 1003">
              <a:extLst>
                <a:ext uri="{FF2B5EF4-FFF2-40B4-BE49-F238E27FC236}">
                  <a16:creationId xmlns:a16="http://schemas.microsoft.com/office/drawing/2014/main" id="{864F519D-4FE4-6E19-8A6A-24DED32BF70C}"/>
                </a:ext>
              </a:extLst>
            </p:cNvPr>
            <p:cNvGrpSpPr/>
            <p:nvPr/>
          </p:nvGrpSpPr>
          <p:grpSpPr>
            <a:xfrm>
              <a:off x="7401227" y="-38100"/>
              <a:ext cx="10886773" cy="609600"/>
              <a:chOff x="6571011" y="-219048"/>
              <a:chExt cx="12438513" cy="357143"/>
            </a:xfrm>
          </p:grpSpPr>
          <p:pic>
            <p:nvPicPr>
              <p:cNvPr id="7" name="Object 10">
                <a:extLst>
                  <a:ext uri="{FF2B5EF4-FFF2-40B4-BE49-F238E27FC236}">
                    <a16:creationId xmlns:a16="http://schemas.microsoft.com/office/drawing/2014/main" id="{1AD9FFC0-ADFE-8D90-A3D2-D5CD593B82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571011" y="-219048"/>
                <a:ext cx="12438513" cy="357143"/>
              </a:xfrm>
              <a:prstGeom prst="rect">
                <a:avLst/>
              </a:prstGeom>
            </p:spPr>
          </p:pic>
        </p:grpSp>
      </p:grpSp>
      <p:grpSp>
        <p:nvGrpSpPr>
          <p:cNvPr id="12" name="그룹 1002">
            <a:extLst>
              <a:ext uri="{FF2B5EF4-FFF2-40B4-BE49-F238E27FC236}">
                <a16:creationId xmlns:a16="http://schemas.microsoft.com/office/drawing/2014/main" id="{C42C6704-7B84-5254-5C7B-2C3C0E53B014}"/>
              </a:ext>
            </a:extLst>
          </p:cNvPr>
          <p:cNvGrpSpPr/>
          <p:nvPr/>
        </p:nvGrpSpPr>
        <p:grpSpPr>
          <a:xfrm>
            <a:off x="668957" y="2018905"/>
            <a:ext cx="227370" cy="227370"/>
            <a:chOff x="15633039" y="777265"/>
            <a:chExt cx="227370" cy="227370"/>
          </a:xfrm>
        </p:grpSpPr>
        <p:pic>
          <p:nvPicPr>
            <p:cNvPr id="14" name="Object 9">
              <a:extLst>
                <a:ext uri="{FF2B5EF4-FFF2-40B4-BE49-F238E27FC236}">
                  <a16:creationId xmlns:a16="http://schemas.microsoft.com/office/drawing/2014/main" id="{A0227FE3-D99B-1C13-F827-6042B74B8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633039" y="777265"/>
              <a:ext cx="227370" cy="227370"/>
            </a:xfrm>
            <a:prstGeom prst="rect">
              <a:avLst/>
            </a:prstGeom>
          </p:spPr>
        </p:pic>
      </p:grpSp>
      <p:sp>
        <p:nvSpPr>
          <p:cNvPr id="16" name="Object 20">
            <a:extLst>
              <a:ext uri="{FF2B5EF4-FFF2-40B4-BE49-F238E27FC236}">
                <a16:creationId xmlns:a16="http://schemas.microsoft.com/office/drawing/2014/main" id="{922D0DAF-8EAA-EA86-3FC8-5C9FF3E9F654}"/>
              </a:ext>
            </a:extLst>
          </p:cNvPr>
          <p:cNvSpPr txBox="1"/>
          <p:nvPr/>
        </p:nvSpPr>
        <p:spPr>
          <a:xfrm>
            <a:off x="11014542" y="6724620"/>
            <a:ext cx="2368671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테스트 결과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7C17DC64-BD72-E541-D36E-F78F0D7E979D}"/>
              </a:ext>
            </a:extLst>
          </p:cNvPr>
          <p:cNvGrpSpPr/>
          <p:nvPr/>
        </p:nvGrpSpPr>
        <p:grpSpPr>
          <a:xfrm>
            <a:off x="0" y="-38100"/>
            <a:ext cx="18333974" cy="494766"/>
            <a:chOff x="-45974" y="-38100"/>
            <a:chExt cx="18333974" cy="609600"/>
          </a:xfrm>
        </p:grpSpPr>
        <p:grpSp>
          <p:nvGrpSpPr>
            <p:cNvPr id="1001" name="그룹 1001"/>
            <p:cNvGrpSpPr/>
            <p:nvPr/>
          </p:nvGrpSpPr>
          <p:grpSpPr>
            <a:xfrm>
              <a:off x="-45974" y="-14288"/>
              <a:ext cx="8083737" cy="585788"/>
              <a:chOff x="-876190" y="-219048"/>
              <a:chExt cx="9235948" cy="357143"/>
            </a:xfrm>
          </p:grpSpPr>
          <p:pic>
            <p:nvPicPr>
              <p:cNvPr id="3" name="Object 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876190" y="-219048"/>
                <a:ext cx="9235948" cy="35714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7401227" y="-38100"/>
              <a:ext cx="10886773" cy="609600"/>
              <a:chOff x="6571011" y="-219048"/>
              <a:chExt cx="12438513" cy="357143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571011" y="-219048"/>
                <a:ext cx="12438513" cy="357143"/>
              </a:xfrm>
              <a:prstGeom prst="rect">
                <a:avLst/>
              </a:prstGeom>
            </p:spPr>
          </p:pic>
        </p:grp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DA54B9F-F893-28C7-67A8-DA6963CD3504}"/>
              </a:ext>
            </a:extLst>
          </p:cNvPr>
          <p:cNvGraphicFramePr>
            <a:graphicFrameLocks noGrp="1"/>
          </p:cNvGraphicFramePr>
          <p:nvPr/>
        </p:nvGraphicFramePr>
        <p:xfrm>
          <a:off x="149294" y="723900"/>
          <a:ext cx="17910106" cy="715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0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5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계획서 및 결과서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BDEEF14-CB4B-D41B-1104-2F91D27CD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012297"/>
              </p:ext>
            </p:extLst>
          </p:nvPr>
        </p:nvGraphicFramePr>
        <p:xfrm>
          <a:off x="149294" y="1439570"/>
          <a:ext cx="179101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4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8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345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386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47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ADMIN-00</a:t>
                      </a:r>
                      <a:endParaRPr lang="ko-KR" altLang="en-US" sz="14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 정보 확인 및 배송 정보 수정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18C040B6-E250-8695-F5AC-F94FFA81CD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0800" y="2500680"/>
            <a:ext cx="7502458" cy="634106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323E104-2E9B-5FDF-4EF0-D815F62477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2046369"/>
            <a:ext cx="8610600" cy="184968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693CFE-7708-52C2-2800-7096152499A8}"/>
              </a:ext>
            </a:extLst>
          </p:cNvPr>
          <p:cNvSpPr/>
          <p:nvPr/>
        </p:nvSpPr>
        <p:spPr>
          <a:xfrm>
            <a:off x="2362200" y="2962805"/>
            <a:ext cx="1371600" cy="49824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6EBAD41-43B3-5037-BA61-340F8ADF3570}"/>
              </a:ext>
            </a:extLst>
          </p:cNvPr>
          <p:cNvSpPr/>
          <p:nvPr/>
        </p:nvSpPr>
        <p:spPr>
          <a:xfrm>
            <a:off x="7639612" y="2962804"/>
            <a:ext cx="970988" cy="63723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F691CA43-26D2-E4FF-1150-B9C13FC9BE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050" y="4842102"/>
            <a:ext cx="8693597" cy="3714941"/>
          </a:xfrm>
          <a:prstGeom prst="rect">
            <a:avLst/>
          </a:prstGeom>
        </p:spPr>
      </p:pic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9AB1A0A8-42D0-5375-B561-7F21E1C7BF1D}"/>
              </a:ext>
            </a:extLst>
          </p:cNvPr>
          <p:cNvSpPr/>
          <p:nvPr/>
        </p:nvSpPr>
        <p:spPr>
          <a:xfrm>
            <a:off x="9144901" y="2979925"/>
            <a:ext cx="887198" cy="46400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72893A56-B323-41B5-4817-F3422BCE0AD2}"/>
              </a:ext>
            </a:extLst>
          </p:cNvPr>
          <p:cNvSpPr/>
          <p:nvPr/>
        </p:nvSpPr>
        <p:spPr>
          <a:xfrm rot="10800000">
            <a:off x="9144000" y="6235568"/>
            <a:ext cx="887198" cy="46400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8399421-FE2F-CD10-9FB8-0ABEA256BD0A}"/>
              </a:ext>
            </a:extLst>
          </p:cNvPr>
          <p:cNvSpPr/>
          <p:nvPr/>
        </p:nvSpPr>
        <p:spPr>
          <a:xfrm>
            <a:off x="10764904" y="6691218"/>
            <a:ext cx="6761096" cy="63723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41B483A-0C74-2E73-4B4A-08F6A39B1421}"/>
              </a:ext>
            </a:extLst>
          </p:cNvPr>
          <p:cNvSpPr/>
          <p:nvPr/>
        </p:nvSpPr>
        <p:spPr>
          <a:xfrm>
            <a:off x="774700" y="5981701"/>
            <a:ext cx="7835900" cy="70951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4933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7C17DC64-BD72-E541-D36E-F78F0D7E979D}"/>
              </a:ext>
            </a:extLst>
          </p:cNvPr>
          <p:cNvGrpSpPr/>
          <p:nvPr/>
        </p:nvGrpSpPr>
        <p:grpSpPr>
          <a:xfrm>
            <a:off x="0" y="-38100"/>
            <a:ext cx="18333974" cy="494766"/>
            <a:chOff x="-45974" y="-38100"/>
            <a:chExt cx="18333974" cy="609600"/>
          </a:xfrm>
        </p:grpSpPr>
        <p:grpSp>
          <p:nvGrpSpPr>
            <p:cNvPr id="1001" name="그룹 1001"/>
            <p:cNvGrpSpPr/>
            <p:nvPr/>
          </p:nvGrpSpPr>
          <p:grpSpPr>
            <a:xfrm>
              <a:off x="-45974" y="-14288"/>
              <a:ext cx="8083737" cy="585788"/>
              <a:chOff x="-876190" y="-219048"/>
              <a:chExt cx="9235948" cy="357143"/>
            </a:xfrm>
          </p:grpSpPr>
          <p:pic>
            <p:nvPicPr>
              <p:cNvPr id="3" name="Object 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876190" y="-219048"/>
                <a:ext cx="9235948" cy="35714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7401227" y="-38100"/>
              <a:ext cx="10886773" cy="609600"/>
              <a:chOff x="6571011" y="-219048"/>
              <a:chExt cx="12438513" cy="357143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571011" y="-219048"/>
                <a:ext cx="12438513" cy="357143"/>
              </a:xfrm>
              <a:prstGeom prst="rect">
                <a:avLst/>
              </a:prstGeom>
            </p:spPr>
          </p:pic>
        </p:grp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DA54B9F-F893-28C7-67A8-DA6963CD3504}"/>
              </a:ext>
            </a:extLst>
          </p:cNvPr>
          <p:cNvGraphicFramePr>
            <a:graphicFrameLocks noGrp="1"/>
          </p:cNvGraphicFramePr>
          <p:nvPr/>
        </p:nvGraphicFramePr>
        <p:xfrm>
          <a:off x="149294" y="723900"/>
          <a:ext cx="17910106" cy="715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0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5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계획서 및 결과서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BDEEF14-CB4B-D41B-1104-2F91D27CD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930528"/>
              </p:ext>
            </p:extLst>
          </p:nvPr>
        </p:nvGraphicFramePr>
        <p:xfrm>
          <a:off x="149294" y="1439570"/>
          <a:ext cx="179101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4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8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345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386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47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ADMIN-00</a:t>
                      </a:r>
                      <a:endParaRPr lang="ko-KR" altLang="en-US" sz="14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교재 등록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EB655D6C-02CD-3378-5CC3-70FFE088C9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2968497"/>
            <a:ext cx="7467984" cy="495960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88C083B-01A8-6F90-2D8E-5B1F84F539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" y="3211927"/>
            <a:ext cx="3598378" cy="32004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CA69984-C2A5-8D33-2DA6-3233DDCC742C}"/>
              </a:ext>
            </a:extLst>
          </p:cNvPr>
          <p:cNvSpPr/>
          <p:nvPr/>
        </p:nvSpPr>
        <p:spPr>
          <a:xfrm>
            <a:off x="1214989" y="5448300"/>
            <a:ext cx="1371600" cy="49824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9280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7C17DC64-BD72-E541-D36E-F78F0D7E979D}"/>
              </a:ext>
            </a:extLst>
          </p:cNvPr>
          <p:cNvGrpSpPr/>
          <p:nvPr/>
        </p:nvGrpSpPr>
        <p:grpSpPr>
          <a:xfrm>
            <a:off x="0" y="-38100"/>
            <a:ext cx="18333974" cy="494766"/>
            <a:chOff x="-45974" y="-38100"/>
            <a:chExt cx="18333974" cy="609600"/>
          </a:xfrm>
        </p:grpSpPr>
        <p:grpSp>
          <p:nvGrpSpPr>
            <p:cNvPr id="1001" name="그룹 1001"/>
            <p:cNvGrpSpPr/>
            <p:nvPr/>
          </p:nvGrpSpPr>
          <p:grpSpPr>
            <a:xfrm>
              <a:off x="-45974" y="-14288"/>
              <a:ext cx="8083737" cy="585788"/>
              <a:chOff x="-876190" y="-219048"/>
              <a:chExt cx="9235948" cy="357143"/>
            </a:xfrm>
          </p:grpSpPr>
          <p:pic>
            <p:nvPicPr>
              <p:cNvPr id="3" name="Object 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876190" y="-219048"/>
                <a:ext cx="9235948" cy="35714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7401227" y="-38100"/>
              <a:ext cx="10886773" cy="609600"/>
              <a:chOff x="6571011" y="-219048"/>
              <a:chExt cx="12438513" cy="357143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571011" y="-219048"/>
                <a:ext cx="12438513" cy="357143"/>
              </a:xfrm>
              <a:prstGeom prst="rect">
                <a:avLst/>
              </a:prstGeom>
            </p:spPr>
          </p:pic>
        </p:grp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DA54B9F-F893-28C7-67A8-DA6963CD3504}"/>
              </a:ext>
            </a:extLst>
          </p:cNvPr>
          <p:cNvGraphicFramePr>
            <a:graphicFrameLocks noGrp="1"/>
          </p:cNvGraphicFramePr>
          <p:nvPr/>
        </p:nvGraphicFramePr>
        <p:xfrm>
          <a:off x="149294" y="723900"/>
          <a:ext cx="17910106" cy="715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0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5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계획서 및 결과서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BDEEF14-CB4B-D41B-1104-2F91D27CD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936878"/>
              </p:ext>
            </p:extLst>
          </p:nvPr>
        </p:nvGraphicFramePr>
        <p:xfrm>
          <a:off x="149294" y="1439570"/>
          <a:ext cx="179101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4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8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345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386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47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ADMIN-00</a:t>
                      </a:r>
                      <a:endParaRPr lang="ko-KR" altLang="en-US" sz="14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교재 정보 확인 수정 시도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2FE2F353-7BB4-672D-4DBE-3BD44B94B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3633" y="2933700"/>
            <a:ext cx="8826954" cy="504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46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3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73962" y="1747552"/>
            <a:ext cx="4082392" cy="95064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dirty="0">
                <a:solidFill>
                  <a:srgbClr val="C51500"/>
                </a:solidFill>
                <a:latin typeface="Gmarket Sans Bold" pitchFamily="34" charset="0"/>
                <a:cs typeface="Gmarket Sans Bold" pitchFamily="34" charset="0"/>
              </a:rPr>
              <a:t>STEP 2.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443" y="9525095"/>
            <a:ext cx="18282557" cy="761905"/>
            <a:chOff x="-323810" y="9828571"/>
            <a:chExt cx="18933333" cy="76190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23810" y="9828571"/>
              <a:ext cx="18933333" cy="7619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46592" y="8870108"/>
            <a:ext cx="16260248" cy="102459"/>
            <a:chOff x="1012733" y="7384208"/>
            <a:chExt cx="16260248" cy="10245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2733" y="7384208"/>
              <a:ext cx="16260248" cy="102459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2573000" y="3585007"/>
            <a:ext cx="6477000" cy="59400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6200" kern="0" spc="-500" dirty="0">
                <a:solidFill>
                  <a:srgbClr val="FFFFFF"/>
                </a:solidFill>
                <a:latin typeface="Verdana Pro Cond Black" panose="020F0502020204030204" pitchFamily="34" charset="0"/>
              </a:rPr>
              <a:t>1</a:t>
            </a:r>
          </a:p>
          <a:p>
            <a:pPr algn="ctr"/>
            <a:endParaRPr lang="en-US" dirty="0">
              <a:latin typeface="Verdana Pro Cond Black" panose="020F0502020204030204" pitchFamily="34" charset="0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4FE131C6-D3B1-3174-CF29-AE9914E464ED}"/>
              </a:ext>
            </a:extLst>
          </p:cNvPr>
          <p:cNvSpPr txBox="1"/>
          <p:nvPr/>
        </p:nvSpPr>
        <p:spPr>
          <a:xfrm>
            <a:off x="1003210" y="2476500"/>
            <a:ext cx="9903613" cy="14619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8900" b="1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테스트 목록</a:t>
            </a:r>
            <a:endParaRPr lang="en-US" b="1" dirty="0"/>
          </a:p>
        </p:txBody>
      </p:sp>
      <p:grpSp>
        <p:nvGrpSpPr>
          <p:cNvPr id="7" name="그룹 1002">
            <a:extLst>
              <a:ext uri="{FF2B5EF4-FFF2-40B4-BE49-F238E27FC236}">
                <a16:creationId xmlns:a16="http://schemas.microsoft.com/office/drawing/2014/main" id="{422B9958-8228-C64E-C5B7-63D97C9E7EBA}"/>
              </a:ext>
            </a:extLst>
          </p:cNvPr>
          <p:cNvGrpSpPr/>
          <p:nvPr/>
        </p:nvGrpSpPr>
        <p:grpSpPr>
          <a:xfrm>
            <a:off x="846592" y="1649341"/>
            <a:ext cx="227370" cy="227370"/>
            <a:chOff x="15633039" y="777265"/>
            <a:chExt cx="227370" cy="227370"/>
          </a:xfrm>
        </p:grpSpPr>
        <p:pic>
          <p:nvPicPr>
            <p:cNvPr id="8" name="Object 9">
              <a:extLst>
                <a:ext uri="{FF2B5EF4-FFF2-40B4-BE49-F238E27FC236}">
                  <a16:creationId xmlns:a16="http://schemas.microsoft.com/office/drawing/2014/main" id="{AFF5FC66-204E-5A15-986A-B874F681B9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33039" y="777265"/>
              <a:ext cx="227370" cy="2273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7C17DC64-BD72-E541-D36E-F78F0D7E979D}"/>
              </a:ext>
            </a:extLst>
          </p:cNvPr>
          <p:cNvGrpSpPr/>
          <p:nvPr/>
        </p:nvGrpSpPr>
        <p:grpSpPr>
          <a:xfrm>
            <a:off x="0" y="-38100"/>
            <a:ext cx="18333974" cy="494766"/>
            <a:chOff x="-45974" y="-38100"/>
            <a:chExt cx="18333974" cy="609600"/>
          </a:xfrm>
        </p:grpSpPr>
        <p:grpSp>
          <p:nvGrpSpPr>
            <p:cNvPr id="1001" name="그룹 1001"/>
            <p:cNvGrpSpPr/>
            <p:nvPr/>
          </p:nvGrpSpPr>
          <p:grpSpPr>
            <a:xfrm>
              <a:off x="-45974" y="-14288"/>
              <a:ext cx="8083737" cy="585788"/>
              <a:chOff x="-876190" y="-219048"/>
              <a:chExt cx="9235948" cy="357143"/>
            </a:xfrm>
          </p:grpSpPr>
          <p:pic>
            <p:nvPicPr>
              <p:cNvPr id="3" name="Object 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876190" y="-219048"/>
                <a:ext cx="9235948" cy="35714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7401227" y="-38100"/>
              <a:ext cx="10886773" cy="609600"/>
              <a:chOff x="6571011" y="-219048"/>
              <a:chExt cx="12438513" cy="357143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571011" y="-219048"/>
                <a:ext cx="12438513" cy="357143"/>
              </a:xfrm>
              <a:prstGeom prst="rect">
                <a:avLst/>
              </a:prstGeom>
            </p:spPr>
          </p:pic>
        </p:grp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DA54B9F-F893-28C7-67A8-DA6963CD35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740316"/>
              </p:ext>
            </p:extLst>
          </p:nvPr>
        </p:nvGraphicFramePr>
        <p:xfrm>
          <a:off x="149294" y="723900"/>
          <a:ext cx="17910106" cy="13453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5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91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56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567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계획서 및 결과서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96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해법 온라인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오프라인 강의 예약 사이트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2023-10-22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DD3D696-97AB-CEF2-00C0-4D7675BB9E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60288"/>
              </p:ext>
            </p:extLst>
          </p:nvPr>
        </p:nvGraphicFramePr>
        <p:xfrm>
          <a:off x="149294" y="2247900"/>
          <a:ext cx="17910106" cy="6675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75498">
                  <a:extLst>
                    <a:ext uri="{9D8B030D-6E8A-4147-A177-3AD203B41FA5}">
                      <a16:colId xmlns:a16="http://schemas.microsoft.com/office/drawing/2014/main" val="1097697065"/>
                    </a:ext>
                  </a:extLst>
                </a:gridCol>
                <a:gridCol w="2253187">
                  <a:extLst>
                    <a:ext uri="{9D8B030D-6E8A-4147-A177-3AD203B41FA5}">
                      <a16:colId xmlns:a16="http://schemas.microsoft.com/office/drawing/2014/main" val="1311133434"/>
                    </a:ext>
                  </a:extLst>
                </a:gridCol>
                <a:gridCol w="3624692">
                  <a:extLst>
                    <a:ext uri="{9D8B030D-6E8A-4147-A177-3AD203B41FA5}">
                      <a16:colId xmlns:a16="http://schemas.microsoft.com/office/drawing/2014/main" val="2620870111"/>
                    </a:ext>
                  </a:extLst>
                </a:gridCol>
                <a:gridCol w="2981499">
                  <a:extLst>
                    <a:ext uri="{9D8B030D-6E8A-4147-A177-3AD203B41FA5}">
                      <a16:colId xmlns:a16="http://schemas.microsoft.com/office/drawing/2014/main" val="3511420733"/>
                    </a:ext>
                  </a:extLst>
                </a:gridCol>
                <a:gridCol w="6129214">
                  <a:extLst>
                    <a:ext uri="{9D8B030D-6E8A-4147-A177-3AD203B41FA5}">
                      <a16:colId xmlns:a16="http://schemas.microsoft.com/office/drawing/2014/main" val="1759968104"/>
                    </a:ext>
                  </a:extLst>
                </a:gridCol>
                <a:gridCol w="1546016">
                  <a:extLst>
                    <a:ext uri="{9D8B030D-6E8A-4147-A177-3AD203B41FA5}">
                      <a16:colId xmlns:a16="http://schemas.microsoft.com/office/drawing/2014/main" val="189493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중분류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테스트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테스트 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확인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806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 </a:t>
                      </a:r>
                      <a:endParaRPr lang="ko-KR" altLang="en-US" b="1" dirty="0"/>
                    </a:p>
                  </a:txBody>
                  <a:tcPr/>
                </a:tc>
                <a:tc rowSpan="17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회원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로그인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USER-01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 성격에 따른 로그인 시도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262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로그아웃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USER-02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로그아웃 및 아이디 기억하기 기능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230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회원가입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USER-03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이용약관 동의 시 페이지 이동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52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USER-04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아이디 중복체크 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810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USER-05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비밀번호 유효성 검사 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184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endParaRPr lang="ko-KR" altLang="en-US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USER-06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/>
                        <a:t>입력칸</a:t>
                      </a:r>
                      <a:r>
                        <a:rPr lang="ko-KR" altLang="en-US" b="0" dirty="0"/>
                        <a:t> </a:t>
                      </a:r>
                      <a:r>
                        <a:rPr lang="ko-KR" altLang="en-US" b="0" dirty="0" err="1"/>
                        <a:t>누락시</a:t>
                      </a:r>
                      <a:r>
                        <a:rPr lang="ko-KR" altLang="en-US" b="0" dirty="0"/>
                        <a:t> 시도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12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7</a:t>
                      </a:r>
                      <a:endParaRPr lang="ko-KR" altLang="en-US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USER-07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주소 </a:t>
                      </a:r>
                      <a:r>
                        <a:rPr lang="en-US" altLang="ko-KR" b="0" dirty="0"/>
                        <a:t>API </a:t>
                      </a:r>
                      <a:r>
                        <a:rPr lang="ko-KR" altLang="en-US" b="0" dirty="0"/>
                        <a:t>이용하여 주소 입력 시도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019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endParaRPr lang="ko-KR" altLang="en-US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USER-08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/>
                        <a:t>성공시</a:t>
                      </a:r>
                      <a:r>
                        <a:rPr lang="ko-KR" altLang="en-US" b="0" dirty="0"/>
                        <a:t> 로그인 화면으로 이동 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545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9</a:t>
                      </a:r>
                      <a:endParaRPr lang="ko-KR" altLang="en-US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마이페이지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USER-09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기존 정보 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491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10</a:t>
                      </a:r>
                      <a:endParaRPr lang="ko-KR" altLang="en-US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USER-10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아이디 제외 정보 수정 기능 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086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11</a:t>
                      </a:r>
                      <a:endParaRPr lang="ko-KR" altLang="en-US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USER-11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/>
                        <a:t>회원탈퇴후</a:t>
                      </a:r>
                      <a:r>
                        <a:rPr lang="ko-KR" altLang="en-US" b="0" dirty="0"/>
                        <a:t> 홈으로 이동 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862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12</a:t>
                      </a:r>
                      <a:endParaRPr lang="ko-KR" altLang="en-US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USER-12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출석현황</a:t>
                      </a:r>
                      <a:r>
                        <a:rPr lang="en-US" altLang="ko-KR" b="0" dirty="0"/>
                        <a:t>, </a:t>
                      </a:r>
                      <a:r>
                        <a:rPr lang="ko-KR" altLang="en-US" b="0" dirty="0"/>
                        <a:t>신청강의 등 정보 확인 가능 확인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778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13</a:t>
                      </a:r>
                      <a:endParaRPr lang="ko-KR" altLang="en-US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USER-13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투두리스트 기능 시도 </a:t>
                      </a:r>
                      <a:r>
                        <a:rPr lang="en-US" altLang="ko-KR" b="0" dirty="0"/>
                        <a:t>(</a:t>
                      </a:r>
                      <a:r>
                        <a:rPr lang="ko-KR" altLang="en-US" b="0" dirty="0"/>
                        <a:t>추가 및 삭제 확인</a:t>
                      </a:r>
                      <a:r>
                        <a:rPr lang="en-US" altLang="ko-KR" b="0" dirty="0"/>
                        <a:t>)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688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14</a:t>
                      </a:r>
                      <a:endParaRPr lang="ko-KR" altLang="en-US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USER-14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온라인 및 오프라인 강의 목록 확인 시도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247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15</a:t>
                      </a:r>
                      <a:endParaRPr lang="ko-KR" altLang="en-US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USER-15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결제완료 목록 확인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18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16</a:t>
                      </a:r>
                      <a:endParaRPr lang="ko-KR" altLang="en-US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USER-16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주문취소 기능 시도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725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17</a:t>
                      </a:r>
                      <a:endParaRPr lang="ko-KR" altLang="en-US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USER-17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배송조회  기능 시도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023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9860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7C17DC64-BD72-E541-D36E-F78F0D7E979D}"/>
              </a:ext>
            </a:extLst>
          </p:cNvPr>
          <p:cNvGrpSpPr/>
          <p:nvPr/>
        </p:nvGrpSpPr>
        <p:grpSpPr>
          <a:xfrm>
            <a:off x="0" y="-38100"/>
            <a:ext cx="18333974" cy="494766"/>
            <a:chOff x="-45974" y="-38100"/>
            <a:chExt cx="18333974" cy="609600"/>
          </a:xfrm>
        </p:grpSpPr>
        <p:grpSp>
          <p:nvGrpSpPr>
            <p:cNvPr id="1001" name="그룹 1001"/>
            <p:cNvGrpSpPr/>
            <p:nvPr/>
          </p:nvGrpSpPr>
          <p:grpSpPr>
            <a:xfrm>
              <a:off x="-45974" y="-14288"/>
              <a:ext cx="8083737" cy="585788"/>
              <a:chOff x="-876190" y="-219048"/>
              <a:chExt cx="9235948" cy="357143"/>
            </a:xfrm>
          </p:grpSpPr>
          <p:pic>
            <p:nvPicPr>
              <p:cNvPr id="3" name="Object 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876190" y="-219048"/>
                <a:ext cx="9235948" cy="35714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7401227" y="-38100"/>
              <a:ext cx="10886773" cy="609600"/>
              <a:chOff x="6571011" y="-219048"/>
              <a:chExt cx="12438513" cy="357143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571011" y="-219048"/>
                <a:ext cx="12438513" cy="357143"/>
              </a:xfrm>
              <a:prstGeom prst="rect">
                <a:avLst/>
              </a:prstGeom>
            </p:spPr>
          </p:pic>
        </p:grp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DA54B9F-F893-28C7-67A8-DA6963CD35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561919"/>
              </p:ext>
            </p:extLst>
          </p:nvPr>
        </p:nvGraphicFramePr>
        <p:xfrm>
          <a:off x="149294" y="723900"/>
          <a:ext cx="17910106" cy="13453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5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91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56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567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계획서 및 결과서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96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해법 온라인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오프라인 강의 예약 사이트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2023-10-22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DD3D696-97AB-CEF2-00C0-4D7675BB9E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267493"/>
              </p:ext>
            </p:extLst>
          </p:nvPr>
        </p:nvGraphicFramePr>
        <p:xfrm>
          <a:off x="149294" y="2247900"/>
          <a:ext cx="17910106" cy="3332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75498">
                  <a:extLst>
                    <a:ext uri="{9D8B030D-6E8A-4147-A177-3AD203B41FA5}">
                      <a16:colId xmlns:a16="http://schemas.microsoft.com/office/drawing/2014/main" val="1097697065"/>
                    </a:ext>
                  </a:extLst>
                </a:gridCol>
                <a:gridCol w="2253187">
                  <a:extLst>
                    <a:ext uri="{9D8B030D-6E8A-4147-A177-3AD203B41FA5}">
                      <a16:colId xmlns:a16="http://schemas.microsoft.com/office/drawing/2014/main" val="1311133434"/>
                    </a:ext>
                  </a:extLst>
                </a:gridCol>
                <a:gridCol w="3624692">
                  <a:extLst>
                    <a:ext uri="{9D8B030D-6E8A-4147-A177-3AD203B41FA5}">
                      <a16:colId xmlns:a16="http://schemas.microsoft.com/office/drawing/2014/main" val="2620870111"/>
                    </a:ext>
                  </a:extLst>
                </a:gridCol>
                <a:gridCol w="2981499">
                  <a:extLst>
                    <a:ext uri="{9D8B030D-6E8A-4147-A177-3AD203B41FA5}">
                      <a16:colId xmlns:a16="http://schemas.microsoft.com/office/drawing/2014/main" val="3511420733"/>
                    </a:ext>
                  </a:extLst>
                </a:gridCol>
                <a:gridCol w="6129214">
                  <a:extLst>
                    <a:ext uri="{9D8B030D-6E8A-4147-A177-3AD203B41FA5}">
                      <a16:colId xmlns:a16="http://schemas.microsoft.com/office/drawing/2014/main" val="1759968104"/>
                    </a:ext>
                  </a:extLst>
                </a:gridCol>
                <a:gridCol w="1546016">
                  <a:extLst>
                    <a:ext uri="{9D8B030D-6E8A-4147-A177-3AD203B41FA5}">
                      <a16:colId xmlns:a16="http://schemas.microsoft.com/office/drawing/2014/main" val="189493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중분류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테스트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테스트 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개발자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806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18</a:t>
                      </a:r>
                      <a:endParaRPr lang="ko-KR" altLang="en-US" b="1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결제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결제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PAY-01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보유 포인트 이상 입력 시도 및 보유 포인트 적용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262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19</a:t>
                      </a:r>
                      <a:endParaRPr lang="ko-KR" altLang="en-US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PAY-02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 및 결제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API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연동 시도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436278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20</a:t>
                      </a:r>
                      <a:endParaRPr lang="ko-KR" altLang="en-US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PAY-03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결제완료 및 완료 후 마이페이지 결제내역 확인 시도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723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21</a:t>
                      </a:r>
                      <a:endParaRPr lang="ko-KR" altLang="en-US" b="1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관리자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배송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ADMIN-0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결제목록 및 배송관리 목록 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11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22</a:t>
                      </a:r>
                      <a:endParaRPr lang="ko-KR" altLang="en-US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ADMIN-0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송장코드 입력 </a:t>
                      </a:r>
                      <a:r>
                        <a:rPr lang="ko-KR" altLang="en-US" sz="1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팝업창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확인 및 입력 시도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666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23</a:t>
                      </a:r>
                      <a:endParaRPr lang="ko-KR" altLang="en-US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ADMIN-0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 정보 확인 및 배송 정보 수정 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604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24</a:t>
                      </a:r>
                      <a:endParaRPr lang="ko-KR" altLang="en-US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교재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ADMIN-0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교재 등록 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132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25</a:t>
                      </a:r>
                      <a:endParaRPr lang="ko-KR" altLang="en-US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ADMIN-0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교재 정보 확인 수정 시도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755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9057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3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73962" y="1747552"/>
            <a:ext cx="4082392" cy="95064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dirty="0">
                <a:solidFill>
                  <a:srgbClr val="C51500"/>
                </a:solidFill>
                <a:latin typeface="Gmarket Sans Bold" pitchFamily="34" charset="0"/>
                <a:cs typeface="Gmarket Sans Bold" pitchFamily="34" charset="0"/>
              </a:rPr>
              <a:t>STEP 2.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443" y="9525095"/>
            <a:ext cx="18282557" cy="761905"/>
            <a:chOff x="-323810" y="9828571"/>
            <a:chExt cx="18933333" cy="76190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23810" y="9828571"/>
              <a:ext cx="18933333" cy="7619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46592" y="8870108"/>
            <a:ext cx="16260248" cy="102459"/>
            <a:chOff x="1012733" y="7384208"/>
            <a:chExt cx="16260248" cy="10245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2733" y="7384208"/>
              <a:ext cx="16260248" cy="102459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2573000" y="3585007"/>
            <a:ext cx="6477000" cy="59400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6200" kern="0" spc="-500" dirty="0">
                <a:solidFill>
                  <a:srgbClr val="FFFFFF"/>
                </a:solidFill>
                <a:latin typeface="Verdana Pro Cond Black" panose="020F0502020204030204" pitchFamily="34" charset="0"/>
              </a:rPr>
              <a:t>2</a:t>
            </a:r>
          </a:p>
          <a:p>
            <a:pPr algn="ctr"/>
            <a:endParaRPr lang="en-US" dirty="0">
              <a:latin typeface="Verdana Pro Cond Black" panose="020F0502020204030204" pitchFamily="34" charset="0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4FE131C6-D3B1-3174-CF29-AE9914E464ED}"/>
              </a:ext>
            </a:extLst>
          </p:cNvPr>
          <p:cNvSpPr txBox="1"/>
          <p:nvPr/>
        </p:nvSpPr>
        <p:spPr>
          <a:xfrm>
            <a:off x="1003210" y="2476500"/>
            <a:ext cx="9903613" cy="14619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8900" b="1" dirty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테스트 결과</a:t>
            </a:r>
            <a:endParaRPr lang="en-US" b="1" dirty="0"/>
          </a:p>
        </p:txBody>
      </p:sp>
      <p:grpSp>
        <p:nvGrpSpPr>
          <p:cNvPr id="7" name="그룹 1002">
            <a:extLst>
              <a:ext uri="{FF2B5EF4-FFF2-40B4-BE49-F238E27FC236}">
                <a16:creationId xmlns:a16="http://schemas.microsoft.com/office/drawing/2014/main" id="{422B9958-8228-C64E-C5B7-63D97C9E7EBA}"/>
              </a:ext>
            </a:extLst>
          </p:cNvPr>
          <p:cNvGrpSpPr/>
          <p:nvPr/>
        </p:nvGrpSpPr>
        <p:grpSpPr>
          <a:xfrm>
            <a:off x="846592" y="1649341"/>
            <a:ext cx="227370" cy="227370"/>
            <a:chOff x="15633039" y="777265"/>
            <a:chExt cx="227370" cy="227370"/>
          </a:xfrm>
        </p:grpSpPr>
        <p:pic>
          <p:nvPicPr>
            <p:cNvPr id="8" name="Object 9">
              <a:extLst>
                <a:ext uri="{FF2B5EF4-FFF2-40B4-BE49-F238E27FC236}">
                  <a16:creationId xmlns:a16="http://schemas.microsoft.com/office/drawing/2014/main" id="{AFF5FC66-204E-5A15-986A-B874F681B9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33039" y="777265"/>
              <a:ext cx="227370" cy="2273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7354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7C17DC64-BD72-E541-D36E-F78F0D7E979D}"/>
              </a:ext>
            </a:extLst>
          </p:cNvPr>
          <p:cNvGrpSpPr/>
          <p:nvPr/>
        </p:nvGrpSpPr>
        <p:grpSpPr>
          <a:xfrm>
            <a:off x="0" y="-38100"/>
            <a:ext cx="18333974" cy="494766"/>
            <a:chOff x="-45974" y="-38100"/>
            <a:chExt cx="18333974" cy="609600"/>
          </a:xfrm>
        </p:grpSpPr>
        <p:grpSp>
          <p:nvGrpSpPr>
            <p:cNvPr id="1001" name="그룹 1001"/>
            <p:cNvGrpSpPr/>
            <p:nvPr/>
          </p:nvGrpSpPr>
          <p:grpSpPr>
            <a:xfrm>
              <a:off x="-45974" y="-14288"/>
              <a:ext cx="8083737" cy="585788"/>
              <a:chOff x="-876190" y="-219048"/>
              <a:chExt cx="9235948" cy="357143"/>
            </a:xfrm>
          </p:grpSpPr>
          <p:pic>
            <p:nvPicPr>
              <p:cNvPr id="3" name="Object 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876190" y="-219048"/>
                <a:ext cx="9235948" cy="35714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7401227" y="-38100"/>
              <a:ext cx="10886773" cy="609600"/>
              <a:chOff x="6571011" y="-219048"/>
              <a:chExt cx="12438513" cy="357143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571011" y="-219048"/>
                <a:ext cx="12438513" cy="357143"/>
              </a:xfrm>
              <a:prstGeom prst="rect">
                <a:avLst/>
              </a:prstGeom>
            </p:spPr>
          </p:pic>
        </p:grp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DA54B9F-F893-28C7-67A8-DA6963CD35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673205"/>
              </p:ext>
            </p:extLst>
          </p:nvPr>
        </p:nvGraphicFramePr>
        <p:xfrm>
          <a:off x="149294" y="723900"/>
          <a:ext cx="17910106" cy="715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0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5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계획서 및 결과서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BDEEF14-CB4B-D41B-1104-2F91D27CD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883178"/>
              </p:ext>
            </p:extLst>
          </p:nvPr>
        </p:nvGraphicFramePr>
        <p:xfrm>
          <a:off x="149294" y="1439570"/>
          <a:ext cx="179101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4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8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345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386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47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USER-01</a:t>
                      </a:r>
                      <a:endParaRPr lang="ko-KR" altLang="en-US" sz="14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 성격에 따른 로그인 시도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203FC01C-2134-B7D4-31CA-3BC7B701E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422474"/>
            <a:ext cx="8179220" cy="516281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45D28AD-DAC4-8992-E7FD-99E0DDAB29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0200" y="4455482"/>
            <a:ext cx="8572500" cy="76465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A9631D3-F22E-CB2C-D3EC-3765508B39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20200" y="2924564"/>
            <a:ext cx="8572500" cy="76465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DD3D3A0-53D1-57A4-661F-03A60B0737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07567" y="6148020"/>
            <a:ext cx="8539828" cy="824279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0060387E-ECDC-714E-113D-C8383AB764F5}"/>
              </a:ext>
            </a:extLst>
          </p:cNvPr>
          <p:cNvSpPr/>
          <p:nvPr/>
        </p:nvSpPr>
        <p:spPr>
          <a:xfrm>
            <a:off x="16016654" y="3008425"/>
            <a:ext cx="1318846" cy="53833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75D813D-EC07-0CF2-6FB7-0F6D855EB45E}"/>
              </a:ext>
            </a:extLst>
          </p:cNvPr>
          <p:cNvSpPr/>
          <p:nvPr/>
        </p:nvSpPr>
        <p:spPr>
          <a:xfrm>
            <a:off x="15467134" y="4529668"/>
            <a:ext cx="1868365" cy="53833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242274F-4C02-065A-9CBF-4F6EB19F1ED2}"/>
              </a:ext>
            </a:extLst>
          </p:cNvPr>
          <p:cNvSpPr/>
          <p:nvPr/>
        </p:nvSpPr>
        <p:spPr>
          <a:xfrm>
            <a:off x="15784390" y="6240224"/>
            <a:ext cx="1703510" cy="53833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162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7C17DC64-BD72-E541-D36E-F78F0D7E979D}"/>
              </a:ext>
            </a:extLst>
          </p:cNvPr>
          <p:cNvGrpSpPr/>
          <p:nvPr/>
        </p:nvGrpSpPr>
        <p:grpSpPr>
          <a:xfrm>
            <a:off x="0" y="-38100"/>
            <a:ext cx="18333974" cy="494766"/>
            <a:chOff x="-45974" y="-38100"/>
            <a:chExt cx="18333974" cy="609600"/>
          </a:xfrm>
        </p:grpSpPr>
        <p:grpSp>
          <p:nvGrpSpPr>
            <p:cNvPr id="1001" name="그룹 1001"/>
            <p:cNvGrpSpPr/>
            <p:nvPr/>
          </p:nvGrpSpPr>
          <p:grpSpPr>
            <a:xfrm>
              <a:off x="-45974" y="-14288"/>
              <a:ext cx="8083737" cy="585788"/>
              <a:chOff x="-876190" y="-219048"/>
              <a:chExt cx="9235948" cy="357143"/>
            </a:xfrm>
          </p:grpSpPr>
          <p:pic>
            <p:nvPicPr>
              <p:cNvPr id="3" name="Object 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876190" y="-219048"/>
                <a:ext cx="9235948" cy="35714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7401227" y="-38100"/>
              <a:ext cx="10886773" cy="609600"/>
              <a:chOff x="6571011" y="-219048"/>
              <a:chExt cx="12438513" cy="357143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571011" y="-219048"/>
                <a:ext cx="12438513" cy="357143"/>
              </a:xfrm>
              <a:prstGeom prst="rect">
                <a:avLst/>
              </a:prstGeom>
            </p:spPr>
          </p:pic>
        </p:grp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DA54B9F-F893-28C7-67A8-DA6963CD3504}"/>
              </a:ext>
            </a:extLst>
          </p:cNvPr>
          <p:cNvGraphicFramePr>
            <a:graphicFrameLocks noGrp="1"/>
          </p:cNvGraphicFramePr>
          <p:nvPr/>
        </p:nvGraphicFramePr>
        <p:xfrm>
          <a:off x="149294" y="723900"/>
          <a:ext cx="17910106" cy="715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0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5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계획서 및 결과서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BDEEF14-CB4B-D41B-1104-2F91D27CD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560473"/>
              </p:ext>
            </p:extLst>
          </p:nvPr>
        </p:nvGraphicFramePr>
        <p:xfrm>
          <a:off x="149294" y="1439570"/>
          <a:ext cx="179101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4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8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345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386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47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USER-02</a:t>
                      </a:r>
                      <a:endParaRPr lang="ko-KR" altLang="en-US" sz="14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로그아웃 및 아이디 기억하기 기능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CAAA5A9F-B9FD-AE61-E75A-75FB9DAB8E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3600" y="2460574"/>
            <a:ext cx="7760099" cy="509296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456BB8A-9C14-F0A0-B9B9-916576B4E8F0}"/>
              </a:ext>
            </a:extLst>
          </p:cNvPr>
          <p:cNvSpPr/>
          <p:nvPr/>
        </p:nvSpPr>
        <p:spPr>
          <a:xfrm>
            <a:off x="11849487" y="4854655"/>
            <a:ext cx="1447800" cy="8382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1C3A8B8-E8EE-E42D-5F84-4E24D9EBE3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4480146"/>
            <a:ext cx="7760099" cy="74901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E0F468C-18FD-E396-B8D6-C5C54AB34E07}"/>
              </a:ext>
            </a:extLst>
          </p:cNvPr>
          <p:cNvSpPr/>
          <p:nvPr/>
        </p:nvSpPr>
        <p:spPr>
          <a:xfrm>
            <a:off x="7257857" y="4464210"/>
            <a:ext cx="825880" cy="74901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213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784</Words>
  <Application>Microsoft Office PowerPoint</Application>
  <PresentationFormat>사용자 지정</PresentationFormat>
  <Paragraphs>323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1" baseType="lpstr">
      <vt:lpstr>?? ??</vt:lpstr>
      <vt:lpstr>Gmarket Sans Bold</vt:lpstr>
      <vt:lpstr>Gmarket Sans Medium</vt:lpstr>
      <vt:lpstr>가는으뜸체</vt:lpstr>
      <vt:lpstr>Arial</vt:lpstr>
      <vt:lpstr>Calibri</vt:lpstr>
      <vt:lpstr>Verdana Pro Cond Black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김현경</cp:lastModifiedBy>
  <cp:revision>9</cp:revision>
  <dcterms:created xsi:type="dcterms:W3CDTF">2022-11-03T20:43:17Z</dcterms:created>
  <dcterms:modified xsi:type="dcterms:W3CDTF">2023-10-22T23:57:56Z</dcterms:modified>
</cp:coreProperties>
</file>