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22DB-921E-49F6-AEF9-A55CAAB8AEC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22FE-6255-4CF6-A3E3-F88857C4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2"/>
          <p:cNvSpPr txBox="1"/>
          <p:nvPr/>
        </p:nvSpPr>
        <p:spPr>
          <a:xfrm>
            <a:off x="5852632" y="187066"/>
            <a:ext cx="4420922" cy="46917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000" b="1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sz="30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Block </a:t>
            </a:r>
            <a:r>
              <a:rPr lang="en-US" sz="3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11"/>
          <p:cNvSpPr txBox="1"/>
          <p:nvPr/>
        </p:nvSpPr>
        <p:spPr>
          <a:xfrm>
            <a:off x="7879422" y="270608"/>
            <a:ext cx="1060450" cy="3302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build up </a:t>
            </a:r>
            <a:r>
              <a:rPr lang="en-US" sz="1200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GQL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400122" y="600808"/>
            <a:ext cx="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4"/>
          <p:cNvSpPr txBox="1"/>
          <p:nvPr/>
        </p:nvSpPr>
        <p:spPr>
          <a:xfrm>
            <a:off x="7460322" y="848458"/>
            <a:ext cx="1879600" cy="482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advance eigenvalue/ eigenvector decomposition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393772" y="1324708"/>
            <a:ext cx="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 Box 16"/>
              <p:cNvSpPr txBox="1"/>
              <p:nvPr/>
            </p:nvSpPr>
            <p:spPr>
              <a:xfrm>
                <a:off x="7339672" y="1597758"/>
                <a:ext cx="2114550" cy="495300"/>
              </a:xfrm>
              <a:prstGeom prst="rect">
                <a:avLst/>
              </a:prstGeom>
              <a:solidFill>
                <a:srgbClr val="FF9966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determine invariant slow and fast subspaces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72" y="1597758"/>
                <a:ext cx="2114550" cy="49530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 w="190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8400122" y="2086708"/>
            <a:ext cx="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8"/>
          <p:cNvSpPr txBox="1"/>
          <p:nvPr/>
        </p:nvSpPr>
        <p:spPr>
          <a:xfrm>
            <a:off x="7274119" y="2347058"/>
            <a:ext cx="2256155" cy="4699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 numerical simulation based on 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GQL 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reduced chemistry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405132" y="2847438"/>
            <a:ext cx="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0"/>
          <p:cNvSpPr txBox="1"/>
          <p:nvPr/>
        </p:nvSpPr>
        <p:spPr>
          <a:xfrm>
            <a:off x="7255782" y="3124158"/>
            <a:ext cx="2311400" cy="4953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compare target-quantities with those by using detailed chemistry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7812572" y="3884820"/>
            <a:ext cx="1174750" cy="558800"/>
          </a:xfrm>
          <a:prstGeom prst="diamond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23"/>
              <p:cNvSpPr txBox="1"/>
              <p:nvPr/>
            </p:nvSpPr>
            <p:spPr>
              <a:xfrm>
                <a:off x="8006882" y="3992770"/>
                <a:ext cx="939800" cy="34290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𝑡𝑜𝑙</m:t>
                        </m:r>
                      </m:sub>
                    </m:sSub>
                  </m:oMath>
                </a14:m>
                <a:r>
                  <a:rPr lang="en-US" sz="120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1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?</a:t>
                </a:r>
                <a:endPara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882" y="3992770"/>
                <a:ext cx="939800" cy="34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 flipV="1">
            <a:off x="6866423" y="419836"/>
            <a:ext cx="14100" cy="3481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72947" y="419833"/>
            <a:ext cx="1006475" cy="2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29"/>
          <p:cNvSpPr txBox="1"/>
          <p:nvPr/>
        </p:nvSpPr>
        <p:spPr>
          <a:xfrm>
            <a:off x="5898912" y="3901735"/>
            <a:ext cx="1629410" cy="540647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tore this GQL reduced chemistry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>
            <a:endCxn id="57" idx="3"/>
          </p:cNvCxnSpPr>
          <p:nvPr/>
        </p:nvCxnSpPr>
        <p:spPr>
          <a:xfrm flipH="1">
            <a:off x="8939872" y="435708"/>
            <a:ext cx="865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48"/>
          <p:cNvSpPr txBox="1"/>
          <p:nvPr/>
        </p:nvSpPr>
        <p:spPr>
          <a:xfrm>
            <a:off x="7500152" y="3877053"/>
            <a:ext cx="466090" cy="34925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yes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51"/>
          <p:cNvSpPr txBox="1"/>
          <p:nvPr/>
        </p:nvSpPr>
        <p:spPr>
          <a:xfrm>
            <a:off x="8988132" y="3884820"/>
            <a:ext cx="466090" cy="34925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11143" y="186917"/>
            <a:ext cx="5283835" cy="2753360"/>
            <a:chOff x="594504" y="622531"/>
            <a:chExt cx="5283835" cy="2753360"/>
          </a:xfrm>
        </p:grpSpPr>
        <p:sp>
          <p:nvSpPr>
            <p:cNvPr id="4" name="Text Box 1"/>
            <p:cNvSpPr txBox="1"/>
            <p:nvPr/>
          </p:nvSpPr>
          <p:spPr>
            <a:xfrm>
              <a:off x="594504" y="622531"/>
              <a:ext cx="5283835" cy="275336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b="1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Block 1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3"/>
                <p:cNvSpPr txBox="1"/>
                <p:nvPr/>
              </p:nvSpPr>
              <p:spPr>
                <a:xfrm>
                  <a:off x="2125489" y="688571"/>
                  <a:ext cx="1447800" cy="4953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specify one initial condition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</m:oMath>
                  </a14:m>
                  <a:r>
                    <a:rPr lang="en-US" sz="11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sz="110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489" y="688571"/>
                  <a:ext cx="1447800" cy="495300"/>
                </a:xfrm>
                <a:prstGeom prst="rect">
                  <a:avLst/>
                </a:prstGeom>
                <a:blipFill>
                  <a:blip r:embed="rId4"/>
                  <a:stretch>
                    <a:fillRect b="-1176"/>
                  </a:stretch>
                </a:blipFill>
                <a:ln w="1905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 Box 5"/>
            <p:cNvSpPr txBox="1"/>
            <p:nvPr/>
          </p:nvSpPr>
          <p:spPr>
            <a:xfrm>
              <a:off x="4052079" y="818111"/>
              <a:ext cx="1714500" cy="330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specify target-quantities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45"/>
            <p:cNvSpPr txBox="1"/>
            <p:nvPr/>
          </p:nvSpPr>
          <p:spPr>
            <a:xfrm>
              <a:off x="2128664" y="1437236"/>
              <a:ext cx="3620135" cy="330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performance of simulation based on detailed chemistry 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950479" y="1762991"/>
              <a:ext cx="0" cy="25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55"/>
            <p:cNvSpPr txBox="1"/>
            <p:nvPr/>
          </p:nvSpPr>
          <p:spPr>
            <a:xfrm>
              <a:off x="3044969" y="2028421"/>
              <a:ext cx="1821180" cy="330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calculate target-quantities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30364" y="2432916"/>
              <a:ext cx="1806575" cy="897890"/>
              <a:chOff x="0" y="0"/>
              <a:chExt cx="1806683" cy="8982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 Box 7"/>
                  <p:cNvSpPr txBox="1"/>
                  <p:nvPr/>
                </p:nvSpPr>
                <p:spPr>
                  <a:xfrm>
                    <a:off x="0" y="415636"/>
                    <a:ext cx="1543050" cy="4826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specify tolerance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𝑡𝑜𝑙</m:t>
                            </m:r>
                          </m:sub>
                        </m:sSub>
                      </m:oMath>
                    </a14:m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for defining accuracy</a:t>
                    </a:r>
                    <a:endParaRPr lang="en-US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1" name="Text 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415636"/>
                    <a:ext cx="1543050" cy="4826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878"/>
                    </a:stretch>
                  </a:blipFill>
                  <a:ln w="1905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 Box 9"/>
                  <p:cNvSpPr txBox="1"/>
                  <p:nvPr/>
                </p:nvSpPr>
                <p:spPr>
                  <a:xfrm>
                    <a:off x="605642" y="0"/>
                    <a:ext cx="946150" cy="3302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set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endParaRPr lang="en-US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642" y="0"/>
                    <a:ext cx="946150" cy="330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1543793" y="166254"/>
                <a:ext cx="2628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543793" y="659080"/>
                <a:ext cx="256540" cy="38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805050" y="160317"/>
                <a:ext cx="0" cy="5137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>
              <a:off x="2844309" y="1202286"/>
              <a:ext cx="0" cy="25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909329" y="1183871"/>
              <a:ext cx="0" cy="25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8398944" y="3619458"/>
            <a:ext cx="0" cy="25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549698" y="4164220"/>
            <a:ext cx="262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010287" y="4164220"/>
            <a:ext cx="795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814524" y="435708"/>
            <a:ext cx="0" cy="372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45"/>
          <p:cNvSpPr txBox="1"/>
          <p:nvPr/>
        </p:nvSpPr>
        <p:spPr>
          <a:xfrm>
            <a:off x="2721037" y="3635839"/>
            <a:ext cx="2155985" cy="33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ain_0dSimulaltion.m</a:t>
            </a:r>
            <a:endParaRPr lang="en-US" sz="14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482482" y="1751036"/>
            <a:ext cx="1385042" cy="68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455416" y="2437117"/>
            <a:ext cx="1385042" cy="68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7" idx="1"/>
            <a:endCxn id="90" idx="1"/>
          </p:cNvCxnSpPr>
          <p:nvPr/>
        </p:nvCxnSpPr>
        <p:spPr>
          <a:xfrm rot="10800000" flipH="1" flipV="1">
            <a:off x="1745303" y="1166721"/>
            <a:ext cx="975734" cy="2634217"/>
          </a:xfrm>
          <a:prstGeom prst="curvedConnector3">
            <a:avLst>
              <a:gd name="adj1" fmla="val -4292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90" idx="3"/>
            <a:endCxn id="63" idx="1"/>
          </p:cNvCxnSpPr>
          <p:nvPr/>
        </p:nvCxnSpPr>
        <p:spPr>
          <a:xfrm flipV="1">
            <a:off x="4877022" y="2582008"/>
            <a:ext cx="2397097" cy="1218931"/>
          </a:xfrm>
          <a:prstGeom prst="curvedConnector3">
            <a:avLst>
              <a:gd name="adj1" fmla="val 48208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7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chunkan</dc:creator>
  <cp:lastModifiedBy>yu chunkan</cp:lastModifiedBy>
  <cp:revision>5</cp:revision>
  <dcterms:created xsi:type="dcterms:W3CDTF">2023-06-16T21:03:38Z</dcterms:created>
  <dcterms:modified xsi:type="dcterms:W3CDTF">2023-06-18T13:41:15Z</dcterms:modified>
</cp:coreProperties>
</file>