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5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0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5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7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1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8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0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DFDF-5A9C-4011-86D6-32CEE5CA9361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7407-CC08-4EB0-91E9-DFFD44939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3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818" y="272954"/>
            <a:ext cx="9144000" cy="72581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Reading comprehension (RC)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1162050"/>
            <a:ext cx="5062538" cy="507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4" y="1397000"/>
            <a:ext cx="4400269" cy="4603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86474" y="6398977"/>
            <a:ext cx="9735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Squad: 100,000+ questions for machine comprehension of </a:t>
            </a:r>
            <a:r>
              <a:rPr lang="en-US" altLang="zh-CN" dirty="0" smtClean="0">
                <a:latin typeface="Arial" panose="020B0604020202020204" pitchFamily="34" charset="0"/>
              </a:rPr>
              <a:t>text </a:t>
            </a:r>
            <a:r>
              <a:rPr lang="en-US" altLang="zh-CN" u="sng" dirty="0" smtClean="0"/>
              <a:t>(</a:t>
            </a:r>
            <a:r>
              <a:rPr lang="en-US" altLang="zh-CN" dirty="0" err="1" smtClean="0"/>
              <a:t>Rajpurkar</a:t>
            </a:r>
            <a:r>
              <a:rPr lang="en-US" altLang="zh-CN" dirty="0" smtClean="0"/>
              <a:t> acl’2016)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296"/>
    </mc:Choice>
    <mc:Fallback>
      <p:transition spd="slow" advTm="732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88900"/>
            <a:ext cx="9144000" cy="509160"/>
          </a:xfrm>
        </p:spPr>
        <p:txBody>
          <a:bodyPr>
            <a:normAutofit fontScale="90000"/>
          </a:bodyPr>
          <a:lstStyle/>
          <a:p>
            <a:r>
              <a:rPr lang="en-US" altLang="zh-CN" sz="3200" dirty="0" err="1" smtClean="0"/>
              <a:t>AoA</a:t>
            </a:r>
            <a:r>
              <a:rPr lang="en-US" altLang="zh-CN" sz="3200" dirty="0" smtClean="0"/>
              <a:t> reader (hit,2016)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factoid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25317"/>
            <a:ext cx="6883400" cy="447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0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09"/>
    </mc:Choice>
    <mc:Fallback>
      <p:transition spd="slow" advTm="3160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88900"/>
            <a:ext cx="9144000" cy="509160"/>
          </a:xfrm>
        </p:spPr>
        <p:txBody>
          <a:bodyPr>
            <a:normAutofit fontScale="90000"/>
          </a:bodyPr>
          <a:lstStyle/>
          <a:p>
            <a:r>
              <a:rPr lang="en-US" altLang="zh-CN" sz="3200" dirty="0" err="1" smtClean="0"/>
              <a:t>Multiperspective</a:t>
            </a:r>
            <a:r>
              <a:rPr lang="en-US" altLang="zh-CN" sz="3200" dirty="0" smtClean="0"/>
              <a:t> matching (wang,2016)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98318"/>
            <a:ext cx="6096000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1096718"/>
            <a:ext cx="2781300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2579809"/>
            <a:ext cx="2552700" cy="381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1922584"/>
            <a:ext cx="1838325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700" y="3161749"/>
            <a:ext cx="298132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2687" y="4017595"/>
            <a:ext cx="3343275" cy="904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7462" y="4998120"/>
            <a:ext cx="3238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93"/>
    </mc:Choice>
    <mc:Fallback>
      <p:transition spd="slow" advTm="502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88900"/>
            <a:ext cx="9144000" cy="509160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Reading Wikipedia to Answer Open-Domain </a:t>
            </a:r>
            <a:r>
              <a:rPr lang="en-US" altLang="zh-CN" sz="2800" dirty="0" smtClean="0"/>
              <a:t>Questions(chen,ACL’2017)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retrieval  and 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98318"/>
            <a:ext cx="2356101" cy="549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75" y="1414217"/>
            <a:ext cx="1162050" cy="333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414218"/>
            <a:ext cx="1104900" cy="3333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2478087"/>
            <a:ext cx="2770648" cy="5826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800" y="2559843"/>
            <a:ext cx="3371850" cy="419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800" y="3060700"/>
            <a:ext cx="3810000" cy="361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462" y="3530599"/>
            <a:ext cx="3762375" cy="3619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800" y="3559174"/>
            <a:ext cx="130492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900" y="3990973"/>
            <a:ext cx="2390775" cy="381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4387" y="3814760"/>
            <a:ext cx="3476625" cy="733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7825" y="4067172"/>
            <a:ext cx="1400175" cy="419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275" y="5232400"/>
            <a:ext cx="2850198" cy="5969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2025" y="5216525"/>
            <a:ext cx="2085975" cy="6286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60850" y="5368925"/>
            <a:ext cx="1266825" cy="3238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48100" y="4522788"/>
            <a:ext cx="33147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30"/>
    </mc:Choice>
    <mc:Fallback>
      <p:transition spd="slow" advTm="583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88900"/>
            <a:ext cx="9144000" cy="509160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Reading Wikipedia to Answer Open-Domain </a:t>
            </a:r>
            <a:r>
              <a:rPr lang="en-US" altLang="zh-CN" sz="2800" dirty="0" smtClean="0"/>
              <a:t>Questions(chen,ACL’2017)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retrieval  and 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98318"/>
            <a:ext cx="2356101" cy="549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87" y="2192337"/>
            <a:ext cx="2790825" cy="77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00" y="2416174"/>
            <a:ext cx="1104900" cy="32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62" y="4870938"/>
            <a:ext cx="2200275" cy="628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762" y="5699369"/>
            <a:ext cx="2133600" cy="409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40100" y="5185263"/>
            <a:ext cx="1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Cloze test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675" y="3564182"/>
            <a:ext cx="6724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2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"/>
    </mc:Choice>
    <mc:Fallback>
      <p:transition spd="slow" advTm="61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625" y="88900"/>
            <a:ext cx="11971606" cy="509160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DYNAMIC COATTENTION NETWORKS FOR QUESTION </a:t>
            </a:r>
            <a:r>
              <a:rPr lang="en-US" altLang="zh-CN" sz="2800" dirty="0" smtClean="0"/>
              <a:t>ANSWERING</a:t>
            </a:r>
            <a:r>
              <a:rPr lang="en-US" altLang="zh-CN" sz="3200" dirty="0" smtClean="0"/>
              <a:t>(saleforce,iclr2017)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20" y="1198318"/>
            <a:ext cx="6149731" cy="2886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34" y="4402015"/>
            <a:ext cx="2762250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34" y="4840678"/>
            <a:ext cx="7591425" cy="581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535" y="5488634"/>
            <a:ext cx="2714625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859" y="6069916"/>
            <a:ext cx="3324225" cy="514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9727" y="5868345"/>
            <a:ext cx="4238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3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09"/>
    </mc:Choice>
    <mc:Fallback>
      <p:transition spd="slow" advTm="3160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625" y="88900"/>
            <a:ext cx="11971606" cy="509160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DYNAMIC COATTENTION NETWORKS FOR QUESTION </a:t>
            </a:r>
            <a:r>
              <a:rPr lang="en-US" altLang="zh-CN" sz="2800" dirty="0" smtClean="0"/>
              <a:t>ANSWERING</a:t>
            </a:r>
            <a:r>
              <a:rPr lang="en-US" altLang="zh-CN" sz="3200" dirty="0" smtClean="0"/>
              <a:t>(saleforce,iclr2017)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98318"/>
            <a:ext cx="2228850" cy="276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977245"/>
            <a:ext cx="4647200" cy="6097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91" y="4473350"/>
            <a:ext cx="4270390" cy="6703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2687739"/>
            <a:ext cx="4009813" cy="17401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381" y="3256039"/>
            <a:ext cx="6819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1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09"/>
    </mc:Choice>
    <mc:Fallback>
      <p:transition spd="slow" advTm="3160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98318"/>
            <a:ext cx="2228850" cy="276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977245"/>
            <a:ext cx="4647200" cy="6097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91" y="4473350"/>
            <a:ext cx="4270390" cy="6703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2687739"/>
            <a:ext cx="4009813" cy="17401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381" y="3256039"/>
            <a:ext cx="6819900" cy="2047875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337625" y="88900"/>
            <a:ext cx="11971606" cy="509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/>
              <a:t>DYNAMIC COATTENTION NETWORKS FOR QUESTION ANSWERING</a:t>
            </a:r>
            <a:r>
              <a:rPr lang="en-US" altLang="zh-CN" sz="3200" smtClean="0"/>
              <a:t>(saleforce,iclr2017)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636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09"/>
    </mc:Choice>
    <mc:Fallback>
      <p:transition spd="slow" advTm="3160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625" y="88900"/>
            <a:ext cx="11971606" cy="5091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Words or Characters? Fine-grained Gating for Reading </a:t>
            </a:r>
            <a:r>
              <a:rPr lang="en-US" altLang="zh-CN" sz="2400" dirty="0" smtClean="0"/>
              <a:t>Comprehension( 2017’ICLR)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02" y="1830219"/>
            <a:ext cx="4346280" cy="25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09"/>
    </mc:Choice>
    <mc:Fallback>
      <p:transition spd="slow" advTm="3160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818" y="272954"/>
            <a:ext cx="9144000" cy="72581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Reading comprehension (RC)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986474" y="6398977"/>
            <a:ext cx="9735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Squad: 100,000+ questions for machine comprehension of </a:t>
            </a:r>
            <a:r>
              <a:rPr lang="en-US" altLang="zh-CN" dirty="0" smtClean="0">
                <a:latin typeface="Arial" panose="020B0604020202020204" pitchFamily="34" charset="0"/>
              </a:rPr>
              <a:t>text </a:t>
            </a:r>
            <a:r>
              <a:rPr lang="en-US" altLang="zh-CN" u="sng" dirty="0" smtClean="0"/>
              <a:t>(</a:t>
            </a:r>
            <a:r>
              <a:rPr lang="en-US" altLang="zh-CN" dirty="0" err="1" smtClean="0"/>
              <a:t>Rajpurkar</a:t>
            </a:r>
            <a:r>
              <a:rPr lang="en-US" altLang="zh-CN" dirty="0" smtClean="0"/>
              <a:t> acl’2016)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4" y="1166982"/>
            <a:ext cx="8194675" cy="50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5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"/>
    </mc:Choice>
    <mc:Fallback>
      <p:transition spd="slow" advTm="46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3875" y="354840"/>
            <a:ext cx="9144000" cy="72581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Pointer networks  ( </a:t>
            </a:r>
            <a:r>
              <a:rPr lang="en-US" altLang="zh-CN" sz="4000" dirty="0" err="1" smtClean="0"/>
              <a:t>Vinyals</a:t>
            </a:r>
            <a:r>
              <a:rPr lang="en-US" altLang="zh-CN" sz="4000" dirty="0" smtClean="0"/>
              <a:t> nips’2015)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55594" y="1269242"/>
            <a:ext cx="1022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Motivation: It </a:t>
            </a:r>
            <a:r>
              <a:rPr lang="en-US" altLang="zh-CN" dirty="0"/>
              <a:t>deals with the fundamental problem of representing variable length dictionaries by using a </a:t>
            </a:r>
            <a:r>
              <a:rPr lang="en-US" altLang="zh-CN" dirty="0" err="1"/>
              <a:t>softmax</a:t>
            </a:r>
            <a:r>
              <a:rPr lang="en-US" altLang="zh-CN" dirty="0"/>
              <a:t> probability distribution as a “pointer”.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80" y="2790963"/>
            <a:ext cx="5284788" cy="7038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30" y="2434356"/>
            <a:ext cx="4933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7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"/>
    </mc:Choice>
    <mc:Fallback>
      <p:transition spd="slow" advTm="1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817" y="272954"/>
            <a:ext cx="10062949" cy="117370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Learning </a:t>
            </a:r>
            <a:r>
              <a:rPr lang="en-US" altLang="zh-CN" sz="4000" dirty="0"/>
              <a:t>natural language inference with </a:t>
            </a:r>
            <a:r>
              <a:rPr lang="en-US" altLang="zh-CN" sz="4000" dirty="0" smtClean="0"/>
              <a:t>LSTM(</a:t>
            </a:r>
            <a:r>
              <a:rPr lang="en-US" altLang="zh-CN" sz="4000" dirty="0"/>
              <a:t>Wang </a:t>
            </a:r>
            <a:r>
              <a:rPr lang="en-US" altLang="zh-CN" sz="4000" dirty="0" smtClean="0"/>
              <a:t>NAACL’2016 )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48731" y="1586363"/>
                <a:ext cx="112048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Task : Natural language inference (NLI)</a:t>
                </a:r>
              </a:p>
              <a:p>
                <a:r>
                  <a:rPr lang="en-US" altLang="zh-CN" dirty="0"/>
                  <a:t>Natural language inference (NLI) is the problem of determining whether from a premise sentence P one can infer another hypothesis sentence H (</a:t>
                </a:r>
                <a:r>
                  <a:rPr lang="en-US" altLang="zh-CN" dirty="0" err="1"/>
                  <a:t>MacCartney</a:t>
                </a:r>
                <a:r>
                  <a:rPr lang="en-US" altLang="zh-CN" dirty="0"/>
                  <a:t>, 2009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 smtClean="0"/>
              </a:p>
              <a:p>
                <a:pPr/>
                <a:r>
                  <a:rPr lang="en-US" altLang="zh-CN" dirty="0"/>
                  <a:t>https://github.com/shuohangwang/ </a:t>
                </a:r>
                <a:r>
                  <a:rPr lang="en-US" altLang="zh-CN" dirty="0" err="1"/>
                  <a:t>SeqMatchSeq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&amp;&amp;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 smtClean="0"/>
                  <a:t> 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-&gt;  entailment, contradiction and neutral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31" y="1586363"/>
                <a:ext cx="1120481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490" t="-15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2" y="3617688"/>
            <a:ext cx="5551938" cy="27991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882" y="2258040"/>
            <a:ext cx="2465634" cy="7713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683" y="2295121"/>
            <a:ext cx="3107829" cy="9053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411" y="3312888"/>
            <a:ext cx="4676775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980" y="4628903"/>
            <a:ext cx="4561987" cy="1787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2448" y="3958966"/>
            <a:ext cx="15335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2"/>
    </mc:Choice>
    <mc:Fallback>
      <p:transition spd="slow" advTm="109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9299"/>
            <a:ext cx="9144000" cy="109336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MACHINE COMPREHENSION USING MATCH-LSTM AND ANSWER </a:t>
            </a:r>
            <a:r>
              <a:rPr lang="en-US" altLang="zh-CN" sz="3200" dirty="0" smtClean="0"/>
              <a:t>POINTER(</a:t>
            </a:r>
            <a:r>
              <a:rPr lang="en-US" altLang="zh-CN" sz="3200" dirty="0" err="1" smtClean="0"/>
              <a:t>wang</a:t>
            </a:r>
            <a:r>
              <a:rPr lang="en-US" altLang="zh-CN" sz="3200" dirty="0" smtClean="0"/>
              <a:t> ICLR’2017)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5700" y="1842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2635983"/>
            <a:ext cx="3067050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724822"/>
            <a:ext cx="2676525" cy="35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48" y="4225928"/>
            <a:ext cx="1895475" cy="32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48" y="5770135"/>
            <a:ext cx="2124075" cy="42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350" y="3491218"/>
            <a:ext cx="5067300" cy="828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2350" y="4297180"/>
            <a:ext cx="1933575" cy="857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573" y="4551241"/>
            <a:ext cx="2428875" cy="41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9650" y="4375028"/>
            <a:ext cx="1457325" cy="647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3460" y="5169053"/>
            <a:ext cx="4086225" cy="704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3950" y="5959232"/>
            <a:ext cx="2247900" cy="4000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7808" y="5197232"/>
            <a:ext cx="3771900" cy="5524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7808" y="5863370"/>
            <a:ext cx="3495675" cy="3905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85848" y="2325047"/>
            <a:ext cx="10687052" cy="855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5374" y="3342589"/>
            <a:ext cx="10687052" cy="1751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85848" y="5179526"/>
            <a:ext cx="10687052" cy="1462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7847808" y="5197232"/>
            <a:ext cx="0" cy="14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7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9"/>
    </mc:Choice>
    <mc:Fallback>
      <p:transition spd="slow" advTm="370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9299"/>
            <a:ext cx="9144000" cy="109336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MACHINE COMPREHENSION USING MATCH-LSTM AND ANSWER </a:t>
            </a:r>
            <a:r>
              <a:rPr lang="en-US" altLang="zh-CN" sz="3200" dirty="0" smtClean="0"/>
              <a:t>POINTER(</a:t>
            </a:r>
            <a:r>
              <a:rPr lang="en-US" altLang="zh-CN" sz="3200" dirty="0" err="1" smtClean="0"/>
              <a:t>wang</a:t>
            </a:r>
            <a:r>
              <a:rPr lang="en-US" altLang="zh-CN" sz="3200" dirty="0" smtClean="0"/>
              <a:t> ICLR’2017)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5700" y="1842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87" y="2482850"/>
            <a:ext cx="5985437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1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6"/>
    </mc:Choice>
    <mc:Fallback>
      <p:transition spd="slow" advTm="91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88900"/>
            <a:ext cx="9144000" cy="509160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R-net (msra,2017)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820618"/>
            <a:ext cx="2539493" cy="3510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75" y="1577059"/>
            <a:ext cx="3600450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308350"/>
            <a:ext cx="31242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75" y="2895600"/>
            <a:ext cx="4286250" cy="1257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475" y="3175000"/>
            <a:ext cx="2790825" cy="476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575" y="3594100"/>
            <a:ext cx="3448050" cy="10001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73100" y="1096718"/>
            <a:ext cx="11315700" cy="179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3100" y="2895600"/>
            <a:ext cx="11315700" cy="2017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9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77"/>
    </mc:Choice>
    <mc:Fallback>
      <p:transition spd="slow" advTm="3697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88900"/>
            <a:ext cx="9144000" cy="509160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R-net (msra,2017)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3100" y="1096718"/>
            <a:ext cx="11315700" cy="179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3100" y="2895600"/>
            <a:ext cx="11315700" cy="2017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1772321"/>
            <a:ext cx="2295525" cy="447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75" y="1207385"/>
            <a:ext cx="3676650" cy="438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75" y="1998875"/>
            <a:ext cx="1695450" cy="3143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00" y="1488371"/>
            <a:ext cx="3762375" cy="11620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875" y="3571203"/>
            <a:ext cx="1495425" cy="361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99" y="3171152"/>
            <a:ext cx="4468023" cy="136274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2726" y="3171152"/>
            <a:ext cx="3568349" cy="8456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6699" y="5527033"/>
            <a:ext cx="2249326" cy="41773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5737" y="5157820"/>
            <a:ext cx="3128963" cy="117189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70000" y="5298434"/>
            <a:ext cx="237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 layers initial   hidden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02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84"/>
    </mc:Choice>
    <mc:Fallback>
      <p:transition spd="slow" advTm="4328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88900"/>
            <a:ext cx="9144000" cy="509160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R-net (msra,2017)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100" y="699660"/>
            <a:ext cx="9144000" cy="3970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Task: reading comprehension(RC) 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401518"/>
            <a:ext cx="7544885" cy="43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5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5"/>
    </mc:Choice>
    <mc:Fallback>
      <p:transition spd="slow" advTm="482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269</Words>
  <Application>Microsoft Office PowerPoint</Application>
  <PresentationFormat>宽屏</PresentationFormat>
  <Paragraphs>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Cambria Math</vt:lpstr>
      <vt:lpstr>Office 主题</vt:lpstr>
      <vt:lpstr>Reading comprehension (RC)</vt:lpstr>
      <vt:lpstr>Reading comprehension (RC)</vt:lpstr>
      <vt:lpstr>Pointer networks  ( Vinyals nips’2015)</vt:lpstr>
      <vt:lpstr>Learning natural language inference with LSTM(Wang NAACL’2016 )</vt:lpstr>
      <vt:lpstr>MACHINE COMPREHENSION USING MATCH-LSTM AND ANSWER POINTER(wang ICLR’2017)</vt:lpstr>
      <vt:lpstr>MACHINE COMPREHENSION USING MATCH-LSTM AND ANSWER POINTER(wang ICLR’2017)</vt:lpstr>
      <vt:lpstr>R-net (msra,2017)</vt:lpstr>
      <vt:lpstr>R-net (msra,2017)</vt:lpstr>
      <vt:lpstr>R-net (msra,2017)</vt:lpstr>
      <vt:lpstr>AoA reader (hit,2016)</vt:lpstr>
      <vt:lpstr>Multiperspective matching (wang,2016)</vt:lpstr>
      <vt:lpstr>   Reading Wikipedia to Answer Open-Domain Questions(chen,ACL’2017)</vt:lpstr>
      <vt:lpstr>   Reading Wikipedia to Answer Open-Domain Questions(chen,ACL’2017)</vt:lpstr>
      <vt:lpstr>DYNAMIC COATTENTION NETWORKS FOR QUESTION ANSWERING(saleforce,iclr2017)</vt:lpstr>
      <vt:lpstr>DYNAMIC COATTENTION NETWORKS FOR QUESTION ANSWERING(saleforce,iclr2017)</vt:lpstr>
      <vt:lpstr>PowerPoint 演示文稿</vt:lpstr>
      <vt:lpstr>Words or Characters? Fine-grained Gating for Reading Comprehension( 2017’ICLR)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25</cp:revision>
  <dcterms:created xsi:type="dcterms:W3CDTF">2017-09-05T12:58:05Z</dcterms:created>
  <dcterms:modified xsi:type="dcterms:W3CDTF">2017-09-07T01:02:33Z</dcterms:modified>
</cp:coreProperties>
</file>