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14E58-9EC8-4BC3-B5DC-3955BACBEF9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39008-0E6B-45A2-A968-36998BB34BD8}">
      <dgm:prSet phldrT="[Text]" custT="1"/>
      <dgm:spPr/>
      <dgm:t>
        <a:bodyPr/>
        <a:lstStyle/>
        <a:p>
          <a:r>
            <a:rPr lang="en-US" sz="1200" dirty="0" smtClean="0"/>
            <a:t>Uninstall(</a:t>
          </a:r>
          <a:r>
            <a:rPr lang="en-US" sz="1200" dirty="0" err="1" smtClean="0"/>
            <a:t>FaFeatDef</a:t>
          </a:r>
          <a:r>
            <a:rPr lang="en-US" sz="1200" dirty="0" smtClean="0"/>
            <a:t>)</a:t>
          </a:r>
          <a:endParaRPr lang="en-US" sz="1200" dirty="0"/>
        </a:p>
      </dgm:t>
    </dgm:pt>
    <dgm:pt modelId="{EAC27555-5A30-401B-834F-1460FAB698C5}" type="parTrans" cxnId="{60F0FF88-6B35-4198-A404-E44E4E2AB41E}">
      <dgm:prSet custT="1"/>
      <dgm:spPr/>
      <dgm:t>
        <a:bodyPr/>
        <a:lstStyle/>
        <a:p>
          <a:endParaRPr lang="en-US" sz="1200"/>
        </a:p>
      </dgm:t>
    </dgm:pt>
    <dgm:pt modelId="{BAF96BD4-75F1-45A8-A147-F966FA67EEA7}" type="sibTrans" cxnId="{60F0FF88-6B35-4198-A404-E44E4E2AB41E}">
      <dgm:prSet/>
      <dgm:spPr/>
      <dgm:t>
        <a:bodyPr/>
        <a:lstStyle/>
        <a:p>
          <a:endParaRPr lang="en-US" sz="1200"/>
        </a:p>
      </dgm:t>
    </dgm:pt>
    <dgm:pt modelId="{473B206A-A043-4C57-B7B2-341B0B7FC7C3}">
      <dgm:prSet phldrT="[Text]" custT="1"/>
      <dgm:spPr/>
      <dgm:t>
        <a:bodyPr/>
        <a:lstStyle/>
        <a:p>
          <a:r>
            <a:rPr lang="en-US" sz="1200" dirty="0" smtClean="0"/>
            <a:t>Activate(</a:t>
          </a:r>
          <a:r>
            <a:rPr lang="en-US" sz="1200" dirty="0" err="1" smtClean="0"/>
            <a:t>FALoc</a:t>
          </a:r>
          <a:r>
            <a:rPr lang="en-US" sz="1200" dirty="0" smtClean="0"/>
            <a:t>, </a:t>
          </a:r>
          <a:r>
            <a:rPr lang="en-US" sz="1200" dirty="0" err="1" smtClean="0"/>
            <a:t>Guid</a:t>
          </a:r>
          <a:r>
            <a:rPr lang="en-US" sz="1200" dirty="0" smtClean="0"/>
            <a:t>)</a:t>
          </a:r>
          <a:endParaRPr lang="en-US" sz="1200" dirty="0"/>
        </a:p>
      </dgm:t>
    </dgm:pt>
    <dgm:pt modelId="{EFFD6E8F-90E3-4606-801F-440CC75DC3A5}" type="parTrans" cxnId="{B1393606-0A4F-4EA1-9EFD-279567E27430}">
      <dgm:prSet custT="1"/>
      <dgm:spPr/>
      <dgm:t>
        <a:bodyPr/>
        <a:lstStyle/>
        <a:p>
          <a:endParaRPr lang="en-US" sz="1200"/>
        </a:p>
      </dgm:t>
    </dgm:pt>
    <dgm:pt modelId="{C901A591-201A-447D-A7E9-93CDA3566C03}" type="sibTrans" cxnId="{B1393606-0A4F-4EA1-9EFD-279567E27430}">
      <dgm:prSet/>
      <dgm:spPr/>
      <dgm:t>
        <a:bodyPr/>
        <a:lstStyle/>
        <a:p>
          <a:endParaRPr lang="en-US" sz="1200"/>
        </a:p>
      </dgm:t>
    </dgm:pt>
    <dgm:pt modelId="{37C3E058-46CA-4BA4-BC9A-F332FA93E308}">
      <dgm:prSet phldrT="[Text]" custT="1"/>
      <dgm:spPr/>
      <dgm:t>
        <a:bodyPr/>
        <a:lstStyle/>
        <a:p>
          <a:r>
            <a:rPr lang="en-US" sz="1200" dirty="0" smtClean="0"/>
            <a:t>Deactivate(</a:t>
          </a:r>
          <a:r>
            <a:rPr lang="en-US" sz="1200" dirty="0" err="1" smtClean="0"/>
            <a:t>FALoc</a:t>
          </a:r>
          <a:r>
            <a:rPr lang="en-US" sz="1200" dirty="0" smtClean="0"/>
            <a:t>, </a:t>
          </a:r>
          <a:r>
            <a:rPr lang="en-US" sz="1200" dirty="0" err="1" smtClean="0"/>
            <a:t>Guid</a:t>
          </a:r>
          <a:r>
            <a:rPr lang="en-US" sz="1200" dirty="0" smtClean="0"/>
            <a:t>)</a:t>
          </a:r>
          <a:endParaRPr lang="en-US" sz="1200" dirty="0"/>
        </a:p>
      </dgm:t>
    </dgm:pt>
    <dgm:pt modelId="{AEB8DE5C-E54C-424F-B71A-1966591A8573}" type="parTrans" cxnId="{FE3A7816-66A8-4920-A436-2099F9954D27}">
      <dgm:prSet custT="1"/>
      <dgm:spPr/>
      <dgm:t>
        <a:bodyPr/>
        <a:lstStyle/>
        <a:p>
          <a:endParaRPr lang="en-US" sz="1200"/>
        </a:p>
      </dgm:t>
    </dgm:pt>
    <dgm:pt modelId="{234FF137-2510-46CA-883B-67D9DFF20021}" type="sibTrans" cxnId="{FE3A7816-66A8-4920-A436-2099F9954D27}">
      <dgm:prSet/>
      <dgm:spPr/>
      <dgm:t>
        <a:bodyPr/>
        <a:lstStyle/>
        <a:p>
          <a:endParaRPr lang="en-US" sz="1200"/>
        </a:p>
      </dgm:t>
    </dgm:pt>
    <dgm:pt modelId="{CDDF764A-C33F-4835-B431-E8522D556E75}">
      <dgm:prSet phldrT="[Text]" custT="1"/>
      <dgm:spPr/>
      <dgm:t>
        <a:bodyPr/>
        <a:lstStyle/>
        <a:p>
          <a:r>
            <a:rPr lang="en-US" sz="1200" dirty="0" smtClean="0"/>
            <a:t>Update(list&lt;</a:t>
          </a:r>
          <a:r>
            <a:rPr lang="en-US" sz="1200" dirty="0" err="1" smtClean="0"/>
            <a:t>FaActFeat</a:t>
          </a:r>
          <a:r>
            <a:rPr lang="en-US" sz="1200" dirty="0" smtClean="0"/>
            <a:t>&gt;)</a:t>
          </a:r>
          <a:endParaRPr lang="en-US" sz="1200" dirty="0"/>
        </a:p>
      </dgm:t>
    </dgm:pt>
    <dgm:pt modelId="{EEED1F23-1C21-4B7F-8AD5-E233C783B968}" type="parTrans" cxnId="{07A794E2-1BF7-4E41-B6D8-C0759619C0F4}">
      <dgm:prSet custT="1"/>
      <dgm:spPr/>
      <dgm:t>
        <a:bodyPr/>
        <a:lstStyle/>
        <a:p>
          <a:endParaRPr lang="en-US" sz="1200"/>
        </a:p>
      </dgm:t>
    </dgm:pt>
    <dgm:pt modelId="{131A384E-3970-498D-880A-F017547CCDD9}" type="sibTrans" cxnId="{07A794E2-1BF7-4E41-B6D8-C0759619C0F4}">
      <dgm:prSet/>
      <dgm:spPr/>
      <dgm:t>
        <a:bodyPr/>
        <a:lstStyle/>
        <a:p>
          <a:endParaRPr lang="en-US" sz="1200"/>
        </a:p>
      </dgm:t>
    </dgm:pt>
    <dgm:pt modelId="{6A442EED-F2E4-4154-98F9-E6775FBBE6D4}">
      <dgm:prSet phldrT="[Text]" custT="1"/>
      <dgm:spPr/>
      <dgm:t>
        <a:bodyPr/>
        <a:lstStyle/>
        <a:p>
          <a:r>
            <a:rPr lang="en-US" sz="1200" dirty="0" smtClean="0"/>
            <a:t>Task Manager</a:t>
          </a:r>
          <a:endParaRPr lang="en-US" sz="1200" dirty="0"/>
        </a:p>
      </dgm:t>
    </dgm:pt>
    <dgm:pt modelId="{F7697DF9-C12C-4BBD-86C8-E2D03B50599D}" type="parTrans" cxnId="{1E3DB449-2DE8-4F09-AF67-6DC877FD1327}">
      <dgm:prSet/>
      <dgm:spPr/>
      <dgm:t>
        <a:bodyPr/>
        <a:lstStyle/>
        <a:p>
          <a:endParaRPr lang="en-US" sz="1200"/>
        </a:p>
      </dgm:t>
    </dgm:pt>
    <dgm:pt modelId="{8189F51C-82C4-43F5-A890-03DC17F47421}" type="sibTrans" cxnId="{1E3DB449-2DE8-4F09-AF67-6DC877FD1327}">
      <dgm:prSet/>
      <dgm:spPr/>
      <dgm:t>
        <a:bodyPr/>
        <a:lstStyle/>
        <a:p>
          <a:endParaRPr lang="en-US" sz="1200"/>
        </a:p>
      </dgm:t>
    </dgm:pt>
    <dgm:pt modelId="{18BDAF98-DB58-46A8-86C5-94FA5790CD1A}">
      <dgm:prSet phldrT="[Text]" custT="1"/>
      <dgm:spPr/>
      <dgm:t>
        <a:bodyPr/>
        <a:lstStyle/>
        <a:p>
          <a:r>
            <a:rPr lang="en-US" sz="1200" dirty="0" smtClean="0"/>
            <a:t>Load(</a:t>
          </a:r>
          <a:r>
            <a:rPr lang="en-US" sz="1200" dirty="0" err="1" smtClean="0"/>
            <a:t>FALoc</a:t>
          </a:r>
          <a:r>
            <a:rPr lang="en-US" sz="1200" dirty="0" smtClean="0"/>
            <a:t>)</a:t>
          </a:r>
          <a:endParaRPr lang="en-US" sz="1200" dirty="0"/>
        </a:p>
      </dgm:t>
    </dgm:pt>
    <dgm:pt modelId="{295E7D48-FAF9-4553-B42F-9443A17730CA}" type="parTrans" cxnId="{6585662D-F420-4A5B-A54C-62ECBAF4C772}">
      <dgm:prSet custT="1"/>
      <dgm:spPr/>
      <dgm:t>
        <a:bodyPr/>
        <a:lstStyle/>
        <a:p>
          <a:endParaRPr lang="en-US" sz="1200"/>
        </a:p>
      </dgm:t>
    </dgm:pt>
    <dgm:pt modelId="{AF74B353-492F-46B9-BA98-4AFB1383CDDD}" type="sibTrans" cxnId="{6585662D-F420-4A5B-A54C-62ECBAF4C772}">
      <dgm:prSet/>
      <dgm:spPr/>
      <dgm:t>
        <a:bodyPr/>
        <a:lstStyle/>
        <a:p>
          <a:endParaRPr lang="en-US" sz="1200"/>
        </a:p>
      </dgm:t>
    </dgm:pt>
    <dgm:pt modelId="{2DB2F27A-4AF1-4A47-A548-E031CD9399C7}">
      <dgm:prSet phldrT="[Text]" custT="1"/>
      <dgm:spPr/>
      <dgm:t>
        <a:bodyPr/>
        <a:lstStyle/>
        <a:p>
          <a:r>
            <a:rPr lang="en-US" sz="1200" dirty="0" smtClean="0"/>
            <a:t>Activate (</a:t>
          </a:r>
          <a:r>
            <a:rPr lang="en-US" sz="1200" dirty="0" err="1" smtClean="0"/>
            <a:t>SPLoc</a:t>
          </a:r>
          <a:r>
            <a:rPr lang="en-US" sz="1200" dirty="0" smtClean="0"/>
            <a:t>, </a:t>
          </a:r>
          <a:r>
            <a:rPr lang="en-US" sz="1200" dirty="0" err="1" smtClean="0"/>
            <a:t>Guid</a:t>
          </a:r>
          <a:r>
            <a:rPr lang="en-US" sz="1200" dirty="0" smtClean="0"/>
            <a:t>)</a:t>
          </a:r>
          <a:endParaRPr lang="en-US" sz="1200" dirty="0"/>
        </a:p>
      </dgm:t>
    </dgm:pt>
    <dgm:pt modelId="{29F86B99-F970-47F9-BB4B-E92D70699F2D}" type="parTrans" cxnId="{54D3E2AA-72C3-423F-A07E-73B6992FB7B0}">
      <dgm:prSet/>
      <dgm:spPr/>
      <dgm:t>
        <a:bodyPr/>
        <a:lstStyle/>
        <a:p>
          <a:endParaRPr lang="en-US"/>
        </a:p>
      </dgm:t>
    </dgm:pt>
    <dgm:pt modelId="{6573A7FD-F114-4F6B-A254-B6B00E7EC0F2}" type="sibTrans" cxnId="{54D3E2AA-72C3-423F-A07E-73B6992FB7B0}">
      <dgm:prSet/>
      <dgm:spPr/>
      <dgm:t>
        <a:bodyPr/>
        <a:lstStyle/>
        <a:p>
          <a:endParaRPr lang="en-US"/>
        </a:p>
      </dgm:t>
    </dgm:pt>
    <dgm:pt modelId="{5893D885-4805-4043-915A-5CD0BF99E5CE}" type="pres">
      <dgm:prSet presAssocID="{C6114E58-9EC8-4BC3-B5DC-3955BACBEF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4FB06-A96C-46F9-BB1B-96B5F6F9CD96}" type="pres">
      <dgm:prSet presAssocID="{6A442EED-F2E4-4154-98F9-E6775FBBE6D4}" presName="root1" presStyleCnt="0"/>
      <dgm:spPr/>
    </dgm:pt>
    <dgm:pt modelId="{8725BD80-E4C2-4800-B51C-AE89BDE94BE3}" type="pres">
      <dgm:prSet presAssocID="{6A442EED-F2E4-4154-98F9-E6775FBBE6D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DC9ED-502C-496F-8B68-639815420036}" type="pres">
      <dgm:prSet presAssocID="{6A442EED-F2E4-4154-98F9-E6775FBBE6D4}" presName="level2hierChild" presStyleCnt="0"/>
      <dgm:spPr/>
    </dgm:pt>
    <dgm:pt modelId="{F4620CC3-F026-4B98-8BFB-FA0131AC6EC3}" type="pres">
      <dgm:prSet presAssocID="{295E7D48-FAF9-4553-B42F-9443A17730CA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EC83336C-9C80-4879-9129-899B68EBF049}" type="pres">
      <dgm:prSet presAssocID="{295E7D48-FAF9-4553-B42F-9443A17730CA}" presName="connTx" presStyleLbl="parChTrans1D2" presStyleIdx="0" presStyleCnt="6"/>
      <dgm:spPr/>
      <dgm:t>
        <a:bodyPr/>
        <a:lstStyle/>
        <a:p>
          <a:endParaRPr lang="en-US"/>
        </a:p>
      </dgm:t>
    </dgm:pt>
    <dgm:pt modelId="{DFFB0174-76EC-4A81-BCDD-7CFF5DC9D294}" type="pres">
      <dgm:prSet presAssocID="{18BDAF98-DB58-46A8-86C5-94FA5790CD1A}" presName="root2" presStyleCnt="0"/>
      <dgm:spPr/>
    </dgm:pt>
    <dgm:pt modelId="{E8876E72-A0D2-42C0-83A0-7D6B2DD3F873}" type="pres">
      <dgm:prSet presAssocID="{18BDAF98-DB58-46A8-86C5-94FA5790CD1A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F39313-8695-4556-84D6-EAB1DB743321}" type="pres">
      <dgm:prSet presAssocID="{18BDAF98-DB58-46A8-86C5-94FA5790CD1A}" presName="level3hierChild" presStyleCnt="0"/>
      <dgm:spPr/>
    </dgm:pt>
    <dgm:pt modelId="{F2908282-555A-4CA7-A5BD-2CBFDDEA3480}" type="pres">
      <dgm:prSet presAssocID="{EFFD6E8F-90E3-4606-801F-440CC75DC3A5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D5F7D6ED-334F-439F-B901-AB044B4CDD1C}" type="pres">
      <dgm:prSet presAssocID="{EFFD6E8F-90E3-4606-801F-440CC75DC3A5}" presName="connTx" presStyleLbl="parChTrans1D2" presStyleIdx="1" presStyleCnt="6"/>
      <dgm:spPr/>
      <dgm:t>
        <a:bodyPr/>
        <a:lstStyle/>
        <a:p>
          <a:endParaRPr lang="en-US"/>
        </a:p>
      </dgm:t>
    </dgm:pt>
    <dgm:pt modelId="{62FC14A6-B0A9-4299-892C-05D19698BB02}" type="pres">
      <dgm:prSet presAssocID="{473B206A-A043-4C57-B7B2-341B0B7FC7C3}" presName="root2" presStyleCnt="0"/>
      <dgm:spPr/>
    </dgm:pt>
    <dgm:pt modelId="{727FE2D6-0BE8-43C4-B066-115CC99ED535}" type="pres">
      <dgm:prSet presAssocID="{473B206A-A043-4C57-B7B2-341B0B7FC7C3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4ACBB9-49FA-425E-A08A-9494CD11E621}" type="pres">
      <dgm:prSet presAssocID="{473B206A-A043-4C57-B7B2-341B0B7FC7C3}" presName="level3hierChild" presStyleCnt="0"/>
      <dgm:spPr/>
    </dgm:pt>
    <dgm:pt modelId="{43B73FDF-70CC-408C-870C-F9B578A57FC9}" type="pres">
      <dgm:prSet presAssocID="{29F86B99-F970-47F9-BB4B-E92D70699F2D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0C8479A4-17C9-455D-87AE-4E3269D550F2}" type="pres">
      <dgm:prSet presAssocID="{29F86B99-F970-47F9-BB4B-E92D70699F2D}" presName="connTx" presStyleLbl="parChTrans1D2" presStyleIdx="2" presStyleCnt="6"/>
      <dgm:spPr/>
      <dgm:t>
        <a:bodyPr/>
        <a:lstStyle/>
        <a:p>
          <a:endParaRPr lang="en-US"/>
        </a:p>
      </dgm:t>
    </dgm:pt>
    <dgm:pt modelId="{97623586-4DC0-41D1-81A5-133A5C14F6AE}" type="pres">
      <dgm:prSet presAssocID="{2DB2F27A-4AF1-4A47-A548-E031CD9399C7}" presName="root2" presStyleCnt="0"/>
      <dgm:spPr/>
    </dgm:pt>
    <dgm:pt modelId="{442775CC-F096-4EB8-8403-16DD0C56494D}" type="pres">
      <dgm:prSet presAssocID="{2DB2F27A-4AF1-4A47-A548-E031CD9399C7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B4BAE1-8F55-4EB0-A5DC-8598A10124A7}" type="pres">
      <dgm:prSet presAssocID="{2DB2F27A-4AF1-4A47-A548-E031CD9399C7}" presName="level3hierChild" presStyleCnt="0"/>
      <dgm:spPr/>
    </dgm:pt>
    <dgm:pt modelId="{27B3623A-93BA-47DD-A688-50D3F10A32C6}" type="pres">
      <dgm:prSet presAssocID="{AEB8DE5C-E54C-424F-B71A-1966591A8573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EBC6C53F-7CB7-41D2-A322-A48CB0E34D26}" type="pres">
      <dgm:prSet presAssocID="{AEB8DE5C-E54C-424F-B71A-1966591A8573}" presName="connTx" presStyleLbl="parChTrans1D2" presStyleIdx="3" presStyleCnt="6"/>
      <dgm:spPr/>
      <dgm:t>
        <a:bodyPr/>
        <a:lstStyle/>
        <a:p>
          <a:endParaRPr lang="en-US"/>
        </a:p>
      </dgm:t>
    </dgm:pt>
    <dgm:pt modelId="{E495D70D-5013-4321-86DF-BC8FE46ED3E0}" type="pres">
      <dgm:prSet presAssocID="{37C3E058-46CA-4BA4-BC9A-F332FA93E308}" presName="root2" presStyleCnt="0"/>
      <dgm:spPr/>
    </dgm:pt>
    <dgm:pt modelId="{2954B75E-69DE-433A-9522-7F9196F48946}" type="pres">
      <dgm:prSet presAssocID="{37C3E058-46CA-4BA4-BC9A-F332FA93E308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C11F9E-7AF2-4150-B5C7-4BB70503476A}" type="pres">
      <dgm:prSet presAssocID="{37C3E058-46CA-4BA4-BC9A-F332FA93E308}" presName="level3hierChild" presStyleCnt="0"/>
      <dgm:spPr/>
    </dgm:pt>
    <dgm:pt modelId="{457DEF96-2CC9-4A15-9D9E-3A529F5F7C6E}" type="pres">
      <dgm:prSet presAssocID="{EEED1F23-1C21-4B7F-8AD5-E233C783B96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752DFFD3-9310-4EA1-BDCC-D23960D62C48}" type="pres">
      <dgm:prSet presAssocID="{EEED1F23-1C21-4B7F-8AD5-E233C783B96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1BD2274A-FA35-4ED1-8C57-375A942E2C49}" type="pres">
      <dgm:prSet presAssocID="{CDDF764A-C33F-4835-B431-E8522D556E75}" presName="root2" presStyleCnt="0"/>
      <dgm:spPr/>
    </dgm:pt>
    <dgm:pt modelId="{D3E403E7-06FD-4D39-8D47-DBF2072EB0D8}" type="pres">
      <dgm:prSet presAssocID="{CDDF764A-C33F-4835-B431-E8522D556E75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0DEE7B-E77E-4AAF-9EE7-5B406DB7FB63}" type="pres">
      <dgm:prSet presAssocID="{CDDF764A-C33F-4835-B431-E8522D556E75}" presName="level3hierChild" presStyleCnt="0"/>
      <dgm:spPr/>
    </dgm:pt>
    <dgm:pt modelId="{B1E72FE3-33E3-4E18-A28F-8CFDFDC8A0D6}" type="pres">
      <dgm:prSet presAssocID="{EAC27555-5A30-401B-834F-1460FAB698C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F2EE62F0-3A12-4B7D-AFA7-FEB81CEE0A10}" type="pres">
      <dgm:prSet presAssocID="{EAC27555-5A30-401B-834F-1460FAB698C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B1838F6A-D60B-4EF9-A775-D15A0E7E7E6C}" type="pres">
      <dgm:prSet presAssocID="{71C39008-0E6B-45A2-A968-36998BB34BD8}" presName="root2" presStyleCnt="0"/>
      <dgm:spPr/>
    </dgm:pt>
    <dgm:pt modelId="{63A837F5-1339-4C5E-93EC-29B571089A49}" type="pres">
      <dgm:prSet presAssocID="{71C39008-0E6B-45A2-A968-36998BB34BD8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5A20C-0614-4F95-A684-E3F0FC7DF27F}" type="pres">
      <dgm:prSet presAssocID="{71C39008-0E6B-45A2-A968-36998BB34BD8}" presName="level3hierChild" presStyleCnt="0"/>
      <dgm:spPr/>
    </dgm:pt>
  </dgm:ptLst>
  <dgm:cxnLst>
    <dgm:cxn modelId="{B877559D-866C-4367-A2DA-E3E77D4DE0FD}" type="presOf" srcId="{CDDF764A-C33F-4835-B431-E8522D556E75}" destId="{D3E403E7-06FD-4D39-8D47-DBF2072EB0D8}" srcOrd="0" destOrd="0" presId="urn:microsoft.com/office/officeart/2005/8/layout/hierarchy2"/>
    <dgm:cxn modelId="{F17A4DF4-08C6-4424-8D0A-C01981491582}" type="presOf" srcId="{EAC27555-5A30-401B-834F-1460FAB698C5}" destId="{B1E72FE3-33E3-4E18-A28F-8CFDFDC8A0D6}" srcOrd="0" destOrd="0" presId="urn:microsoft.com/office/officeart/2005/8/layout/hierarchy2"/>
    <dgm:cxn modelId="{1E3DB449-2DE8-4F09-AF67-6DC877FD1327}" srcId="{C6114E58-9EC8-4BC3-B5DC-3955BACBEF9E}" destId="{6A442EED-F2E4-4154-98F9-E6775FBBE6D4}" srcOrd="0" destOrd="0" parTransId="{F7697DF9-C12C-4BBD-86C8-E2D03B50599D}" sibTransId="{8189F51C-82C4-43F5-A890-03DC17F47421}"/>
    <dgm:cxn modelId="{BB2EB281-858D-4DBE-843D-44C8972C7F55}" type="presOf" srcId="{EEED1F23-1C21-4B7F-8AD5-E233C783B968}" destId="{752DFFD3-9310-4EA1-BDCC-D23960D62C48}" srcOrd="1" destOrd="0" presId="urn:microsoft.com/office/officeart/2005/8/layout/hierarchy2"/>
    <dgm:cxn modelId="{0FFFD0EE-019D-4C3B-9EBA-806FFAD02404}" type="presOf" srcId="{C6114E58-9EC8-4BC3-B5DC-3955BACBEF9E}" destId="{5893D885-4805-4043-915A-5CD0BF99E5CE}" srcOrd="0" destOrd="0" presId="urn:microsoft.com/office/officeart/2005/8/layout/hierarchy2"/>
    <dgm:cxn modelId="{B23786B2-3198-49FF-8F23-0E60479ECB94}" type="presOf" srcId="{295E7D48-FAF9-4553-B42F-9443A17730CA}" destId="{EC83336C-9C80-4879-9129-899B68EBF049}" srcOrd="1" destOrd="0" presId="urn:microsoft.com/office/officeart/2005/8/layout/hierarchy2"/>
    <dgm:cxn modelId="{B6BA4621-A464-41BA-B781-9FADDFC4E514}" type="presOf" srcId="{473B206A-A043-4C57-B7B2-341B0B7FC7C3}" destId="{727FE2D6-0BE8-43C4-B066-115CC99ED535}" srcOrd="0" destOrd="0" presId="urn:microsoft.com/office/officeart/2005/8/layout/hierarchy2"/>
    <dgm:cxn modelId="{E8FC29F4-65C7-4479-8D65-450803711AE3}" type="presOf" srcId="{EFFD6E8F-90E3-4606-801F-440CC75DC3A5}" destId="{F2908282-555A-4CA7-A5BD-2CBFDDEA3480}" srcOrd="0" destOrd="0" presId="urn:microsoft.com/office/officeart/2005/8/layout/hierarchy2"/>
    <dgm:cxn modelId="{6585662D-F420-4A5B-A54C-62ECBAF4C772}" srcId="{6A442EED-F2E4-4154-98F9-E6775FBBE6D4}" destId="{18BDAF98-DB58-46A8-86C5-94FA5790CD1A}" srcOrd="0" destOrd="0" parTransId="{295E7D48-FAF9-4553-B42F-9443A17730CA}" sibTransId="{AF74B353-492F-46B9-BA98-4AFB1383CDDD}"/>
    <dgm:cxn modelId="{07A794E2-1BF7-4E41-B6D8-C0759619C0F4}" srcId="{6A442EED-F2E4-4154-98F9-E6775FBBE6D4}" destId="{CDDF764A-C33F-4835-B431-E8522D556E75}" srcOrd="4" destOrd="0" parTransId="{EEED1F23-1C21-4B7F-8AD5-E233C783B968}" sibTransId="{131A384E-3970-498D-880A-F017547CCDD9}"/>
    <dgm:cxn modelId="{24BDE0FF-7A79-47AC-95E8-E66F7F40AE69}" type="presOf" srcId="{37C3E058-46CA-4BA4-BC9A-F332FA93E308}" destId="{2954B75E-69DE-433A-9522-7F9196F48946}" srcOrd="0" destOrd="0" presId="urn:microsoft.com/office/officeart/2005/8/layout/hierarchy2"/>
    <dgm:cxn modelId="{1B036E86-AE59-432E-BD02-0DF954E86462}" type="presOf" srcId="{AEB8DE5C-E54C-424F-B71A-1966591A8573}" destId="{27B3623A-93BA-47DD-A688-50D3F10A32C6}" srcOrd="0" destOrd="0" presId="urn:microsoft.com/office/officeart/2005/8/layout/hierarchy2"/>
    <dgm:cxn modelId="{D355B1FB-DE15-47EA-B318-F822F097DA6F}" type="presOf" srcId="{18BDAF98-DB58-46A8-86C5-94FA5790CD1A}" destId="{E8876E72-A0D2-42C0-83A0-7D6B2DD3F873}" srcOrd="0" destOrd="0" presId="urn:microsoft.com/office/officeart/2005/8/layout/hierarchy2"/>
    <dgm:cxn modelId="{E8697FCA-89D3-4A60-9A87-B021C5665F3B}" type="presOf" srcId="{EEED1F23-1C21-4B7F-8AD5-E233C783B968}" destId="{457DEF96-2CC9-4A15-9D9E-3A529F5F7C6E}" srcOrd="0" destOrd="0" presId="urn:microsoft.com/office/officeart/2005/8/layout/hierarchy2"/>
    <dgm:cxn modelId="{DF6CA5DB-1308-4999-A9A4-AC403201254F}" type="presOf" srcId="{6A442EED-F2E4-4154-98F9-E6775FBBE6D4}" destId="{8725BD80-E4C2-4800-B51C-AE89BDE94BE3}" srcOrd="0" destOrd="0" presId="urn:microsoft.com/office/officeart/2005/8/layout/hierarchy2"/>
    <dgm:cxn modelId="{C91E628A-4171-4AA7-A5EA-52D2F4B94B99}" type="presOf" srcId="{29F86B99-F970-47F9-BB4B-E92D70699F2D}" destId="{43B73FDF-70CC-408C-870C-F9B578A57FC9}" srcOrd="0" destOrd="0" presId="urn:microsoft.com/office/officeart/2005/8/layout/hierarchy2"/>
    <dgm:cxn modelId="{FEC3FCAB-EE07-41CE-8FD7-804BFB637C6D}" type="presOf" srcId="{295E7D48-FAF9-4553-B42F-9443A17730CA}" destId="{F4620CC3-F026-4B98-8BFB-FA0131AC6EC3}" srcOrd="0" destOrd="0" presId="urn:microsoft.com/office/officeart/2005/8/layout/hierarchy2"/>
    <dgm:cxn modelId="{B1393606-0A4F-4EA1-9EFD-279567E27430}" srcId="{6A442EED-F2E4-4154-98F9-E6775FBBE6D4}" destId="{473B206A-A043-4C57-B7B2-341B0B7FC7C3}" srcOrd="1" destOrd="0" parTransId="{EFFD6E8F-90E3-4606-801F-440CC75DC3A5}" sibTransId="{C901A591-201A-447D-A7E9-93CDA3566C03}"/>
    <dgm:cxn modelId="{54D3E2AA-72C3-423F-A07E-73B6992FB7B0}" srcId="{6A442EED-F2E4-4154-98F9-E6775FBBE6D4}" destId="{2DB2F27A-4AF1-4A47-A548-E031CD9399C7}" srcOrd="2" destOrd="0" parTransId="{29F86B99-F970-47F9-BB4B-E92D70699F2D}" sibTransId="{6573A7FD-F114-4F6B-A254-B6B00E7EC0F2}"/>
    <dgm:cxn modelId="{C0EFAFCD-7BDF-454E-83E7-2BC14BF59128}" type="presOf" srcId="{EFFD6E8F-90E3-4606-801F-440CC75DC3A5}" destId="{D5F7D6ED-334F-439F-B901-AB044B4CDD1C}" srcOrd="1" destOrd="0" presId="urn:microsoft.com/office/officeart/2005/8/layout/hierarchy2"/>
    <dgm:cxn modelId="{BAA5B705-A116-4D59-9536-A766092B6F5A}" type="presOf" srcId="{AEB8DE5C-E54C-424F-B71A-1966591A8573}" destId="{EBC6C53F-7CB7-41D2-A322-A48CB0E34D26}" srcOrd="1" destOrd="0" presId="urn:microsoft.com/office/officeart/2005/8/layout/hierarchy2"/>
    <dgm:cxn modelId="{E83CC5B3-6B26-496B-BDF6-12997740ECCC}" type="presOf" srcId="{EAC27555-5A30-401B-834F-1460FAB698C5}" destId="{F2EE62F0-3A12-4B7D-AFA7-FEB81CEE0A10}" srcOrd="1" destOrd="0" presId="urn:microsoft.com/office/officeart/2005/8/layout/hierarchy2"/>
    <dgm:cxn modelId="{56F148CB-D22B-4A55-8B78-24DE251AB596}" type="presOf" srcId="{71C39008-0E6B-45A2-A968-36998BB34BD8}" destId="{63A837F5-1339-4C5E-93EC-29B571089A49}" srcOrd="0" destOrd="0" presId="urn:microsoft.com/office/officeart/2005/8/layout/hierarchy2"/>
    <dgm:cxn modelId="{405F6AAC-F7AD-4E88-BD7F-6D92F4C52DB8}" type="presOf" srcId="{2DB2F27A-4AF1-4A47-A548-E031CD9399C7}" destId="{442775CC-F096-4EB8-8403-16DD0C56494D}" srcOrd="0" destOrd="0" presId="urn:microsoft.com/office/officeart/2005/8/layout/hierarchy2"/>
    <dgm:cxn modelId="{60F0FF88-6B35-4198-A404-E44E4E2AB41E}" srcId="{6A442EED-F2E4-4154-98F9-E6775FBBE6D4}" destId="{71C39008-0E6B-45A2-A968-36998BB34BD8}" srcOrd="5" destOrd="0" parTransId="{EAC27555-5A30-401B-834F-1460FAB698C5}" sibTransId="{BAF96BD4-75F1-45A8-A147-F966FA67EEA7}"/>
    <dgm:cxn modelId="{FE3A7816-66A8-4920-A436-2099F9954D27}" srcId="{6A442EED-F2E4-4154-98F9-E6775FBBE6D4}" destId="{37C3E058-46CA-4BA4-BC9A-F332FA93E308}" srcOrd="3" destOrd="0" parTransId="{AEB8DE5C-E54C-424F-B71A-1966591A8573}" sibTransId="{234FF137-2510-46CA-883B-67D9DFF20021}"/>
    <dgm:cxn modelId="{B4BEA7C4-91EA-4BC8-B564-FC2955B9B3C8}" type="presOf" srcId="{29F86B99-F970-47F9-BB4B-E92D70699F2D}" destId="{0C8479A4-17C9-455D-87AE-4E3269D550F2}" srcOrd="1" destOrd="0" presId="urn:microsoft.com/office/officeart/2005/8/layout/hierarchy2"/>
    <dgm:cxn modelId="{CEA43646-0932-45D6-A961-03E45E8C450D}" type="presParOf" srcId="{5893D885-4805-4043-915A-5CD0BF99E5CE}" destId="{B6D4FB06-A96C-46F9-BB1B-96B5F6F9CD96}" srcOrd="0" destOrd="0" presId="urn:microsoft.com/office/officeart/2005/8/layout/hierarchy2"/>
    <dgm:cxn modelId="{C3663BA3-636D-4FA2-AED8-70406AE053B3}" type="presParOf" srcId="{B6D4FB06-A96C-46F9-BB1B-96B5F6F9CD96}" destId="{8725BD80-E4C2-4800-B51C-AE89BDE94BE3}" srcOrd="0" destOrd="0" presId="urn:microsoft.com/office/officeart/2005/8/layout/hierarchy2"/>
    <dgm:cxn modelId="{7BF7C644-F660-4311-B5B6-A06C3948E2A7}" type="presParOf" srcId="{B6D4FB06-A96C-46F9-BB1B-96B5F6F9CD96}" destId="{CC7DC9ED-502C-496F-8B68-639815420036}" srcOrd="1" destOrd="0" presId="urn:microsoft.com/office/officeart/2005/8/layout/hierarchy2"/>
    <dgm:cxn modelId="{8EB9B7EC-F3A9-4AEB-8838-EA16CFD5E835}" type="presParOf" srcId="{CC7DC9ED-502C-496F-8B68-639815420036}" destId="{F4620CC3-F026-4B98-8BFB-FA0131AC6EC3}" srcOrd="0" destOrd="0" presId="urn:microsoft.com/office/officeart/2005/8/layout/hierarchy2"/>
    <dgm:cxn modelId="{5FFBF785-7C99-4B4C-9E4F-001F65943B5E}" type="presParOf" srcId="{F4620CC3-F026-4B98-8BFB-FA0131AC6EC3}" destId="{EC83336C-9C80-4879-9129-899B68EBF049}" srcOrd="0" destOrd="0" presId="urn:microsoft.com/office/officeart/2005/8/layout/hierarchy2"/>
    <dgm:cxn modelId="{FC9A8FC6-7FCC-4BB4-A61A-545DFC744D45}" type="presParOf" srcId="{CC7DC9ED-502C-496F-8B68-639815420036}" destId="{DFFB0174-76EC-4A81-BCDD-7CFF5DC9D294}" srcOrd="1" destOrd="0" presId="urn:microsoft.com/office/officeart/2005/8/layout/hierarchy2"/>
    <dgm:cxn modelId="{6B50CB06-BDBB-4AD0-973B-314CB424A748}" type="presParOf" srcId="{DFFB0174-76EC-4A81-BCDD-7CFF5DC9D294}" destId="{E8876E72-A0D2-42C0-83A0-7D6B2DD3F873}" srcOrd="0" destOrd="0" presId="urn:microsoft.com/office/officeart/2005/8/layout/hierarchy2"/>
    <dgm:cxn modelId="{CB7B2488-8607-46BD-80DB-A129F489AA35}" type="presParOf" srcId="{DFFB0174-76EC-4A81-BCDD-7CFF5DC9D294}" destId="{E8F39313-8695-4556-84D6-EAB1DB743321}" srcOrd="1" destOrd="0" presId="urn:microsoft.com/office/officeart/2005/8/layout/hierarchy2"/>
    <dgm:cxn modelId="{E60A8487-B8DB-4FF9-9F73-75C5EF4358A4}" type="presParOf" srcId="{CC7DC9ED-502C-496F-8B68-639815420036}" destId="{F2908282-555A-4CA7-A5BD-2CBFDDEA3480}" srcOrd="2" destOrd="0" presId="urn:microsoft.com/office/officeart/2005/8/layout/hierarchy2"/>
    <dgm:cxn modelId="{60B1C254-B5D1-45CB-A35F-ABD81A8B09E9}" type="presParOf" srcId="{F2908282-555A-4CA7-A5BD-2CBFDDEA3480}" destId="{D5F7D6ED-334F-439F-B901-AB044B4CDD1C}" srcOrd="0" destOrd="0" presId="urn:microsoft.com/office/officeart/2005/8/layout/hierarchy2"/>
    <dgm:cxn modelId="{339D0A4F-891B-4499-A8BA-59291E97976A}" type="presParOf" srcId="{CC7DC9ED-502C-496F-8B68-639815420036}" destId="{62FC14A6-B0A9-4299-892C-05D19698BB02}" srcOrd="3" destOrd="0" presId="urn:microsoft.com/office/officeart/2005/8/layout/hierarchy2"/>
    <dgm:cxn modelId="{349B385E-4EF1-479C-A7B8-5BB295EAACB9}" type="presParOf" srcId="{62FC14A6-B0A9-4299-892C-05D19698BB02}" destId="{727FE2D6-0BE8-43C4-B066-115CC99ED535}" srcOrd="0" destOrd="0" presId="urn:microsoft.com/office/officeart/2005/8/layout/hierarchy2"/>
    <dgm:cxn modelId="{848B296C-1539-416C-94CF-B7F21B0A6B6E}" type="presParOf" srcId="{62FC14A6-B0A9-4299-892C-05D19698BB02}" destId="{B84ACBB9-49FA-425E-A08A-9494CD11E621}" srcOrd="1" destOrd="0" presId="urn:microsoft.com/office/officeart/2005/8/layout/hierarchy2"/>
    <dgm:cxn modelId="{80CC186E-FB1A-49B8-947D-F9BEDB5386C6}" type="presParOf" srcId="{CC7DC9ED-502C-496F-8B68-639815420036}" destId="{43B73FDF-70CC-408C-870C-F9B578A57FC9}" srcOrd="4" destOrd="0" presId="urn:microsoft.com/office/officeart/2005/8/layout/hierarchy2"/>
    <dgm:cxn modelId="{AEF775C6-C20D-4E2F-88C6-48DD3AADE5F6}" type="presParOf" srcId="{43B73FDF-70CC-408C-870C-F9B578A57FC9}" destId="{0C8479A4-17C9-455D-87AE-4E3269D550F2}" srcOrd="0" destOrd="0" presId="urn:microsoft.com/office/officeart/2005/8/layout/hierarchy2"/>
    <dgm:cxn modelId="{70EEE8ED-6FFA-4D86-9E19-59C66199C1A5}" type="presParOf" srcId="{CC7DC9ED-502C-496F-8B68-639815420036}" destId="{97623586-4DC0-41D1-81A5-133A5C14F6AE}" srcOrd="5" destOrd="0" presId="urn:microsoft.com/office/officeart/2005/8/layout/hierarchy2"/>
    <dgm:cxn modelId="{03D8A811-E60D-4D49-ADBA-2F6F35B66802}" type="presParOf" srcId="{97623586-4DC0-41D1-81A5-133A5C14F6AE}" destId="{442775CC-F096-4EB8-8403-16DD0C56494D}" srcOrd="0" destOrd="0" presId="urn:microsoft.com/office/officeart/2005/8/layout/hierarchy2"/>
    <dgm:cxn modelId="{21239FCD-B7D5-4D42-B7ED-1B381721F641}" type="presParOf" srcId="{97623586-4DC0-41D1-81A5-133A5C14F6AE}" destId="{B2B4BAE1-8F55-4EB0-A5DC-8598A10124A7}" srcOrd="1" destOrd="0" presId="urn:microsoft.com/office/officeart/2005/8/layout/hierarchy2"/>
    <dgm:cxn modelId="{AD113B9C-3DC9-48D0-956B-7F6D57414717}" type="presParOf" srcId="{CC7DC9ED-502C-496F-8B68-639815420036}" destId="{27B3623A-93BA-47DD-A688-50D3F10A32C6}" srcOrd="6" destOrd="0" presId="urn:microsoft.com/office/officeart/2005/8/layout/hierarchy2"/>
    <dgm:cxn modelId="{9144C493-1E09-49CE-806F-7C8714E92EB9}" type="presParOf" srcId="{27B3623A-93BA-47DD-A688-50D3F10A32C6}" destId="{EBC6C53F-7CB7-41D2-A322-A48CB0E34D26}" srcOrd="0" destOrd="0" presId="urn:microsoft.com/office/officeart/2005/8/layout/hierarchy2"/>
    <dgm:cxn modelId="{7E78CC78-4C94-40E4-9DC7-15BA2001A274}" type="presParOf" srcId="{CC7DC9ED-502C-496F-8B68-639815420036}" destId="{E495D70D-5013-4321-86DF-BC8FE46ED3E0}" srcOrd="7" destOrd="0" presId="urn:microsoft.com/office/officeart/2005/8/layout/hierarchy2"/>
    <dgm:cxn modelId="{0F7C759F-0DE7-49AE-88BF-D7CAF7ECF61D}" type="presParOf" srcId="{E495D70D-5013-4321-86DF-BC8FE46ED3E0}" destId="{2954B75E-69DE-433A-9522-7F9196F48946}" srcOrd="0" destOrd="0" presId="urn:microsoft.com/office/officeart/2005/8/layout/hierarchy2"/>
    <dgm:cxn modelId="{8BD2E28C-C800-46D3-A6D3-32338D0C93B3}" type="presParOf" srcId="{E495D70D-5013-4321-86DF-BC8FE46ED3E0}" destId="{AAC11F9E-7AF2-4150-B5C7-4BB70503476A}" srcOrd="1" destOrd="0" presId="urn:microsoft.com/office/officeart/2005/8/layout/hierarchy2"/>
    <dgm:cxn modelId="{5A430930-6F75-433D-81FA-B40EE0EB817C}" type="presParOf" srcId="{CC7DC9ED-502C-496F-8B68-639815420036}" destId="{457DEF96-2CC9-4A15-9D9E-3A529F5F7C6E}" srcOrd="8" destOrd="0" presId="urn:microsoft.com/office/officeart/2005/8/layout/hierarchy2"/>
    <dgm:cxn modelId="{42932201-4E20-4154-8D1C-F4ADBB444830}" type="presParOf" srcId="{457DEF96-2CC9-4A15-9D9E-3A529F5F7C6E}" destId="{752DFFD3-9310-4EA1-BDCC-D23960D62C48}" srcOrd="0" destOrd="0" presId="urn:microsoft.com/office/officeart/2005/8/layout/hierarchy2"/>
    <dgm:cxn modelId="{C9F303EE-A6AD-4AE7-8609-C0D9A59401DE}" type="presParOf" srcId="{CC7DC9ED-502C-496F-8B68-639815420036}" destId="{1BD2274A-FA35-4ED1-8C57-375A942E2C49}" srcOrd="9" destOrd="0" presId="urn:microsoft.com/office/officeart/2005/8/layout/hierarchy2"/>
    <dgm:cxn modelId="{9A594961-197B-4EDD-8D8A-5185BCC57CA4}" type="presParOf" srcId="{1BD2274A-FA35-4ED1-8C57-375A942E2C49}" destId="{D3E403E7-06FD-4D39-8D47-DBF2072EB0D8}" srcOrd="0" destOrd="0" presId="urn:microsoft.com/office/officeart/2005/8/layout/hierarchy2"/>
    <dgm:cxn modelId="{A22079DF-1915-4A6F-AC0A-5ABEADAA6046}" type="presParOf" srcId="{1BD2274A-FA35-4ED1-8C57-375A942E2C49}" destId="{CE0DEE7B-E77E-4AAF-9EE7-5B406DB7FB63}" srcOrd="1" destOrd="0" presId="urn:microsoft.com/office/officeart/2005/8/layout/hierarchy2"/>
    <dgm:cxn modelId="{35025D83-49AB-4266-BBEC-34AB09B2E793}" type="presParOf" srcId="{CC7DC9ED-502C-496F-8B68-639815420036}" destId="{B1E72FE3-33E3-4E18-A28F-8CFDFDC8A0D6}" srcOrd="10" destOrd="0" presId="urn:microsoft.com/office/officeart/2005/8/layout/hierarchy2"/>
    <dgm:cxn modelId="{AAC30A88-4C19-4B78-9C04-B9C29FDDD1DF}" type="presParOf" srcId="{B1E72FE3-33E3-4E18-A28F-8CFDFDC8A0D6}" destId="{F2EE62F0-3A12-4B7D-AFA7-FEB81CEE0A10}" srcOrd="0" destOrd="0" presId="urn:microsoft.com/office/officeart/2005/8/layout/hierarchy2"/>
    <dgm:cxn modelId="{7933C3F9-D296-4E1E-A637-17A254015CD3}" type="presParOf" srcId="{CC7DC9ED-502C-496F-8B68-639815420036}" destId="{B1838F6A-D60B-4EF9-A775-D15A0E7E7E6C}" srcOrd="11" destOrd="0" presId="urn:microsoft.com/office/officeart/2005/8/layout/hierarchy2"/>
    <dgm:cxn modelId="{7392148C-D395-4FD3-8D4F-A6685E68C3CB}" type="presParOf" srcId="{B1838F6A-D60B-4EF9-A775-D15A0E7E7E6C}" destId="{63A837F5-1339-4C5E-93EC-29B571089A49}" srcOrd="0" destOrd="0" presId="urn:microsoft.com/office/officeart/2005/8/layout/hierarchy2"/>
    <dgm:cxn modelId="{717BD6CE-5D3B-4D3A-BBA2-79CC6F86FAD7}" type="presParOf" srcId="{B1838F6A-D60B-4EF9-A775-D15A0E7E7E6C}" destId="{D425A20C-0614-4F95-A684-E3F0FC7DF2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114E58-9EC8-4BC3-B5DC-3955BACBEF9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D3E97D-7E01-485A-8142-6DC872E46327}">
      <dgm:prSet phldrT="[Text]" custT="1"/>
      <dgm:spPr/>
      <dgm:t>
        <a:bodyPr/>
        <a:lstStyle/>
        <a:p>
          <a:r>
            <a:rPr lang="en-US" sz="1200" dirty="0" smtClean="0"/>
            <a:t>Converters</a:t>
          </a:r>
          <a:endParaRPr lang="en-US" sz="1200" dirty="0"/>
        </a:p>
      </dgm:t>
    </dgm:pt>
    <dgm:pt modelId="{2BD09AFD-1749-4971-8638-3AB340A44EEE}" type="parTrans" cxnId="{502F7AAD-7848-4183-AB5E-C880D43E1E74}">
      <dgm:prSet/>
      <dgm:spPr/>
      <dgm:t>
        <a:bodyPr/>
        <a:lstStyle/>
        <a:p>
          <a:endParaRPr lang="en-US" sz="1200"/>
        </a:p>
      </dgm:t>
    </dgm:pt>
    <dgm:pt modelId="{CFDC416F-174F-4264-ADFC-5E32064C7E0F}" type="sibTrans" cxnId="{502F7AAD-7848-4183-AB5E-C880D43E1E74}">
      <dgm:prSet/>
      <dgm:spPr/>
      <dgm:t>
        <a:bodyPr/>
        <a:lstStyle/>
        <a:p>
          <a:endParaRPr lang="en-US" sz="1200"/>
        </a:p>
      </dgm:t>
    </dgm:pt>
    <dgm:pt modelId="{72D20C1A-03B3-4636-97DB-3411F459FFD1}">
      <dgm:prSet phldrT="[Text]" custT="1"/>
      <dgm:spPr/>
      <dgm:t>
        <a:bodyPr/>
        <a:lstStyle/>
        <a:p>
          <a:r>
            <a:rPr lang="en-US" sz="1200" dirty="0" err="1" smtClean="0"/>
            <a:t>GetSPLocationChildren</a:t>
          </a:r>
          <a:r>
            <a:rPr lang="en-US" sz="1200" dirty="0" smtClean="0"/>
            <a:t>(</a:t>
          </a:r>
          <a:r>
            <a:rPr lang="en-US" sz="1200" dirty="0" err="1" smtClean="0"/>
            <a:t>SPLocation</a:t>
          </a:r>
          <a:r>
            <a:rPr lang="en-US" sz="1200" dirty="0" smtClean="0"/>
            <a:t>)</a:t>
          </a:r>
          <a:endParaRPr lang="en-US" sz="1200" dirty="0"/>
        </a:p>
      </dgm:t>
    </dgm:pt>
    <dgm:pt modelId="{6633C47B-289C-433A-8B16-59CEF190A0C3}" type="parTrans" cxnId="{32FA3B49-D041-4A2F-AF4A-E969969E4543}">
      <dgm:prSet custT="1"/>
      <dgm:spPr/>
      <dgm:t>
        <a:bodyPr/>
        <a:lstStyle/>
        <a:p>
          <a:endParaRPr lang="en-US" sz="1200"/>
        </a:p>
      </dgm:t>
    </dgm:pt>
    <dgm:pt modelId="{CC5E5A97-A0CA-4E4B-9054-1641DBD72906}" type="sibTrans" cxnId="{32FA3B49-D041-4A2F-AF4A-E969969E4543}">
      <dgm:prSet/>
      <dgm:spPr/>
      <dgm:t>
        <a:bodyPr/>
        <a:lstStyle/>
        <a:p>
          <a:endParaRPr lang="en-US" sz="1200"/>
        </a:p>
      </dgm:t>
    </dgm:pt>
    <dgm:pt modelId="{F3C7DDE0-8038-46B9-995F-554CD057ABE9}">
      <dgm:prSet phldrT="[Text]" custT="1"/>
      <dgm:spPr/>
      <dgm:t>
        <a:bodyPr/>
        <a:lstStyle/>
        <a:p>
          <a:r>
            <a:rPr lang="en-US" sz="1200" dirty="0" err="1" smtClean="0"/>
            <a:t>SPFeatures</a:t>
          </a:r>
          <a:r>
            <a:rPr lang="en-US" sz="1200" dirty="0" smtClean="0"/>
            <a:t> to FA</a:t>
          </a:r>
          <a:endParaRPr lang="en-US" sz="1200" dirty="0"/>
        </a:p>
      </dgm:t>
    </dgm:pt>
    <dgm:pt modelId="{6F84CF27-930B-421E-8C5B-3635FCA01C70}" type="parTrans" cxnId="{2E710230-5C41-4A11-8B80-43BD2BFA3630}">
      <dgm:prSet custT="1"/>
      <dgm:spPr/>
      <dgm:t>
        <a:bodyPr/>
        <a:lstStyle/>
        <a:p>
          <a:endParaRPr lang="en-US" sz="1200"/>
        </a:p>
      </dgm:t>
    </dgm:pt>
    <dgm:pt modelId="{79B30F19-5207-4277-84FC-2892617C3C8E}" type="sibTrans" cxnId="{2E710230-5C41-4A11-8B80-43BD2BFA3630}">
      <dgm:prSet/>
      <dgm:spPr/>
      <dgm:t>
        <a:bodyPr/>
        <a:lstStyle/>
        <a:p>
          <a:endParaRPr lang="en-US" sz="1200"/>
        </a:p>
      </dgm:t>
    </dgm:pt>
    <dgm:pt modelId="{A08EC86E-686C-45E1-A814-03F7813A1646}">
      <dgm:prSet phldrT="[Text]" custT="1"/>
      <dgm:spPr/>
      <dgm:t>
        <a:bodyPr/>
        <a:lstStyle/>
        <a:p>
          <a:r>
            <a:rPr lang="en-US" sz="1200" dirty="0" err="1" smtClean="0"/>
            <a:t>GetSPFeatureDef</a:t>
          </a:r>
          <a:r>
            <a:rPr lang="en-US" sz="1200" dirty="0" smtClean="0"/>
            <a:t>(</a:t>
          </a:r>
          <a:r>
            <a:rPr lang="en-US" sz="1200" dirty="0" err="1" smtClean="0"/>
            <a:t>Guid</a:t>
          </a:r>
          <a:r>
            <a:rPr lang="en-US" sz="1200" dirty="0" smtClean="0"/>
            <a:t>?)</a:t>
          </a:r>
          <a:endParaRPr lang="en-US" sz="1200" dirty="0"/>
        </a:p>
      </dgm:t>
    </dgm:pt>
    <dgm:pt modelId="{B6388FB3-5B5A-4929-88CD-96575F8074B7}" type="parTrans" cxnId="{0C8FDAE8-2507-4DEA-8A92-ED6652DDCAA9}">
      <dgm:prSet custT="1"/>
      <dgm:spPr/>
      <dgm:t>
        <a:bodyPr/>
        <a:lstStyle/>
        <a:p>
          <a:endParaRPr lang="en-US" sz="1200"/>
        </a:p>
      </dgm:t>
    </dgm:pt>
    <dgm:pt modelId="{49F5411A-D130-47AB-88E5-92566FF9FE28}" type="sibTrans" cxnId="{0C8FDAE8-2507-4DEA-8A92-ED6652DDCAA9}">
      <dgm:prSet/>
      <dgm:spPr/>
      <dgm:t>
        <a:bodyPr/>
        <a:lstStyle/>
        <a:p>
          <a:endParaRPr lang="en-US" sz="1200"/>
        </a:p>
      </dgm:t>
    </dgm:pt>
    <dgm:pt modelId="{2B200022-8CB8-464C-A218-53A895232E8E}">
      <dgm:prSet phldrT="[Text]" custT="1"/>
      <dgm:spPr/>
      <dgm:t>
        <a:bodyPr/>
        <a:lstStyle/>
        <a:p>
          <a:r>
            <a:rPr lang="en-US" sz="1200" dirty="0" err="1" smtClean="0"/>
            <a:t>GetSPLocation</a:t>
          </a:r>
          <a:r>
            <a:rPr lang="en-US" sz="1200" dirty="0" smtClean="0"/>
            <a:t>(</a:t>
          </a:r>
          <a:r>
            <a:rPr lang="en-US" sz="1200" dirty="0" err="1" smtClean="0"/>
            <a:t>FALocation</a:t>
          </a:r>
          <a:r>
            <a:rPr lang="en-US" sz="1200" dirty="0" smtClean="0"/>
            <a:t>)</a:t>
          </a:r>
          <a:endParaRPr lang="en-US" sz="1200" dirty="0"/>
        </a:p>
      </dgm:t>
    </dgm:pt>
    <dgm:pt modelId="{2672F167-83B6-4D6A-AA1C-E498518B4F1F}" type="parTrans" cxnId="{E8C3A361-E3C3-4A0C-8FB7-4E8AE4A2F38D}">
      <dgm:prSet custT="1"/>
      <dgm:spPr/>
      <dgm:t>
        <a:bodyPr/>
        <a:lstStyle/>
        <a:p>
          <a:endParaRPr lang="en-US" sz="1200"/>
        </a:p>
      </dgm:t>
    </dgm:pt>
    <dgm:pt modelId="{E2D46C10-7207-488C-9525-ED08862055FF}" type="sibTrans" cxnId="{E8C3A361-E3C3-4A0C-8FB7-4E8AE4A2F38D}">
      <dgm:prSet/>
      <dgm:spPr/>
      <dgm:t>
        <a:bodyPr/>
        <a:lstStyle/>
        <a:p>
          <a:endParaRPr lang="en-US" sz="1200"/>
        </a:p>
      </dgm:t>
    </dgm:pt>
    <dgm:pt modelId="{7BB23A2C-D8EE-4657-A980-E825A1E930F3}">
      <dgm:prSet phldrT="[Text]" custT="1"/>
      <dgm:spPr/>
      <dgm:t>
        <a:bodyPr/>
        <a:lstStyle/>
        <a:p>
          <a:r>
            <a:rPr lang="en-US" sz="1200" dirty="0" err="1" smtClean="0"/>
            <a:t>SPFeatures</a:t>
          </a:r>
          <a:r>
            <a:rPr lang="en-US" sz="1200" dirty="0" smtClean="0"/>
            <a:t> to FA</a:t>
          </a:r>
          <a:endParaRPr lang="en-US" sz="1200" dirty="0"/>
        </a:p>
      </dgm:t>
    </dgm:pt>
    <dgm:pt modelId="{7A03B901-E5E6-41B7-87D2-B49880FA0B1C}" type="parTrans" cxnId="{BD57F537-89E3-4550-A723-F949E6491571}">
      <dgm:prSet custT="1"/>
      <dgm:spPr/>
      <dgm:t>
        <a:bodyPr/>
        <a:lstStyle/>
        <a:p>
          <a:endParaRPr lang="en-US" sz="1200"/>
        </a:p>
      </dgm:t>
    </dgm:pt>
    <dgm:pt modelId="{FCC008DB-D318-408B-8A89-E6D64C830404}" type="sibTrans" cxnId="{BD57F537-89E3-4550-A723-F949E6491571}">
      <dgm:prSet/>
      <dgm:spPr/>
      <dgm:t>
        <a:bodyPr/>
        <a:lstStyle/>
        <a:p>
          <a:endParaRPr lang="en-US" sz="1200"/>
        </a:p>
      </dgm:t>
    </dgm:pt>
    <dgm:pt modelId="{5893D885-4805-4043-915A-5CD0BF99E5CE}" type="pres">
      <dgm:prSet presAssocID="{C6114E58-9EC8-4BC3-B5DC-3955BACBEF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2A33C-AB97-4979-BF9E-43D8D5777FEE}" type="pres">
      <dgm:prSet presAssocID="{01D3E97D-7E01-485A-8142-6DC872E46327}" presName="root1" presStyleCnt="0"/>
      <dgm:spPr/>
    </dgm:pt>
    <dgm:pt modelId="{8C93A9EF-CEF0-4B9E-B0E9-853AEE727EE0}" type="pres">
      <dgm:prSet presAssocID="{01D3E97D-7E01-485A-8142-6DC872E4632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FD1141-6529-4973-99AF-DEB744ABABA5}" type="pres">
      <dgm:prSet presAssocID="{01D3E97D-7E01-485A-8142-6DC872E46327}" presName="level2hierChild" presStyleCnt="0"/>
      <dgm:spPr/>
    </dgm:pt>
    <dgm:pt modelId="{2B0FE3DA-37F7-4172-A9E0-BCF45A4018D3}" type="pres">
      <dgm:prSet presAssocID="{2672F167-83B6-4D6A-AA1C-E498518B4F1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D070275-C2B8-49A7-B0E2-284979C0DFF6}" type="pres">
      <dgm:prSet presAssocID="{2672F167-83B6-4D6A-AA1C-E498518B4F1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1CFF6AC-05F1-46B9-82E8-563C3D6A4D3F}" type="pres">
      <dgm:prSet presAssocID="{2B200022-8CB8-464C-A218-53A895232E8E}" presName="root2" presStyleCnt="0"/>
      <dgm:spPr/>
    </dgm:pt>
    <dgm:pt modelId="{5B0DC32E-BFB7-4745-9AFE-7AD1C0BDD013}" type="pres">
      <dgm:prSet presAssocID="{2B200022-8CB8-464C-A218-53A895232E8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61E5B-E0D8-4BB4-95DC-F0FE793FEBFA}" type="pres">
      <dgm:prSet presAssocID="{2B200022-8CB8-464C-A218-53A895232E8E}" presName="level3hierChild" presStyleCnt="0"/>
      <dgm:spPr/>
    </dgm:pt>
    <dgm:pt modelId="{24DD2750-CA4C-4A71-9770-3DE8492D8E8E}" type="pres">
      <dgm:prSet presAssocID="{7A03B901-E5E6-41B7-87D2-B49880FA0B1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E02B6ECE-F4DF-4547-BFBF-A1C91E95E879}" type="pres">
      <dgm:prSet presAssocID="{7A03B901-E5E6-41B7-87D2-B49880FA0B1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DB672F85-20E8-41BB-9FB2-CD3F980FE637}" type="pres">
      <dgm:prSet presAssocID="{7BB23A2C-D8EE-4657-A980-E825A1E930F3}" presName="root2" presStyleCnt="0"/>
      <dgm:spPr/>
    </dgm:pt>
    <dgm:pt modelId="{1AE711A4-2F04-483E-9F77-475331C483B8}" type="pres">
      <dgm:prSet presAssocID="{7BB23A2C-D8EE-4657-A980-E825A1E930F3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C8E311-1172-437B-BB92-279EC835BA95}" type="pres">
      <dgm:prSet presAssocID="{7BB23A2C-D8EE-4657-A980-E825A1E930F3}" presName="level3hierChild" presStyleCnt="0"/>
      <dgm:spPr/>
    </dgm:pt>
    <dgm:pt modelId="{B827AAC0-6871-42C0-A06F-71E89BD25E19}" type="pres">
      <dgm:prSet presAssocID="{6633C47B-289C-433A-8B16-59CEF190A0C3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9D8FD6C-9A52-4934-9AAD-E0690F8F4097}" type="pres">
      <dgm:prSet presAssocID="{6633C47B-289C-433A-8B16-59CEF190A0C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3C105D2-72A8-4728-BDE2-55D0751993AD}" type="pres">
      <dgm:prSet presAssocID="{72D20C1A-03B3-4636-97DB-3411F459FFD1}" presName="root2" presStyleCnt="0"/>
      <dgm:spPr/>
    </dgm:pt>
    <dgm:pt modelId="{DB60FE3E-BC0F-4101-923E-57F5A751D776}" type="pres">
      <dgm:prSet presAssocID="{72D20C1A-03B3-4636-97DB-3411F459FFD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7A674-47BD-4FE1-A073-EBBE27E59676}" type="pres">
      <dgm:prSet presAssocID="{72D20C1A-03B3-4636-97DB-3411F459FFD1}" presName="level3hierChild" presStyleCnt="0"/>
      <dgm:spPr/>
    </dgm:pt>
    <dgm:pt modelId="{6FD10731-A32E-43E4-B19B-20CAEE0C95E9}" type="pres">
      <dgm:prSet presAssocID="{6F84CF27-930B-421E-8C5B-3635FCA01C70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146AD5BB-9F89-4044-81E5-F5920786A7F2}" type="pres">
      <dgm:prSet presAssocID="{6F84CF27-930B-421E-8C5B-3635FCA01C70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382B6AC-1443-40D5-9B6C-AAFED80F5696}" type="pres">
      <dgm:prSet presAssocID="{F3C7DDE0-8038-46B9-995F-554CD057ABE9}" presName="root2" presStyleCnt="0"/>
      <dgm:spPr/>
    </dgm:pt>
    <dgm:pt modelId="{D4BCF99F-DDA8-436D-A858-4B4F2E45E7C4}" type="pres">
      <dgm:prSet presAssocID="{F3C7DDE0-8038-46B9-995F-554CD057ABE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9C224A-07BF-458A-BFAA-B81C6265E873}" type="pres">
      <dgm:prSet presAssocID="{F3C7DDE0-8038-46B9-995F-554CD057ABE9}" presName="level3hierChild" presStyleCnt="0"/>
      <dgm:spPr/>
    </dgm:pt>
    <dgm:pt modelId="{60ADBCAE-6D43-4A37-8148-455E8303D4B0}" type="pres">
      <dgm:prSet presAssocID="{B6388FB3-5B5A-4929-88CD-96575F8074B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BC8B1CE-8EE1-495E-8727-7848F89E7150}" type="pres">
      <dgm:prSet presAssocID="{B6388FB3-5B5A-4929-88CD-96575F8074B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C8B378FF-2DB8-4702-8626-5C32C070C4F3}" type="pres">
      <dgm:prSet presAssocID="{A08EC86E-686C-45E1-A814-03F7813A1646}" presName="root2" presStyleCnt="0"/>
      <dgm:spPr/>
    </dgm:pt>
    <dgm:pt modelId="{A7174B00-5A44-43A7-9BF3-B8FA21FE9FFC}" type="pres">
      <dgm:prSet presAssocID="{A08EC86E-686C-45E1-A814-03F7813A164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789385-E7A5-4237-851C-7F7A8488EC0C}" type="pres">
      <dgm:prSet presAssocID="{A08EC86E-686C-45E1-A814-03F7813A1646}" presName="level3hierChild" presStyleCnt="0"/>
      <dgm:spPr/>
    </dgm:pt>
  </dgm:ptLst>
  <dgm:cxnLst>
    <dgm:cxn modelId="{9ECDA619-902E-4B21-8AAA-F2FBD1FF1602}" type="presOf" srcId="{6633C47B-289C-433A-8B16-59CEF190A0C3}" destId="{E9D8FD6C-9A52-4934-9AAD-E0690F8F4097}" srcOrd="1" destOrd="0" presId="urn:microsoft.com/office/officeart/2005/8/layout/hierarchy2"/>
    <dgm:cxn modelId="{502F7AAD-7848-4183-AB5E-C880D43E1E74}" srcId="{C6114E58-9EC8-4BC3-B5DC-3955BACBEF9E}" destId="{01D3E97D-7E01-485A-8142-6DC872E46327}" srcOrd="0" destOrd="0" parTransId="{2BD09AFD-1749-4971-8638-3AB340A44EEE}" sibTransId="{CFDC416F-174F-4264-ADFC-5E32064C7E0F}"/>
    <dgm:cxn modelId="{F80C17D8-CC25-44BD-89BD-326B1E441D42}" type="presOf" srcId="{6F84CF27-930B-421E-8C5B-3635FCA01C70}" destId="{146AD5BB-9F89-4044-81E5-F5920786A7F2}" srcOrd="1" destOrd="0" presId="urn:microsoft.com/office/officeart/2005/8/layout/hierarchy2"/>
    <dgm:cxn modelId="{642ECB47-F282-4AF8-91BF-73F4822F2432}" type="presOf" srcId="{72D20C1A-03B3-4636-97DB-3411F459FFD1}" destId="{DB60FE3E-BC0F-4101-923E-57F5A751D776}" srcOrd="0" destOrd="0" presId="urn:microsoft.com/office/officeart/2005/8/layout/hierarchy2"/>
    <dgm:cxn modelId="{601E30CD-6429-4148-9049-6D34B243DFB1}" type="presOf" srcId="{A08EC86E-686C-45E1-A814-03F7813A1646}" destId="{A7174B00-5A44-43A7-9BF3-B8FA21FE9FFC}" srcOrd="0" destOrd="0" presId="urn:microsoft.com/office/officeart/2005/8/layout/hierarchy2"/>
    <dgm:cxn modelId="{2E710230-5C41-4A11-8B80-43BD2BFA3630}" srcId="{72D20C1A-03B3-4636-97DB-3411F459FFD1}" destId="{F3C7DDE0-8038-46B9-995F-554CD057ABE9}" srcOrd="0" destOrd="0" parTransId="{6F84CF27-930B-421E-8C5B-3635FCA01C70}" sibTransId="{79B30F19-5207-4277-84FC-2892617C3C8E}"/>
    <dgm:cxn modelId="{A3A4CB9C-8BBC-4DAF-A840-996572E0F468}" type="presOf" srcId="{B6388FB3-5B5A-4929-88CD-96575F8074B7}" destId="{60ADBCAE-6D43-4A37-8148-455E8303D4B0}" srcOrd="0" destOrd="0" presId="urn:microsoft.com/office/officeart/2005/8/layout/hierarchy2"/>
    <dgm:cxn modelId="{E8C3A361-E3C3-4A0C-8FB7-4E8AE4A2F38D}" srcId="{01D3E97D-7E01-485A-8142-6DC872E46327}" destId="{2B200022-8CB8-464C-A218-53A895232E8E}" srcOrd="0" destOrd="0" parTransId="{2672F167-83B6-4D6A-AA1C-E498518B4F1F}" sibTransId="{E2D46C10-7207-488C-9525-ED08862055FF}"/>
    <dgm:cxn modelId="{08F0F6F4-1A52-466E-9F19-17CB0D11FB63}" type="presOf" srcId="{2B200022-8CB8-464C-A218-53A895232E8E}" destId="{5B0DC32E-BFB7-4745-9AFE-7AD1C0BDD013}" srcOrd="0" destOrd="0" presId="urn:microsoft.com/office/officeart/2005/8/layout/hierarchy2"/>
    <dgm:cxn modelId="{DFA1C54F-9457-48DC-B1AF-65BE6384BCF8}" type="presOf" srcId="{7A03B901-E5E6-41B7-87D2-B49880FA0B1C}" destId="{E02B6ECE-F4DF-4547-BFBF-A1C91E95E879}" srcOrd="1" destOrd="0" presId="urn:microsoft.com/office/officeart/2005/8/layout/hierarchy2"/>
    <dgm:cxn modelId="{3ABF0C0E-F67D-45DB-8F24-77FAD1C94609}" type="presOf" srcId="{7A03B901-E5E6-41B7-87D2-B49880FA0B1C}" destId="{24DD2750-CA4C-4A71-9770-3DE8492D8E8E}" srcOrd="0" destOrd="0" presId="urn:microsoft.com/office/officeart/2005/8/layout/hierarchy2"/>
    <dgm:cxn modelId="{DDD10E1A-E7B8-4F0C-836E-8C63BF0F6BD3}" type="presOf" srcId="{01D3E97D-7E01-485A-8142-6DC872E46327}" destId="{8C93A9EF-CEF0-4B9E-B0E9-853AEE727EE0}" srcOrd="0" destOrd="0" presId="urn:microsoft.com/office/officeart/2005/8/layout/hierarchy2"/>
    <dgm:cxn modelId="{E3F91D01-3D88-4AC2-B431-E352A177DD35}" type="presOf" srcId="{2672F167-83B6-4D6A-AA1C-E498518B4F1F}" destId="{2B0FE3DA-37F7-4172-A9E0-BCF45A4018D3}" srcOrd="0" destOrd="0" presId="urn:microsoft.com/office/officeart/2005/8/layout/hierarchy2"/>
    <dgm:cxn modelId="{0C571B35-E617-43D3-8D51-4D32E17A28E2}" type="presOf" srcId="{2672F167-83B6-4D6A-AA1C-E498518B4F1F}" destId="{FD070275-C2B8-49A7-B0E2-284979C0DFF6}" srcOrd="1" destOrd="0" presId="urn:microsoft.com/office/officeart/2005/8/layout/hierarchy2"/>
    <dgm:cxn modelId="{0FFFD0EE-019D-4C3B-9EBA-806FFAD02404}" type="presOf" srcId="{C6114E58-9EC8-4BC3-B5DC-3955BACBEF9E}" destId="{5893D885-4805-4043-915A-5CD0BF99E5CE}" srcOrd="0" destOrd="0" presId="urn:microsoft.com/office/officeart/2005/8/layout/hierarchy2"/>
    <dgm:cxn modelId="{C6956C96-7292-4E3B-A8BA-5C372D47A626}" type="presOf" srcId="{B6388FB3-5B5A-4929-88CD-96575F8074B7}" destId="{2BC8B1CE-8EE1-495E-8727-7848F89E7150}" srcOrd="1" destOrd="0" presId="urn:microsoft.com/office/officeart/2005/8/layout/hierarchy2"/>
    <dgm:cxn modelId="{32FA3B49-D041-4A2F-AF4A-E969969E4543}" srcId="{01D3E97D-7E01-485A-8142-6DC872E46327}" destId="{72D20C1A-03B3-4636-97DB-3411F459FFD1}" srcOrd="1" destOrd="0" parTransId="{6633C47B-289C-433A-8B16-59CEF190A0C3}" sibTransId="{CC5E5A97-A0CA-4E4B-9054-1641DBD72906}"/>
    <dgm:cxn modelId="{BD57F537-89E3-4550-A723-F949E6491571}" srcId="{2B200022-8CB8-464C-A218-53A895232E8E}" destId="{7BB23A2C-D8EE-4657-A980-E825A1E930F3}" srcOrd="0" destOrd="0" parTransId="{7A03B901-E5E6-41B7-87D2-B49880FA0B1C}" sibTransId="{FCC008DB-D318-408B-8A89-E6D64C830404}"/>
    <dgm:cxn modelId="{0C8FDAE8-2507-4DEA-8A92-ED6652DDCAA9}" srcId="{01D3E97D-7E01-485A-8142-6DC872E46327}" destId="{A08EC86E-686C-45E1-A814-03F7813A1646}" srcOrd="2" destOrd="0" parTransId="{B6388FB3-5B5A-4929-88CD-96575F8074B7}" sibTransId="{49F5411A-D130-47AB-88E5-92566FF9FE28}"/>
    <dgm:cxn modelId="{BF793AD8-124A-4432-A904-DA7C38F4329B}" type="presOf" srcId="{6F84CF27-930B-421E-8C5B-3635FCA01C70}" destId="{6FD10731-A32E-43E4-B19B-20CAEE0C95E9}" srcOrd="0" destOrd="0" presId="urn:microsoft.com/office/officeart/2005/8/layout/hierarchy2"/>
    <dgm:cxn modelId="{814C7F4B-BDF3-4A89-90CD-9240DF25AB0B}" type="presOf" srcId="{7BB23A2C-D8EE-4657-A980-E825A1E930F3}" destId="{1AE711A4-2F04-483E-9F77-475331C483B8}" srcOrd="0" destOrd="0" presId="urn:microsoft.com/office/officeart/2005/8/layout/hierarchy2"/>
    <dgm:cxn modelId="{84C76220-1918-4F9B-8F15-4903AF932FA3}" type="presOf" srcId="{6633C47B-289C-433A-8B16-59CEF190A0C3}" destId="{B827AAC0-6871-42C0-A06F-71E89BD25E19}" srcOrd="0" destOrd="0" presId="urn:microsoft.com/office/officeart/2005/8/layout/hierarchy2"/>
    <dgm:cxn modelId="{A1C28905-F204-48DB-AAC2-BCDF8C385629}" type="presOf" srcId="{F3C7DDE0-8038-46B9-995F-554CD057ABE9}" destId="{D4BCF99F-DDA8-436D-A858-4B4F2E45E7C4}" srcOrd="0" destOrd="0" presId="urn:microsoft.com/office/officeart/2005/8/layout/hierarchy2"/>
    <dgm:cxn modelId="{6A83055E-946D-4CC9-AA55-0A045A9ADEE2}" type="presParOf" srcId="{5893D885-4805-4043-915A-5CD0BF99E5CE}" destId="{BE02A33C-AB97-4979-BF9E-43D8D5777FEE}" srcOrd="0" destOrd="0" presId="urn:microsoft.com/office/officeart/2005/8/layout/hierarchy2"/>
    <dgm:cxn modelId="{0ACD9D89-B220-418C-8E70-803F88C7330E}" type="presParOf" srcId="{BE02A33C-AB97-4979-BF9E-43D8D5777FEE}" destId="{8C93A9EF-CEF0-4B9E-B0E9-853AEE727EE0}" srcOrd="0" destOrd="0" presId="urn:microsoft.com/office/officeart/2005/8/layout/hierarchy2"/>
    <dgm:cxn modelId="{50A32221-DDAB-41F7-AEA4-1F9193DD3FFF}" type="presParOf" srcId="{BE02A33C-AB97-4979-BF9E-43D8D5777FEE}" destId="{F6FD1141-6529-4973-99AF-DEB744ABABA5}" srcOrd="1" destOrd="0" presId="urn:microsoft.com/office/officeart/2005/8/layout/hierarchy2"/>
    <dgm:cxn modelId="{326505ED-7932-4B50-9E1B-626D3C33656A}" type="presParOf" srcId="{F6FD1141-6529-4973-99AF-DEB744ABABA5}" destId="{2B0FE3DA-37F7-4172-A9E0-BCF45A4018D3}" srcOrd="0" destOrd="0" presId="urn:microsoft.com/office/officeart/2005/8/layout/hierarchy2"/>
    <dgm:cxn modelId="{F88BFF3C-164C-4FE1-9421-528CC92CB87B}" type="presParOf" srcId="{2B0FE3DA-37F7-4172-A9E0-BCF45A4018D3}" destId="{FD070275-C2B8-49A7-B0E2-284979C0DFF6}" srcOrd="0" destOrd="0" presId="urn:microsoft.com/office/officeart/2005/8/layout/hierarchy2"/>
    <dgm:cxn modelId="{CE32009C-6920-45E1-9DE9-F2FA103BEC05}" type="presParOf" srcId="{F6FD1141-6529-4973-99AF-DEB744ABABA5}" destId="{E1CFF6AC-05F1-46B9-82E8-563C3D6A4D3F}" srcOrd="1" destOrd="0" presId="urn:microsoft.com/office/officeart/2005/8/layout/hierarchy2"/>
    <dgm:cxn modelId="{86486CB3-60E4-42B6-BC06-AB05518FD043}" type="presParOf" srcId="{E1CFF6AC-05F1-46B9-82E8-563C3D6A4D3F}" destId="{5B0DC32E-BFB7-4745-9AFE-7AD1C0BDD013}" srcOrd="0" destOrd="0" presId="urn:microsoft.com/office/officeart/2005/8/layout/hierarchy2"/>
    <dgm:cxn modelId="{D4029783-0F41-41BD-ABFD-61B6D8B6093A}" type="presParOf" srcId="{E1CFF6AC-05F1-46B9-82E8-563C3D6A4D3F}" destId="{D2F61E5B-E0D8-4BB4-95DC-F0FE793FEBFA}" srcOrd="1" destOrd="0" presId="urn:microsoft.com/office/officeart/2005/8/layout/hierarchy2"/>
    <dgm:cxn modelId="{D0D42F17-D97E-4316-95A7-193620CD5A1E}" type="presParOf" srcId="{D2F61E5B-E0D8-4BB4-95DC-F0FE793FEBFA}" destId="{24DD2750-CA4C-4A71-9770-3DE8492D8E8E}" srcOrd="0" destOrd="0" presId="urn:microsoft.com/office/officeart/2005/8/layout/hierarchy2"/>
    <dgm:cxn modelId="{D81F9E22-C30E-4311-9BF7-AC25A438A727}" type="presParOf" srcId="{24DD2750-CA4C-4A71-9770-3DE8492D8E8E}" destId="{E02B6ECE-F4DF-4547-BFBF-A1C91E95E879}" srcOrd="0" destOrd="0" presId="urn:microsoft.com/office/officeart/2005/8/layout/hierarchy2"/>
    <dgm:cxn modelId="{E0D5454A-323F-4FA2-992A-4D9E5D181638}" type="presParOf" srcId="{D2F61E5B-E0D8-4BB4-95DC-F0FE793FEBFA}" destId="{DB672F85-20E8-41BB-9FB2-CD3F980FE637}" srcOrd="1" destOrd="0" presId="urn:microsoft.com/office/officeart/2005/8/layout/hierarchy2"/>
    <dgm:cxn modelId="{7D5980CE-5C69-4FB7-B34F-5FC132153522}" type="presParOf" srcId="{DB672F85-20E8-41BB-9FB2-CD3F980FE637}" destId="{1AE711A4-2F04-483E-9F77-475331C483B8}" srcOrd="0" destOrd="0" presId="urn:microsoft.com/office/officeart/2005/8/layout/hierarchy2"/>
    <dgm:cxn modelId="{0A8E9BC8-4172-4E04-B6F7-0437A3EF2A5C}" type="presParOf" srcId="{DB672F85-20E8-41BB-9FB2-CD3F980FE637}" destId="{22C8E311-1172-437B-BB92-279EC835BA95}" srcOrd="1" destOrd="0" presId="urn:microsoft.com/office/officeart/2005/8/layout/hierarchy2"/>
    <dgm:cxn modelId="{FA05007B-F23F-4B87-BF39-AA667553B610}" type="presParOf" srcId="{F6FD1141-6529-4973-99AF-DEB744ABABA5}" destId="{B827AAC0-6871-42C0-A06F-71E89BD25E19}" srcOrd="2" destOrd="0" presId="urn:microsoft.com/office/officeart/2005/8/layout/hierarchy2"/>
    <dgm:cxn modelId="{A46F2B34-431C-4716-94EC-726B2065E2C4}" type="presParOf" srcId="{B827AAC0-6871-42C0-A06F-71E89BD25E19}" destId="{E9D8FD6C-9A52-4934-9AAD-E0690F8F4097}" srcOrd="0" destOrd="0" presId="urn:microsoft.com/office/officeart/2005/8/layout/hierarchy2"/>
    <dgm:cxn modelId="{37BF3A26-F079-4930-973A-D730426BD810}" type="presParOf" srcId="{F6FD1141-6529-4973-99AF-DEB744ABABA5}" destId="{03C105D2-72A8-4728-BDE2-55D0751993AD}" srcOrd="3" destOrd="0" presId="urn:microsoft.com/office/officeart/2005/8/layout/hierarchy2"/>
    <dgm:cxn modelId="{41173F54-EC69-48EB-B6B8-3D83DB65DEAF}" type="presParOf" srcId="{03C105D2-72A8-4728-BDE2-55D0751993AD}" destId="{DB60FE3E-BC0F-4101-923E-57F5A751D776}" srcOrd="0" destOrd="0" presId="urn:microsoft.com/office/officeart/2005/8/layout/hierarchy2"/>
    <dgm:cxn modelId="{89A44D9E-591D-48CB-8D99-29164D2D2879}" type="presParOf" srcId="{03C105D2-72A8-4728-BDE2-55D0751993AD}" destId="{FE87A674-47BD-4FE1-A073-EBBE27E59676}" srcOrd="1" destOrd="0" presId="urn:microsoft.com/office/officeart/2005/8/layout/hierarchy2"/>
    <dgm:cxn modelId="{9BFC9AE5-3C38-4083-8BE8-72B7397B1FC2}" type="presParOf" srcId="{FE87A674-47BD-4FE1-A073-EBBE27E59676}" destId="{6FD10731-A32E-43E4-B19B-20CAEE0C95E9}" srcOrd="0" destOrd="0" presId="urn:microsoft.com/office/officeart/2005/8/layout/hierarchy2"/>
    <dgm:cxn modelId="{94B2C293-3A9B-420C-B693-FDF97758F0F3}" type="presParOf" srcId="{6FD10731-A32E-43E4-B19B-20CAEE0C95E9}" destId="{146AD5BB-9F89-4044-81E5-F5920786A7F2}" srcOrd="0" destOrd="0" presId="urn:microsoft.com/office/officeart/2005/8/layout/hierarchy2"/>
    <dgm:cxn modelId="{CF6EEBE4-5FCF-4EB3-8ACD-28F9D13F587F}" type="presParOf" srcId="{FE87A674-47BD-4FE1-A073-EBBE27E59676}" destId="{F382B6AC-1443-40D5-9B6C-AAFED80F5696}" srcOrd="1" destOrd="0" presId="urn:microsoft.com/office/officeart/2005/8/layout/hierarchy2"/>
    <dgm:cxn modelId="{D6E4A303-186A-4BB6-8D21-68CD6F374164}" type="presParOf" srcId="{F382B6AC-1443-40D5-9B6C-AAFED80F5696}" destId="{D4BCF99F-DDA8-436D-A858-4B4F2E45E7C4}" srcOrd="0" destOrd="0" presId="urn:microsoft.com/office/officeart/2005/8/layout/hierarchy2"/>
    <dgm:cxn modelId="{E660C758-6973-4A41-943F-D876F427B4FA}" type="presParOf" srcId="{F382B6AC-1443-40D5-9B6C-AAFED80F5696}" destId="{059C224A-07BF-458A-BFAA-B81C6265E873}" srcOrd="1" destOrd="0" presId="urn:microsoft.com/office/officeart/2005/8/layout/hierarchy2"/>
    <dgm:cxn modelId="{5250E115-F455-4C2C-BFAC-493E35D628EC}" type="presParOf" srcId="{F6FD1141-6529-4973-99AF-DEB744ABABA5}" destId="{60ADBCAE-6D43-4A37-8148-455E8303D4B0}" srcOrd="4" destOrd="0" presId="urn:microsoft.com/office/officeart/2005/8/layout/hierarchy2"/>
    <dgm:cxn modelId="{DB888E6E-490A-476B-BF29-7945615E7391}" type="presParOf" srcId="{60ADBCAE-6D43-4A37-8148-455E8303D4B0}" destId="{2BC8B1CE-8EE1-495E-8727-7848F89E7150}" srcOrd="0" destOrd="0" presId="urn:microsoft.com/office/officeart/2005/8/layout/hierarchy2"/>
    <dgm:cxn modelId="{006803AC-0CD8-4DC1-884A-36F4095A6289}" type="presParOf" srcId="{F6FD1141-6529-4973-99AF-DEB744ABABA5}" destId="{C8B378FF-2DB8-4702-8626-5C32C070C4F3}" srcOrd="5" destOrd="0" presId="urn:microsoft.com/office/officeart/2005/8/layout/hierarchy2"/>
    <dgm:cxn modelId="{07154654-B805-4970-B605-670583C1317A}" type="presParOf" srcId="{C8B378FF-2DB8-4702-8626-5C32C070C4F3}" destId="{A7174B00-5A44-43A7-9BF3-B8FA21FE9FFC}" srcOrd="0" destOrd="0" presId="urn:microsoft.com/office/officeart/2005/8/layout/hierarchy2"/>
    <dgm:cxn modelId="{0893B624-1A51-49C5-926A-F776C8500EF1}" type="presParOf" srcId="{C8B378FF-2DB8-4702-8626-5C32C070C4F3}" destId="{3A789385-E7A5-4237-851C-7F7A8488EC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5BD80-E4C2-4800-B51C-AE89BDE94BE3}">
      <dsp:nvSpPr>
        <dsp:cNvPr id="0" name=""/>
        <dsp:cNvSpPr/>
      </dsp:nvSpPr>
      <dsp:spPr>
        <a:xfrm>
          <a:off x="947723" y="2041289"/>
          <a:ext cx="1416164" cy="708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Task Manager</a:t>
          </a:r>
          <a:endParaRPr lang="en-US" sz="1200" kern="1200" dirty="0"/>
        </a:p>
      </dsp:txBody>
      <dsp:txXfrm>
        <a:off x="968462" y="2062028"/>
        <a:ext cx="1374686" cy="666604"/>
      </dsp:txXfrm>
    </dsp:sp>
    <dsp:sp modelId="{F4620CC3-F026-4B98-8BFB-FA0131AC6EC3}">
      <dsp:nvSpPr>
        <dsp:cNvPr id="0" name=""/>
        <dsp:cNvSpPr/>
      </dsp:nvSpPr>
      <dsp:spPr>
        <a:xfrm rot="17132988">
          <a:off x="1590581" y="1364159"/>
          <a:ext cx="211308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13080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594294" y="1324635"/>
        <a:ext cx="105654" cy="105654"/>
      </dsp:txXfrm>
    </dsp:sp>
    <dsp:sp modelId="{E8876E72-A0D2-42C0-83A0-7D6B2DD3F873}">
      <dsp:nvSpPr>
        <dsp:cNvPr id="0" name=""/>
        <dsp:cNvSpPr/>
      </dsp:nvSpPr>
      <dsp:spPr>
        <a:xfrm>
          <a:off x="2930354" y="5552"/>
          <a:ext cx="1416164" cy="708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Load(</a:t>
          </a:r>
          <a:r>
            <a:rPr lang="en-US" sz="1200" kern="1200" dirty="0" err="1" smtClean="0"/>
            <a:t>FALoc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951093" y="26291"/>
        <a:ext cx="1374686" cy="666604"/>
      </dsp:txXfrm>
    </dsp:sp>
    <dsp:sp modelId="{F2908282-555A-4CA7-A5BD-2CBFDDEA3480}">
      <dsp:nvSpPr>
        <dsp:cNvPr id="0" name=""/>
        <dsp:cNvSpPr/>
      </dsp:nvSpPr>
      <dsp:spPr>
        <a:xfrm rot="17692822">
          <a:off x="1973919" y="1771307"/>
          <a:ext cx="134640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46404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13461" y="1750949"/>
        <a:ext cx="67320" cy="67320"/>
      </dsp:txXfrm>
    </dsp:sp>
    <dsp:sp modelId="{727FE2D6-0BE8-43C4-B066-115CC99ED535}">
      <dsp:nvSpPr>
        <dsp:cNvPr id="0" name=""/>
        <dsp:cNvSpPr/>
      </dsp:nvSpPr>
      <dsp:spPr>
        <a:xfrm>
          <a:off x="2930354" y="819847"/>
          <a:ext cx="1416164" cy="708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Activate(</a:t>
          </a:r>
          <a:r>
            <a:rPr lang="en-US" sz="1200" kern="1200" dirty="0" err="1" smtClean="0"/>
            <a:t>FALoc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Guid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951093" y="840586"/>
        <a:ext cx="1374686" cy="666604"/>
      </dsp:txXfrm>
    </dsp:sp>
    <dsp:sp modelId="{43B73FDF-70CC-408C-870C-F9B578A57FC9}">
      <dsp:nvSpPr>
        <dsp:cNvPr id="0" name=""/>
        <dsp:cNvSpPr/>
      </dsp:nvSpPr>
      <dsp:spPr>
        <a:xfrm rot="19457599">
          <a:off x="2298319" y="2178454"/>
          <a:ext cx="69760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97604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9681" y="2174316"/>
        <a:ext cx="34880" cy="34880"/>
      </dsp:txXfrm>
    </dsp:sp>
    <dsp:sp modelId="{442775CC-F096-4EB8-8403-16DD0C56494D}">
      <dsp:nvSpPr>
        <dsp:cNvPr id="0" name=""/>
        <dsp:cNvSpPr/>
      </dsp:nvSpPr>
      <dsp:spPr>
        <a:xfrm>
          <a:off x="2930354" y="1634141"/>
          <a:ext cx="1416164" cy="708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Activate (</a:t>
          </a:r>
          <a:r>
            <a:rPr lang="en-US" sz="1200" kern="1200" dirty="0" err="1" smtClean="0"/>
            <a:t>SPLoc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Guid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951093" y="1654880"/>
        <a:ext cx="1374686" cy="666604"/>
      </dsp:txXfrm>
    </dsp:sp>
    <dsp:sp modelId="{27B3623A-93BA-47DD-A688-50D3F10A32C6}">
      <dsp:nvSpPr>
        <dsp:cNvPr id="0" name=""/>
        <dsp:cNvSpPr/>
      </dsp:nvSpPr>
      <dsp:spPr>
        <a:xfrm rot="2142401">
          <a:off x="2298319" y="2585601"/>
          <a:ext cx="69760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97604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29681" y="2581464"/>
        <a:ext cx="34880" cy="34880"/>
      </dsp:txXfrm>
    </dsp:sp>
    <dsp:sp modelId="{2954B75E-69DE-433A-9522-7F9196F48946}">
      <dsp:nvSpPr>
        <dsp:cNvPr id="0" name=""/>
        <dsp:cNvSpPr/>
      </dsp:nvSpPr>
      <dsp:spPr>
        <a:xfrm>
          <a:off x="2930354" y="2448436"/>
          <a:ext cx="1416164" cy="708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Deactivate(</a:t>
          </a:r>
          <a:r>
            <a:rPr lang="en-US" sz="1200" kern="1200" dirty="0" err="1" smtClean="0"/>
            <a:t>FALoc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Guid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951093" y="2469175"/>
        <a:ext cx="1374686" cy="666604"/>
      </dsp:txXfrm>
    </dsp:sp>
    <dsp:sp modelId="{457DEF96-2CC9-4A15-9D9E-3A529F5F7C6E}">
      <dsp:nvSpPr>
        <dsp:cNvPr id="0" name=""/>
        <dsp:cNvSpPr/>
      </dsp:nvSpPr>
      <dsp:spPr>
        <a:xfrm rot="3907178">
          <a:off x="1973919" y="2992749"/>
          <a:ext cx="134640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46404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13461" y="2972391"/>
        <a:ext cx="67320" cy="67320"/>
      </dsp:txXfrm>
    </dsp:sp>
    <dsp:sp modelId="{D3E403E7-06FD-4D39-8D47-DBF2072EB0D8}">
      <dsp:nvSpPr>
        <dsp:cNvPr id="0" name=""/>
        <dsp:cNvSpPr/>
      </dsp:nvSpPr>
      <dsp:spPr>
        <a:xfrm>
          <a:off x="2930354" y="3262731"/>
          <a:ext cx="1416164" cy="708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Update(list&lt;</a:t>
          </a:r>
          <a:r>
            <a:rPr lang="en-US" sz="1200" kern="1200" dirty="0" err="1" smtClean="0"/>
            <a:t>FaActFeat</a:t>
          </a:r>
          <a:r>
            <a:rPr lang="en-US" sz="1200" kern="1200" dirty="0" smtClean="0"/>
            <a:t>&gt;)</a:t>
          </a:r>
          <a:endParaRPr lang="en-US" sz="1200" kern="1200" dirty="0"/>
        </a:p>
      </dsp:txBody>
      <dsp:txXfrm>
        <a:off x="2951093" y="3283470"/>
        <a:ext cx="1374686" cy="666604"/>
      </dsp:txXfrm>
    </dsp:sp>
    <dsp:sp modelId="{B1E72FE3-33E3-4E18-A28F-8CFDFDC8A0D6}">
      <dsp:nvSpPr>
        <dsp:cNvPr id="0" name=""/>
        <dsp:cNvSpPr/>
      </dsp:nvSpPr>
      <dsp:spPr>
        <a:xfrm rot="4467012">
          <a:off x="1590581" y="3399896"/>
          <a:ext cx="211308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13080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594294" y="3360371"/>
        <a:ext cx="105654" cy="105654"/>
      </dsp:txXfrm>
    </dsp:sp>
    <dsp:sp modelId="{63A837F5-1339-4C5E-93EC-29B571089A49}">
      <dsp:nvSpPr>
        <dsp:cNvPr id="0" name=""/>
        <dsp:cNvSpPr/>
      </dsp:nvSpPr>
      <dsp:spPr>
        <a:xfrm>
          <a:off x="2930354" y="4077026"/>
          <a:ext cx="1416164" cy="708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Uninstall(</a:t>
          </a:r>
          <a:r>
            <a:rPr lang="en-US" sz="1200" kern="1200" dirty="0" err="1" smtClean="0"/>
            <a:t>FaFeatDef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951093" y="4097765"/>
        <a:ext cx="1374686" cy="666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3A9EF-CEF0-4B9E-B0E9-853AEE727EE0}">
      <dsp:nvSpPr>
        <dsp:cNvPr id="0" name=""/>
        <dsp:cNvSpPr/>
      </dsp:nvSpPr>
      <dsp:spPr>
        <a:xfrm>
          <a:off x="5179" y="1793601"/>
          <a:ext cx="1487271" cy="743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Converters</a:t>
          </a:r>
          <a:endParaRPr lang="en-US" sz="1200" kern="1200" dirty="0"/>
        </a:p>
      </dsp:txBody>
      <dsp:txXfrm>
        <a:off x="26959" y="1815381"/>
        <a:ext cx="1443711" cy="700075"/>
      </dsp:txXfrm>
    </dsp:sp>
    <dsp:sp modelId="{2B0FE3DA-37F7-4172-A9E0-BCF45A4018D3}">
      <dsp:nvSpPr>
        <dsp:cNvPr id="0" name=""/>
        <dsp:cNvSpPr/>
      </dsp:nvSpPr>
      <dsp:spPr>
        <a:xfrm rot="18289469">
          <a:off x="1269028" y="1722374"/>
          <a:ext cx="1041753" cy="30907"/>
        </a:xfrm>
        <a:custGeom>
          <a:avLst/>
          <a:gdLst/>
          <a:ahLst/>
          <a:cxnLst/>
          <a:rect l="0" t="0" r="0" b="0"/>
          <a:pathLst>
            <a:path>
              <a:moveTo>
                <a:pt x="0" y="15453"/>
              </a:moveTo>
              <a:lnTo>
                <a:pt x="1041753" y="15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63861" y="1711784"/>
        <a:ext cx="52087" cy="52087"/>
      </dsp:txXfrm>
    </dsp:sp>
    <dsp:sp modelId="{5B0DC32E-BFB7-4745-9AFE-7AD1C0BDD013}">
      <dsp:nvSpPr>
        <dsp:cNvPr id="0" name=""/>
        <dsp:cNvSpPr/>
      </dsp:nvSpPr>
      <dsp:spPr>
        <a:xfrm>
          <a:off x="2087359" y="938419"/>
          <a:ext cx="1487271" cy="743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GetSPLocation</a:t>
          </a:r>
          <a:r>
            <a:rPr lang="en-US" sz="1200" kern="1200" dirty="0" smtClean="0"/>
            <a:t>(</a:t>
          </a:r>
          <a:r>
            <a:rPr lang="en-US" sz="1200" kern="1200" dirty="0" err="1" smtClean="0"/>
            <a:t>FALocation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109139" y="960199"/>
        <a:ext cx="1443711" cy="700075"/>
      </dsp:txXfrm>
    </dsp:sp>
    <dsp:sp modelId="{24DD2750-CA4C-4A71-9770-3DE8492D8E8E}">
      <dsp:nvSpPr>
        <dsp:cNvPr id="0" name=""/>
        <dsp:cNvSpPr/>
      </dsp:nvSpPr>
      <dsp:spPr>
        <a:xfrm>
          <a:off x="3574631" y="1294784"/>
          <a:ext cx="594908" cy="30907"/>
        </a:xfrm>
        <a:custGeom>
          <a:avLst/>
          <a:gdLst/>
          <a:ahLst/>
          <a:cxnLst/>
          <a:rect l="0" t="0" r="0" b="0"/>
          <a:pathLst>
            <a:path>
              <a:moveTo>
                <a:pt x="0" y="15453"/>
              </a:moveTo>
              <a:lnTo>
                <a:pt x="594908" y="15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857212" y="1295365"/>
        <a:ext cx="29745" cy="29745"/>
      </dsp:txXfrm>
    </dsp:sp>
    <dsp:sp modelId="{1AE711A4-2F04-483E-9F77-475331C483B8}">
      <dsp:nvSpPr>
        <dsp:cNvPr id="0" name=""/>
        <dsp:cNvSpPr/>
      </dsp:nvSpPr>
      <dsp:spPr>
        <a:xfrm>
          <a:off x="4169540" y="938419"/>
          <a:ext cx="1487271" cy="743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SPFeatures</a:t>
          </a:r>
          <a:r>
            <a:rPr lang="en-US" sz="1200" kern="1200" dirty="0" smtClean="0"/>
            <a:t> to FA</a:t>
          </a:r>
          <a:endParaRPr lang="en-US" sz="1200" kern="1200" dirty="0"/>
        </a:p>
      </dsp:txBody>
      <dsp:txXfrm>
        <a:off x="4191320" y="960199"/>
        <a:ext cx="1443711" cy="700075"/>
      </dsp:txXfrm>
    </dsp:sp>
    <dsp:sp modelId="{B827AAC0-6871-42C0-A06F-71E89BD25E19}">
      <dsp:nvSpPr>
        <dsp:cNvPr id="0" name=""/>
        <dsp:cNvSpPr/>
      </dsp:nvSpPr>
      <dsp:spPr>
        <a:xfrm>
          <a:off x="1492450" y="2149965"/>
          <a:ext cx="594908" cy="30907"/>
        </a:xfrm>
        <a:custGeom>
          <a:avLst/>
          <a:gdLst/>
          <a:ahLst/>
          <a:cxnLst/>
          <a:rect l="0" t="0" r="0" b="0"/>
          <a:pathLst>
            <a:path>
              <a:moveTo>
                <a:pt x="0" y="15453"/>
              </a:moveTo>
              <a:lnTo>
                <a:pt x="594908" y="15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75032" y="2150546"/>
        <a:ext cx="29745" cy="29745"/>
      </dsp:txXfrm>
    </dsp:sp>
    <dsp:sp modelId="{DB60FE3E-BC0F-4101-923E-57F5A751D776}">
      <dsp:nvSpPr>
        <dsp:cNvPr id="0" name=""/>
        <dsp:cNvSpPr/>
      </dsp:nvSpPr>
      <dsp:spPr>
        <a:xfrm>
          <a:off x="2087359" y="1793601"/>
          <a:ext cx="1487271" cy="743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GetSPLocationChildren</a:t>
          </a:r>
          <a:r>
            <a:rPr lang="en-US" sz="1200" kern="1200" dirty="0" smtClean="0"/>
            <a:t>(</a:t>
          </a:r>
          <a:r>
            <a:rPr lang="en-US" sz="1200" kern="1200" dirty="0" err="1" smtClean="0"/>
            <a:t>SPLocation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2109139" y="1815381"/>
        <a:ext cx="1443711" cy="700075"/>
      </dsp:txXfrm>
    </dsp:sp>
    <dsp:sp modelId="{6FD10731-A32E-43E4-B19B-20CAEE0C95E9}">
      <dsp:nvSpPr>
        <dsp:cNvPr id="0" name=""/>
        <dsp:cNvSpPr/>
      </dsp:nvSpPr>
      <dsp:spPr>
        <a:xfrm>
          <a:off x="3574631" y="2149965"/>
          <a:ext cx="594908" cy="30907"/>
        </a:xfrm>
        <a:custGeom>
          <a:avLst/>
          <a:gdLst/>
          <a:ahLst/>
          <a:cxnLst/>
          <a:rect l="0" t="0" r="0" b="0"/>
          <a:pathLst>
            <a:path>
              <a:moveTo>
                <a:pt x="0" y="15453"/>
              </a:moveTo>
              <a:lnTo>
                <a:pt x="594908" y="154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857212" y="2150546"/>
        <a:ext cx="29745" cy="29745"/>
      </dsp:txXfrm>
    </dsp:sp>
    <dsp:sp modelId="{D4BCF99F-DDA8-436D-A858-4B4F2E45E7C4}">
      <dsp:nvSpPr>
        <dsp:cNvPr id="0" name=""/>
        <dsp:cNvSpPr/>
      </dsp:nvSpPr>
      <dsp:spPr>
        <a:xfrm>
          <a:off x="4169540" y="1793601"/>
          <a:ext cx="1487271" cy="743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SPFeatures</a:t>
          </a:r>
          <a:r>
            <a:rPr lang="en-US" sz="1200" kern="1200" dirty="0" smtClean="0"/>
            <a:t> to FA</a:t>
          </a:r>
          <a:endParaRPr lang="en-US" sz="1200" kern="1200" dirty="0"/>
        </a:p>
      </dsp:txBody>
      <dsp:txXfrm>
        <a:off x="4191320" y="1815381"/>
        <a:ext cx="1443711" cy="700075"/>
      </dsp:txXfrm>
    </dsp:sp>
    <dsp:sp modelId="{60ADBCAE-6D43-4A37-8148-455E8303D4B0}">
      <dsp:nvSpPr>
        <dsp:cNvPr id="0" name=""/>
        <dsp:cNvSpPr/>
      </dsp:nvSpPr>
      <dsp:spPr>
        <a:xfrm rot="3310531">
          <a:off x="1269028" y="2577555"/>
          <a:ext cx="1041753" cy="30907"/>
        </a:xfrm>
        <a:custGeom>
          <a:avLst/>
          <a:gdLst/>
          <a:ahLst/>
          <a:cxnLst/>
          <a:rect l="0" t="0" r="0" b="0"/>
          <a:pathLst>
            <a:path>
              <a:moveTo>
                <a:pt x="0" y="15453"/>
              </a:moveTo>
              <a:lnTo>
                <a:pt x="1041753" y="15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63861" y="2566965"/>
        <a:ext cx="52087" cy="52087"/>
      </dsp:txXfrm>
    </dsp:sp>
    <dsp:sp modelId="{A7174B00-5A44-43A7-9BF3-B8FA21FE9FFC}">
      <dsp:nvSpPr>
        <dsp:cNvPr id="0" name=""/>
        <dsp:cNvSpPr/>
      </dsp:nvSpPr>
      <dsp:spPr>
        <a:xfrm>
          <a:off x="2087359" y="2648782"/>
          <a:ext cx="1487271" cy="743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GetSPFeatureDef</a:t>
          </a:r>
          <a:r>
            <a:rPr lang="en-US" sz="1200" kern="1200" dirty="0" smtClean="0"/>
            <a:t>(</a:t>
          </a:r>
          <a:r>
            <a:rPr lang="en-US" sz="1200" kern="1200" dirty="0" err="1" smtClean="0"/>
            <a:t>Guid</a:t>
          </a:r>
          <a:r>
            <a:rPr lang="en-US" sz="1200" kern="1200" dirty="0" smtClean="0"/>
            <a:t>?)</a:t>
          </a:r>
          <a:endParaRPr lang="en-US" sz="1200" kern="1200" dirty="0"/>
        </a:p>
      </dsp:txBody>
      <dsp:txXfrm>
        <a:off x="2109139" y="2670562"/>
        <a:ext cx="1443711" cy="7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7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87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4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8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3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D638-98F8-4CB5-8797-20B4C1351967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C2BA-3399-4A8C-BFC4-BEB8AA19A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FeatureAdmin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6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Command-Actors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820425"/>
              </p:ext>
            </p:extLst>
          </p:nvPr>
        </p:nvGraphicFramePr>
        <p:xfrm>
          <a:off x="490331" y="1690688"/>
          <a:ext cx="5294243" cy="479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455890"/>
              </p:ext>
            </p:extLst>
          </p:nvPr>
        </p:nvGraphicFramePr>
        <p:xfrm>
          <a:off x="5691809" y="1500809"/>
          <a:ext cx="5661991" cy="4330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691809" y="365125"/>
            <a:ext cx="58143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Converter-Actors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32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FeatureAdmin</vt:lpstr>
      <vt:lpstr>Command-Actors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FeatureAdmin</dc:title>
  <dc:creator>Ismaili, Achim (Cognizant)</dc:creator>
  <cp:lastModifiedBy>Ismaili, Achim (Cognizant)</cp:lastModifiedBy>
  <cp:revision>13</cp:revision>
  <dcterms:created xsi:type="dcterms:W3CDTF">2017-09-29T06:52:01Z</dcterms:created>
  <dcterms:modified xsi:type="dcterms:W3CDTF">2017-09-29T20:12:57Z</dcterms:modified>
</cp:coreProperties>
</file>