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10" y="542"/>
      </p:cViewPr>
      <p:guideLst>
        <p:guide orient="horz" pos="331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 Chunngai" userId="2cd1f008316e9c6b" providerId="LiveId" clId="{023DAC0A-1E4B-46EC-B765-3F1E75E49251}"/>
    <pc:docChg chg="undo redo custSel modSld">
      <pc:chgData name="Ho Chunngai" userId="2cd1f008316e9c6b" providerId="LiveId" clId="{023DAC0A-1E4B-46EC-B765-3F1E75E49251}" dt="2022-07-13T15:09:49.752" v="1310" actId="1076"/>
      <pc:docMkLst>
        <pc:docMk/>
      </pc:docMkLst>
      <pc:sldChg chg="addSp delSp modSp mod">
        <pc:chgData name="Ho Chunngai" userId="2cd1f008316e9c6b" providerId="LiveId" clId="{023DAC0A-1E4B-46EC-B765-3F1E75E49251}" dt="2022-07-13T15:09:49.752" v="1310" actId="1076"/>
        <pc:sldMkLst>
          <pc:docMk/>
          <pc:sldMk cId="3622576017" sldId="256"/>
        </pc:sldMkLst>
        <pc:spChg chg="mod">
          <ac:chgData name="Ho Chunngai" userId="2cd1f008316e9c6b" providerId="LiveId" clId="{023DAC0A-1E4B-46EC-B765-3F1E75E49251}" dt="2022-07-13T06:20:46.696" v="1204" actId="14100"/>
          <ac:spMkLst>
            <pc:docMk/>
            <pc:sldMk cId="3622576017" sldId="256"/>
            <ac:spMk id="11" creationId="{57564C66-184C-E14A-C1FB-69212DAE623C}"/>
          </ac:spMkLst>
        </pc:spChg>
        <pc:spChg chg="mod">
          <ac:chgData name="Ho Chunngai" userId="2cd1f008316e9c6b" providerId="LiveId" clId="{023DAC0A-1E4B-46EC-B765-3F1E75E49251}" dt="2022-07-12T15:33:47.326" v="1181" actId="1037"/>
          <ac:spMkLst>
            <pc:docMk/>
            <pc:sldMk cId="3622576017" sldId="256"/>
            <ac:spMk id="48" creationId="{6E0EF3B0-2710-4C2D-1459-FFFBB3265F44}"/>
          </ac:spMkLst>
        </pc:spChg>
        <pc:spChg chg="mod">
          <ac:chgData name="Ho Chunngai" userId="2cd1f008316e9c6b" providerId="LiveId" clId="{023DAC0A-1E4B-46EC-B765-3F1E75E49251}" dt="2022-07-12T15:33:47.326" v="1181" actId="1037"/>
          <ac:spMkLst>
            <pc:docMk/>
            <pc:sldMk cId="3622576017" sldId="256"/>
            <ac:spMk id="53" creationId="{B94428CF-D29E-4FEA-7740-E6E9BAE0578C}"/>
          </ac:spMkLst>
        </pc:spChg>
        <pc:spChg chg="mod">
          <ac:chgData name="Ho Chunngai" userId="2cd1f008316e9c6b" providerId="LiveId" clId="{023DAC0A-1E4B-46EC-B765-3F1E75E49251}" dt="2022-07-12T15:33:47.326" v="1181" actId="1037"/>
          <ac:spMkLst>
            <pc:docMk/>
            <pc:sldMk cId="3622576017" sldId="256"/>
            <ac:spMk id="55" creationId="{DD541B83-7E78-29EC-DE73-FD70ACE9B260}"/>
          </ac:spMkLst>
        </pc:spChg>
        <pc:spChg chg="del mod">
          <ac:chgData name="Ho Chunngai" userId="2cd1f008316e9c6b" providerId="LiveId" clId="{023DAC0A-1E4B-46EC-B765-3F1E75E49251}" dt="2022-07-12T14:59:43.608" v="295" actId="478"/>
          <ac:spMkLst>
            <pc:docMk/>
            <pc:sldMk cId="3622576017" sldId="256"/>
            <ac:spMk id="57" creationId="{7A535990-68C2-18BC-75F0-EB2F30227FEE}"/>
          </ac:spMkLst>
        </pc:spChg>
        <pc:spChg chg="add del mod">
          <ac:chgData name="Ho Chunngai" userId="2cd1f008316e9c6b" providerId="LiveId" clId="{023DAC0A-1E4B-46EC-B765-3F1E75E49251}" dt="2022-07-12T14:59:43.608" v="295" actId="478"/>
          <ac:spMkLst>
            <pc:docMk/>
            <pc:sldMk cId="3622576017" sldId="256"/>
            <ac:spMk id="62" creationId="{E96763BD-BB73-2583-F43B-F7354E1E90DD}"/>
          </ac:spMkLst>
        </pc:spChg>
        <pc:spChg chg="add del mod">
          <ac:chgData name="Ho Chunngai" userId="2cd1f008316e9c6b" providerId="LiveId" clId="{023DAC0A-1E4B-46EC-B765-3F1E75E49251}" dt="2022-07-12T14:59:43.608" v="295" actId="478"/>
          <ac:spMkLst>
            <pc:docMk/>
            <pc:sldMk cId="3622576017" sldId="256"/>
            <ac:spMk id="64" creationId="{1A2ABE71-9E18-AD0D-63B6-57A3BE84CC7B}"/>
          </ac:spMkLst>
        </pc:spChg>
        <pc:spChg chg="add del mod">
          <ac:chgData name="Ho Chunngai" userId="2cd1f008316e9c6b" providerId="LiveId" clId="{023DAC0A-1E4B-46EC-B765-3F1E75E49251}" dt="2022-07-12T14:59:43.608" v="295" actId="478"/>
          <ac:spMkLst>
            <pc:docMk/>
            <pc:sldMk cId="3622576017" sldId="256"/>
            <ac:spMk id="71" creationId="{3736A978-71C8-7DAB-393E-7F7337FE3787}"/>
          </ac:spMkLst>
        </pc:spChg>
        <pc:spChg chg="mod">
          <ac:chgData name="Ho Chunngai" userId="2cd1f008316e9c6b" providerId="LiveId" clId="{023DAC0A-1E4B-46EC-B765-3F1E75E49251}" dt="2022-07-12T15:33:47.326" v="1181" actId="1037"/>
          <ac:spMkLst>
            <pc:docMk/>
            <pc:sldMk cId="3622576017" sldId="256"/>
            <ac:spMk id="74" creationId="{4BF3F172-CC58-F77D-39EF-017E1F257866}"/>
          </ac:spMkLst>
        </pc:spChg>
        <pc:spChg chg="mod">
          <ac:chgData name="Ho Chunngai" userId="2cd1f008316e9c6b" providerId="LiveId" clId="{023DAC0A-1E4B-46EC-B765-3F1E75E49251}" dt="2022-07-12T15:33:47.326" v="1181" actId="1037"/>
          <ac:spMkLst>
            <pc:docMk/>
            <pc:sldMk cId="3622576017" sldId="256"/>
            <ac:spMk id="76" creationId="{2DCD86FD-1ED9-D953-0221-7C9E4BAB28BE}"/>
          </ac:spMkLst>
        </pc:spChg>
        <pc:spChg chg="mod">
          <ac:chgData name="Ho Chunngai" userId="2cd1f008316e9c6b" providerId="LiveId" clId="{023DAC0A-1E4B-46EC-B765-3F1E75E49251}" dt="2022-07-12T15:33:47.326" v="1181" actId="1037"/>
          <ac:spMkLst>
            <pc:docMk/>
            <pc:sldMk cId="3622576017" sldId="256"/>
            <ac:spMk id="85" creationId="{2619241E-312F-7FF6-D009-C5B3A9F8CF4D}"/>
          </ac:spMkLst>
        </pc:spChg>
        <pc:spChg chg="add mod">
          <ac:chgData name="Ho Chunngai" userId="2cd1f008316e9c6b" providerId="LiveId" clId="{023DAC0A-1E4B-46EC-B765-3F1E75E49251}" dt="2022-07-13T06:23:55.628" v="1259" actId="1076"/>
          <ac:spMkLst>
            <pc:docMk/>
            <pc:sldMk cId="3622576017" sldId="256"/>
            <ac:spMk id="103" creationId="{F2EC8E36-D4C8-E1C9-46AD-10DF05B99ECB}"/>
          </ac:spMkLst>
        </pc:spChg>
        <pc:spChg chg="mod">
          <ac:chgData name="Ho Chunngai" userId="2cd1f008316e9c6b" providerId="LiveId" clId="{023DAC0A-1E4B-46EC-B765-3F1E75E49251}" dt="2022-07-12T15:33:47.326" v="1181" actId="1037"/>
          <ac:spMkLst>
            <pc:docMk/>
            <pc:sldMk cId="3622576017" sldId="256"/>
            <ac:spMk id="146" creationId="{FDF34B3C-AD73-64F2-13EF-E7B24E7BC872}"/>
          </ac:spMkLst>
        </pc:spChg>
        <pc:spChg chg="mod">
          <ac:chgData name="Ho Chunngai" userId="2cd1f008316e9c6b" providerId="LiveId" clId="{023DAC0A-1E4B-46EC-B765-3F1E75E49251}" dt="2022-07-12T15:33:47.326" v="1181" actId="1037"/>
          <ac:spMkLst>
            <pc:docMk/>
            <pc:sldMk cId="3622576017" sldId="256"/>
            <ac:spMk id="149" creationId="{81A902AE-BCFF-EC3C-89A3-22C421F7E669}"/>
          </ac:spMkLst>
        </pc:spChg>
        <pc:spChg chg="add del mod">
          <ac:chgData name="Ho Chunngai" userId="2cd1f008316e9c6b" providerId="LiveId" clId="{023DAC0A-1E4B-46EC-B765-3F1E75E49251}" dt="2022-07-12T14:55:47.259" v="133" actId="21"/>
          <ac:spMkLst>
            <pc:docMk/>
            <pc:sldMk cId="3622576017" sldId="256"/>
            <ac:spMk id="169" creationId="{B1F2F573-53D3-C979-FFBB-916544E5C6C2}"/>
          </ac:spMkLst>
        </pc:spChg>
        <pc:spChg chg="add del mod">
          <ac:chgData name="Ho Chunngai" userId="2cd1f008316e9c6b" providerId="LiveId" clId="{023DAC0A-1E4B-46EC-B765-3F1E75E49251}" dt="2022-07-12T14:55:47.259" v="133" actId="21"/>
          <ac:spMkLst>
            <pc:docMk/>
            <pc:sldMk cId="3622576017" sldId="256"/>
            <ac:spMk id="170" creationId="{451C7CF5-02C6-9DB6-2D1A-125B2E157BD3}"/>
          </ac:spMkLst>
        </pc:spChg>
        <pc:spChg chg="add mod">
          <ac:chgData name="Ho Chunngai" userId="2cd1f008316e9c6b" providerId="LiveId" clId="{023DAC0A-1E4B-46EC-B765-3F1E75E49251}" dt="2022-07-13T06:23:13.309" v="1248" actId="1076"/>
          <ac:spMkLst>
            <pc:docMk/>
            <pc:sldMk cId="3622576017" sldId="256"/>
            <ac:spMk id="174" creationId="{575CB65D-A5A3-9EC2-E5BD-F8EE75FFD54D}"/>
          </ac:spMkLst>
        </pc:spChg>
        <pc:spChg chg="add mod">
          <ac:chgData name="Ho Chunngai" userId="2cd1f008316e9c6b" providerId="LiveId" clId="{023DAC0A-1E4B-46EC-B765-3F1E75E49251}" dt="2022-07-13T06:23:00.822" v="1245" actId="1076"/>
          <ac:spMkLst>
            <pc:docMk/>
            <pc:sldMk cId="3622576017" sldId="256"/>
            <ac:spMk id="175" creationId="{69DF622A-1C1E-BCE2-8BFD-5B40807C86C6}"/>
          </ac:spMkLst>
        </pc:spChg>
        <pc:spChg chg="add mod">
          <ac:chgData name="Ho Chunngai" userId="2cd1f008316e9c6b" providerId="LiveId" clId="{023DAC0A-1E4B-46EC-B765-3F1E75E49251}" dt="2022-07-13T06:22:11.399" v="1239" actId="1036"/>
          <ac:spMkLst>
            <pc:docMk/>
            <pc:sldMk cId="3622576017" sldId="256"/>
            <ac:spMk id="177" creationId="{00BE4E67-4A96-8F18-25E2-69889D2AF4CE}"/>
          </ac:spMkLst>
        </pc:spChg>
        <pc:spChg chg="add del mod">
          <ac:chgData name="Ho Chunngai" userId="2cd1f008316e9c6b" providerId="LiveId" clId="{023DAC0A-1E4B-46EC-B765-3F1E75E49251}" dt="2022-07-12T15:01:50.231" v="560"/>
          <ac:spMkLst>
            <pc:docMk/>
            <pc:sldMk cId="3622576017" sldId="256"/>
            <ac:spMk id="195" creationId="{15B6E364-C4D4-6E77-B622-D0A63F7D0F21}"/>
          </ac:spMkLst>
        </pc:spChg>
        <pc:spChg chg="add mod">
          <ac:chgData name="Ho Chunngai" userId="2cd1f008316e9c6b" providerId="LiveId" clId="{023DAC0A-1E4B-46EC-B765-3F1E75E49251}" dt="2022-07-13T06:22:11.399" v="1239" actId="1036"/>
          <ac:spMkLst>
            <pc:docMk/>
            <pc:sldMk cId="3622576017" sldId="256"/>
            <ac:spMk id="198" creationId="{2B9C42AE-A494-3282-CCAB-2139DE472B3A}"/>
          </ac:spMkLst>
        </pc:spChg>
        <pc:spChg chg="add mod">
          <ac:chgData name="Ho Chunngai" userId="2cd1f008316e9c6b" providerId="LiveId" clId="{023DAC0A-1E4B-46EC-B765-3F1E75E49251}" dt="2022-07-13T06:22:55.197" v="1244" actId="1076"/>
          <ac:spMkLst>
            <pc:docMk/>
            <pc:sldMk cId="3622576017" sldId="256"/>
            <ac:spMk id="237" creationId="{B743BDFC-C144-8902-690C-C4464966B717}"/>
          </ac:spMkLst>
        </pc:spChg>
        <pc:spChg chg="add mod">
          <ac:chgData name="Ho Chunngai" userId="2cd1f008316e9c6b" providerId="LiveId" clId="{023DAC0A-1E4B-46EC-B765-3F1E75E49251}" dt="2022-07-12T15:33:47.326" v="1181" actId="1037"/>
          <ac:spMkLst>
            <pc:docMk/>
            <pc:sldMk cId="3622576017" sldId="256"/>
            <ac:spMk id="249" creationId="{539EE850-975D-7D90-DA6E-9FDAAC05E7B3}"/>
          </ac:spMkLst>
        </pc:spChg>
        <pc:spChg chg="add del mod">
          <ac:chgData name="Ho Chunngai" userId="2cd1f008316e9c6b" providerId="LiveId" clId="{023DAC0A-1E4B-46EC-B765-3F1E75E49251}" dt="2022-07-13T15:09:49.752" v="1310" actId="1076"/>
          <ac:spMkLst>
            <pc:docMk/>
            <pc:sldMk cId="3622576017" sldId="256"/>
            <ac:spMk id="252" creationId="{182D8FD1-7861-290D-6E2D-A9A79CC0BCF7}"/>
          </ac:spMkLst>
        </pc:spChg>
        <pc:spChg chg="add mod">
          <ac:chgData name="Ho Chunngai" userId="2cd1f008316e9c6b" providerId="LiveId" clId="{023DAC0A-1E4B-46EC-B765-3F1E75E49251}" dt="2022-07-12T15:33:47.326" v="1181" actId="1037"/>
          <ac:spMkLst>
            <pc:docMk/>
            <pc:sldMk cId="3622576017" sldId="256"/>
            <ac:spMk id="255" creationId="{1412FFE5-5224-16E0-2E3C-17D6883F1BF8}"/>
          </ac:spMkLst>
        </pc:spChg>
        <pc:spChg chg="add mod">
          <ac:chgData name="Ho Chunngai" userId="2cd1f008316e9c6b" providerId="LiveId" clId="{023DAC0A-1E4B-46EC-B765-3F1E75E49251}" dt="2022-07-13T07:30:38.380" v="1294" actId="14100"/>
          <ac:spMkLst>
            <pc:docMk/>
            <pc:sldMk cId="3622576017" sldId="256"/>
            <ac:spMk id="281" creationId="{5D6710C7-4788-8C95-983C-3FFE00F850BC}"/>
          </ac:spMkLst>
        </pc:spChg>
        <pc:spChg chg="add mod">
          <ac:chgData name="Ho Chunngai" userId="2cd1f008316e9c6b" providerId="LiveId" clId="{023DAC0A-1E4B-46EC-B765-3F1E75E49251}" dt="2022-07-13T06:23:19.155" v="1249" actId="1076"/>
          <ac:spMkLst>
            <pc:docMk/>
            <pc:sldMk cId="3622576017" sldId="256"/>
            <ac:spMk id="297" creationId="{95BF2110-EE72-868C-49B9-CA939FD5E12F}"/>
          </ac:spMkLst>
        </pc:spChg>
        <pc:spChg chg="add mod">
          <ac:chgData name="Ho Chunngai" userId="2cd1f008316e9c6b" providerId="LiveId" clId="{023DAC0A-1E4B-46EC-B765-3F1E75E49251}" dt="2022-07-13T07:30:23.004" v="1278" actId="1076"/>
          <ac:spMkLst>
            <pc:docMk/>
            <pc:sldMk cId="3622576017" sldId="256"/>
            <ac:spMk id="302" creationId="{A8EAFE53-C6C2-E2E5-5E51-20E47EADB747}"/>
          </ac:spMkLst>
        </pc:spChg>
        <pc:graphicFrameChg chg="mod modGraphic">
          <ac:chgData name="Ho Chunngai" userId="2cd1f008316e9c6b" providerId="LiveId" clId="{023DAC0A-1E4B-46EC-B765-3F1E75E49251}" dt="2022-07-13T06:20:49.568" v="1205"/>
          <ac:graphicFrameMkLst>
            <pc:docMk/>
            <pc:sldMk cId="3622576017" sldId="256"/>
            <ac:graphicFrameMk id="12" creationId="{92038CBC-EE7C-F859-9BBC-20754B6FAFDE}"/>
          </ac:graphicFrameMkLst>
        </pc:graphicFrameChg>
        <pc:graphicFrameChg chg="mod modGraphic">
          <ac:chgData name="Ho Chunngai" userId="2cd1f008316e9c6b" providerId="LiveId" clId="{023DAC0A-1E4B-46EC-B765-3F1E75E49251}" dt="2022-07-13T06:20:52.398" v="1206"/>
          <ac:graphicFrameMkLst>
            <pc:docMk/>
            <pc:sldMk cId="3622576017" sldId="256"/>
            <ac:graphicFrameMk id="15" creationId="{BE7F7AC7-B5AD-BBB1-1106-C79E04F53E81}"/>
          </ac:graphicFrameMkLst>
        </pc:graphicFrameChg>
        <pc:graphicFrameChg chg="mod modGraphic">
          <ac:chgData name="Ho Chunngai" userId="2cd1f008316e9c6b" providerId="LiveId" clId="{023DAC0A-1E4B-46EC-B765-3F1E75E49251}" dt="2022-07-13T06:20:57.907" v="1208"/>
          <ac:graphicFrameMkLst>
            <pc:docMk/>
            <pc:sldMk cId="3622576017" sldId="256"/>
            <ac:graphicFrameMk id="18" creationId="{7A4C084C-49E1-B9F5-671C-2BB7B676BCEC}"/>
          </ac:graphicFrameMkLst>
        </pc:graphicFrameChg>
        <pc:graphicFrameChg chg="del mod modGraphic">
          <ac:chgData name="Ho Chunngai" userId="2cd1f008316e9c6b" providerId="LiveId" clId="{023DAC0A-1E4B-46EC-B765-3F1E75E49251}" dt="2022-07-12T15:01:11.970" v="480" actId="478"/>
          <ac:graphicFrameMkLst>
            <pc:docMk/>
            <pc:sldMk cId="3622576017" sldId="256"/>
            <ac:graphicFrameMk id="47" creationId="{04ACE406-5B68-6604-25A0-249B42D3418A}"/>
          </ac:graphicFrameMkLst>
        </pc:graphicFrameChg>
        <pc:graphicFrameChg chg="mod modGraphic">
          <ac:chgData name="Ho Chunngai" userId="2cd1f008316e9c6b" providerId="LiveId" clId="{023DAC0A-1E4B-46EC-B765-3F1E75E49251}" dt="2022-07-12T15:33:47.326" v="1181" actId="1037"/>
          <ac:graphicFrameMkLst>
            <pc:docMk/>
            <pc:sldMk cId="3622576017" sldId="256"/>
            <ac:graphicFrameMk id="163" creationId="{FB529A7B-C7B0-A599-3D4C-1041595CE697}"/>
          </ac:graphicFrameMkLst>
        </pc:graphicFrameChg>
        <pc:graphicFrameChg chg="add del mod modGraphic">
          <ac:chgData name="Ho Chunngai" userId="2cd1f008316e9c6b" providerId="LiveId" clId="{023DAC0A-1E4B-46EC-B765-3F1E75E49251}" dt="2022-07-12T14:51:37.206" v="58" actId="478"/>
          <ac:graphicFrameMkLst>
            <pc:docMk/>
            <pc:sldMk cId="3622576017" sldId="256"/>
            <ac:graphicFrameMk id="171" creationId="{D4456527-75D8-BFBF-CB7E-44C3B5A92CDA}"/>
          </ac:graphicFrameMkLst>
        </pc:graphicFrameChg>
        <pc:graphicFrameChg chg="add del mod modGraphic">
          <ac:chgData name="Ho Chunngai" userId="2cd1f008316e9c6b" providerId="LiveId" clId="{023DAC0A-1E4B-46EC-B765-3F1E75E49251}" dt="2022-07-12T14:55:47.259" v="133" actId="21"/>
          <ac:graphicFrameMkLst>
            <pc:docMk/>
            <pc:sldMk cId="3622576017" sldId="256"/>
            <ac:graphicFrameMk id="172" creationId="{3BE27982-394D-9A6B-4964-12EE6E84BBC1}"/>
          </ac:graphicFrameMkLst>
        </pc:graphicFrameChg>
        <pc:graphicFrameChg chg="add mod">
          <ac:chgData name="Ho Chunngai" userId="2cd1f008316e9c6b" providerId="LiveId" clId="{023DAC0A-1E4B-46EC-B765-3F1E75E49251}" dt="2022-07-12T14:54:25.708" v="102" actId="571"/>
          <ac:graphicFrameMkLst>
            <pc:docMk/>
            <pc:sldMk cId="3622576017" sldId="256"/>
            <ac:graphicFrameMk id="173" creationId="{60900809-D769-E6A5-E5F4-454E52B6E8E5}"/>
          </ac:graphicFrameMkLst>
        </pc:graphicFrameChg>
        <pc:graphicFrameChg chg="add del mod">
          <ac:chgData name="Ho Chunngai" userId="2cd1f008316e9c6b" providerId="LiveId" clId="{023DAC0A-1E4B-46EC-B765-3F1E75E49251}" dt="2022-07-12T15:17:52.836" v="759" actId="478"/>
          <ac:graphicFrameMkLst>
            <pc:docMk/>
            <pc:sldMk cId="3622576017" sldId="256"/>
            <ac:graphicFrameMk id="176" creationId="{2685709A-5615-0505-6C86-91AC97A433C8}"/>
          </ac:graphicFrameMkLst>
        </pc:graphicFrameChg>
        <pc:graphicFrameChg chg="add mod ord modGraphic">
          <ac:chgData name="Ho Chunngai" userId="2cd1f008316e9c6b" providerId="LiveId" clId="{023DAC0A-1E4B-46EC-B765-3F1E75E49251}" dt="2022-07-13T06:20:54.658" v="1207"/>
          <ac:graphicFrameMkLst>
            <pc:docMk/>
            <pc:sldMk cId="3622576017" sldId="256"/>
            <ac:graphicFrameMk id="211" creationId="{541499B3-D548-E763-6661-F0872460123A}"/>
          </ac:graphicFrameMkLst>
        </pc:graphicFrameChg>
        <pc:graphicFrameChg chg="add mod modGraphic">
          <ac:chgData name="Ho Chunngai" userId="2cd1f008316e9c6b" providerId="LiveId" clId="{023DAC0A-1E4B-46EC-B765-3F1E75E49251}" dt="2022-07-12T15:33:47.326" v="1181" actId="1037"/>
          <ac:graphicFrameMkLst>
            <pc:docMk/>
            <pc:sldMk cId="3622576017" sldId="256"/>
            <ac:graphicFrameMk id="227" creationId="{64C53D46-1EC2-6224-0A29-2649482D0B8F}"/>
          </ac:graphicFrameMkLst>
        </pc:graphicFrameChg>
        <pc:cxnChg chg="mod">
          <ac:chgData name="Ho Chunngai" userId="2cd1f008316e9c6b" providerId="LiveId" clId="{023DAC0A-1E4B-46EC-B765-3F1E75E49251}" dt="2022-07-12T15:33:47.326" v="1181" actId="1037"/>
          <ac:cxnSpMkLst>
            <pc:docMk/>
            <pc:sldMk cId="3622576017" sldId="256"/>
            <ac:cxnSpMk id="50" creationId="{FD88F7A8-3FA1-4149-A05B-ACE7D0F2A171}"/>
          </ac:cxnSpMkLst>
        </pc:cxnChg>
        <pc:cxnChg chg="mod">
          <ac:chgData name="Ho Chunngai" userId="2cd1f008316e9c6b" providerId="LiveId" clId="{023DAC0A-1E4B-46EC-B765-3F1E75E49251}" dt="2022-07-12T15:33:47.326" v="1181" actId="1037"/>
          <ac:cxnSpMkLst>
            <pc:docMk/>
            <pc:sldMk cId="3622576017" sldId="256"/>
            <ac:cxnSpMk id="56" creationId="{E0608A30-0E43-B8B8-31F5-97597FCA4B72}"/>
          </ac:cxnSpMkLst>
        </pc:cxnChg>
        <pc:cxnChg chg="add del mod">
          <ac:chgData name="Ho Chunngai" userId="2cd1f008316e9c6b" providerId="LiveId" clId="{023DAC0A-1E4B-46EC-B765-3F1E75E49251}" dt="2022-07-12T14:59:43.608" v="295" actId="478"/>
          <ac:cxnSpMkLst>
            <pc:docMk/>
            <pc:sldMk cId="3622576017" sldId="256"/>
            <ac:cxnSpMk id="63" creationId="{E67D3CF0-833C-0176-E4BB-9620A9DB3187}"/>
          </ac:cxnSpMkLst>
        </pc:cxnChg>
        <pc:cxnChg chg="add del mod">
          <ac:chgData name="Ho Chunngai" userId="2cd1f008316e9c6b" providerId="LiveId" clId="{023DAC0A-1E4B-46EC-B765-3F1E75E49251}" dt="2022-07-12T14:59:43.608" v="295" actId="478"/>
          <ac:cxnSpMkLst>
            <pc:docMk/>
            <pc:sldMk cId="3622576017" sldId="256"/>
            <ac:cxnSpMk id="72" creationId="{C3FFF70F-7F7B-40FB-18C2-B3025D8FD00C}"/>
          </ac:cxnSpMkLst>
        </pc:cxnChg>
        <pc:cxnChg chg="mod">
          <ac:chgData name="Ho Chunngai" userId="2cd1f008316e9c6b" providerId="LiveId" clId="{023DAC0A-1E4B-46EC-B765-3F1E75E49251}" dt="2022-07-12T15:33:47.326" v="1181" actId="1037"/>
          <ac:cxnSpMkLst>
            <pc:docMk/>
            <pc:sldMk cId="3622576017" sldId="256"/>
            <ac:cxnSpMk id="75" creationId="{64BA4C29-93FF-C162-5776-6AAFD93CD45A}"/>
          </ac:cxnSpMkLst>
        </pc:cxnChg>
        <pc:cxnChg chg="mod">
          <ac:chgData name="Ho Chunngai" userId="2cd1f008316e9c6b" providerId="LiveId" clId="{023DAC0A-1E4B-46EC-B765-3F1E75E49251}" dt="2022-07-12T15:33:47.326" v="1181" actId="1037"/>
          <ac:cxnSpMkLst>
            <pc:docMk/>
            <pc:sldMk cId="3622576017" sldId="256"/>
            <ac:cxnSpMk id="87" creationId="{70EA72EA-7C3A-0B8C-81E8-6E1297F25C21}"/>
          </ac:cxnSpMkLst>
        </pc:cxnChg>
        <pc:cxnChg chg="del mod">
          <ac:chgData name="Ho Chunngai" userId="2cd1f008316e9c6b" providerId="LiveId" clId="{023DAC0A-1E4B-46EC-B765-3F1E75E49251}" dt="2022-07-12T14:59:43.608" v="295" actId="478"/>
          <ac:cxnSpMkLst>
            <pc:docMk/>
            <pc:sldMk cId="3622576017" sldId="256"/>
            <ac:cxnSpMk id="88" creationId="{223E2E87-11A8-12D2-4AFD-6983FA327992}"/>
          </ac:cxnSpMkLst>
        </pc:cxnChg>
        <pc:cxnChg chg="add del mod">
          <ac:chgData name="Ho Chunngai" userId="2cd1f008316e9c6b" providerId="LiveId" clId="{023DAC0A-1E4B-46EC-B765-3F1E75E49251}" dt="2022-07-12T14:59:43.608" v="295" actId="478"/>
          <ac:cxnSpMkLst>
            <pc:docMk/>
            <pc:sldMk cId="3622576017" sldId="256"/>
            <ac:cxnSpMk id="92" creationId="{8D96FE95-BF94-3D85-F381-426C18E55518}"/>
          </ac:cxnSpMkLst>
        </pc:cxnChg>
        <pc:cxnChg chg="mod">
          <ac:chgData name="Ho Chunngai" userId="2cd1f008316e9c6b" providerId="LiveId" clId="{023DAC0A-1E4B-46EC-B765-3F1E75E49251}" dt="2022-07-12T15:33:47.326" v="1181" actId="1037"/>
          <ac:cxnSpMkLst>
            <pc:docMk/>
            <pc:sldMk cId="3622576017" sldId="256"/>
            <ac:cxnSpMk id="98" creationId="{357F7787-E9C3-3D61-CF8E-215F4C6AE0F0}"/>
          </ac:cxnSpMkLst>
        </pc:cxnChg>
        <pc:cxnChg chg="mod">
          <ac:chgData name="Ho Chunngai" userId="2cd1f008316e9c6b" providerId="LiveId" clId="{023DAC0A-1E4B-46EC-B765-3F1E75E49251}" dt="2022-07-12T15:33:47.326" v="1181" actId="1037"/>
          <ac:cxnSpMkLst>
            <pc:docMk/>
            <pc:sldMk cId="3622576017" sldId="256"/>
            <ac:cxnSpMk id="101" creationId="{E46580D5-6D1C-1B9A-3A60-2225D3E2AA9B}"/>
          </ac:cxnSpMkLst>
        </pc:cxnChg>
        <pc:cxnChg chg="mod">
          <ac:chgData name="Ho Chunngai" userId="2cd1f008316e9c6b" providerId="LiveId" clId="{023DAC0A-1E4B-46EC-B765-3F1E75E49251}" dt="2022-07-13T07:27:32.425" v="1260" actId="14100"/>
          <ac:cxnSpMkLst>
            <pc:docMk/>
            <pc:sldMk cId="3622576017" sldId="256"/>
            <ac:cxnSpMk id="117" creationId="{3092CE05-5B02-E14B-ED72-8968BEC7854A}"/>
          </ac:cxnSpMkLst>
        </pc:cxnChg>
        <pc:cxnChg chg="mod">
          <ac:chgData name="Ho Chunngai" userId="2cd1f008316e9c6b" providerId="LiveId" clId="{023DAC0A-1E4B-46EC-B765-3F1E75E49251}" dt="2022-07-13T07:27:37.198" v="1261" actId="14100"/>
          <ac:cxnSpMkLst>
            <pc:docMk/>
            <pc:sldMk cId="3622576017" sldId="256"/>
            <ac:cxnSpMk id="118" creationId="{2B624CAF-EFF0-D7F9-66D7-9A673C3CA62A}"/>
          </ac:cxnSpMkLst>
        </pc:cxnChg>
        <pc:cxnChg chg="mod">
          <ac:chgData name="Ho Chunngai" userId="2cd1f008316e9c6b" providerId="LiveId" clId="{023DAC0A-1E4B-46EC-B765-3F1E75E49251}" dt="2022-07-13T07:27:46.856" v="1263" actId="14100"/>
          <ac:cxnSpMkLst>
            <pc:docMk/>
            <pc:sldMk cId="3622576017" sldId="256"/>
            <ac:cxnSpMk id="119" creationId="{17A0BFA2-E03C-D2B6-7B19-BB6FEEFF3320}"/>
          </ac:cxnSpMkLst>
        </pc:cxnChg>
        <pc:cxnChg chg="del mod">
          <ac:chgData name="Ho Chunngai" userId="2cd1f008316e9c6b" providerId="LiveId" clId="{023DAC0A-1E4B-46EC-B765-3F1E75E49251}" dt="2022-07-12T14:59:46.596" v="296" actId="478"/>
          <ac:cxnSpMkLst>
            <pc:docMk/>
            <pc:sldMk cId="3622576017" sldId="256"/>
            <ac:cxnSpMk id="120" creationId="{928B0C5C-C5E6-D96A-0719-1FDBC64996FB}"/>
          </ac:cxnSpMkLst>
        </pc:cxnChg>
        <pc:cxnChg chg="add del mod">
          <ac:chgData name="Ho Chunngai" userId="2cd1f008316e9c6b" providerId="LiveId" clId="{023DAC0A-1E4B-46EC-B765-3F1E75E49251}" dt="2022-07-13T07:27:52.563" v="1264" actId="14100"/>
          <ac:cxnSpMkLst>
            <pc:docMk/>
            <pc:sldMk cId="3622576017" sldId="256"/>
            <ac:cxnSpMk id="121" creationId="{A18434BF-F6C4-2BA5-3CBB-B7E3B1ECC643}"/>
          </ac:cxnSpMkLst>
        </pc:cxnChg>
        <pc:cxnChg chg="add del mod">
          <ac:chgData name="Ho Chunngai" userId="2cd1f008316e9c6b" providerId="LiveId" clId="{023DAC0A-1E4B-46EC-B765-3F1E75E49251}" dt="2022-07-13T07:28:00.079" v="1265" actId="14100"/>
          <ac:cxnSpMkLst>
            <pc:docMk/>
            <pc:sldMk cId="3622576017" sldId="256"/>
            <ac:cxnSpMk id="122" creationId="{02D16DC4-7DED-5156-BD29-7095E7ACD74D}"/>
          </ac:cxnSpMkLst>
        </pc:cxnChg>
        <pc:cxnChg chg="add del mod">
          <ac:chgData name="Ho Chunngai" userId="2cd1f008316e9c6b" providerId="LiveId" clId="{023DAC0A-1E4B-46EC-B765-3F1E75E49251}" dt="2022-07-13T07:28:07.583" v="1266" actId="14100"/>
          <ac:cxnSpMkLst>
            <pc:docMk/>
            <pc:sldMk cId="3622576017" sldId="256"/>
            <ac:cxnSpMk id="123" creationId="{446F9DF8-008E-400C-A986-7118473B67C0}"/>
          </ac:cxnSpMkLst>
        </pc:cxnChg>
        <pc:cxnChg chg="del mod">
          <ac:chgData name="Ho Chunngai" userId="2cd1f008316e9c6b" providerId="LiveId" clId="{023DAC0A-1E4B-46EC-B765-3F1E75E49251}" dt="2022-07-12T15:00:24.771" v="460" actId="478"/>
          <ac:cxnSpMkLst>
            <pc:docMk/>
            <pc:sldMk cId="3622576017" sldId="256"/>
            <ac:cxnSpMk id="124" creationId="{5FD95D7C-0AB4-4289-DC3C-5C379166E4AC}"/>
          </ac:cxnSpMkLst>
        </pc:cxnChg>
        <pc:cxnChg chg="del mod">
          <ac:chgData name="Ho Chunngai" userId="2cd1f008316e9c6b" providerId="LiveId" clId="{023DAC0A-1E4B-46EC-B765-3F1E75E49251}" dt="2022-07-12T15:00:25.629" v="461" actId="478"/>
          <ac:cxnSpMkLst>
            <pc:docMk/>
            <pc:sldMk cId="3622576017" sldId="256"/>
            <ac:cxnSpMk id="125" creationId="{235B24E7-7C77-B104-9BF1-5047E0C9FDE2}"/>
          </ac:cxnSpMkLst>
        </pc:cxnChg>
        <pc:cxnChg chg="del mod">
          <ac:chgData name="Ho Chunngai" userId="2cd1f008316e9c6b" providerId="LiveId" clId="{023DAC0A-1E4B-46EC-B765-3F1E75E49251}" dt="2022-07-12T15:00:26.770" v="462" actId="478"/>
          <ac:cxnSpMkLst>
            <pc:docMk/>
            <pc:sldMk cId="3622576017" sldId="256"/>
            <ac:cxnSpMk id="126" creationId="{A964261E-AD04-700E-8808-30B118F0B53C}"/>
          </ac:cxnSpMkLst>
        </pc:cxnChg>
        <pc:cxnChg chg="mod">
          <ac:chgData name="Ho Chunngai" userId="2cd1f008316e9c6b" providerId="LiveId" clId="{023DAC0A-1E4B-46EC-B765-3F1E75E49251}" dt="2022-07-12T15:33:47.326" v="1181" actId="1037"/>
          <ac:cxnSpMkLst>
            <pc:docMk/>
            <pc:sldMk cId="3622576017" sldId="256"/>
            <ac:cxnSpMk id="130" creationId="{5FB16E60-1413-9787-19ED-FF8F3EA8CF47}"/>
          </ac:cxnSpMkLst>
        </pc:cxnChg>
        <pc:cxnChg chg="mod">
          <ac:chgData name="Ho Chunngai" userId="2cd1f008316e9c6b" providerId="LiveId" clId="{023DAC0A-1E4B-46EC-B765-3F1E75E49251}" dt="2022-07-12T15:33:47.326" v="1181" actId="1037"/>
          <ac:cxnSpMkLst>
            <pc:docMk/>
            <pc:sldMk cId="3622576017" sldId="256"/>
            <ac:cxnSpMk id="165" creationId="{8B7D6A2C-5F99-ABFD-C1B5-B72FCBA8D6F4}"/>
          </ac:cxnSpMkLst>
        </pc:cxnChg>
        <pc:cxnChg chg="add mod">
          <ac:chgData name="Ho Chunngai" userId="2cd1f008316e9c6b" providerId="LiveId" clId="{023DAC0A-1E4B-46EC-B765-3F1E75E49251}" dt="2022-07-13T06:22:11.399" v="1239" actId="1036"/>
          <ac:cxnSpMkLst>
            <pc:docMk/>
            <pc:sldMk cId="3622576017" sldId="256"/>
            <ac:cxnSpMk id="179" creationId="{BAB7C867-CFC2-4FC3-55FD-C4F0FDFAD453}"/>
          </ac:cxnSpMkLst>
        </pc:cxnChg>
        <pc:cxnChg chg="add mod">
          <ac:chgData name="Ho Chunngai" userId="2cd1f008316e9c6b" providerId="LiveId" clId="{023DAC0A-1E4B-46EC-B765-3F1E75E49251}" dt="2022-07-13T06:22:11.399" v="1239" actId="1036"/>
          <ac:cxnSpMkLst>
            <pc:docMk/>
            <pc:sldMk cId="3622576017" sldId="256"/>
            <ac:cxnSpMk id="182" creationId="{CBD72B1B-89E2-8045-C0EE-961756F9B2CD}"/>
          </ac:cxnSpMkLst>
        </pc:cxnChg>
        <pc:cxnChg chg="add del mod">
          <ac:chgData name="Ho Chunngai" userId="2cd1f008316e9c6b" providerId="LiveId" clId="{023DAC0A-1E4B-46EC-B765-3F1E75E49251}" dt="2022-07-12T15:01:50.231" v="560"/>
          <ac:cxnSpMkLst>
            <pc:docMk/>
            <pc:sldMk cId="3622576017" sldId="256"/>
            <ac:cxnSpMk id="196" creationId="{27239B15-BA11-AA72-DD93-9D5BCEBDD205}"/>
          </ac:cxnSpMkLst>
        </pc:cxnChg>
        <pc:cxnChg chg="add del mod">
          <ac:chgData name="Ho Chunngai" userId="2cd1f008316e9c6b" providerId="LiveId" clId="{023DAC0A-1E4B-46EC-B765-3F1E75E49251}" dt="2022-07-12T15:01:50.231" v="560"/>
          <ac:cxnSpMkLst>
            <pc:docMk/>
            <pc:sldMk cId="3622576017" sldId="256"/>
            <ac:cxnSpMk id="197" creationId="{8E58C89D-97FF-1D27-EF42-F3124CC69C0F}"/>
          </ac:cxnSpMkLst>
        </pc:cxnChg>
        <pc:cxnChg chg="add mod">
          <ac:chgData name="Ho Chunngai" userId="2cd1f008316e9c6b" providerId="LiveId" clId="{023DAC0A-1E4B-46EC-B765-3F1E75E49251}" dt="2022-07-13T06:22:11.399" v="1239" actId="1036"/>
          <ac:cxnSpMkLst>
            <pc:docMk/>
            <pc:sldMk cId="3622576017" sldId="256"/>
            <ac:cxnSpMk id="199" creationId="{38C4DA0E-4C7C-FED1-B7BE-5FB832AA9050}"/>
          </ac:cxnSpMkLst>
        </pc:cxnChg>
        <pc:cxnChg chg="add mod">
          <ac:chgData name="Ho Chunngai" userId="2cd1f008316e9c6b" providerId="LiveId" clId="{023DAC0A-1E4B-46EC-B765-3F1E75E49251}" dt="2022-07-13T06:22:11.399" v="1239" actId="1036"/>
          <ac:cxnSpMkLst>
            <pc:docMk/>
            <pc:sldMk cId="3622576017" sldId="256"/>
            <ac:cxnSpMk id="200" creationId="{C7BAEA95-8A1B-5FB0-257A-0DA4434E6537}"/>
          </ac:cxnSpMkLst>
        </pc:cxnChg>
        <pc:cxnChg chg="add mod">
          <ac:chgData name="Ho Chunngai" userId="2cd1f008316e9c6b" providerId="LiveId" clId="{023DAC0A-1E4B-46EC-B765-3F1E75E49251}" dt="2022-07-13T06:21:26.653" v="1218" actId="14100"/>
          <ac:cxnSpMkLst>
            <pc:docMk/>
            <pc:sldMk cId="3622576017" sldId="256"/>
            <ac:cxnSpMk id="219" creationId="{91FF8157-5255-0D7C-246E-054B56BACE36}"/>
          </ac:cxnSpMkLst>
        </pc:cxnChg>
        <pc:cxnChg chg="add mod">
          <ac:chgData name="Ho Chunngai" userId="2cd1f008316e9c6b" providerId="LiveId" clId="{023DAC0A-1E4B-46EC-B765-3F1E75E49251}" dt="2022-07-13T06:21:28.647" v="1219" actId="14100"/>
          <ac:cxnSpMkLst>
            <pc:docMk/>
            <pc:sldMk cId="3622576017" sldId="256"/>
            <ac:cxnSpMk id="222" creationId="{10CCFCB2-9054-A11A-30F4-FB90BF796DDB}"/>
          </ac:cxnSpMkLst>
        </pc:cxnChg>
        <pc:cxnChg chg="add mod">
          <ac:chgData name="Ho Chunngai" userId="2cd1f008316e9c6b" providerId="LiveId" clId="{023DAC0A-1E4B-46EC-B765-3F1E75E49251}" dt="2022-07-13T06:21:31.559" v="1220" actId="14100"/>
          <ac:cxnSpMkLst>
            <pc:docMk/>
            <pc:sldMk cId="3622576017" sldId="256"/>
            <ac:cxnSpMk id="223" creationId="{DE25DDDD-CD97-D970-7510-5FEAEB557023}"/>
          </ac:cxnSpMkLst>
        </pc:cxnChg>
        <pc:cxnChg chg="add mod">
          <ac:chgData name="Ho Chunngai" userId="2cd1f008316e9c6b" providerId="LiveId" clId="{023DAC0A-1E4B-46EC-B765-3F1E75E49251}" dt="2022-07-13T06:21:33.611" v="1221" actId="14100"/>
          <ac:cxnSpMkLst>
            <pc:docMk/>
            <pc:sldMk cId="3622576017" sldId="256"/>
            <ac:cxnSpMk id="224" creationId="{ED3586FD-9FC5-C72A-D0AE-23C681492C2E}"/>
          </ac:cxnSpMkLst>
        </pc:cxnChg>
        <pc:cxnChg chg="add mod">
          <ac:chgData name="Ho Chunngai" userId="2cd1f008316e9c6b" providerId="LiveId" clId="{023DAC0A-1E4B-46EC-B765-3F1E75E49251}" dt="2022-07-13T06:21:35.609" v="1222" actId="14100"/>
          <ac:cxnSpMkLst>
            <pc:docMk/>
            <pc:sldMk cId="3622576017" sldId="256"/>
            <ac:cxnSpMk id="225" creationId="{4109773A-7CCD-69B0-740D-EFE4E7272F54}"/>
          </ac:cxnSpMkLst>
        </pc:cxnChg>
        <pc:cxnChg chg="add mod">
          <ac:chgData name="Ho Chunngai" userId="2cd1f008316e9c6b" providerId="LiveId" clId="{023DAC0A-1E4B-46EC-B765-3F1E75E49251}" dt="2022-07-13T06:21:37.516" v="1223" actId="14100"/>
          <ac:cxnSpMkLst>
            <pc:docMk/>
            <pc:sldMk cId="3622576017" sldId="256"/>
            <ac:cxnSpMk id="226" creationId="{AB2876B5-085A-E0A1-3750-91A35EEE9128}"/>
          </ac:cxnSpMkLst>
        </pc:cxnChg>
        <pc:cxnChg chg="add del mod">
          <ac:chgData name="Ho Chunngai" userId="2cd1f008316e9c6b" providerId="LiveId" clId="{023DAC0A-1E4B-46EC-B765-3F1E75E49251}" dt="2022-07-12T15:29:19.560" v="1103" actId="478"/>
          <ac:cxnSpMkLst>
            <pc:docMk/>
            <pc:sldMk cId="3622576017" sldId="256"/>
            <ac:cxnSpMk id="229" creationId="{CE5B0BC4-39BE-1C60-4587-5F47109B67F6}"/>
          </ac:cxnSpMkLst>
        </pc:cxnChg>
        <pc:cxnChg chg="add mod">
          <ac:chgData name="Ho Chunngai" userId="2cd1f008316e9c6b" providerId="LiveId" clId="{023DAC0A-1E4B-46EC-B765-3F1E75E49251}" dt="2022-07-13T06:23:00.822" v="1245" actId="1076"/>
          <ac:cxnSpMkLst>
            <pc:docMk/>
            <pc:sldMk cId="3622576017" sldId="256"/>
            <ac:cxnSpMk id="231" creationId="{A3D7C322-3CE8-A3A3-52A7-FD435069B598}"/>
          </ac:cxnSpMkLst>
        </pc:cxnChg>
        <pc:cxnChg chg="add mod">
          <ac:chgData name="Ho Chunngai" userId="2cd1f008316e9c6b" providerId="LiveId" clId="{023DAC0A-1E4B-46EC-B765-3F1E75E49251}" dt="2022-07-13T06:22:55.197" v="1244" actId="1076"/>
          <ac:cxnSpMkLst>
            <pc:docMk/>
            <pc:sldMk cId="3622576017" sldId="256"/>
            <ac:cxnSpMk id="242" creationId="{3E3BCC5C-D0FE-DACD-39AA-965A15CA3976}"/>
          </ac:cxnSpMkLst>
        </pc:cxnChg>
        <pc:cxnChg chg="add mod">
          <ac:chgData name="Ho Chunngai" userId="2cd1f008316e9c6b" providerId="LiveId" clId="{023DAC0A-1E4B-46EC-B765-3F1E75E49251}" dt="2022-07-13T06:22:55.197" v="1244" actId="1076"/>
          <ac:cxnSpMkLst>
            <pc:docMk/>
            <pc:sldMk cId="3622576017" sldId="256"/>
            <ac:cxnSpMk id="246" creationId="{C963F5E4-9965-CB21-E8DE-D8CBD5D49A78}"/>
          </ac:cxnSpMkLst>
        </pc:cxnChg>
        <pc:cxnChg chg="add mod">
          <ac:chgData name="Ho Chunngai" userId="2cd1f008316e9c6b" providerId="LiveId" clId="{023DAC0A-1E4B-46EC-B765-3F1E75E49251}" dt="2022-07-13T06:22:55.197" v="1244" actId="1076"/>
          <ac:cxnSpMkLst>
            <pc:docMk/>
            <pc:sldMk cId="3622576017" sldId="256"/>
            <ac:cxnSpMk id="251" creationId="{EF8E610B-B180-8CD8-8E99-1C4D925126AC}"/>
          </ac:cxnSpMkLst>
        </pc:cxnChg>
        <pc:cxnChg chg="add mod">
          <ac:chgData name="Ho Chunngai" userId="2cd1f008316e9c6b" providerId="LiveId" clId="{023DAC0A-1E4B-46EC-B765-3F1E75E49251}" dt="2022-07-13T15:09:49.752" v="1310" actId="1076"/>
          <ac:cxnSpMkLst>
            <pc:docMk/>
            <pc:sldMk cId="3622576017" sldId="256"/>
            <ac:cxnSpMk id="254" creationId="{7B07D861-A3FE-04AD-C1C5-144582FAC46C}"/>
          </ac:cxnSpMkLst>
        </pc:cxnChg>
        <pc:cxnChg chg="add del mod">
          <ac:chgData name="Ho Chunngai" userId="2cd1f008316e9c6b" providerId="LiveId" clId="{023DAC0A-1E4B-46EC-B765-3F1E75E49251}" dt="2022-07-13T15:09:49.752" v="1310" actId="1076"/>
          <ac:cxnSpMkLst>
            <pc:docMk/>
            <pc:sldMk cId="3622576017" sldId="256"/>
            <ac:cxnSpMk id="259" creationId="{ECE0B411-AC80-C800-743D-CC402FDABF1B}"/>
          </ac:cxnSpMkLst>
        </pc:cxnChg>
        <pc:cxnChg chg="add del mod">
          <ac:chgData name="Ho Chunngai" userId="2cd1f008316e9c6b" providerId="LiveId" clId="{023DAC0A-1E4B-46EC-B765-3F1E75E49251}" dt="2022-07-12T15:33:47.326" v="1181" actId="1037"/>
          <ac:cxnSpMkLst>
            <pc:docMk/>
            <pc:sldMk cId="3622576017" sldId="256"/>
            <ac:cxnSpMk id="261" creationId="{852E0C4A-6284-85F6-040E-19EEC124B6AD}"/>
          </ac:cxnSpMkLst>
        </pc:cxnChg>
        <pc:cxnChg chg="add mod">
          <ac:chgData name="Ho Chunngai" userId="2cd1f008316e9c6b" providerId="LiveId" clId="{023DAC0A-1E4B-46EC-B765-3F1E75E49251}" dt="2022-07-13T07:30:38.380" v="1294" actId="14100"/>
          <ac:cxnSpMkLst>
            <pc:docMk/>
            <pc:sldMk cId="3622576017" sldId="256"/>
            <ac:cxnSpMk id="282" creationId="{BCB5F92D-2088-F759-E24A-B42E7697CD1A}"/>
          </ac:cxnSpMkLst>
        </pc:cxnChg>
        <pc:cxnChg chg="add mod">
          <ac:chgData name="Ho Chunngai" userId="2cd1f008316e9c6b" providerId="LiveId" clId="{023DAC0A-1E4B-46EC-B765-3F1E75E49251}" dt="2022-07-13T07:30:38.380" v="1294" actId="14100"/>
          <ac:cxnSpMkLst>
            <pc:docMk/>
            <pc:sldMk cId="3622576017" sldId="256"/>
            <ac:cxnSpMk id="283" creationId="{8E9DFCCA-B57A-A5B2-C6A3-80EFEF0996F6}"/>
          </ac:cxnSpMkLst>
        </pc:cxnChg>
        <pc:cxnChg chg="add mod">
          <ac:chgData name="Ho Chunngai" userId="2cd1f008316e9c6b" providerId="LiveId" clId="{023DAC0A-1E4B-46EC-B765-3F1E75E49251}" dt="2022-07-13T06:23:19.155" v="1249" actId="1076"/>
          <ac:cxnSpMkLst>
            <pc:docMk/>
            <pc:sldMk cId="3622576017" sldId="256"/>
            <ac:cxnSpMk id="299" creationId="{300ADDC5-5436-A739-FBA7-E1F95CD009C6}"/>
          </ac:cxnSpMkLst>
        </pc:cxnChg>
        <pc:cxnChg chg="add mod">
          <ac:chgData name="Ho Chunngai" userId="2cd1f008316e9c6b" providerId="LiveId" clId="{023DAC0A-1E4B-46EC-B765-3F1E75E49251}" dt="2022-07-13T06:23:19.155" v="1249" actId="1076"/>
          <ac:cxnSpMkLst>
            <pc:docMk/>
            <pc:sldMk cId="3622576017" sldId="256"/>
            <ac:cxnSpMk id="301" creationId="{8E2B696F-2949-7473-8D98-86B83567F25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55EC3-C7A0-C9F9-929C-7C879F1C6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altLang="zh-CN"/>
              <a:t>Haga clic para modificar el estilo de título del patrón</a:t>
            </a:r>
            <a:endParaRPr lang="zh-CN" alt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4AF7C0-529B-3A7E-A191-C09B6DC29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altLang="zh-CN"/>
              <a:t>Haga clic para modificar el estilo de subtítulo del patrón</a:t>
            </a:r>
            <a:endParaRPr lang="zh-CN" alt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D1403B-8536-8CDB-3758-087E7143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A82-944A-4E7B-839B-FAAE9328250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A3D23-495F-8A24-2F01-C697C549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DBD23A-B7F0-A39A-C745-A774F5AB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956-F985-42D2-90F7-A10F62704BB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4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1F35-5B75-8F3C-3C74-C73612C5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/>
              <a:t>Haga clic para modificar el estilo de título del patrón</a:t>
            </a:r>
            <a:endParaRPr lang="zh-CN" alt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43B07A-AA62-5E1F-D4D5-ABA1839D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altLang="zh-CN"/>
              <a:t>Haga clic para modificar los estilos de texto del patrón</a:t>
            </a:r>
          </a:p>
          <a:p>
            <a:pPr lvl="1"/>
            <a:r>
              <a:rPr lang="es-ES" altLang="zh-CN"/>
              <a:t>Segundo nivel</a:t>
            </a:r>
          </a:p>
          <a:p>
            <a:pPr lvl="2"/>
            <a:r>
              <a:rPr lang="es-ES" altLang="zh-CN"/>
              <a:t>Tercer nivel</a:t>
            </a:r>
          </a:p>
          <a:p>
            <a:pPr lvl="3"/>
            <a:r>
              <a:rPr lang="es-ES" altLang="zh-CN"/>
              <a:t>Cuarto nivel</a:t>
            </a:r>
          </a:p>
          <a:p>
            <a:pPr lvl="4"/>
            <a:r>
              <a:rPr lang="es-ES" altLang="zh-CN"/>
              <a:t>Quinto nivel</a:t>
            </a:r>
            <a:endParaRPr lang="zh-CN" alt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88F23E-A71F-E53B-69D0-EB465034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A82-944A-4E7B-839B-FAAE9328250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BACCE-D894-628F-B044-02C81C50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0F1867-4A7B-FE74-040E-9FDA0B6B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956-F985-42D2-90F7-A10F62704BB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8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A5E082-AF69-2938-7B45-0790F96B9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altLang="zh-CN"/>
              <a:t>Haga clic para modificar el estilo de título del patrón</a:t>
            </a:r>
            <a:endParaRPr lang="zh-CN" alt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5F4E03-8F89-A682-F6BC-4FAE5286F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altLang="zh-CN"/>
              <a:t>Haga clic para modificar los estilos de texto del patrón</a:t>
            </a:r>
          </a:p>
          <a:p>
            <a:pPr lvl="1"/>
            <a:r>
              <a:rPr lang="es-ES" altLang="zh-CN"/>
              <a:t>Segundo nivel</a:t>
            </a:r>
          </a:p>
          <a:p>
            <a:pPr lvl="2"/>
            <a:r>
              <a:rPr lang="es-ES" altLang="zh-CN"/>
              <a:t>Tercer nivel</a:t>
            </a:r>
          </a:p>
          <a:p>
            <a:pPr lvl="3"/>
            <a:r>
              <a:rPr lang="es-ES" altLang="zh-CN"/>
              <a:t>Cuarto nivel</a:t>
            </a:r>
          </a:p>
          <a:p>
            <a:pPr lvl="4"/>
            <a:r>
              <a:rPr lang="es-ES" altLang="zh-CN"/>
              <a:t>Quinto nivel</a:t>
            </a:r>
            <a:endParaRPr lang="zh-CN" alt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9E258-73DE-303D-731B-DE99ACDD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A82-944A-4E7B-839B-FAAE9328250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03B869-B79D-67CA-8BED-1F23B9B3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DC6A26-DE80-2C61-2122-F2DCFD2F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956-F985-42D2-90F7-A10F62704BB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9973-44B3-93D2-B9C1-68550F90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/>
              <a:t>Haga clic para modificar el estilo de título del patrón</a:t>
            </a:r>
            <a:endParaRPr lang="zh-CN" alt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C27B3-D6F3-C465-B80E-5933A775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altLang="zh-CN"/>
              <a:t>Haga clic para modificar los estilos de texto del patrón</a:t>
            </a:r>
          </a:p>
          <a:p>
            <a:pPr lvl="1"/>
            <a:r>
              <a:rPr lang="es-ES" altLang="zh-CN"/>
              <a:t>Segundo nivel</a:t>
            </a:r>
          </a:p>
          <a:p>
            <a:pPr lvl="2"/>
            <a:r>
              <a:rPr lang="es-ES" altLang="zh-CN"/>
              <a:t>Tercer nivel</a:t>
            </a:r>
          </a:p>
          <a:p>
            <a:pPr lvl="3"/>
            <a:r>
              <a:rPr lang="es-ES" altLang="zh-CN"/>
              <a:t>Cuarto nivel</a:t>
            </a:r>
          </a:p>
          <a:p>
            <a:pPr lvl="4"/>
            <a:r>
              <a:rPr lang="es-ES" altLang="zh-CN"/>
              <a:t>Quinto nivel</a:t>
            </a:r>
            <a:endParaRPr lang="zh-CN" alt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B2AF90-1B20-C47A-CB46-54996882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A82-944A-4E7B-839B-FAAE9328250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A57ED7-C476-E1D5-61EC-4E75173C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B03D2B-4568-9982-E747-79B8AAB4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956-F985-42D2-90F7-A10F62704BB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0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76FDD-9531-C833-8605-D6928E5E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altLang="zh-CN"/>
              <a:t>Haga clic para modificar el estilo de título del patrón</a:t>
            </a:r>
            <a:endParaRPr lang="zh-CN" alt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40EA93-61E5-1CE4-F6E8-45DD0178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altLang="zh-CN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F6DEE-5774-E4EE-4AF3-FA053439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A82-944A-4E7B-839B-FAAE9328250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E830F-0470-7908-7EFA-2D6DBB64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89A5C-A377-71CB-83FA-9FDA3231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956-F985-42D2-90F7-A10F62704BB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98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BDC56-B453-399B-D902-8240185D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/>
              <a:t>Haga clic para modificar el estilo de título del patrón</a:t>
            </a:r>
            <a:endParaRPr lang="zh-CN" alt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C2030-B199-170A-8CAC-51CF2ED38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altLang="zh-CN"/>
              <a:t>Haga clic para modificar los estilos de texto del patrón</a:t>
            </a:r>
          </a:p>
          <a:p>
            <a:pPr lvl="1"/>
            <a:r>
              <a:rPr lang="es-ES" altLang="zh-CN"/>
              <a:t>Segundo nivel</a:t>
            </a:r>
          </a:p>
          <a:p>
            <a:pPr lvl="2"/>
            <a:r>
              <a:rPr lang="es-ES" altLang="zh-CN"/>
              <a:t>Tercer nivel</a:t>
            </a:r>
          </a:p>
          <a:p>
            <a:pPr lvl="3"/>
            <a:r>
              <a:rPr lang="es-ES" altLang="zh-CN"/>
              <a:t>Cuarto nivel</a:t>
            </a:r>
          </a:p>
          <a:p>
            <a:pPr lvl="4"/>
            <a:r>
              <a:rPr lang="es-ES" altLang="zh-CN"/>
              <a:t>Quinto nivel</a:t>
            </a:r>
            <a:endParaRPr lang="zh-CN" alt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672A38-4DA1-BC73-2011-E23FA8F7C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altLang="zh-CN"/>
              <a:t>Haga clic para modificar los estilos de texto del patrón</a:t>
            </a:r>
          </a:p>
          <a:p>
            <a:pPr lvl="1"/>
            <a:r>
              <a:rPr lang="es-ES" altLang="zh-CN"/>
              <a:t>Segundo nivel</a:t>
            </a:r>
          </a:p>
          <a:p>
            <a:pPr lvl="2"/>
            <a:r>
              <a:rPr lang="es-ES" altLang="zh-CN"/>
              <a:t>Tercer nivel</a:t>
            </a:r>
          </a:p>
          <a:p>
            <a:pPr lvl="3"/>
            <a:r>
              <a:rPr lang="es-ES" altLang="zh-CN"/>
              <a:t>Cuarto nivel</a:t>
            </a:r>
          </a:p>
          <a:p>
            <a:pPr lvl="4"/>
            <a:r>
              <a:rPr lang="es-ES" altLang="zh-CN"/>
              <a:t>Quinto nivel</a:t>
            </a:r>
            <a:endParaRPr lang="zh-CN" alt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0D25AE-AE72-FA2A-2106-539BA2EE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A82-944A-4E7B-839B-FAAE9328250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66B369-A514-75AA-C56F-1AAAD624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2D3DB6-FF6D-FB56-0C72-96817E55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956-F985-42D2-90F7-A10F62704BB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9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79AC0-63BF-A724-92B8-4CA29A69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altLang="zh-CN"/>
              <a:t>Haga clic para modificar el estilo de título del patrón</a:t>
            </a:r>
            <a:endParaRPr lang="zh-CN" alt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75BAF2-1163-3347-234A-DF1B6C85D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zh-CN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B6E808-4B03-36DA-13E0-2201E8FAC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altLang="zh-CN"/>
              <a:t>Haga clic para modificar los estilos de texto del patrón</a:t>
            </a:r>
          </a:p>
          <a:p>
            <a:pPr lvl="1"/>
            <a:r>
              <a:rPr lang="es-ES" altLang="zh-CN"/>
              <a:t>Segundo nivel</a:t>
            </a:r>
          </a:p>
          <a:p>
            <a:pPr lvl="2"/>
            <a:r>
              <a:rPr lang="es-ES" altLang="zh-CN"/>
              <a:t>Tercer nivel</a:t>
            </a:r>
          </a:p>
          <a:p>
            <a:pPr lvl="3"/>
            <a:r>
              <a:rPr lang="es-ES" altLang="zh-CN"/>
              <a:t>Cuarto nivel</a:t>
            </a:r>
          </a:p>
          <a:p>
            <a:pPr lvl="4"/>
            <a:r>
              <a:rPr lang="es-ES" altLang="zh-CN"/>
              <a:t>Quinto nivel</a:t>
            </a:r>
            <a:endParaRPr lang="zh-CN" alt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95519D-D6A0-4E3A-0307-85C25BBD8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zh-CN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159580-1D54-40AC-6129-5BCF9B67F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altLang="zh-CN"/>
              <a:t>Haga clic para modificar los estilos de texto del patrón</a:t>
            </a:r>
          </a:p>
          <a:p>
            <a:pPr lvl="1"/>
            <a:r>
              <a:rPr lang="es-ES" altLang="zh-CN"/>
              <a:t>Segundo nivel</a:t>
            </a:r>
          </a:p>
          <a:p>
            <a:pPr lvl="2"/>
            <a:r>
              <a:rPr lang="es-ES" altLang="zh-CN"/>
              <a:t>Tercer nivel</a:t>
            </a:r>
          </a:p>
          <a:p>
            <a:pPr lvl="3"/>
            <a:r>
              <a:rPr lang="es-ES" altLang="zh-CN"/>
              <a:t>Cuarto nivel</a:t>
            </a:r>
          </a:p>
          <a:p>
            <a:pPr lvl="4"/>
            <a:r>
              <a:rPr lang="es-ES" altLang="zh-CN"/>
              <a:t>Quinto nivel</a:t>
            </a:r>
            <a:endParaRPr lang="zh-CN" alt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B04F7B-8841-B030-B8A9-7DAA8D01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A82-944A-4E7B-839B-FAAE9328250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BBBF05-DA4D-2E70-4C10-3A21CEB8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3037A0-069C-F494-64F7-33799F13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956-F985-42D2-90F7-A10F62704BB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9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52186-00B8-4569-BF63-FCA05242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/>
              <a:t>Haga clic para modificar el estilo de título del patrón</a:t>
            </a:r>
            <a:endParaRPr lang="zh-CN" alt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5AE733-292A-73C0-7EA9-35DC5654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A82-944A-4E7B-839B-FAAE9328250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DE2FCD-A021-74A2-BD94-A75F1E6D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096DE6-28E2-FBFB-3BE3-E40AD1FE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956-F985-42D2-90F7-A10F62704BB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3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FE7476-C113-1B71-52E8-4EBE7E8E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A82-944A-4E7B-839B-FAAE9328250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636EA2-4CA6-1BFE-95C6-EDFBBE2E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4663DC-9766-A3B1-1444-A75BA488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956-F985-42D2-90F7-A10F62704BB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39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5845B-105D-CB54-ADD8-92537F7C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zh-CN"/>
              <a:t>Haga clic para modificar el estilo de título del patrón</a:t>
            </a:r>
            <a:endParaRPr lang="zh-CN" alt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34082-486E-1AB2-8D7F-FD328C55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altLang="zh-CN"/>
              <a:t>Haga clic para modificar los estilos de texto del patrón</a:t>
            </a:r>
          </a:p>
          <a:p>
            <a:pPr lvl="1"/>
            <a:r>
              <a:rPr lang="es-ES" altLang="zh-CN"/>
              <a:t>Segundo nivel</a:t>
            </a:r>
          </a:p>
          <a:p>
            <a:pPr lvl="2"/>
            <a:r>
              <a:rPr lang="es-ES" altLang="zh-CN"/>
              <a:t>Tercer nivel</a:t>
            </a:r>
          </a:p>
          <a:p>
            <a:pPr lvl="3"/>
            <a:r>
              <a:rPr lang="es-ES" altLang="zh-CN"/>
              <a:t>Cuarto nivel</a:t>
            </a:r>
          </a:p>
          <a:p>
            <a:pPr lvl="4"/>
            <a:r>
              <a:rPr lang="es-ES" altLang="zh-CN"/>
              <a:t>Quinto nivel</a:t>
            </a:r>
            <a:endParaRPr lang="zh-CN" alt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D17188-D1B0-9D48-A03A-F791476D5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zh-CN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2B3144-978E-D3C5-D2DD-1177D186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A82-944A-4E7B-839B-FAAE9328250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97AA59-0862-9576-0B4F-91792905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6AE325-6006-B81B-61CE-B5C3D59E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956-F985-42D2-90F7-A10F62704BB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3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109E3-E2A8-A977-70A0-F9EA5AEF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zh-CN"/>
              <a:t>Haga clic para modificar el estilo de título del patrón</a:t>
            </a:r>
            <a:endParaRPr lang="zh-CN" alt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E13D76-7D52-64DC-04C5-5EF328E76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A4BA80-F427-6AA9-4555-C7D7E3C18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zh-CN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44204A-D0A6-0CD6-3C26-03371FC2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A82-944A-4E7B-839B-FAAE9328250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1B0614-7B35-14A3-3527-C81AA2BB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A3B8F8-5ABD-C76D-36AA-3B0053E6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956-F985-42D2-90F7-A10F62704BB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3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AB5F02-07D4-E933-DE4D-9DA64C64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altLang="zh-CN"/>
              <a:t>Haga clic para modificar el estilo de título del patrón</a:t>
            </a:r>
            <a:endParaRPr lang="zh-CN" alt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67C764-B580-AB76-E88D-E6195A05C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altLang="zh-CN"/>
              <a:t>Haga clic para modificar los estilos de texto del patrón</a:t>
            </a:r>
          </a:p>
          <a:p>
            <a:pPr lvl="1"/>
            <a:r>
              <a:rPr lang="es-ES" altLang="zh-CN"/>
              <a:t>Segundo nivel</a:t>
            </a:r>
          </a:p>
          <a:p>
            <a:pPr lvl="2"/>
            <a:r>
              <a:rPr lang="es-ES" altLang="zh-CN"/>
              <a:t>Tercer nivel</a:t>
            </a:r>
          </a:p>
          <a:p>
            <a:pPr lvl="3"/>
            <a:r>
              <a:rPr lang="es-ES" altLang="zh-CN"/>
              <a:t>Cuarto nivel</a:t>
            </a:r>
          </a:p>
          <a:p>
            <a:pPr lvl="4"/>
            <a:r>
              <a:rPr lang="es-ES" altLang="zh-CN"/>
              <a:t>Quinto nivel</a:t>
            </a:r>
            <a:endParaRPr lang="zh-CN" alt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6A7406-E639-0C58-1725-914AA617E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AA82-944A-4E7B-839B-FAAE9328250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EBD932-1113-372A-1A71-E82E8B2D1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BD25C3-C12C-36B8-4220-7EC8D5974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F956-F985-42D2-90F7-A10F62704BB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9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ángulo: esquinas redondeadas 148">
            <a:extLst>
              <a:ext uri="{FF2B5EF4-FFF2-40B4-BE49-F238E27FC236}">
                <a16:creationId xmlns:a16="http://schemas.microsoft.com/office/drawing/2014/main" id="{81A902AE-BCFF-EC3C-89A3-22C421F7E669}"/>
              </a:ext>
            </a:extLst>
          </p:cNvPr>
          <p:cNvSpPr/>
          <p:nvPr/>
        </p:nvSpPr>
        <p:spPr>
          <a:xfrm>
            <a:off x="1017283" y="2883513"/>
            <a:ext cx="6613592" cy="2404244"/>
          </a:xfrm>
          <a:prstGeom prst="roundRect">
            <a:avLst>
              <a:gd name="adj" fmla="val 738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7564C66-184C-E14A-C1FB-69212DAE623C}"/>
              </a:ext>
            </a:extLst>
          </p:cNvPr>
          <p:cNvSpPr txBox="1"/>
          <p:nvPr/>
        </p:nvSpPr>
        <p:spPr>
          <a:xfrm>
            <a:off x="1215438" y="827157"/>
            <a:ext cx="5796000" cy="46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Editors' Picks: What do you think … that reputation?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92038CBC-EE7C-F859-9BBC-20754B6F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10493"/>
              </p:ext>
            </p:extLst>
          </p:nvPr>
        </p:nvGraphicFramePr>
        <p:xfrm>
          <a:off x="1215438" y="1547157"/>
          <a:ext cx="5796000" cy="4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8237819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08829456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77246086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7243321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798592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82264447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176089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editors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picks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reputation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49112"/>
                  </a:ext>
                </a:extLst>
              </a:tr>
            </a:tbl>
          </a:graphicData>
        </a:graphic>
      </p:graphicFrame>
      <p:graphicFrame>
        <p:nvGraphicFramePr>
          <p:cNvPr id="15" name="Tabla 12">
            <a:extLst>
              <a:ext uri="{FF2B5EF4-FFF2-40B4-BE49-F238E27FC236}">
                <a16:creationId xmlns:a16="http://schemas.microsoft.com/office/drawing/2014/main" id="{BE7F7AC7-B5AD-BBB1-1106-C79E04F53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50420"/>
              </p:ext>
            </p:extLst>
          </p:nvPr>
        </p:nvGraphicFramePr>
        <p:xfrm>
          <a:off x="1215438" y="2267157"/>
          <a:ext cx="5796000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8237819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08829456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77246086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7243321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798592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82264447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176089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9008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3392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4545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491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a 12">
                <a:extLst>
                  <a:ext uri="{FF2B5EF4-FFF2-40B4-BE49-F238E27FC236}">
                    <a16:creationId xmlns:a16="http://schemas.microsoft.com/office/drawing/2014/main" id="{7A4C084C-49E1-B9F5-671C-2BB7B676BC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3084865"/>
                  </p:ext>
                </p:extLst>
              </p:nvPr>
            </p:nvGraphicFramePr>
            <p:xfrm>
              <a:off x="1215438" y="3905880"/>
              <a:ext cx="5796000" cy="46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82378197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088294565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3772460862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72433210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907985925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382264447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917608998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3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50292" marB="5029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3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50292" marB="5029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3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50292" marB="5029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altLang="zh-CN" sz="13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3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50292" marB="5029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3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50292" marB="5029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3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50292" marB="5029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3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50292" marB="5029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049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a 12">
                <a:extLst>
                  <a:ext uri="{FF2B5EF4-FFF2-40B4-BE49-F238E27FC236}">
                    <a16:creationId xmlns:a16="http://schemas.microsoft.com/office/drawing/2014/main" id="{7A4C084C-49E1-B9F5-671C-2BB7B676BC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3084865"/>
                  </p:ext>
                </p:extLst>
              </p:nvPr>
            </p:nvGraphicFramePr>
            <p:xfrm>
              <a:off x="1215438" y="3905880"/>
              <a:ext cx="5796000" cy="46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082378197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088294565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3772460862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72433210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907985925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382264447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917608998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50292" marB="5029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5" t="-1282" r="-601471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50292" marB="5029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35" t="-1282" r="-501471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50292" marB="5029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735" t="-1282" r="-401471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altLang="zh-CN" sz="13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3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50292" marB="5029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50292" marB="5029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1282" r="-201471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50292" marB="5029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735" t="-1282" r="-101471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50292" marB="5029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735" t="-1282" r="-1471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0491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Rectángulo 47">
            <a:extLst>
              <a:ext uri="{FF2B5EF4-FFF2-40B4-BE49-F238E27FC236}">
                <a16:creationId xmlns:a16="http://schemas.microsoft.com/office/drawing/2014/main" id="{6E0EF3B0-2710-4C2D-1459-FFFBB3265F44}"/>
              </a:ext>
            </a:extLst>
          </p:cNvPr>
          <p:cNvSpPr/>
          <p:nvPr/>
        </p:nvSpPr>
        <p:spPr>
          <a:xfrm>
            <a:off x="1421178" y="4631209"/>
            <a:ext cx="414000" cy="3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D88F7A8-3FA1-4149-A05B-ACE7D0F2A171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835178" y="4829209"/>
            <a:ext cx="411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94428CF-D29E-4FEA-7740-E6E9BAE0578C}"/>
              </a:ext>
            </a:extLst>
          </p:cNvPr>
          <p:cNvSpPr/>
          <p:nvPr/>
        </p:nvSpPr>
        <p:spPr>
          <a:xfrm>
            <a:off x="2246458" y="4631209"/>
            <a:ext cx="414000" cy="3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DD541B83-7E78-29EC-DE73-FD70ACE9B260}"/>
              </a:ext>
            </a:extLst>
          </p:cNvPr>
          <p:cNvSpPr/>
          <p:nvPr/>
        </p:nvSpPr>
        <p:spPr>
          <a:xfrm>
            <a:off x="3075053" y="4629573"/>
            <a:ext cx="414000" cy="3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E0608A30-0E43-B8B8-31F5-97597FCA4B72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3489053" y="4827573"/>
            <a:ext cx="416200" cy="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BF3F172-CC58-F77D-39EF-017E1F257866}"/>
              </a:ext>
            </a:extLst>
          </p:cNvPr>
          <p:cNvSpPr/>
          <p:nvPr/>
        </p:nvSpPr>
        <p:spPr>
          <a:xfrm>
            <a:off x="4733515" y="4630843"/>
            <a:ext cx="414000" cy="3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64BA4C29-93FF-C162-5776-6AAFD93CD45A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>
            <a:off x="5147515" y="4828843"/>
            <a:ext cx="413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ángulo 75">
            <a:extLst>
              <a:ext uri="{FF2B5EF4-FFF2-40B4-BE49-F238E27FC236}">
                <a16:creationId xmlns:a16="http://schemas.microsoft.com/office/drawing/2014/main" id="{2DCD86FD-1ED9-D953-0221-7C9E4BAB28BE}"/>
              </a:ext>
            </a:extLst>
          </p:cNvPr>
          <p:cNvSpPr/>
          <p:nvPr/>
        </p:nvSpPr>
        <p:spPr>
          <a:xfrm>
            <a:off x="5561330" y="4630843"/>
            <a:ext cx="414000" cy="3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2619241E-312F-7FF6-D009-C5B3A9F8CF4D}"/>
              </a:ext>
            </a:extLst>
          </p:cNvPr>
          <p:cNvSpPr/>
          <p:nvPr/>
        </p:nvSpPr>
        <p:spPr>
          <a:xfrm>
            <a:off x="6391050" y="4631575"/>
            <a:ext cx="414000" cy="3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70EA72EA-7C3A-0B8C-81E8-6E1297F25C21}"/>
              </a:ext>
            </a:extLst>
          </p:cNvPr>
          <p:cNvCxnSpPr>
            <a:endCxn id="55" idx="1"/>
          </p:cNvCxnSpPr>
          <p:nvPr/>
        </p:nvCxnSpPr>
        <p:spPr>
          <a:xfrm>
            <a:off x="2672183" y="4823188"/>
            <a:ext cx="402870" cy="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357F7787-E9C3-3D61-CF8E-215F4C6AE0F0}"/>
              </a:ext>
            </a:extLst>
          </p:cNvPr>
          <p:cNvCxnSpPr>
            <a:cxnSpLocks/>
            <a:stCxn id="76" idx="3"/>
            <a:endCxn id="85" idx="1"/>
          </p:cNvCxnSpPr>
          <p:nvPr/>
        </p:nvCxnSpPr>
        <p:spPr>
          <a:xfrm>
            <a:off x="5975330" y="4828843"/>
            <a:ext cx="41572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E46580D5-6D1C-1B9A-3A60-2225D3E2AA9B}"/>
              </a:ext>
            </a:extLst>
          </p:cNvPr>
          <p:cNvCxnSpPr>
            <a:cxnSpLocks/>
            <a:stCxn id="85" idx="3"/>
            <a:endCxn id="146" idx="2"/>
          </p:cNvCxnSpPr>
          <p:nvPr/>
        </p:nvCxnSpPr>
        <p:spPr>
          <a:xfrm>
            <a:off x="6805050" y="4829575"/>
            <a:ext cx="412162" cy="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3092CE05-5B02-E14B-ED72-8968BEC7854A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628178" y="4373880"/>
            <a:ext cx="0" cy="25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2B624CAF-EFF0-D7F9-66D7-9A673C3CA62A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453458" y="4373880"/>
            <a:ext cx="0" cy="25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17A0BFA2-E03C-D2B6-7B19-BB6FEEFF3320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3282053" y="4373880"/>
            <a:ext cx="0" cy="25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A18434BF-F6C4-2BA5-3CBB-B7E3B1ECC643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940515" y="4373880"/>
            <a:ext cx="0" cy="25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02D16DC4-7DED-5156-BD29-7095E7ACD74D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5768234" y="4373880"/>
            <a:ext cx="96" cy="25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446F9DF8-008E-400C-A986-7118473B67C0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6598050" y="4373880"/>
            <a:ext cx="0" cy="25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5FB16E60-1413-9787-19ED-FF8F3EA8CF47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4324305" y="4828843"/>
            <a:ext cx="409210" cy="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rapecio 145">
            <a:extLst>
              <a:ext uri="{FF2B5EF4-FFF2-40B4-BE49-F238E27FC236}">
                <a16:creationId xmlns:a16="http://schemas.microsoft.com/office/drawing/2014/main" id="{FDF34B3C-AD73-64F2-13EF-E7B24E7BC872}"/>
              </a:ext>
            </a:extLst>
          </p:cNvPr>
          <p:cNvSpPr/>
          <p:nvPr/>
        </p:nvSpPr>
        <p:spPr>
          <a:xfrm rot="5400000">
            <a:off x="7123740" y="4741045"/>
            <a:ext cx="365760" cy="178816"/>
          </a:xfrm>
          <a:prstGeom prst="trapezoid">
            <a:avLst>
              <a:gd name="adj" fmla="val 4843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3" name="Tabla 163">
            <a:extLst>
              <a:ext uri="{FF2B5EF4-FFF2-40B4-BE49-F238E27FC236}">
                <a16:creationId xmlns:a16="http://schemas.microsoft.com/office/drawing/2014/main" id="{FB529A7B-C7B0-A599-3D4C-1041595CE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18064"/>
              </p:ext>
            </p:extLst>
          </p:nvPr>
        </p:nvGraphicFramePr>
        <p:xfrm>
          <a:off x="7907079" y="4286229"/>
          <a:ext cx="208280" cy="1081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59714106"/>
                    </a:ext>
                  </a:extLst>
                </a:gridCol>
              </a:tblGrid>
              <a:tr h="270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●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6421764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●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29508756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●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7496542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●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281028"/>
                  </a:ext>
                </a:extLst>
              </a:tr>
            </a:tbl>
          </a:graphicData>
        </a:graphic>
      </p:graphicFrame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8B7D6A2C-5F99-ABFD-C1B5-B72FCBA8D6F4}"/>
              </a:ext>
            </a:extLst>
          </p:cNvPr>
          <p:cNvCxnSpPr>
            <a:cxnSpLocks/>
            <a:stCxn id="146" idx="0"/>
            <a:endCxn id="163" idx="1"/>
          </p:cNvCxnSpPr>
          <p:nvPr/>
        </p:nvCxnSpPr>
        <p:spPr>
          <a:xfrm flipV="1">
            <a:off x="7396028" y="4827207"/>
            <a:ext cx="511051" cy="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575CB65D-A5A3-9EC2-E5BD-F8EE75FFD54D}"/>
              </a:ext>
            </a:extLst>
          </p:cNvPr>
          <p:cNvSpPr txBox="1"/>
          <p:nvPr/>
        </p:nvSpPr>
        <p:spPr>
          <a:xfrm>
            <a:off x="11213874" y="4595575"/>
            <a:ext cx="723724" cy="46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Sci/Tech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69DF622A-1C1E-BCE2-8BFD-5B40807C86C6}"/>
              </a:ext>
            </a:extLst>
          </p:cNvPr>
          <p:cNvSpPr txBox="1"/>
          <p:nvPr/>
        </p:nvSpPr>
        <p:spPr>
          <a:xfrm>
            <a:off x="10096043" y="4595575"/>
            <a:ext cx="723724" cy="46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00BE4E67-4A96-8F18-25E2-69889D2AF4CE}"/>
              </a:ext>
            </a:extLst>
          </p:cNvPr>
          <p:cNvSpPr txBox="1"/>
          <p:nvPr/>
        </p:nvSpPr>
        <p:spPr>
          <a:xfrm>
            <a:off x="216615" y="1227357"/>
            <a:ext cx="800668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BAB7C867-CFC2-4FC3-55FD-C4F0FDFAD453}"/>
              </a:ext>
            </a:extLst>
          </p:cNvPr>
          <p:cNvCxnSpPr>
            <a:cxnSpLocks/>
            <a:stCxn id="11" idx="1"/>
            <a:endCxn id="177" idx="0"/>
          </p:cNvCxnSpPr>
          <p:nvPr/>
        </p:nvCxnSpPr>
        <p:spPr>
          <a:xfrm flipH="1">
            <a:off x="616949" y="1061157"/>
            <a:ext cx="598489" cy="16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ector recto de flecha 181">
            <a:extLst>
              <a:ext uri="{FF2B5EF4-FFF2-40B4-BE49-F238E27FC236}">
                <a16:creationId xmlns:a16="http://schemas.microsoft.com/office/drawing/2014/main" id="{CBD72B1B-89E2-8045-C0EE-961756F9B2CD}"/>
              </a:ext>
            </a:extLst>
          </p:cNvPr>
          <p:cNvCxnSpPr>
            <a:cxnSpLocks/>
            <a:stCxn id="177" idx="2"/>
            <a:endCxn id="12" idx="1"/>
          </p:cNvCxnSpPr>
          <p:nvPr/>
        </p:nvCxnSpPr>
        <p:spPr>
          <a:xfrm>
            <a:off x="616949" y="1623357"/>
            <a:ext cx="598489" cy="15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2B9C42AE-A494-3282-CCAB-2139DE472B3A}"/>
              </a:ext>
            </a:extLst>
          </p:cNvPr>
          <p:cNvSpPr txBox="1"/>
          <p:nvPr/>
        </p:nvSpPr>
        <p:spPr>
          <a:xfrm>
            <a:off x="216615" y="1947357"/>
            <a:ext cx="800668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Conector recto de flecha 198">
            <a:extLst>
              <a:ext uri="{FF2B5EF4-FFF2-40B4-BE49-F238E27FC236}">
                <a16:creationId xmlns:a16="http://schemas.microsoft.com/office/drawing/2014/main" id="{38C4DA0E-4C7C-FED1-B7BE-5FB832AA9050}"/>
              </a:ext>
            </a:extLst>
          </p:cNvPr>
          <p:cNvCxnSpPr>
            <a:cxnSpLocks/>
            <a:stCxn id="12" idx="1"/>
            <a:endCxn id="198" idx="0"/>
          </p:cNvCxnSpPr>
          <p:nvPr/>
        </p:nvCxnSpPr>
        <p:spPr>
          <a:xfrm flipH="1">
            <a:off x="616949" y="1781157"/>
            <a:ext cx="598489" cy="16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Conector recto de flecha 199">
            <a:extLst>
              <a:ext uri="{FF2B5EF4-FFF2-40B4-BE49-F238E27FC236}">
                <a16:creationId xmlns:a16="http://schemas.microsoft.com/office/drawing/2014/main" id="{C7BAEA95-8A1B-5FB0-257A-0DA4434E6537}"/>
              </a:ext>
            </a:extLst>
          </p:cNvPr>
          <p:cNvCxnSpPr>
            <a:cxnSpLocks/>
            <a:stCxn id="198" idx="2"/>
            <a:endCxn id="15" idx="1"/>
          </p:cNvCxnSpPr>
          <p:nvPr/>
        </p:nvCxnSpPr>
        <p:spPr>
          <a:xfrm>
            <a:off x="616949" y="2343357"/>
            <a:ext cx="598489" cy="15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onector recto de flecha 218">
            <a:extLst>
              <a:ext uri="{FF2B5EF4-FFF2-40B4-BE49-F238E27FC236}">
                <a16:creationId xmlns:a16="http://schemas.microsoft.com/office/drawing/2014/main" id="{91FF8157-5255-0D7C-246E-054B56BACE36}"/>
              </a:ext>
            </a:extLst>
          </p:cNvPr>
          <p:cNvCxnSpPr>
            <a:cxnSpLocks/>
          </p:cNvCxnSpPr>
          <p:nvPr/>
        </p:nvCxnSpPr>
        <p:spPr>
          <a:xfrm>
            <a:off x="1628178" y="2735157"/>
            <a:ext cx="0" cy="116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Conector recto de flecha 221">
            <a:extLst>
              <a:ext uri="{FF2B5EF4-FFF2-40B4-BE49-F238E27FC236}">
                <a16:creationId xmlns:a16="http://schemas.microsoft.com/office/drawing/2014/main" id="{10CCFCB2-9054-A11A-30F4-FB90BF796DDB}"/>
              </a:ext>
            </a:extLst>
          </p:cNvPr>
          <p:cNvCxnSpPr>
            <a:cxnSpLocks/>
          </p:cNvCxnSpPr>
          <p:nvPr/>
        </p:nvCxnSpPr>
        <p:spPr>
          <a:xfrm flipH="1">
            <a:off x="2447481" y="2735157"/>
            <a:ext cx="5977" cy="116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ector recto de flecha 222">
            <a:extLst>
              <a:ext uri="{FF2B5EF4-FFF2-40B4-BE49-F238E27FC236}">
                <a16:creationId xmlns:a16="http://schemas.microsoft.com/office/drawing/2014/main" id="{DE25DDDD-CD97-D970-7510-5FEAEB557023}"/>
              </a:ext>
            </a:extLst>
          </p:cNvPr>
          <p:cNvCxnSpPr>
            <a:cxnSpLocks/>
          </p:cNvCxnSpPr>
          <p:nvPr/>
        </p:nvCxnSpPr>
        <p:spPr>
          <a:xfrm flipH="1">
            <a:off x="3280259" y="2727095"/>
            <a:ext cx="1794" cy="116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ector recto de flecha 223">
            <a:extLst>
              <a:ext uri="{FF2B5EF4-FFF2-40B4-BE49-F238E27FC236}">
                <a16:creationId xmlns:a16="http://schemas.microsoft.com/office/drawing/2014/main" id="{ED3586FD-9FC5-C72A-D0AE-23C681492C2E}"/>
              </a:ext>
            </a:extLst>
          </p:cNvPr>
          <p:cNvCxnSpPr>
            <a:cxnSpLocks/>
          </p:cNvCxnSpPr>
          <p:nvPr/>
        </p:nvCxnSpPr>
        <p:spPr>
          <a:xfrm flipH="1">
            <a:off x="4933299" y="2727095"/>
            <a:ext cx="7216" cy="116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ector recto de flecha 224">
            <a:extLst>
              <a:ext uri="{FF2B5EF4-FFF2-40B4-BE49-F238E27FC236}">
                <a16:creationId xmlns:a16="http://schemas.microsoft.com/office/drawing/2014/main" id="{4109773A-7CCD-69B0-740D-EFE4E7272F54}"/>
              </a:ext>
            </a:extLst>
          </p:cNvPr>
          <p:cNvCxnSpPr>
            <a:cxnSpLocks/>
          </p:cNvCxnSpPr>
          <p:nvPr/>
        </p:nvCxnSpPr>
        <p:spPr>
          <a:xfrm flipH="1">
            <a:off x="5768234" y="2727095"/>
            <a:ext cx="96" cy="116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AB2876B5-085A-E0A1-3750-91A35EEE9128}"/>
              </a:ext>
            </a:extLst>
          </p:cNvPr>
          <p:cNvCxnSpPr>
            <a:cxnSpLocks/>
          </p:cNvCxnSpPr>
          <p:nvPr/>
        </p:nvCxnSpPr>
        <p:spPr>
          <a:xfrm flipH="1">
            <a:off x="6589609" y="2735157"/>
            <a:ext cx="8441" cy="116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1" name="Tabla 12">
            <a:extLst>
              <a:ext uri="{FF2B5EF4-FFF2-40B4-BE49-F238E27FC236}">
                <a16:creationId xmlns:a16="http://schemas.microsoft.com/office/drawing/2014/main" id="{541499B3-D548-E763-6661-F08724601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38230"/>
              </p:ext>
            </p:extLst>
          </p:nvPr>
        </p:nvGraphicFramePr>
        <p:xfrm>
          <a:off x="1215438" y="3140457"/>
          <a:ext cx="5796000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000">
                  <a:extLst>
                    <a:ext uri="{9D8B030D-6E8A-4147-A177-3AD203B41FA5}">
                      <a16:colId xmlns:a16="http://schemas.microsoft.com/office/drawing/2014/main" val="208237819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Embedding Layer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49112"/>
                  </a:ext>
                </a:extLst>
              </a:tr>
            </a:tbl>
          </a:graphicData>
        </a:graphic>
      </p:graphicFrame>
      <p:graphicFrame>
        <p:nvGraphicFramePr>
          <p:cNvPr id="227" name="Tabla 163">
            <a:extLst>
              <a:ext uri="{FF2B5EF4-FFF2-40B4-BE49-F238E27FC236}">
                <a16:creationId xmlns:a16="http://schemas.microsoft.com/office/drawing/2014/main" id="{64C53D46-1EC2-6224-0A29-2649482D0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05795"/>
              </p:ext>
            </p:extLst>
          </p:nvPr>
        </p:nvGraphicFramePr>
        <p:xfrm>
          <a:off x="9467563" y="4286229"/>
          <a:ext cx="208280" cy="1081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59714106"/>
                    </a:ext>
                  </a:extLst>
                </a:gridCol>
              </a:tblGrid>
              <a:tr h="270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●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6421764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●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29508756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7496542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●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281028"/>
                  </a:ext>
                </a:extLst>
              </a:tr>
            </a:tbl>
          </a:graphicData>
        </a:graphic>
      </p:graphicFrame>
      <p:cxnSp>
        <p:nvCxnSpPr>
          <p:cNvPr id="231" name="Conector recto de flecha 230">
            <a:extLst>
              <a:ext uri="{FF2B5EF4-FFF2-40B4-BE49-F238E27FC236}">
                <a16:creationId xmlns:a16="http://schemas.microsoft.com/office/drawing/2014/main" id="{A3D7C322-3CE8-A3A3-52A7-FD435069B598}"/>
              </a:ext>
            </a:extLst>
          </p:cNvPr>
          <p:cNvCxnSpPr>
            <a:stCxn id="175" idx="1"/>
            <a:endCxn id="227" idx="3"/>
          </p:cNvCxnSpPr>
          <p:nvPr/>
        </p:nvCxnSpPr>
        <p:spPr>
          <a:xfrm flipH="1" flipV="1">
            <a:off x="9675843" y="4827207"/>
            <a:ext cx="420200" cy="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743BDFC-C144-8902-690C-C4464966B717}"/>
              </a:ext>
            </a:extLst>
          </p:cNvPr>
          <p:cNvSpPr txBox="1"/>
          <p:nvPr/>
        </p:nvSpPr>
        <p:spPr>
          <a:xfrm>
            <a:off x="8333901" y="4589188"/>
            <a:ext cx="902878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2" name="Conector recto de flecha 241">
            <a:extLst>
              <a:ext uri="{FF2B5EF4-FFF2-40B4-BE49-F238E27FC236}">
                <a16:creationId xmlns:a16="http://schemas.microsoft.com/office/drawing/2014/main" id="{3E3BCC5C-D0FE-DACD-39AA-965A15CA3976}"/>
              </a:ext>
            </a:extLst>
          </p:cNvPr>
          <p:cNvCxnSpPr>
            <a:cxnSpLocks/>
            <a:stCxn id="163" idx="3"/>
            <a:endCxn id="237" idx="1"/>
          </p:cNvCxnSpPr>
          <p:nvPr/>
        </p:nvCxnSpPr>
        <p:spPr>
          <a:xfrm flipV="1">
            <a:off x="8115359" y="4823188"/>
            <a:ext cx="218542" cy="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Conector recto de flecha 245">
            <a:extLst>
              <a:ext uri="{FF2B5EF4-FFF2-40B4-BE49-F238E27FC236}">
                <a16:creationId xmlns:a16="http://schemas.microsoft.com/office/drawing/2014/main" id="{C963F5E4-9965-CB21-E8DE-D8CBD5D49A78}"/>
              </a:ext>
            </a:extLst>
          </p:cNvPr>
          <p:cNvCxnSpPr>
            <a:cxnSpLocks/>
            <a:stCxn id="227" idx="1"/>
            <a:endCxn id="237" idx="3"/>
          </p:cNvCxnSpPr>
          <p:nvPr/>
        </p:nvCxnSpPr>
        <p:spPr>
          <a:xfrm flipH="1" flipV="1">
            <a:off x="9236779" y="4823188"/>
            <a:ext cx="230784" cy="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539EE850-975D-7D90-DA6E-9FDAAC05E7B3}"/>
              </a:ext>
            </a:extLst>
          </p:cNvPr>
          <p:cNvSpPr txBox="1"/>
          <p:nvPr/>
        </p:nvSpPr>
        <p:spPr>
          <a:xfrm>
            <a:off x="8551469" y="5619373"/>
            <a:ext cx="474810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1" name="Conector recto de flecha 250">
            <a:extLst>
              <a:ext uri="{FF2B5EF4-FFF2-40B4-BE49-F238E27FC236}">
                <a16:creationId xmlns:a16="http://schemas.microsoft.com/office/drawing/2014/main" id="{EF8E610B-B180-8CD8-8E99-1C4D925126AC}"/>
              </a:ext>
            </a:extLst>
          </p:cNvPr>
          <p:cNvCxnSpPr>
            <a:stCxn id="237" idx="2"/>
            <a:endCxn id="249" idx="0"/>
          </p:cNvCxnSpPr>
          <p:nvPr/>
        </p:nvCxnSpPr>
        <p:spPr>
          <a:xfrm>
            <a:off x="8785340" y="5057188"/>
            <a:ext cx="3534" cy="56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CuadroTexto 251">
            <a:extLst>
              <a:ext uri="{FF2B5EF4-FFF2-40B4-BE49-F238E27FC236}">
                <a16:creationId xmlns:a16="http://schemas.microsoft.com/office/drawing/2014/main" id="{182D8FD1-7861-290D-6E2D-A9A79CC0BCF7}"/>
              </a:ext>
            </a:extLst>
          </p:cNvPr>
          <p:cNvSpPr txBox="1"/>
          <p:nvPr/>
        </p:nvSpPr>
        <p:spPr>
          <a:xfrm>
            <a:off x="6725081" y="5562843"/>
            <a:ext cx="902878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id="{7B07D861-A3FE-04AD-C1C5-144582FAC46C}"/>
              </a:ext>
            </a:extLst>
          </p:cNvPr>
          <p:cNvCxnSpPr>
            <a:stCxn id="249" idx="1"/>
            <a:endCxn id="252" idx="3"/>
          </p:cNvCxnSpPr>
          <p:nvPr/>
        </p:nvCxnSpPr>
        <p:spPr>
          <a:xfrm flipH="1" flipV="1">
            <a:off x="7627959" y="5796843"/>
            <a:ext cx="923510" cy="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CuadroTexto 254">
            <a:extLst>
              <a:ext uri="{FF2B5EF4-FFF2-40B4-BE49-F238E27FC236}">
                <a16:creationId xmlns:a16="http://schemas.microsoft.com/office/drawing/2014/main" id="{1412FFE5-5224-16E0-2E3C-17D6883F1BF8}"/>
              </a:ext>
            </a:extLst>
          </p:cNvPr>
          <p:cNvSpPr txBox="1"/>
          <p:nvPr/>
        </p:nvSpPr>
        <p:spPr>
          <a:xfrm>
            <a:off x="3961640" y="5619373"/>
            <a:ext cx="724878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9" name="Conector recto de flecha 258">
            <a:extLst>
              <a:ext uri="{FF2B5EF4-FFF2-40B4-BE49-F238E27FC236}">
                <a16:creationId xmlns:a16="http://schemas.microsoft.com/office/drawing/2014/main" id="{ECE0B411-AC80-C800-743D-CC402FDABF1B}"/>
              </a:ext>
            </a:extLst>
          </p:cNvPr>
          <p:cNvCxnSpPr>
            <a:cxnSpLocks/>
            <a:stCxn id="252" idx="1"/>
            <a:endCxn id="255" idx="3"/>
          </p:cNvCxnSpPr>
          <p:nvPr/>
        </p:nvCxnSpPr>
        <p:spPr>
          <a:xfrm flipH="1">
            <a:off x="4686518" y="5796843"/>
            <a:ext cx="2038563" cy="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Conector recto de flecha 260">
            <a:extLst>
              <a:ext uri="{FF2B5EF4-FFF2-40B4-BE49-F238E27FC236}">
                <a16:creationId xmlns:a16="http://schemas.microsoft.com/office/drawing/2014/main" id="{852E0C4A-6284-85F6-040E-19EEC124B6AD}"/>
              </a:ext>
            </a:extLst>
          </p:cNvPr>
          <p:cNvCxnSpPr>
            <a:cxnSpLocks/>
            <a:stCxn id="255" idx="0"/>
            <a:endCxn id="149" idx="2"/>
          </p:cNvCxnSpPr>
          <p:nvPr/>
        </p:nvCxnSpPr>
        <p:spPr>
          <a:xfrm flipV="1">
            <a:off x="4324079" y="5287757"/>
            <a:ext cx="0" cy="33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5D6710C7-4788-8C95-983C-3FFE00F850BC}"/>
              </a:ext>
            </a:extLst>
          </p:cNvPr>
          <p:cNvSpPr txBox="1"/>
          <p:nvPr/>
        </p:nvSpPr>
        <p:spPr>
          <a:xfrm>
            <a:off x="10615263" y="5268904"/>
            <a:ext cx="845888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Mapping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2" name="Conector recto de flecha 281">
            <a:extLst>
              <a:ext uri="{FF2B5EF4-FFF2-40B4-BE49-F238E27FC236}">
                <a16:creationId xmlns:a16="http://schemas.microsoft.com/office/drawing/2014/main" id="{BCB5F92D-2088-F759-E24A-B42E7697CD1A}"/>
              </a:ext>
            </a:extLst>
          </p:cNvPr>
          <p:cNvCxnSpPr>
            <a:cxnSpLocks/>
            <a:stCxn id="174" idx="2"/>
            <a:endCxn id="281" idx="3"/>
          </p:cNvCxnSpPr>
          <p:nvPr/>
        </p:nvCxnSpPr>
        <p:spPr>
          <a:xfrm flipH="1">
            <a:off x="11461151" y="5063575"/>
            <a:ext cx="114585" cy="43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8E9DFCCA-B57A-A5B2-C6A3-80EFEF0996F6}"/>
              </a:ext>
            </a:extLst>
          </p:cNvPr>
          <p:cNvCxnSpPr>
            <a:cxnSpLocks/>
            <a:stCxn id="281" idx="1"/>
            <a:endCxn id="175" idx="2"/>
          </p:cNvCxnSpPr>
          <p:nvPr/>
        </p:nvCxnSpPr>
        <p:spPr>
          <a:xfrm flipH="1" flipV="1">
            <a:off x="10457905" y="5063575"/>
            <a:ext cx="157358" cy="43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CuadroTexto 296">
            <a:extLst>
              <a:ext uri="{FF2B5EF4-FFF2-40B4-BE49-F238E27FC236}">
                <a16:creationId xmlns:a16="http://schemas.microsoft.com/office/drawing/2014/main" id="{95BF2110-EE72-868C-49B9-CA939FD5E12F}"/>
              </a:ext>
            </a:extLst>
          </p:cNvPr>
          <p:cNvSpPr txBox="1"/>
          <p:nvPr/>
        </p:nvSpPr>
        <p:spPr>
          <a:xfrm>
            <a:off x="11174717" y="827157"/>
            <a:ext cx="800668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9" name="Conector recto de flecha 298">
            <a:extLst>
              <a:ext uri="{FF2B5EF4-FFF2-40B4-BE49-F238E27FC236}">
                <a16:creationId xmlns:a16="http://schemas.microsoft.com/office/drawing/2014/main" id="{300ADDC5-5436-A739-FBA7-E1F95CD009C6}"/>
              </a:ext>
            </a:extLst>
          </p:cNvPr>
          <p:cNvCxnSpPr>
            <a:stCxn id="297" idx="1"/>
            <a:endCxn id="11" idx="3"/>
          </p:cNvCxnSpPr>
          <p:nvPr/>
        </p:nvCxnSpPr>
        <p:spPr>
          <a:xfrm flipH="1">
            <a:off x="7011438" y="1061157"/>
            <a:ext cx="4163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Conector recto de flecha 300">
            <a:extLst>
              <a:ext uri="{FF2B5EF4-FFF2-40B4-BE49-F238E27FC236}">
                <a16:creationId xmlns:a16="http://schemas.microsoft.com/office/drawing/2014/main" id="{8E2B696F-2949-7473-8D98-86B83567F252}"/>
              </a:ext>
            </a:extLst>
          </p:cNvPr>
          <p:cNvCxnSpPr>
            <a:stCxn id="297" idx="2"/>
            <a:endCxn id="174" idx="0"/>
          </p:cNvCxnSpPr>
          <p:nvPr/>
        </p:nvCxnSpPr>
        <p:spPr>
          <a:xfrm>
            <a:off x="11575051" y="1295157"/>
            <a:ext cx="685" cy="330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A8EAFE53-C6C2-E2E5-5E51-20E47EADB747}"/>
              </a:ext>
            </a:extLst>
          </p:cNvPr>
          <p:cNvSpPr txBox="1"/>
          <p:nvPr/>
        </p:nvSpPr>
        <p:spPr>
          <a:xfrm>
            <a:off x="7172395" y="2632471"/>
            <a:ext cx="800668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F2EC8E36-D4C8-E1C9-46AD-10DF05B99ECB}"/>
              </a:ext>
            </a:extLst>
          </p:cNvPr>
          <p:cNvSpPr txBox="1"/>
          <p:nvPr/>
        </p:nvSpPr>
        <p:spPr>
          <a:xfrm>
            <a:off x="3898435" y="4647573"/>
            <a:ext cx="433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76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59</Words>
  <Application>Microsoft Office PowerPoint</Application>
  <PresentationFormat>Panorámica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 Chunngai</dc:creator>
  <cp:lastModifiedBy>Ho Chunngai</cp:lastModifiedBy>
  <cp:revision>4</cp:revision>
  <dcterms:created xsi:type="dcterms:W3CDTF">2022-07-12T14:47:55Z</dcterms:created>
  <dcterms:modified xsi:type="dcterms:W3CDTF">2022-07-13T15:29:57Z</dcterms:modified>
</cp:coreProperties>
</file>