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8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1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3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0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049-571A-4CBA-BD09-9BF7ECF5862A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5BDA-B639-4C23-BD37-D98935FD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3" name="직사각형 132"/>
          <p:cNvSpPr/>
          <p:nvPr/>
        </p:nvSpPr>
        <p:spPr bwMode="auto">
          <a:xfrm>
            <a:off x="0" y="513684"/>
            <a:ext cx="2142690" cy="1301225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200" b="1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r>
              <a:rPr lang="ko-KR" altLang="en-US" sz="12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배치 소방력 현황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11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장비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 76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대</a:t>
            </a:r>
            <a:r>
              <a:rPr lang="en-US" altLang="ko-KR" sz="900" b="1" dirty="0" smtClean="0">
                <a:solidFill>
                  <a:schemeClr val="bg1"/>
                </a:solidFill>
              </a:rPr>
              <a:t>(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진화</a:t>
            </a:r>
            <a:r>
              <a:rPr lang="en-US" altLang="ko-KR" sz="900" b="1" dirty="0" smtClean="0">
                <a:solidFill>
                  <a:schemeClr val="bg1"/>
                </a:solidFill>
              </a:rPr>
              <a:t>57,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기타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19)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인원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 463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명</a:t>
            </a:r>
            <a:r>
              <a:rPr lang="en-US" altLang="ko-KR" sz="900" b="1" dirty="0" smtClean="0">
                <a:solidFill>
                  <a:schemeClr val="bg1"/>
                </a:solidFill>
              </a:rPr>
              <a:t>(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소방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186,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의소대</a:t>
            </a:r>
            <a:r>
              <a:rPr lang="en-US" altLang="ko-KR" sz="900" b="1" dirty="0" smtClean="0">
                <a:solidFill>
                  <a:schemeClr val="bg1"/>
                </a:solidFill>
              </a:rPr>
              <a:t>277)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</a:rPr>
              <a:t> *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헬기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40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대 투입 예정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bg1"/>
                </a:solidFill>
              </a:rPr>
              <a:t>  -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소방</a:t>
            </a:r>
            <a:r>
              <a:rPr lang="en-US" altLang="ko-KR" sz="900" b="1" dirty="0" smtClean="0">
                <a:solidFill>
                  <a:schemeClr val="bg1"/>
                </a:solidFill>
              </a:rPr>
              <a:t>3,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산림청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17,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임차</a:t>
            </a:r>
            <a:r>
              <a:rPr lang="en-US" altLang="ko-KR" sz="900" b="1" dirty="0" smtClean="0">
                <a:solidFill>
                  <a:schemeClr val="bg1"/>
                </a:solidFill>
              </a:rPr>
              <a:t>12,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군</a:t>
            </a:r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3" name="타원 32"/>
          <p:cNvSpPr/>
          <p:nvPr/>
        </p:nvSpPr>
        <p:spPr>
          <a:xfrm>
            <a:off x="8669730" y="3118477"/>
            <a:ext cx="1623916" cy="922471"/>
          </a:xfrm>
          <a:prstGeom prst="ellipse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4008634" y="3445097"/>
            <a:ext cx="1266630" cy="824800"/>
          </a:xfrm>
          <a:prstGeom prst="ellipse">
            <a:avLst/>
          </a:prstGeom>
          <a:pattFill prst="pct10">
            <a:fgClr>
              <a:schemeClr val="accent6">
                <a:lumMod val="20000"/>
                <a:lumOff val="80000"/>
              </a:schemeClr>
            </a:fgClr>
            <a:bgClr>
              <a:schemeClr val="accent6">
                <a:lumMod val="40000"/>
                <a:lumOff val="60000"/>
              </a:schemeClr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46" y="1358496"/>
            <a:ext cx="508785" cy="375077"/>
          </a:xfrm>
          <a:prstGeom prst="rect">
            <a:avLst/>
          </a:prstGeom>
        </p:spPr>
      </p:pic>
      <p:sp>
        <p:nvSpPr>
          <p:cNvPr id="166" name="직사각형 165"/>
          <p:cNvSpPr/>
          <p:nvPr/>
        </p:nvSpPr>
        <p:spPr>
          <a:xfrm>
            <a:off x="-4012" y="0"/>
            <a:ext cx="2747212" cy="516021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울진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산불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작전도</a:t>
            </a:r>
            <a:r>
              <a:rPr lang="en-US" altLang="ko-KR" sz="1000" b="1" dirty="0" smtClean="0"/>
              <a:t>[5. 29.(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 06:00]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b="1" dirty="0" smtClean="0">
                <a:solidFill>
                  <a:srgbClr val="FFFF00"/>
                </a:solidFill>
              </a:rPr>
              <a:t>서풍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1.4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m/s</a:t>
            </a:r>
            <a:r>
              <a:rPr lang="en-US" altLang="ko-KR" sz="1000" b="1" dirty="0">
                <a:solidFill>
                  <a:srgbClr val="FFFF00"/>
                </a:solidFill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</a:rPr>
              <a:t>기온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23.5</a:t>
            </a:r>
            <a:r>
              <a:rPr lang="ko-KR" altLang="en-US" sz="1000" dirty="0" smtClean="0">
                <a:solidFill>
                  <a:srgbClr val="FFFF00"/>
                </a:solidFill>
              </a:rPr>
              <a:t>℃</a:t>
            </a:r>
            <a:r>
              <a:rPr lang="en-US" altLang="ko-KR" sz="1000" dirty="0" smtClean="0">
                <a:solidFill>
                  <a:srgbClr val="FFFF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습도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34%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pic>
        <p:nvPicPr>
          <p:cNvPr id="169" name="Picture 289" descr="화살표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70580" b="14194"/>
          <a:stretch>
            <a:fillRect/>
          </a:stretch>
        </p:blipFill>
        <p:spPr bwMode="auto">
          <a:xfrm>
            <a:off x="-209410" y="3651949"/>
            <a:ext cx="3372002" cy="18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직사각형 169"/>
          <p:cNvSpPr/>
          <p:nvPr/>
        </p:nvSpPr>
        <p:spPr>
          <a:xfrm>
            <a:off x="918371" y="4447545"/>
            <a:ext cx="127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Calibri" pitchFamily="34" charset="0"/>
              </a:rPr>
              <a:t>서풍 </a:t>
            </a:r>
            <a:r>
              <a:rPr kumimoji="1" lang="en-US" altLang="ko-KR" sz="1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Calibri" pitchFamily="34" charset="0"/>
              </a:rPr>
              <a:t>1.4</a:t>
            </a:r>
            <a:r>
              <a:rPr kumimoji="1" lang="en-US" altLang="ko-KR" sz="14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Calibri" pitchFamily="34" charset="0"/>
              </a:rPr>
              <a:t>`m/s</a:t>
            </a:r>
            <a:endParaRPr kumimoji="1" lang="ko-KR" altLang="en-US" sz="14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Calibri" pitchFamily="34" charset="0"/>
            </a:endParaRPr>
          </a:p>
        </p:txBody>
      </p:sp>
      <p:sp>
        <p:nvSpPr>
          <p:cNvPr id="179" name="모서리가 둥근 직사각형 178"/>
          <p:cNvSpPr/>
          <p:nvPr/>
        </p:nvSpPr>
        <p:spPr bwMode="auto">
          <a:xfrm>
            <a:off x="10014963" y="4205907"/>
            <a:ext cx="1964381" cy="31259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/>
                </a:solidFill>
              </a:rPr>
              <a:t>자원집결지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엑스포공원 야외 주차장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845615" y="1775237"/>
            <a:ext cx="1050507" cy="369332"/>
          </a:xfrm>
          <a:prstGeom prst="rect">
            <a:avLst/>
          </a:prstGeom>
          <a:solidFill>
            <a:srgbClr val="FFC000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방어선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505141" y="2459421"/>
            <a:ext cx="6331472" cy="1286446"/>
          </a:xfrm>
          <a:custGeom>
            <a:avLst/>
            <a:gdLst>
              <a:gd name="connsiteX0" fmla="*/ 276923 w 4810246"/>
              <a:gd name="connsiteY0" fmla="*/ 1422771 h 1574333"/>
              <a:gd name="connsiteX1" fmla="*/ 105473 w 4810246"/>
              <a:gd name="connsiteY1" fmla="*/ 1184646 h 1574333"/>
              <a:gd name="connsiteX2" fmla="*/ 698 w 4810246"/>
              <a:gd name="connsiteY2" fmla="*/ 965571 h 1574333"/>
              <a:gd name="connsiteX3" fmla="*/ 67373 w 4810246"/>
              <a:gd name="connsiteY3" fmla="*/ 622671 h 1574333"/>
              <a:gd name="connsiteX4" fmla="*/ 210248 w 4810246"/>
              <a:gd name="connsiteY4" fmla="*/ 422646 h 1574333"/>
              <a:gd name="connsiteX5" fmla="*/ 524573 w 4810246"/>
              <a:gd name="connsiteY5" fmla="*/ 308346 h 1574333"/>
              <a:gd name="connsiteX6" fmla="*/ 915098 w 4810246"/>
              <a:gd name="connsiteY6" fmla="*/ 241671 h 1574333"/>
              <a:gd name="connsiteX7" fmla="*/ 1286573 w 4810246"/>
              <a:gd name="connsiteY7" fmla="*/ 165471 h 1574333"/>
              <a:gd name="connsiteX8" fmla="*/ 1734248 w 4810246"/>
              <a:gd name="connsiteY8" fmla="*/ 136896 h 1574333"/>
              <a:gd name="connsiteX9" fmla="*/ 1924748 w 4810246"/>
              <a:gd name="connsiteY9" fmla="*/ 60696 h 1574333"/>
              <a:gd name="connsiteX10" fmla="*/ 2172398 w 4810246"/>
              <a:gd name="connsiteY10" fmla="*/ 241671 h 1574333"/>
              <a:gd name="connsiteX11" fmla="*/ 2362898 w 4810246"/>
              <a:gd name="connsiteY11" fmla="*/ 355971 h 1574333"/>
              <a:gd name="connsiteX12" fmla="*/ 2610548 w 4810246"/>
              <a:gd name="connsiteY12" fmla="*/ 394071 h 1574333"/>
              <a:gd name="connsiteX13" fmla="*/ 2753423 w 4810246"/>
              <a:gd name="connsiteY13" fmla="*/ 308346 h 1574333"/>
              <a:gd name="connsiteX14" fmla="*/ 2791523 w 4810246"/>
              <a:gd name="connsiteY14" fmla="*/ 260721 h 1574333"/>
              <a:gd name="connsiteX15" fmla="*/ 2934398 w 4810246"/>
              <a:gd name="connsiteY15" fmla="*/ 146421 h 1574333"/>
              <a:gd name="connsiteX16" fmla="*/ 3029648 w 4810246"/>
              <a:gd name="connsiteY16" fmla="*/ 60696 h 1574333"/>
              <a:gd name="connsiteX17" fmla="*/ 3124898 w 4810246"/>
              <a:gd name="connsiteY17" fmla="*/ 3546 h 1574333"/>
              <a:gd name="connsiteX18" fmla="*/ 3343973 w 4810246"/>
              <a:gd name="connsiteY18" fmla="*/ 13071 h 1574333"/>
              <a:gd name="connsiteX19" fmla="*/ 3639248 w 4810246"/>
              <a:gd name="connsiteY19" fmla="*/ 70221 h 1574333"/>
              <a:gd name="connsiteX20" fmla="*/ 3734498 w 4810246"/>
              <a:gd name="connsiteY20" fmla="*/ 51171 h 1574333"/>
              <a:gd name="connsiteX21" fmla="*/ 3858323 w 4810246"/>
              <a:gd name="connsiteY21" fmla="*/ 79746 h 1574333"/>
              <a:gd name="connsiteX22" fmla="*/ 3867848 w 4810246"/>
              <a:gd name="connsiteY22" fmla="*/ 98796 h 1574333"/>
              <a:gd name="connsiteX23" fmla="*/ 4086923 w 4810246"/>
              <a:gd name="connsiteY23" fmla="*/ 127371 h 1574333"/>
              <a:gd name="connsiteX24" fmla="*/ 4267898 w 4810246"/>
              <a:gd name="connsiteY24" fmla="*/ 251196 h 1574333"/>
              <a:gd name="connsiteX25" fmla="*/ 4372673 w 4810246"/>
              <a:gd name="connsiteY25" fmla="*/ 317871 h 1574333"/>
              <a:gd name="connsiteX26" fmla="*/ 4363148 w 4810246"/>
              <a:gd name="connsiteY26" fmla="*/ 355971 h 1574333"/>
              <a:gd name="connsiteX27" fmla="*/ 4134548 w 4810246"/>
              <a:gd name="connsiteY27" fmla="*/ 441696 h 1574333"/>
              <a:gd name="connsiteX28" fmla="*/ 4105973 w 4810246"/>
              <a:gd name="connsiteY28" fmla="*/ 565521 h 1574333"/>
              <a:gd name="connsiteX29" fmla="*/ 4248848 w 4810246"/>
              <a:gd name="connsiteY29" fmla="*/ 508371 h 1574333"/>
              <a:gd name="connsiteX30" fmla="*/ 4372673 w 4810246"/>
              <a:gd name="connsiteY30" fmla="*/ 508371 h 1574333"/>
              <a:gd name="connsiteX31" fmla="*/ 4325048 w 4810246"/>
              <a:gd name="connsiteY31" fmla="*/ 727446 h 1574333"/>
              <a:gd name="connsiteX32" fmla="*/ 4467923 w 4810246"/>
              <a:gd name="connsiteY32" fmla="*/ 746496 h 1574333"/>
              <a:gd name="connsiteX33" fmla="*/ 4515548 w 4810246"/>
              <a:gd name="connsiteY33" fmla="*/ 689346 h 1574333"/>
              <a:gd name="connsiteX34" fmla="*/ 4610798 w 4810246"/>
              <a:gd name="connsiteY34" fmla="*/ 917946 h 1574333"/>
              <a:gd name="connsiteX35" fmla="*/ 4744148 w 4810246"/>
              <a:gd name="connsiteY35" fmla="*/ 1184646 h 1574333"/>
              <a:gd name="connsiteX36" fmla="*/ 4782248 w 4810246"/>
              <a:gd name="connsiteY36" fmla="*/ 1470396 h 1574333"/>
              <a:gd name="connsiteX37" fmla="*/ 4325048 w 4810246"/>
              <a:gd name="connsiteY37" fmla="*/ 1565646 h 1574333"/>
              <a:gd name="connsiteX38" fmla="*/ 4086923 w 4810246"/>
              <a:gd name="connsiteY38" fmla="*/ 1565646 h 1574333"/>
              <a:gd name="connsiteX39" fmla="*/ 3734498 w 4810246"/>
              <a:gd name="connsiteY39" fmla="*/ 1527546 h 1574333"/>
              <a:gd name="connsiteX40" fmla="*/ 2791523 w 4810246"/>
              <a:gd name="connsiteY40" fmla="*/ 1432296 h 1574333"/>
              <a:gd name="connsiteX41" fmla="*/ 2553398 w 4810246"/>
              <a:gd name="connsiteY41" fmla="*/ 1137021 h 1574333"/>
              <a:gd name="connsiteX42" fmla="*/ 2267648 w 4810246"/>
              <a:gd name="connsiteY42" fmla="*/ 1098921 h 1574333"/>
              <a:gd name="connsiteX43" fmla="*/ 2086673 w 4810246"/>
              <a:gd name="connsiteY43" fmla="*/ 1070346 h 1574333"/>
              <a:gd name="connsiteX44" fmla="*/ 1896173 w 4810246"/>
              <a:gd name="connsiteY44" fmla="*/ 975096 h 1574333"/>
              <a:gd name="connsiteX45" fmla="*/ 1448498 w 4810246"/>
              <a:gd name="connsiteY45" fmla="*/ 1022721 h 1574333"/>
              <a:gd name="connsiteX46" fmla="*/ 953198 w 4810246"/>
              <a:gd name="connsiteY46" fmla="*/ 1137021 h 1574333"/>
              <a:gd name="connsiteX47" fmla="*/ 619823 w 4810246"/>
              <a:gd name="connsiteY47" fmla="*/ 1260846 h 1574333"/>
              <a:gd name="connsiteX48" fmla="*/ 400748 w 4810246"/>
              <a:gd name="connsiteY48" fmla="*/ 1375146 h 1574333"/>
              <a:gd name="connsiteX49" fmla="*/ 315023 w 4810246"/>
              <a:gd name="connsiteY49" fmla="*/ 1470396 h 15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810246" h="1574333">
                <a:moveTo>
                  <a:pt x="276923" y="1422771"/>
                </a:moveTo>
                <a:cubicBezTo>
                  <a:pt x="214216" y="1341808"/>
                  <a:pt x="151510" y="1260846"/>
                  <a:pt x="105473" y="1184646"/>
                </a:cubicBezTo>
                <a:cubicBezTo>
                  <a:pt x="59435" y="1108446"/>
                  <a:pt x="7048" y="1059233"/>
                  <a:pt x="698" y="965571"/>
                </a:cubicBezTo>
                <a:cubicBezTo>
                  <a:pt x="-5652" y="871909"/>
                  <a:pt x="32448" y="713158"/>
                  <a:pt x="67373" y="622671"/>
                </a:cubicBezTo>
                <a:cubicBezTo>
                  <a:pt x="102298" y="532184"/>
                  <a:pt x="134048" y="475033"/>
                  <a:pt x="210248" y="422646"/>
                </a:cubicBezTo>
                <a:cubicBezTo>
                  <a:pt x="286448" y="370259"/>
                  <a:pt x="407098" y="338508"/>
                  <a:pt x="524573" y="308346"/>
                </a:cubicBezTo>
                <a:cubicBezTo>
                  <a:pt x="642048" y="278184"/>
                  <a:pt x="788098" y="265483"/>
                  <a:pt x="915098" y="241671"/>
                </a:cubicBezTo>
                <a:cubicBezTo>
                  <a:pt x="1042098" y="217859"/>
                  <a:pt x="1150048" y="182933"/>
                  <a:pt x="1286573" y="165471"/>
                </a:cubicBezTo>
                <a:cubicBezTo>
                  <a:pt x="1423098" y="148008"/>
                  <a:pt x="1627886" y="154358"/>
                  <a:pt x="1734248" y="136896"/>
                </a:cubicBezTo>
                <a:cubicBezTo>
                  <a:pt x="1840610" y="119434"/>
                  <a:pt x="1851723" y="43234"/>
                  <a:pt x="1924748" y="60696"/>
                </a:cubicBezTo>
                <a:cubicBezTo>
                  <a:pt x="1997773" y="78158"/>
                  <a:pt x="2099373" y="192459"/>
                  <a:pt x="2172398" y="241671"/>
                </a:cubicBezTo>
                <a:cubicBezTo>
                  <a:pt x="2245423" y="290883"/>
                  <a:pt x="2289873" y="330571"/>
                  <a:pt x="2362898" y="355971"/>
                </a:cubicBezTo>
                <a:cubicBezTo>
                  <a:pt x="2435923" y="381371"/>
                  <a:pt x="2545461" y="402008"/>
                  <a:pt x="2610548" y="394071"/>
                </a:cubicBezTo>
                <a:cubicBezTo>
                  <a:pt x="2675635" y="386134"/>
                  <a:pt x="2723261" y="330571"/>
                  <a:pt x="2753423" y="308346"/>
                </a:cubicBezTo>
                <a:cubicBezTo>
                  <a:pt x="2783585" y="286121"/>
                  <a:pt x="2761361" y="287708"/>
                  <a:pt x="2791523" y="260721"/>
                </a:cubicBezTo>
                <a:cubicBezTo>
                  <a:pt x="2821686" y="233733"/>
                  <a:pt x="2894711" y="179758"/>
                  <a:pt x="2934398" y="146421"/>
                </a:cubicBezTo>
                <a:cubicBezTo>
                  <a:pt x="2974085" y="113084"/>
                  <a:pt x="2997898" y="84508"/>
                  <a:pt x="3029648" y="60696"/>
                </a:cubicBezTo>
                <a:cubicBezTo>
                  <a:pt x="3061398" y="36884"/>
                  <a:pt x="3072511" y="11483"/>
                  <a:pt x="3124898" y="3546"/>
                </a:cubicBezTo>
                <a:cubicBezTo>
                  <a:pt x="3177285" y="-4391"/>
                  <a:pt x="3258248" y="1959"/>
                  <a:pt x="3343973" y="13071"/>
                </a:cubicBezTo>
                <a:cubicBezTo>
                  <a:pt x="3429698" y="24183"/>
                  <a:pt x="3574161" y="63871"/>
                  <a:pt x="3639248" y="70221"/>
                </a:cubicBezTo>
                <a:cubicBezTo>
                  <a:pt x="3704335" y="76571"/>
                  <a:pt x="3697986" y="49584"/>
                  <a:pt x="3734498" y="51171"/>
                </a:cubicBezTo>
                <a:cubicBezTo>
                  <a:pt x="3771010" y="52758"/>
                  <a:pt x="3858323" y="79746"/>
                  <a:pt x="3858323" y="79746"/>
                </a:cubicBezTo>
                <a:cubicBezTo>
                  <a:pt x="3880548" y="87683"/>
                  <a:pt x="3829748" y="90859"/>
                  <a:pt x="3867848" y="98796"/>
                </a:cubicBezTo>
                <a:cubicBezTo>
                  <a:pt x="3905948" y="106733"/>
                  <a:pt x="4020248" y="101971"/>
                  <a:pt x="4086923" y="127371"/>
                </a:cubicBezTo>
                <a:cubicBezTo>
                  <a:pt x="4153598" y="152771"/>
                  <a:pt x="4220273" y="219446"/>
                  <a:pt x="4267898" y="251196"/>
                </a:cubicBezTo>
                <a:cubicBezTo>
                  <a:pt x="4315523" y="282946"/>
                  <a:pt x="4356798" y="300409"/>
                  <a:pt x="4372673" y="317871"/>
                </a:cubicBezTo>
                <a:cubicBezTo>
                  <a:pt x="4388548" y="335333"/>
                  <a:pt x="4402836" y="335333"/>
                  <a:pt x="4363148" y="355971"/>
                </a:cubicBezTo>
                <a:cubicBezTo>
                  <a:pt x="4323461" y="376608"/>
                  <a:pt x="4177410" y="406771"/>
                  <a:pt x="4134548" y="441696"/>
                </a:cubicBezTo>
                <a:cubicBezTo>
                  <a:pt x="4091686" y="476621"/>
                  <a:pt x="4086923" y="554409"/>
                  <a:pt x="4105973" y="565521"/>
                </a:cubicBezTo>
                <a:cubicBezTo>
                  <a:pt x="4125023" y="576633"/>
                  <a:pt x="4204398" y="517896"/>
                  <a:pt x="4248848" y="508371"/>
                </a:cubicBezTo>
                <a:cubicBezTo>
                  <a:pt x="4293298" y="498846"/>
                  <a:pt x="4359973" y="471858"/>
                  <a:pt x="4372673" y="508371"/>
                </a:cubicBezTo>
                <a:cubicBezTo>
                  <a:pt x="4385373" y="544883"/>
                  <a:pt x="4309173" y="687759"/>
                  <a:pt x="4325048" y="727446"/>
                </a:cubicBezTo>
                <a:cubicBezTo>
                  <a:pt x="4340923" y="767133"/>
                  <a:pt x="4436173" y="752846"/>
                  <a:pt x="4467923" y="746496"/>
                </a:cubicBezTo>
                <a:cubicBezTo>
                  <a:pt x="4499673" y="740146"/>
                  <a:pt x="4491736" y="660771"/>
                  <a:pt x="4515548" y="689346"/>
                </a:cubicBezTo>
                <a:cubicBezTo>
                  <a:pt x="4539360" y="717921"/>
                  <a:pt x="4572698" y="835396"/>
                  <a:pt x="4610798" y="917946"/>
                </a:cubicBezTo>
                <a:cubicBezTo>
                  <a:pt x="4648898" y="1000496"/>
                  <a:pt x="4715573" y="1092571"/>
                  <a:pt x="4744148" y="1184646"/>
                </a:cubicBezTo>
                <a:cubicBezTo>
                  <a:pt x="4772723" y="1276721"/>
                  <a:pt x="4852098" y="1406896"/>
                  <a:pt x="4782248" y="1470396"/>
                </a:cubicBezTo>
                <a:cubicBezTo>
                  <a:pt x="4712398" y="1533896"/>
                  <a:pt x="4440936" y="1549771"/>
                  <a:pt x="4325048" y="1565646"/>
                </a:cubicBezTo>
                <a:cubicBezTo>
                  <a:pt x="4209161" y="1581521"/>
                  <a:pt x="4185348" y="1571996"/>
                  <a:pt x="4086923" y="1565646"/>
                </a:cubicBezTo>
                <a:cubicBezTo>
                  <a:pt x="3988498" y="1559296"/>
                  <a:pt x="3734498" y="1527546"/>
                  <a:pt x="3734498" y="1527546"/>
                </a:cubicBezTo>
                <a:cubicBezTo>
                  <a:pt x="3518598" y="1505321"/>
                  <a:pt x="2988373" y="1497384"/>
                  <a:pt x="2791523" y="1432296"/>
                </a:cubicBezTo>
                <a:cubicBezTo>
                  <a:pt x="2594673" y="1367208"/>
                  <a:pt x="2640710" y="1192583"/>
                  <a:pt x="2553398" y="1137021"/>
                </a:cubicBezTo>
                <a:cubicBezTo>
                  <a:pt x="2466086" y="1081459"/>
                  <a:pt x="2345436" y="1110033"/>
                  <a:pt x="2267648" y="1098921"/>
                </a:cubicBezTo>
                <a:cubicBezTo>
                  <a:pt x="2189861" y="1087808"/>
                  <a:pt x="2148585" y="1090983"/>
                  <a:pt x="2086673" y="1070346"/>
                </a:cubicBezTo>
                <a:cubicBezTo>
                  <a:pt x="2024761" y="1049709"/>
                  <a:pt x="2002535" y="983033"/>
                  <a:pt x="1896173" y="975096"/>
                </a:cubicBezTo>
                <a:cubicBezTo>
                  <a:pt x="1789811" y="967159"/>
                  <a:pt x="1605661" y="995733"/>
                  <a:pt x="1448498" y="1022721"/>
                </a:cubicBezTo>
                <a:cubicBezTo>
                  <a:pt x="1291336" y="1049708"/>
                  <a:pt x="1091310" y="1097334"/>
                  <a:pt x="953198" y="1137021"/>
                </a:cubicBezTo>
                <a:cubicBezTo>
                  <a:pt x="815086" y="1176708"/>
                  <a:pt x="711898" y="1221158"/>
                  <a:pt x="619823" y="1260846"/>
                </a:cubicBezTo>
                <a:cubicBezTo>
                  <a:pt x="527748" y="1300533"/>
                  <a:pt x="451548" y="1340221"/>
                  <a:pt x="400748" y="1375146"/>
                </a:cubicBezTo>
                <a:cubicBezTo>
                  <a:pt x="349948" y="1410071"/>
                  <a:pt x="332485" y="1440233"/>
                  <a:pt x="315023" y="1470396"/>
                </a:cubicBezTo>
              </a:path>
            </a:pathLst>
          </a:custGeom>
          <a:solidFill>
            <a:srgbClr val="FF0000">
              <a:alpha val="19000"/>
            </a:srgbClr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피해면적 약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130ha</a:t>
            </a:r>
          </a:p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진화율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37%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구부러진 연결선 33"/>
          <p:cNvCxnSpPr/>
          <p:nvPr/>
        </p:nvCxnSpPr>
        <p:spPr>
          <a:xfrm flipV="1">
            <a:off x="3847366" y="3007157"/>
            <a:ext cx="1421534" cy="207683"/>
          </a:xfrm>
          <a:prstGeom prst="curvedConnector3">
            <a:avLst>
              <a:gd name="adj1" fmla="val 50000"/>
            </a:avLst>
          </a:prstGeom>
          <a:ln w="38100">
            <a:solidFill>
              <a:srgbClr val="99FF0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5400000" flipH="1" flipV="1">
            <a:off x="2668579" y="2973216"/>
            <a:ext cx="422757" cy="305922"/>
          </a:xfrm>
          <a:prstGeom prst="curvedConnector3">
            <a:avLst>
              <a:gd name="adj1" fmla="val 50000"/>
            </a:avLst>
          </a:prstGeom>
          <a:ln w="38100">
            <a:solidFill>
              <a:srgbClr val="99FF0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 bwMode="auto">
          <a:xfrm>
            <a:off x="8030801" y="1080110"/>
            <a:ext cx="791299" cy="3032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1628C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u="sng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현장지휘소</a:t>
            </a:r>
            <a:endParaRPr lang="en-US" altLang="ko-KR" sz="1000" b="1" u="sng" dirty="0" smtClean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6669952" y="2068110"/>
            <a:ext cx="1524467" cy="972747"/>
          </a:xfrm>
          <a:prstGeom prst="ellipse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98999" y="2474591"/>
            <a:ext cx="1495602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본부 구조구급과장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5247368" y="1499136"/>
            <a:ext cx="1420383" cy="987689"/>
          </a:xfrm>
          <a:prstGeom prst="ellipse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520709" y="2125464"/>
            <a:ext cx="275930" cy="4009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93278" y="6313886"/>
            <a:ext cx="723275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노음리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45753" y="1727711"/>
            <a:ext cx="827471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읍남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40280" y="1132731"/>
            <a:ext cx="827471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읍남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4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7" name="구부러진 연결선 86"/>
          <p:cNvCxnSpPr/>
          <p:nvPr/>
        </p:nvCxnSpPr>
        <p:spPr>
          <a:xfrm flipV="1">
            <a:off x="3190811" y="2914800"/>
            <a:ext cx="1015689" cy="539116"/>
          </a:xfrm>
          <a:prstGeom prst="curvedConnector3">
            <a:avLst>
              <a:gd name="adj1" fmla="val 50000"/>
            </a:avLst>
          </a:prstGeom>
          <a:ln w="38100">
            <a:solidFill>
              <a:srgbClr val="99FF0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 bwMode="auto">
          <a:xfrm>
            <a:off x="10804816" y="5382324"/>
            <a:ext cx="1387183" cy="1476422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0831713" y="5536211"/>
            <a:ext cx="3714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0843216" y="5768786"/>
            <a:ext cx="371475" cy="0"/>
          </a:xfrm>
          <a:prstGeom prst="line">
            <a:avLst/>
          </a:prstGeom>
          <a:ln w="508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1169935" y="6379914"/>
            <a:ext cx="897682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방면지휘관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10843215" y="5988853"/>
            <a:ext cx="371475" cy="0"/>
          </a:xfrm>
          <a:prstGeom prst="line">
            <a:avLst/>
          </a:pr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7895561" y="3902829"/>
            <a:ext cx="1515034" cy="986361"/>
          </a:xfrm>
          <a:prstGeom prst="ellipse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17993" y="1247723"/>
            <a:ext cx="828601" cy="288147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방어선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650870" y="1519859"/>
            <a:ext cx="193074" cy="3077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 bwMode="auto">
          <a:xfrm>
            <a:off x="4263530" y="4616044"/>
            <a:ext cx="746920" cy="490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행곡리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41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3" b="95980" l="9827" r="890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1011" y="3179624"/>
            <a:ext cx="348161" cy="41204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161279" y="4306964"/>
            <a:ext cx="943456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행곡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83" y="371474"/>
            <a:ext cx="481926" cy="534289"/>
          </a:xfrm>
          <a:prstGeom prst="rect">
            <a:avLst/>
          </a:prstGeom>
        </p:spPr>
      </p:pic>
      <p:sp>
        <p:nvSpPr>
          <p:cNvPr id="9" name="포인트가 5개인 별 8"/>
          <p:cNvSpPr/>
          <p:nvPr/>
        </p:nvSpPr>
        <p:spPr>
          <a:xfrm>
            <a:off x="4876191" y="4292165"/>
            <a:ext cx="207578" cy="2971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포인트가 5개인 별 73"/>
          <p:cNvSpPr/>
          <p:nvPr/>
        </p:nvSpPr>
        <p:spPr>
          <a:xfrm>
            <a:off x="10831713" y="6560936"/>
            <a:ext cx="268970" cy="27030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1157111" y="6637082"/>
            <a:ext cx="923330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집중방어지역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381250" y="2141636"/>
            <a:ext cx="6524625" cy="1832209"/>
          </a:xfrm>
          <a:custGeom>
            <a:avLst/>
            <a:gdLst>
              <a:gd name="connsiteX0" fmla="*/ 171450 w 6524625"/>
              <a:gd name="connsiteY0" fmla="*/ 572989 h 1832209"/>
              <a:gd name="connsiteX1" fmla="*/ 533400 w 6524625"/>
              <a:gd name="connsiteY1" fmla="*/ 430114 h 1832209"/>
              <a:gd name="connsiteX2" fmla="*/ 819150 w 6524625"/>
              <a:gd name="connsiteY2" fmla="*/ 334864 h 1832209"/>
              <a:gd name="connsiteX3" fmla="*/ 1000125 w 6524625"/>
              <a:gd name="connsiteY3" fmla="*/ 315814 h 1832209"/>
              <a:gd name="connsiteX4" fmla="*/ 1219200 w 6524625"/>
              <a:gd name="connsiteY4" fmla="*/ 315814 h 1832209"/>
              <a:gd name="connsiteX5" fmla="*/ 1666875 w 6524625"/>
              <a:gd name="connsiteY5" fmla="*/ 315814 h 1832209"/>
              <a:gd name="connsiteX6" fmla="*/ 1952625 w 6524625"/>
              <a:gd name="connsiteY6" fmla="*/ 258664 h 1832209"/>
              <a:gd name="connsiteX7" fmla="*/ 2152650 w 6524625"/>
              <a:gd name="connsiteY7" fmla="*/ 239614 h 1832209"/>
              <a:gd name="connsiteX8" fmla="*/ 2371725 w 6524625"/>
              <a:gd name="connsiteY8" fmla="*/ 239614 h 1832209"/>
              <a:gd name="connsiteX9" fmla="*/ 2466975 w 6524625"/>
              <a:gd name="connsiteY9" fmla="*/ 211039 h 1832209"/>
              <a:gd name="connsiteX10" fmla="*/ 2562225 w 6524625"/>
              <a:gd name="connsiteY10" fmla="*/ 172939 h 1832209"/>
              <a:gd name="connsiteX11" fmla="*/ 2657475 w 6524625"/>
              <a:gd name="connsiteY11" fmla="*/ 211039 h 1832209"/>
              <a:gd name="connsiteX12" fmla="*/ 2943225 w 6524625"/>
              <a:gd name="connsiteY12" fmla="*/ 325339 h 1832209"/>
              <a:gd name="connsiteX13" fmla="*/ 3143250 w 6524625"/>
              <a:gd name="connsiteY13" fmla="*/ 401539 h 1832209"/>
              <a:gd name="connsiteX14" fmla="*/ 3476625 w 6524625"/>
              <a:gd name="connsiteY14" fmla="*/ 487264 h 1832209"/>
              <a:gd name="connsiteX15" fmla="*/ 3648075 w 6524625"/>
              <a:gd name="connsiteY15" fmla="*/ 487264 h 1832209"/>
              <a:gd name="connsiteX16" fmla="*/ 3886200 w 6524625"/>
              <a:gd name="connsiteY16" fmla="*/ 420589 h 1832209"/>
              <a:gd name="connsiteX17" fmla="*/ 4029075 w 6524625"/>
              <a:gd name="connsiteY17" fmla="*/ 353914 h 1832209"/>
              <a:gd name="connsiteX18" fmla="*/ 4162425 w 6524625"/>
              <a:gd name="connsiteY18" fmla="*/ 287239 h 1832209"/>
              <a:gd name="connsiteX19" fmla="*/ 4381500 w 6524625"/>
              <a:gd name="connsiteY19" fmla="*/ 201514 h 1832209"/>
              <a:gd name="connsiteX20" fmla="*/ 4600575 w 6524625"/>
              <a:gd name="connsiteY20" fmla="*/ 153889 h 1832209"/>
              <a:gd name="connsiteX21" fmla="*/ 4781550 w 6524625"/>
              <a:gd name="connsiteY21" fmla="*/ 125314 h 1832209"/>
              <a:gd name="connsiteX22" fmla="*/ 4895850 w 6524625"/>
              <a:gd name="connsiteY22" fmla="*/ 39589 h 1832209"/>
              <a:gd name="connsiteX23" fmla="*/ 5029200 w 6524625"/>
              <a:gd name="connsiteY23" fmla="*/ 1489 h 1832209"/>
              <a:gd name="connsiteX24" fmla="*/ 5257800 w 6524625"/>
              <a:gd name="connsiteY24" fmla="*/ 87214 h 1832209"/>
              <a:gd name="connsiteX25" fmla="*/ 5391150 w 6524625"/>
              <a:gd name="connsiteY25" fmla="*/ 106264 h 1832209"/>
              <a:gd name="connsiteX26" fmla="*/ 5534025 w 6524625"/>
              <a:gd name="connsiteY26" fmla="*/ 134839 h 1832209"/>
              <a:gd name="connsiteX27" fmla="*/ 5629275 w 6524625"/>
              <a:gd name="connsiteY27" fmla="*/ 163414 h 1832209"/>
              <a:gd name="connsiteX28" fmla="*/ 5753100 w 6524625"/>
              <a:gd name="connsiteY28" fmla="*/ 277714 h 1832209"/>
              <a:gd name="connsiteX29" fmla="*/ 5819775 w 6524625"/>
              <a:gd name="connsiteY29" fmla="*/ 401539 h 1832209"/>
              <a:gd name="connsiteX30" fmla="*/ 5943600 w 6524625"/>
              <a:gd name="connsiteY30" fmla="*/ 620614 h 1832209"/>
              <a:gd name="connsiteX31" fmla="*/ 5981700 w 6524625"/>
              <a:gd name="connsiteY31" fmla="*/ 696814 h 1832209"/>
              <a:gd name="connsiteX32" fmla="*/ 6086475 w 6524625"/>
              <a:gd name="connsiteY32" fmla="*/ 792064 h 1832209"/>
              <a:gd name="connsiteX33" fmla="*/ 6219825 w 6524625"/>
              <a:gd name="connsiteY33" fmla="*/ 973039 h 1832209"/>
              <a:gd name="connsiteX34" fmla="*/ 6410325 w 6524625"/>
              <a:gd name="connsiteY34" fmla="*/ 1220689 h 1832209"/>
              <a:gd name="connsiteX35" fmla="*/ 6467475 w 6524625"/>
              <a:gd name="connsiteY35" fmla="*/ 1306414 h 1832209"/>
              <a:gd name="connsiteX36" fmla="*/ 6524625 w 6524625"/>
              <a:gd name="connsiteY36" fmla="*/ 1592164 h 1832209"/>
              <a:gd name="connsiteX37" fmla="*/ 6467475 w 6524625"/>
              <a:gd name="connsiteY37" fmla="*/ 1601689 h 1832209"/>
              <a:gd name="connsiteX38" fmla="*/ 6276975 w 6524625"/>
              <a:gd name="connsiteY38" fmla="*/ 1687414 h 1832209"/>
              <a:gd name="connsiteX39" fmla="*/ 5781675 w 6524625"/>
              <a:gd name="connsiteY39" fmla="*/ 1820764 h 1832209"/>
              <a:gd name="connsiteX40" fmla="*/ 5353050 w 6524625"/>
              <a:gd name="connsiteY40" fmla="*/ 1820764 h 1832209"/>
              <a:gd name="connsiteX41" fmla="*/ 5124450 w 6524625"/>
              <a:gd name="connsiteY41" fmla="*/ 1782664 h 1832209"/>
              <a:gd name="connsiteX42" fmla="*/ 4953000 w 6524625"/>
              <a:gd name="connsiteY42" fmla="*/ 1754089 h 1832209"/>
              <a:gd name="connsiteX43" fmla="*/ 4733925 w 6524625"/>
              <a:gd name="connsiteY43" fmla="*/ 1677889 h 1832209"/>
              <a:gd name="connsiteX44" fmla="*/ 4524375 w 6524625"/>
              <a:gd name="connsiteY44" fmla="*/ 1611214 h 1832209"/>
              <a:gd name="connsiteX45" fmla="*/ 4267200 w 6524625"/>
              <a:gd name="connsiteY45" fmla="*/ 1639789 h 1832209"/>
              <a:gd name="connsiteX46" fmla="*/ 3952875 w 6524625"/>
              <a:gd name="connsiteY46" fmla="*/ 1573114 h 1832209"/>
              <a:gd name="connsiteX47" fmla="*/ 3867150 w 6524625"/>
              <a:gd name="connsiteY47" fmla="*/ 1573114 h 1832209"/>
              <a:gd name="connsiteX48" fmla="*/ 3600450 w 6524625"/>
              <a:gd name="connsiteY48" fmla="*/ 1544539 h 1832209"/>
              <a:gd name="connsiteX49" fmla="*/ 3448050 w 6524625"/>
              <a:gd name="connsiteY49" fmla="*/ 1458814 h 1832209"/>
              <a:gd name="connsiteX50" fmla="*/ 3314700 w 6524625"/>
              <a:gd name="connsiteY50" fmla="*/ 1392139 h 1832209"/>
              <a:gd name="connsiteX51" fmla="*/ 3076575 w 6524625"/>
              <a:gd name="connsiteY51" fmla="*/ 1344514 h 1832209"/>
              <a:gd name="connsiteX52" fmla="*/ 2914650 w 6524625"/>
              <a:gd name="connsiteY52" fmla="*/ 1306414 h 1832209"/>
              <a:gd name="connsiteX53" fmla="*/ 2895600 w 6524625"/>
              <a:gd name="connsiteY53" fmla="*/ 1306414 h 1832209"/>
              <a:gd name="connsiteX54" fmla="*/ 2647950 w 6524625"/>
              <a:gd name="connsiteY54" fmla="*/ 1325464 h 1832209"/>
              <a:gd name="connsiteX55" fmla="*/ 2371725 w 6524625"/>
              <a:gd name="connsiteY55" fmla="*/ 1325464 h 1832209"/>
              <a:gd name="connsiteX56" fmla="*/ 2085975 w 6524625"/>
              <a:gd name="connsiteY56" fmla="*/ 1392139 h 1832209"/>
              <a:gd name="connsiteX57" fmla="*/ 1676400 w 6524625"/>
              <a:gd name="connsiteY57" fmla="*/ 1334989 h 1832209"/>
              <a:gd name="connsiteX58" fmla="*/ 1400175 w 6524625"/>
              <a:gd name="connsiteY58" fmla="*/ 1515964 h 1832209"/>
              <a:gd name="connsiteX59" fmla="*/ 1000125 w 6524625"/>
              <a:gd name="connsiteY59" fmla="*/ 1477864 h 1832209"/>
              <a:gd name="connsiteX60" fmla="*/ 819150 w 6524625"/>
              <a:gd name="connsiteY60" fmla="*/ 1525489 h 1832209"/>
              <a:gd name="connsiteX61" fmla="*/ 638175 w 6524625"/>
              <a:gd name="connsiteY61" fmla="*/ 1563589 h 1832209"/>
              <a:gd name="connsiteX62" fmla="*/ 400050 w 6524625"/>
              <a:gd name="connsiteY62" fmla="*/ 1582639 h 1832209"/>
              <a:gd name="connsiteX63" fmla="*/ 228600 w 6524625"/>
              <a:gd name="connsiteY63" fmla="*/ 1563589 h 1832209"/>
              <a:gd name="connsiteX64" fmla="*/ 152400 w 6524625"/>
              <a:gd name="connsiteY64" fmla="*/ 1496914 h 1832209"/>
              <a:gd name="connsiteX65" fmla="*/ 85725 w 6524625"/>
              <a:gd name="connsiteY65" fmla="*/ 1392139 h 1832209"/>
              <a:gd name="connsiteX66" fmla="*/ 9525 w 6524625"/>
              <a:gd name="connsiteY66" fmla="*/ 1249264 h 1832209"/>
              <a:gd name="connsiteX67" fmla="*/ 9525 w 6524625"/>
              <a:gd name="connsiteY67" fmla="*/ 1249264 h 1832209"/>
              <a:gd name="connsiteX68" fmla="*/ 0 w 6524625"/>
              <a:gd name="connsiteY68" fmla="*/ 830164 h 183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524625" h="1832209">
                <a:moveTo>
                  <a:pt x="171450" y="572989"/>
                </a:moveTo>
                <a:cubicBezTo>
                  <a:pt x="298450" y="521395"/>
                  <a:pt x="425450" y="469801"/>
                  <a:pt x="533400" y="430114"/>
                </a:cubicBezTo>
                <a:cubicBezTo>
                  <a:pt x="641350" y="390427"/>
                  <a:pt x="741363" y="353914"/>
                  <a:pt x="819150" y="334864"/>
                </a:cubicBezTo>
                <a:cubicBezTo>
                  <a:pt x="896937" y="315814"/>
                  <a:pt x="933450" y="318989"/>
                  <a:pt x="1000125" y="315814"/>
                </a:cubicBezTo>
                <a:cubicBezTo>
                  <a:pt x="1066800" y="312639"/>
                  <a:pt x="1219200" y="315814"/>
                  <a:pt x="1219200" y="315814"/>
                </a:cubicBezTo>
                <a:cubicBezTo>
                  <a:pt x="1330325" y="315814"/>
                  <a:pt x="1544638" y="325339"/>
                  <a:pt x="1666875" y="315814"/>
                </a:cubicBezTo>
                <a:cubicBezTo>
                  <a:pt x="1789113" y="306289"/>
                  <a:pt x="1871662" y="271364"/>
                  <a:pt x="1952625" y="258664"/>
                </a:cubicBezTo>
                <a:cubicBezTo>
                  <a:pt x="2033588" y="245964"/>
                  <a:pt x="2082800" y="242789"/>
                  <a:pt x="2152650" y="239614"/>
                </a:cubicBezTo>
                <a:cubicBezTo>
                  <a:pt x="2222500" y="236439"/>
                  <a:pt x="2319338" y="244376"/>
                  <a:pt x="2371725" y="239614"/>
                </a:cubicBezTo>
                <a:cubicBezTo>
                  <a:pt x="2424112" y="234852"/>
                  <a:pt x="2435225" y="222151"/>
                  <a:pt x="2466975" y="211039"/>
                </a:cubicBezTo>
                <a:cubicBezTo>
                  <a:pt x="2498725" y="199927"/>
                  <a:pt x="2530475" y="172939"/>
                  <a:pt x="2562225" y="172939"/>
                </a:cubicBezTo>
                <a:cubicBezTo>
                  <a:pt x="2593975" y="172939"/>
                  <a:pt x="2657475" y="211039"/>
                  <a:pt x="2657475" y="211039"/>
                </a:cubicBezTo>
                <a:lnTo>
                  <a:pt x="2943225" y="325339"/>
                </a:lnTo>
                <a:cubicBezTo>
                  <a:pt x="3024188" y="357089"/>
                  <a:pt x="3054350" y="374551"/>
                  <a:pt x="3143250" y="401539"/>
                </a:cubicBezTo>
                <a:cubicBezTo>
                  <a:pt x="3232150" y="428526"/>
                  <a:pt x="3392488" y="472977"/>
                  <a:pt x="3476625" y="487264"/>
                </a:cubicBezTo>
                <a:cubicBezTo>
                  <a:pt x="3560762" y="501551"/>
                  <a:pt x="3579813" y="498376"/>
                  <a:pt x="3648075" y="487264"/>
                </a:cubicBezTo>
                <a:cubicBezTo>
                  <a:pt x="3716337" y="476152"/>
                  <a:pt x="3822700" y="442814"/>
                  <a:pt x="3886200" y="420589"/>
                </a:cubicBezTo>
                <a:cubicBezTo>
                  <a:pt x="3949700" y="398364"/>
                  <a:pt x="3983038" y="376139"/>
                  <a:pt x="4029075" y="353914"/>
                </a:cubicBezTo>
                <a:cubicBezTo>
                  <a:pt x="4075112" y="331689"/>
                  <a:pt x="4103688" y="312639"/>
                  <a:pt x="4162425" y="287239"/>
                </a:cubicBezTo>
                <a:cubicBezTo>
                  <a:pt x="4221162" y="261839"/>
                  <a:pt x="4308475" y="223739"/>
                  <a:pt x="4381500" y="201514"/>
                </a:cubicBezTo>
                <a:cubicBezTo>
                  <a:pt x="4454525" y="179289"/>
                  <a:pt x="4533900" y="166589"/>
                  <a:pt x="4600575" y="153889"/>
                </a:cubicBezTo>
                <a:cubicBezTo>
                  <a:pt x="4667250" y="141189"/>
                  <a:pt x="4732338" y="144364"/>
                  <a:pt x="4781550" y="125314"/>
                </a:cubicBezTo>
                <a:cubicBezTo>
                  <a:pt x="4830763" y="106264"/>
                  <a:pt x="4854575" y="60226"/>
                  <a:pt x="4895850" y="39589"/>
                </a:cubicBezTo>
                <a:cubicBezTo>
                  <a:pt x="4937125" y="18951"/>
                  <a:pt x="4968875" y="-6448"/>
                  <a:pt x="5029200" y="1489"/>
                </a:cubicBezTo>
                <a:cubicBezTo>
                  <a:pt x="5089525" y="9426"/>
                  <a:pt x="5197475" y="69752"/>
                  <a:pt x="5257800" y="87214"/>
                </a:cubicBezTo>
                <a:cubicBezTo>
                  <a:pt x="5318125" y="104676"/>
                  <a:pt x="5345113" y="98327"/>
                  <a:pt x="5391150" y="106264"/>
                </a:cubicBezTo>
                <a:cubicBezTo>
                  <a:pt x="5437187" y="114201"/>
                  <a:pt x="5494338" y="125314"/>
                  <a:pt x="5534025" y="134839"/>
                </a:cubicBezTo>
                <a:cubicBezTo>
                  <a:pt x="5573713" y="144364"/>
                  <a:pt x="5592763" y="139602"/>
                  <a:pt x="5629275" y="163414"/>
                </a:cubicBezTo>
                <a:cubicBezTo>
                  <a:pt x="5665787" y="187226"/>
                  <a:pt x="5721350" y="238026"/>
                  <a:pt x="5753100" y="277714"/>
                </a:cubicBezTo>
                <a:cubicBezTo>
                  <a:pt x="5784850" y="317401"/>
                  <a:pt x="5788025" y="344389"/>
                  <a:pt x="5819775" y="401539"/>
                </a:cubicBezTo>
                <a:cubicBezTo>
                  <a:pt x="5851525" y="458689"/>
                  <a:pt x="5916613" y="571402"/>
                  <a:pt x="5943600" y="620614"/>
                </a:cubicBezTo>
                <a:cubicBezTo>
                  <a:pt x="5970587" y="669826"/>
                  <a:pt x="5957888" y="668239"/>
                  <a:pt x="5981700" y="696814"/>
                </a:cubicBezTo>
                <a:cubicBezTo>
                  <a:pt x="6005512" y="725389"/>
                  <a:pt x="6046788" y="746027"/>
                  <a:pt x="6086475" y="792064"/>
                </a:cubicBezTo>
                <a:cubicBezTo>
                  <a:pt x="6126162" y="838101"/>
                  <a:pt x="6165850" y="901602"/>
                  <a:pt x="6219825" y="973039"/>
                </a:cubicBezTo>
                <a:cubicBezTo>
                  <a:pt x="6273800" y="1044476"/>
                  <a:pt x="6369050" y="1165127"/>
                  <a:pt x="6410325" y="1220689"/>
                </a:cubicBezTo>
                <a:cubicBezTo>
                  <a:pt x="6451600" y="1276252"/>
                  <a:pt x="6448425" y="1244501"/>
                  <a:pt x="6467475" y="1306414"/>
                </a:cubicBezTo>
                <a:cubicBezTo>
                  <a:pt x="6486525" y="1368327"/>
                  <a:pt x="6524625" y="1542952"/>
                  <a:pt x="6524625" y="1592164"/>
                </a:cubicBezTo>
                <a:cubicBezTo>
                  <a:pt x="6524625" y="1641376"/>
                  <a:pt x="6508750" y="1585814"/>
                  <a:pt x="6467475" y="1601689"/>
                </a:cubicBezTo>
                <a:cubicBezTo>
                  <a:pt x="6426200" y="1617564"/>
                  <a:pt x="6391275" y="1650902"/>
                  <a:pt x="6276975" y="1687414"/>
                </a:cubicBezTo>
                <a:cubicBezTo>
                  <a:pt x="6162675" y="1723926"/>
                  <a:pt x="5935662" y="1798539"/>
                  <a:pt x="5781675" y="1820764"/>
                </a:cubicBezTo>
                <a:cubicBezTo>
                  <a:pt x="5627688" y="1842989"/>
                  <a:pt x="5462587" y="1827114"/>
                  <a:pt x="5353050" y="1820764"/>
                </a:cubicBezTo>
                <a:cubicBezTo>
                  <a:pt x="5243513" y="1814414"/>
                  <a:pt x="5124450" y="1782664"/>
                  <a:pt x="5124450" y="1782664"/>
                </a:cubicBezTo>
                <a:cubicBezTo>
                  <a:pt x="5057775" y="1771552"/>
                  <a:pt x="5018087" y="1771551"/>
                  <a:pt x="4953000" y="1754089"/>
                </a:cubicBezTo>
                <a:cubicBezTo>
                  <a:pt x="4887913" y="1736627"/>
                  <a:pt x="4805362" y="1701701"/>
                  <a:pt x="4733925" y="1677889"/>
                </a:cubicBezTo>
                <a:cubicBezTo>
                  <a:pt x="4662488" y="1654077"/>
                  <a:pt x="4602162" y="1617564"/>
                  <a:pt x="4524375" y="1611214"/>
                </a:cubicBezTo>
                <a:cubicBezTo>
                  <a:pt x="4446588" y="1604864"/>
                  <a:pt x="4362450" y="1646139"/>
                  <a:pt x="4267200" y="1639789"/>
                </a:cubicBezTo>
                <a:cubicBezTo>
                  <a:pt x="4171950" y="1633439"/>
                  <a:pt x="4019550" y="1584227"/>
                  <a:pt x="3952875" y="1573114"/>
                </a:cubicBezTo>
                <a:cubicBezTo>
                  <a:pt x="3886200" y="1562002"/>
                  <a:pt x="3925888" y="1577877"/>
                  <a:pt x="3867150" y="1573114"/>
                </a:cubicBezTo>
                <a:cubicBezTo>
                  <a:pt x="3808413" y="1568352"/>
                  <a:pt x="3670300" y="1563589"/>
                  <a:pt x="3600450" y="1544539"/>
                </a:cubicBezTo>
                <a:cubicBezTo>
                  <a:pt x="3530600" y="1525489"/>
                  <a:pt x="3495675" y="1484214"/>
                  <a:pt x="3448050" y="1458814"/>
                </a:cubicBezTo>
                <a:cubicBezTo>
                  <a:pt x="3400425" y="1433414"/>
                  <a:pt x="3376613" y="1411189"/>
                  <a:pt x="3314700" y="1392139"/>
                </a:cubicBezTo>
                <a:cubicBezTo>
                  <a:pt x="3252787" y="1373089"/>
                  <a:pt x="3143250" y="1358801"/>
                  <a:pt x="3076575" y="1344514"/>
                </a:cubicBezTo>
                <a:cubicBezTo>
                  <a:pt x="3009900" y="1330227"/>
                  <a:pt x="2944812" y="1312764"/>
                  <a:pt x="2914650" y="1306414"/>
                </a:cubicBezTo>
                <a:cubicBezTo>
                  <a:pt x="2884488" y="1300064"/>
                  <a:pt x="2895600" y="1306414"/>
                  <a:pt x="2895600" y="1306414"/>
                </a:cubicBezTo>
                <a:cubicBezTo>
                  <a:pt x="2851150" y="1309589"/>
                  <a:pt x="2735262" y="1322289"/>
                  <a:pt x="2647950" y="1325464"/>
                </a:cubicBezTo>
                <a:cubicBezTo>
                  <a:pt x="2560638" y="1328639"/>
                  <a:pt x="2465387" y="1314352"/>
                  <a:pt x="2371725" y="1325464"/>
                </a:cubicBezTo>
                <a:cubicBezTo>
                  <a:pt x="2278063" y="1336576"/>
                  <a:pt x="2201862" y="1390552"/>
                  <a:pt x="2085975" y="1392139"/>
                </a:cubicBezTo>
                <a:cubicBezTo>
                  <a:pt x="1970088" y="1393726"/>
                  <a:pt x="1790700" y="1314352"/>
                  <a:pt x="1676400" y="1334989"/>
                </a:cubicBezTo>
                <a:cubicBezTo>
                  <a:pt x="1562100" y="1355626"/>
                  <a:pt x="1512887" y="1492152"/>
                  <a:pt x="1400175" y="1515964"/>
                </a:cubicBezTo>
                <a:cubicBezTo>
                  <a:pt x="1287463" y="1539776"/>
                  <a:pt x="1096962" y="1476277"/>
                  <a:pt x="1000125" y="1477864"/>
                </a:cubicBezTo>
                <a:cubicBezTo>
                  <a:pt x="903288" y="1479451"/>
                  <a:pt x="879475" y="1511202"/>
                  <a:pt x="819150" y="1525489"/>
                </a:cubicBezTo>
                <a:cubicBezTo>
                  <a:pt x="758825" y="1539776"/>
                  <a:pt x="708025" y="1554064"/>
                  <a:pt x="638175" y="1563589"/>
                </a:cubicBezTo>
                <a:cubicBezTo>
                  <a:pt x="568325" y="1573114"/>
                  <a:pt x="468312" y="1582639"/>
                  <a:pt x="400050" y="1582639"/>
                </a:cubicBezTo>
                <a:cubicBezTo>
                  <a:pt x="331788" y="1582639"/>
                  <a:pt x="269875" y="1577877"/>
                  <a:pt x="228600" y="1563589"/>
                </a:cubicBezTo>
                <a:cubicBezTo>
                  <a:pt x="187325" y="1549302"/>
                  <a:pt x="176212" y="1525489"/>
                  <a:pt x="152400" y="1496914"/>
                </a:cubicBezTo>
                <a:cubicBezTo>
                  <a:pt x="128588" y="1468339"/>
                  <a:pt x="109537" y="1433414"/>
                  <a:pt x="85725" y="1392139"/>
                </a:cubicBezTo>
                <a:cubicBezTo>
                  <a:pt x="61913" y="1350864"/>
                  <a:pt x="9525" y="1249264"/>
                  <a:pt x="9525" y="1249264"/>
                </a:cubicBezTo>
                <a:lnTo>
                  <a:pt x="9525" y="1249264"/>
                </a:lnTo>
                <a:cubicBezTo>
                  <a:pt x="7937" y="1179414"/>
                  <a:pt x="3968" y="1004789"/>
                  <a:pt x="0" y="830164"/>
                </a:cubicBezTo>
              </a:path>
            </a:pathLst>
          </a:custGeom>
          <a:noFill/>
          <a:ln w="412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81250" y="2695575"/>
            <a:ext cx="142875" cy="304800"/>
          </a:xfrm>
          <a:custGeom>
            <a:avLst/>
            <a:gdLst>
              <a:gd name="connsiteX0" fmla="*/ 142875 w 142875"/>
              <a:gd name="connsiteY0" fmla="*/ 0 h 304800"/>
              <a:gd name="connsiteX1" fmla="*/ 0 w 142875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" h="304800">
                <a:moveTo>
                  <a:pt x="142875" y="0"/>
                </a:moveTo>
                <a:lnTo>
                  <a:pt x="0" y="304800"/>
                </a:lnTo>
              </a:path>
            </a:pathLst>
          </a:custGeom>
          <a:noFill/>
          <a:ln w="412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9525" y="1571625"/>
            <a:ext cx="9539773" cy="2971922"/>
          </a:xfrm>
          <a:custGeom>
            <a:avLst/>
            <a:gdLst>
              <a:gd name="connsiteX0" fmla="*/ 2990850 w 9539773"/>
              <a:gd name="connsiteY0" fmla="*/ 0 h 2971922"/>
              <a:gd name="connsiteX1" fmla="*/ 3390900 w 9539773"/>
              <a:gd name="connsiteY1" fmla="*/ 219075 h 2971922"/>
              <a:gd name="connsiteX2" fmla="*/ 3800475 w 9539773"/>
              <a:gd name="connsiteY2" fmla="*/ 361950 h 2971922"/>
              <a:gd name="connsiteX3" fmla="*/ 4486275 w 9539773"/>
              <a:gd name="connsiteY3" fmla="*/ 542925 h 2971922"/>
              <a:gd name="connsiteX4" fmla="*/ 5000625 w 9539773"/>
              <a:gd name="connsiteY4" fmla="*/ 676275 h 2971922"/>
              <a:gd name="connsiteX5" fmla="*/ 5248275 w 9539773"/>
              <a:gd name="connsiteY5" fmla="*/ 552450 h 2971922"/>
              <a:gd name="connsiteX6" fmla="*/ 5372100 w 9539773"/>
              <a:gd name="connsiteY6" fmla="*/ 504825 h 2971922"/>
              <a:gd name="connsiteX7" fmla="*/ 5514975 w 9539773"/>
              <a:gd name="connsiteY7" fmla="*/ 390525 h 2971922"/>
              <a:gd name="connsiteX8" fmla="*/ 5648325 w 9539773"/>
              <a:gd name="connsiteY8" fmla="*/ 276225 h 2971922"/>
              <a:gd name="connsiteX9" fmla="*/ 5762625 w 9539773"/>
              <a:gd name="connsiteY9" fmla="*/ 209550 h 2971922"/>
              <a:gd name="connsiteX10" fmla="*/ 5924550 w 9539773"/>
              <a:gd name="connsiteY10" fmla="*/ 257175 h 2971922"/>
              <a:gd name="connsiteX11" fmla="*/ 6248400 w 9539773"/>
              <a:gd name="connsiteY11" fmla="*/ 409575 h 2971922"/>
              <a:gd name="connsiteX12" fmla="*/ 6581775 w 9539773"/>
              <a:gd name="connsiteY12" fmla="*/ 542925 h 2971922"/>
              <a:gd name="connsiteX13" fmla="*/ 6848475 w 9539773"/>
              <a:gd name="connsiteY13" fmla="*/ 581025 h 2971922"/>
              <a:gd name="connsiteX14" fmla="*/ 7277100 w 9539773"/>
              <a:gd name="connsiteY14" fmla="*/ 600075 h 2971922"/>
              <a:gd name="connsiteX15" fmla="*/ 7362825 w 9539773"/>
              <a:gd name="connsiteY15" fmla="*/ 609600 h 2971922"/>
              <a:gd name="connsiteX16" fmla="*/ 7667625 w 9539773"/>
              <a:gd name="connsiteY16" fmla="*/ 581025 h 2971922"/>
              <a:gd name="connsiteX17" fmla="*/ 7924800 w 9539773"/>
              <a:gd name="connsiteY17" fmla="*/ 581025 h 2971922"/>
              <a:gd name="connsiteX18" fmla="*/ 8153400 w 9539773"/>
              <a:gd name="connsiteY18" fmla="*/ 657225 h 2971922"/>
              <a:gd name="connsiteX19" fmla="*/ 8610600 w 9539773"/>
              <a:gd name="connsiteY19" fmla="*/ 800100 h 2971922"/>
              <a:gd name="connsiteX20" fmla="*/ 8858250 w 9539773"/>
              <a:gd name="connsiteY20" fmla="*/ 876300 h 2971922"/>
              <a:gd name="connsiteX21" fmla="*/ 9048750 w 9539773"/>
              <a:gd name="connsiteY21" fmla="*/ 885825 h 2971922"/>
              <a:gd name="connsiteX22" fmla="*/ 9067800 w 9539773"/>
              <a:gd name="connsiteY22" fmla="*/ 1066800 h 2971922"/>
              <a:gd name="connsiteX23" fmla="*/ 9086850 w 9539773"/>
              <a:gd name="connsiteY23" fmla="*/ 1200150 h 2971922"/>
              <a:gd name="connsiteX24" fmla="*/ 9286875 w 9539773"/>
              <a:gd name="connsiteY24" fmla="*/ 1600200 h 2971922"/>
              <a:gd name="connsiteX25" fmla="*/ 9344025 w 9539773"/>
              <a:gd name="connsiteY25" fmla="*/ 1762125 h 2971922"/>
              <a:gd name="connsiteX26" fmla="*/ 9534525 w 9539773"/>
              <a:gd name="connsiteY26" fmla="*/ 2066925 h 2971922"/>
              <a:gd name="connsiteX27" fmla="*/ 9477375 w 9539773"/>
              <a:gd name="connsiteY27" fmla="*/ 2209800 h 2971922"/>
              <a:gd name="connsiteX28" fmla="*/ 9382125 w 9539773"/>
              <a:gd name="connsiteY28" fmla="*/ 2371725 h 2971922"/>
              <a:gd name="connsiteX29" fmla="*/ 9372600 w 9539773"/>
              <a:gd name="connsiteY29" fmla="*/ 2457450 h 2971922"/>
              <a:gd name="connsiteX30" fmla="*/ 9324975 w 9539773"/>
              <a:gd name="connsiteY30" fmla="*/ 2571750 h 2971922"/>
              <a:gd name="connsiteX31" fmla="*/ 9296400 w 9539773"/>
              <a:gd name="connsiteY31" fmla="*/ 2705100 h 2971922"/>
              <a:gd name="connsiteX32" fmla="*/ 9286875 w 9539773"/>
              <a:gd name="connsiteY32" fmla="*/ 2705100 h 2971922"/>
              <a:gd name="connsiteX33" fmla="*/ 9220200 w 9539773"/>
              <a:gd name="connsiteY33" fmla="*/ 2838450 h 2971922"/>
              <a:gd name="connsiteX34" fmla="*/ 9134475 w 9539773"/>
              <a:gd name="connsiteY34" fmla="*/ 2933700 h 2971922"/>
              <a:gd name="connsiteX35" fmla="*/ 8963025 w 9539773"/>
              <a:gd name="connsiteY35" fmla="*/ 2952750 h 2971922"/>
              <a:gd name="connsiteX36" fmla="*/ 8477250 w 9539773"/>
              <a:gd name="connsiteY36" fmla="*/ 2971800 h 2971922"/>
              <a:gd name="connsiteX37" fmla="*/ 8134350 w 9539773"/>
              <a:gd name="connsiteY37" fmla="*/ 2943225 h 2971922"/>
              <a:gd name="connsiteX38" fmla="*/ 8077200 w 9539773"/>
              <a:gd name="connsiteY38" fmla="*/ 2933700 h 2971922"/>
              <a:gd name="connsiteX39" fmla="*/ 7715250 w 9539773"/>
              <a:gd name="connsiteY39" fmla="*/ 2914650 h 2971922"/>
              <a:gd name="connsiteX40" fmla="*/ 7620000 w 9539773"/>
              <a:gd name="connsiteY40" fmla="*/ 2895600 h 2971922"/>
              <a:gd name="connsiteX41" fmla="*/ 7353300 w 9539773"/>
              <a:gd name="connsiteY41" fmla="*/ 2895600 h 2971922"/>
              <a:gd name="connsiteX42" fmla="*/ 7019925 w 9539773"/>
              <a:gd name="connsiteY42" fmla="*/ 2857500 h 2971922"/>
              <a:gd name="connsiteX43" fmla="*/ 6858000 w 9539773"/>
              <a:gd name="connsiteY43" fmla="*/ 2867025 h 2971922"/>
              <a:gd name="connsiteX44" fmla="*/ 6715125 w 9539773"/>
              <a:gd name="connsiteY44" fmla="*/ 2857500 h 2971922"/>
              <a:gd name="connsiteX45" fmla="*/ 6400800 w 9539773"/>
              <a:gd name="connsiteY45" fmla="*/ 2838450 h 2971922"/>
              <a:gd name="connsiteX46" fmla="*/ 6000750 w 9539773"/>
              <a:gd name="connsiteY46" fmla="*/ 2790825 h 2971922"/>
              <a:gd name="connsiteX47" fmla="*/ 5819775 w 9539773"/>
              <a:gd name="connsiteY47" fmla="*/ 2762250 h 2971922"/>
              <a:gd name="connsiteX48" fmla="*/ 5410200 w 9539773"/>
              <a:gd name="connsiteY48" fmla="*/ 2838450 h 2971922"/>
              <a:gd name="connsiteX49" fmla="*/ 5353050 w 9539773"/>
              <a:gd name="connsiteY49" fmla="*/ 2838450 h 2971922"/>
              <a:gd name="connsiteX50" fmla="*/ 5248275 w 9539773"/>
              <a:gd name="connsiteY50" fmla="*/ 2838450 h 2971922"/>
              <a:gd name="connsiteX51" fmla="*/ 5105400 w 9539773"/>
              <a:gd name="connsiteY51" fmla="*/ 2781300 h 2971922"/>
              <a:gd name="connsiteX52" fmla="*/ 5000625 w 9539773"/>
              <a:gd name="connsiteY52" fmla="*/ 2724150 h 2971922"/>
              <a:gd name="connsiteX53" fmla="*/ 4895850 w 9539773"/>
              <a:gd name="connsiteY53" fmla="*/ 2609850 h 2971922"/>
              <a:gd name="connsiteX54" fmla="*/ 4762500 w 9539773"/>
              <a:gd name="connsiteY54" fmla="*/ 2486025 h 2971922"/>
              <a:gd name="connsiteX55" fmla="*/ 4600575 w 9539773"/>
              <a:gd name="connsiteY55" fmla="*/ 2333625 h 2971922"/>
              <a:gd name="connsiteX56" fmla="*/ 4524375 w 9539773"/>
              <a:gd name="connsiteY56" fmla="*/ 2276475 h 2971922"/>
              <a:gd name="connsiteX57" fmla="*/ 4371975 w 9539773"/>
              <a:gd name="connsiteY57" fmla="*/ 2190750 h 2971922"/>
              <a:gd name="connsiteX58" fmla="*/ 4152900 w 9539773"/>
              <a:gd name="connsiteY58" fmla="*/ 2124075 h 2971922"/>
              <a:gd name="connsiteX59" fmla="*/ 4048125 w 9539773"/>
              <a:gd name="connsiteY59" fmla="*/ 2066925 h 2971922"/>
              <a:gd name="connsiteX60" fmla="*/ 3943350 w 9539773"/>
              <a:gd name="connsiteY60" fmla="*/ 2047875 h 2971922"/>
              <a:gd name="connsiteX61" fmla="*/ 3762375 w 9539773"/>
              <a:gd name="connsiteY61" fmla="*/ 2190750 h 2971922"/>
              <a:gd name="connsiteX62" fmla="*/ 3600450 w 9539773"/>
              <a:gd name="connsiteY62" fmla="*/ 2247900 h 2971922"/>
              <a:gd name="connsiteX63" fmla="*/ 3219450 w 9539773"/>
              <a:gd name="connsiteY63" fmla="*/ 2162175 h 2971922"/>
              <a:gd name="connsiteX64" fmla="*/ 3086100 w 9539773"/>
              <a:gd name="connsiteY64" fmla="*/ 2200275 h 2971922"/>
              <a:gd name="connsiteX65" fmla="*/ 2819400 w 9539773"/>
              <a:gd name="connsiteY65" fmla="*/ 2209800 h 2971922"/>
              <a:gd name="connsiteX66" fmla="*/ 2524125 w 9539773"/>
              <a:gd name="connsiteY66" fmla="*/ 2228850 h 2971922"/>
              <a:gd name="connsiteX67" fmla="*/ 2409825 w 9539773"/>
              <a:gd name="connsiteY67" fmla="*/ 2200275 h 2971922"/>
              <a:gd name="connsiteX68" fmla="*/ 2266950 w 9539773"/>
              <a:gd name="connsiteY68" fmla="*/ 2114550 h 2971922"/>
              <a:gd name="connsiteX69" fmla="*/ 2095500 w 9539773"/>
              <a:gd name="connsiteY69" fmla="*/ 2047875 h 2971922"/>
              <a:gd name="connsiteX70" fmla="*/ 1857375 w 9539773"/>
              <a:gd name="connsiteY70" fmla="*/ 1933575 h 2971922"/>
              <a:gd name="connsiteX71" fmla="*/ 1743075 w 9539773"/>
              <a:gd name="connsiteY71" fmla="*/ 1885950 h 2971922"/>
              <a:gd name="connsiteX72" fmla="*/ 1381125 w 9539773"/>
              <a:gd name="connsiteY72" fmla="*/ 1762125 h 2971922"/>
              <a:gd name="connsiteX73" fmla="*/ 819150 w 9539773"/>
              <a:gd name="connsiteY73" fmla="*/ 1733550 h 2971922"/>
              <a:gd name="connsiteX74" fmla="*/ 781050 w 9539773"/>
              <a:gd name="connsiteY74" fmla="*/ 1704975 h 2971922"/>
              <a:gd name="connsiteX75" fmla="*/ 381000 w 9539773"/>
              <a:gd name="connsiteY75" fmla="*/ 1647825 h 2971922"/>
              <a:gd name="connsiteX76" fmla="*/ 200025 w 9539773"/>
              <a:gd name="connsiteY76" fmla="*/ 1590675 h 2971922"/>
              <a:gd name="connsiteX77" fmla="*/ 95250 w 9539773"/>
              <a:gd name="connsiteY77" fmla="*/ 1571625 h 2971922"/>
              <a:gd name="connsiteX78" fmla="*/ 0 w 9539773"/>
              <a:gd name="connsiteY78" fmla="*/ 1543050 h 297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9539773" h="2971922">
                <a:moveTo>
                  <a:pt x="2990850" y="0"/>
                </a:moveTo>
                <a:cubicBezTo>
                  <a:pt x="3123406" y="79375"/>
                  <a:pt x="3255963" y="158750"/>
                  <a:pt x="3390900" y="219075"/>
                </a:cubicBezTo>
                <a:cubicBezTo>
                  <a:pt x="3525838" y="279400"/>
                  <a:pt x="3617912" y="307975"/>
                  <a:pt x="3800475" y="361950"/>
                </a:cubicBezTo>
                <a:cubicBezTo>
                  <a:pt x="3983038" y="415925"/>
                  <a:pt x="4486275" y="542925"/>
                  <a:pt x="4486275" y="542925"/>
                </a:cubicBezTo>
                <a:cubicBezTo>
                  <a:pt x="4686300" y="595312"/>
                  <a:pt x="4873625" y="674688"/>
                  <a:pt x="5000625" y="676275"/>
                </a:cubicBezTo>
                <a:cubicBezTo>
                  <a:pt x="5127625" y="677862"/>
                  <a:pt x="5186363" y="581025"/>
                  <a:pt x="5248275" y="552450"/>
                </a:cubicBezTo>
                <a:cubicBezTo>
                  <a:pt x="5310187" y="523875"/>
                  <a:pt x="5327650" y="531813"/>
                  <a:pt x="5372100" y="504825"/>
                </a:cubicBezTo>
                <a:cubicBezTo>
                  <a:pt x="5416550" y="477837"/>
                  <a:pt x="5468938" y="428625"/>
                  <a:pt x="5514975" y="390525"/>
                </a:cubicBezTo>
                <a:cubicBezTo>
                  <a:pt x="5561012" y="352425"/>
                  <a:pt x="5607050" y="306387"/>
                  <a:pt x="5648325" y="276225"/>
                </a:cubicBezTo>
                <a:cubicBezTo>
                  <a:pt x="5689600" y="246063"/>
                  <a:pt x="5716588" y="212725"/>
                  <a:pt x="5762625" y="209550"/>
                </a:cubicBezTo>
                <a:cubicBezTo>
                  <a:pt x="5808662" y="206375"/>
                  <a:pt x="5843588" y="223838"/>
                  <a:pt x="5924550" y="257175"/>
                </a:cubicBezTo>
                <a:cubicBezTo>
                  <a:pt x="6005512" y="290512"/>
                  <a:pt x="6138863" y="361950"/>
                  <a:pt x="6248400" y="409575"/>
                </a:cubicBezTo>
                <a:cubicBezTo>
                  <a:pt x="6357937" y="457200"/>
                  <a:pt x="6481763" y="514350"/>
                  <a:pt x="6581775" y="542925"/>
                </a:cubicBezTo>
                <a:cubicBezTo>
                  <a:pt x="6681787" y="571500"/>
                  <a:pt x="6732588" y="571500"/>
                  <a:pt x="6848475" y="581025"/>
                </a:cubicBezTo>
                <a:cubicBezTo>
                  <a:pt x="6964363" y="590550"/>
                  <a:pt x="7191375" y="595313"/>
                  <a:pt x="7277100" y="600075"/>
                </a:cubicBezTo>
                <a:cubicBezTo>
                  <a:pt x="7362825" y="604837"/>
                  <a:pt x="7297738" y="612775"/>
                  <a:pt x="7362825" y="609600"/>
                </a:cubicBezTo>
                <a:cubicBezTo>
                  <a:pt x="7427913" y="606425"/>
                  <a:pt x="7573963" y="585787"/>
                  <a:pt x="7667625" y="581025"/>
                </a:cubicBezTo>
                <a:cubicBezTo>
                  <a:pt x="7761287" y="576263"/>
                  <a:pt x="7843837" y="568325"/>
                  <a:pt x="7924800" y="581025"/>
                </a:cubicBezTo>
                <a:cubicBezTo>
                  <a:pt x="8005763" y="593725"/>
                  <a:pt x="8153400" y="657225"/>
                  <a:pt x="8153400" y="657225"/>
                </a:cubicBezTo>
                <a:lnTo>
                  <a:pt x="8610600" y="800100"/>
                </a:lnTo>
                <a:cubicBezTo>
                  <a:pt x="8728075" y="836613"/>
                  <a:pt x="8785225" y="862013"/>
                  <a:pt x="8858250" y="876300"/>
                </a:cubicBezTo>
                <a:cubicBezTo>
                  <a:pt x="8931275" y="890587"/>
                  <a:pt x="9013825" y="854075"/>
                  <a:pt x="9048750" y="885825"/>
                </a:cubicBezTo>
                <a:cubicBezTo>
                  <a:pt x="9083675" y="917575"/>
                  <a:pt x="9061450" y="1014413"/>
                  <a:pt x="9067800" y="1066800"/>
                </a:cubicBezTo>
                <a:cubicBezTo>
                  <a:pt x="9074150" y="1119187"/>
                  <a:pt x="9050338" y="1111250"/>
                  <a:pt x="9086850" y="1200150"/>
                </a:cubicBezTo>
                <a:cubicBezTo>
                  <a:pt x="9123362" y="1289050"/>
                  <a:pt x="9244013" y="1506538"/>
                  <a:pt x="9286875" y="1600200"/>
                </a:cubicBezTo>
                <a:cubicBezTo>
                  <a:pt x="9329737" y="1693862"/>
                  <a:pt x="9302750" y="1684338"/>
                  <a:pt x="9344025" y="1762125"/>
                </a:cubicBezTo>
                <a:cubicBezTo>
                  <a:pt x="9385300" y="1839912"/>
                  <a:pt x="9512300" y="1992312"/>
                  <a:pt x="9534525" y="2066925"/>
                </a:cubicBezTo>
                <a:cubicBezTo>
                  <a:pt x="9556750" y="2141538"/>
                  <a:pt x="9502775" y="2159000"/>
                  <a:pt x="9477375" y="2209800"/>
                </a:cubicBezTo>
                <a:cubicBezTo>
                  <a:pt x="9451975" y="2260600"/>
                  <a:pt x="9399588" y="2330450"/>
                  <a:pt x="9382125" y="2371725"/>
                </a:cubicBezTo>
                <a:cubicBezTo>
                  <a:pt x="9364663" y="2413000"/>
                  <a:pt x="9382125" y="2424113"/>
                  <a:pt x="9372600" y="2457450"/>
                </a:cubicBezTo>
                <a:cubicBezTo>
                  <a:pt x="9363075" y="2490788"/>
                  <a:pt x="9337675" y="2530475"/>
                  <a:pt x="9324975" y="2571750"/>
                </a:cubicBezTo>
                <a:cubicBezTo>
                  <a:pt x="9312275" y="2613025"/>
                  <a:pt x="9296400" y="2705100"/>
                  <a:pt x="9296400" y="2705100"/>
                </a:cubicBezTo>
                <a:cubicBezTo>
                  <a:pt x="9290050" y="2727325"/>
                  <a:pt x="9299575" y="2682875"/>
                  <a:pt x="9286875" y="2705100"/>
                </a:cubicBezTo>
                <a:cubicBezTo>
                  <a:pt x="9274175" y="2727325"/>
                  <a:pt x="9245600" y="2800350"/>
                  <a:pt x="9220200" y="2838450"/>
                </a:cubicBezTo>
                <a:cubicBezTo>
                  <a:pt x="9194800" y="2876550"/>
                  <a:pt x="9177338" y="2914650"/>
                  <a:pt x="9134475" y="2933700"/>
                </a:cubicBezTo>
                <a:cubicBezTo>
                  <a:pt x="9091613" y="2952750"/>
                  <a:pt x="9072562" y="2946400"/>
                  <a:pt x="8963025" y="2952750"/>
                </a:cubicBezTo>
                <a:cubicBezTo>
                  <a:pt x="8853488" y="2959100"/>
                  <a:pt x="8615362" y="2973387"/>
                  <a:pt x="8477250" y="2971800"/>
                </a:cubicBezTo>
                <a:cubicBezTo>
                  <a:pt x="8339138" y="2970213"/>
                  <a:pt x="8201025" y="2949575"/>
                  <a:pt x="8134350" y="2943225"/>
                </a:cubicBezTo>
                <a:cubicBezTo>
                  <a:pt x="8067675" y="2936875"/>
                  <a:pt x="8147050" y="2938463"/>
                  <a:pt x="8077200" y="2933700"/>
                </a:cubicBezTo>
                <a:cubicBezTo>
                  <a:pt x="8007350" y="2928938"/>
                  <a:pt x="7791450" y="2921000"/>
                  <a:pt x="7715250" y="2914650"/>
                </a:cubicBezTo>
                <a:cubicBezTo>
                  <a:pt x="7639050" y="2908300"/>
                  <a:pt x="7680325" y="2898775"/>
                  <a:pt x="7620000" y="2895600"/>
                </a:cubicBezTo>
                <a:cubicBezTo>
                  <a:pt x="7559675" y="2892425"/>
                  <a:pt x="7453312" y="2901950"/>
                  <a:pt x="7353300" y="2895600"/>
                </a:cubicBezTo>
                <a:cubicBezTo>
                  <a:pt x="7253288" y="2889250"/>
                  <a:pt x="7102475" y="2862262"/>
                  <a:pt x="7019925" y="2857500"/>
                </a:cubicBezTo>
                <a:cubicBezTo>
                  <a:pt x="6937375" y="2852738"/>
                  <a:pt x="6908800" y="2867025"/>
                  <a:pt x="6858000" y="2867025"/>
                </a:cubicBezTo>
                <a:cubicBezTo>
                  <a:pt x="6807200" y="2867025"/>
                  <a:pt x="6715125" y="2857500"/>
                  <a:pt x="6715125" y="2857500"/>
                </a:cubicBezTo>
                <a:cubicBezTo>
                  <a:pt x="6638925" y="2852738"/>
                  <a:pt x="6519862" y="2849562"/>
                  <a:pt x="6400800" y="2838450"/>
                </a:cubicBezTo>
                <a:cubicBezTo>
                  <a:pt x="6281738" y="2827338"/>
                  <a:pt x="6097588" y="2803525"/>
                  <a:pt x="6000750" y="2790825"/>
                </a:cubicBezTo>
                <a:cubicBezTo>
                  <a:pt x="5903913" y="2778125"/>
                  <a:pt x="5918200" y="2754313"/>
                  <a:pt x="5819775" y="2762250"/>
                </a:cubicBezTo>
                <a:cubicBezTo>
                  <a:pt x="5721350" y="2770188"/>
                  <a:pt x="5487988" y="2825750"/>
                  <a:pt x="5410200" y="2838450"/>
                </a:cubicBezTo>
                <a:cubicBezTo>
                  <a:pt x="5332413" y="2851150"/>
                  <a:pt x="5353050" y="2838450"/>
                  <a:pt x="5353050" y="2838450"/>
                </a:cubicBezTo>
                <a:cubicBezTo>
                  <a:pt x="5326063" y="2838450"/>
                  <a:pt x="5289550" y="2847975"/>
                  <a:pt x="5248275" y="2838450"/>
                </a:cubicBezTo>
                <a:cubicBezTo>
                  <a:pt x="5207000" y="2828925"/>
                  <a:pt x="5146675" y="2800350"/>
                  <a:pt x="5105400" y="2781300"/>
                </a:cubicBezTo>
                <a:cubicBezTo>
                  <a:pt x="5064125" y="2762250"/>
                  <a:pt x="5035550" y="2752725"/>
                  <a:pt x="5000625" y="2724150"/>
                </a:cubicBezTo>
                <a:cubicBezTo>
                  <a:pt x="4965700" y="2695575"/>
                  <a:pt x="4935537" y="2649537"/>
                  <a:pt x="4895850" y="2609850"/>
                </a:cubicBezTo>
                <a:cubicBezTo>
                  <a:pt x="4856163" y="2570163"/>
                  <a:pt x="4762500" y="2486025"/>
                  <a:pt x="4762500" y="2486025"/>
                </a:cubicBezTo>
                <a:cubicBezTo>
                  <a:pt x="4713287" y="2439987"/>
                  <a:pt x="4640262" y="2368550"/>
                  <a:pt x="4600575" y="2333625"/>
                </a:cubicBezTo>
                <a:cubicBezTo>
                  <a:pt x="4560888" y="2298700"/>
                  <a:pt x="4562475" y="2300287"/>
                  <a:pt x="4524375" y="2276475"/>
                </a:cubicBezTo>
                <a:cubicBezTo>
                  <a:pt x="4486275" y="2252663"/>
                  <a:pt x="4433887" y="2216150"/>
                  <a:pt x="4371975" y="2190750"/>
                </a:cubicBezTo>
                <a:cubicBezTo>
                  <a:pt x="4310063" y="2165350"/>
                  <a:pt x="4206875" y="2144713"/>
                  <a:pt x="4152900" y="2124075"/>
                </a:cubicBezTo>
                <a:cubicBezTo>
                  <a:pt x="4098925" y="2103438"/>
                  <a:pt x="4083050" y="2079625"/>
                  <a:pt x="4048125" y="2066925"/>
                </a:cubicBezTo>
                <a:cubicBezTo>
                  <a:pt x="4013200" y="2054225"/>
                  <a:pt x="3990975" y="2027238"/>
                  <a:pt x="3943350" y="2047875"/>
                </a:cubicBezTo>
                <a:cubicBezTo>
                  <a:pt x="3895725" y="2068513"/>
                  <a:pt x="3819525" y="2157413"/>
                  <a:pt x="3762375" y="2190750"/>
                </a:cubicBezTo>
                <a:cubicBezTo>
                  <a:pt x="3705225" y="2224088"/>
                  <a:pt x="3690937" y="2252662"/>
                  <a:pt x="3600450" y="2247900"/>
                </a:cubicBezTo>
                <a:cubicBezTo>
                  <a:pt x="3509963" y="2243138"/>
                  <a:pt x="3305175" y="2170112"/>
                  <a:pt x="3219450" y="2162175"/>
                </a:cubicBezTo>
                <a:cubicBezTo>
                  <a:pt x="3133725" y="2154238"/>
                  <a:pt x="3152775" y="2192338"/>
                  <a:pt x="3086100" y="2200275"/>
                </a:cubicBezTo>
                <a:cubicBezTo>
                  <a:pt x="3019425" y="2208212"/>
                  <a:pt x="2913062" y="2205038"/>
                  <a:pt x="2819400" y="2209800"/>
                </a:cubicBezTo>
                <a:cubicBezTo>
                  <a:pt x="2725738" y="2214562"/>
                  <a:pt x="2592387" y="2230437"/>
                  <a:pt x="2524125" y="2228850"/>
                </a:cubicBezTo>
                <a:cubicBezTo>
                  <a:pt x="2455863" y="2227263"/>
                  <a:pt x="2452687" y="2219325"/>
                  <a:pt x="2409825" y="2200275"/>
                </a:cubicBezTo>
                <a:cubicBezTo>
                  <a:pt x="2366962" y="2181225"/>
                  <a:pt x="2319337" y="2139950"/>
                  <a:pt x="2266950" y="2114550"/>
                </a:cubicBezTo>
                <a:cubicBezTo>
                  <a:pt x="2214562" y="2089150"/>
                  <a:pt x="2163762" y="2078037"/>
                  <a:pt x="2095500" y="2047875"/>
                </a:cubicBezTo>
                <a:cubicBezTo>
                  <a:pt x="2027238" y="2017713"/>
                  <a:pt x="1916112" y="1960562"/>
                  <a:pt x="1857375" y="1933575"/>
                </a:cubicBezTo>
                <a:cubicBezTo>
                  <a:pt x="1798638" y="1906588"/>
                  <a:pt x="1822450" y="1914525"/>
                  <a:pt x="1743075" y="1885950"/>
                </a:cubicBezTo>
                <a:cubicBezTo>
                  <a:pt x="1663700" y="1857375"/>
                  <a:pt x="1535112" y="1787525"/>
                  <a:pt x="1381125" y="1762125"/>
                </a:cubicBezTo>
                <a:cubicBezTo>
                  <a:pt x="1227138" y="1736725"/>
                  <a:pt x="919162" y="1743075"/>
                  <a:pt x="819150" y="1733550"/>
                </a:cubicBezTo>
                <a:cubicBezTo>
                  <a:pt x="719138" y="1724025"/>
                  <a:pt x="854075" y="1719262"/>
                  <a:pt x="781050" y="1704975"/>
                </a:cubicBezTo>
                <a:cubicBezTo>
                  <a:pt x="708025" y="1690688"/>
                  <a:pt x="477837" y="1666875"/>
                  <a:pt x="381000" y="1647825"/>
                </a:cubicBezTo>
                <a:cubicBezTo>
                  <a:pt x="284163" y="1628775"/>
                  <a:pt x="247650" y="1603375"/>
                  <a:pt x="200025" y="1590675"/>
                </a:cubicBezTo>
                <a:cubicBezTo>
                  <a:pt x="152400" y="1577975"/>
                  <a:pt x="128587" y="1579562"/>
                  <a:pt x="95250" y="1571625"/>
                </a:cubicBezTo>
                <a:cubicBezTo>
                  <a:pt x="61913" y="1563688"/>
                  <a:pt x="30956" y="1553369"/>
                  <a:pt x="0" y="1543050"/>
                </a:cubicBezTo>
              </a:path>
            </a:pathLst>
          </a:custGeom>
          <a:noFill/>
          <a:ln w="412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953681" y="325584"/>
            <a:ext cx="7873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방어선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402747" y="585746"/>
            <a:ext cx="193074" cy="30771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13653" y="3752086"/>
            <a:ext cx="1077218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울진소방서장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82904" y="3707092"/>
            <a:ext cx="827471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행곡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1957" y="1867463"/>
            <a:ext cx="1136530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울진 민원담당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790825" y="619125"/>
            <a:ext cx="7209563" cy="5305433"/>
          </a:xfrm>
          <a:custGeom>
            <a:avLst/>
            <a:gdLst>
              <a:gd name="connsiteX0" fmla="*/ 0 w 7209563"/>
              <a:gd name="connsiteY0" fmla="*/ 0 h 5305433"/>
              <a:gd name="connsiteX1" fmla="*/ 419100 w 7209563"/>
              <a:gd name="connsiteY1" fmla="*/ 38100 h 5305433"/>
              <a:gd name="connsiteX2" fmla="*/ 762000 w 7209563"/>
              <a:gd name="connsiteY2" fmla="*/ 114300 h 5305433"/>
              <a:gd name="connsiteX3" fmla="*/ 1162050 w 7209563"/>
              <a:gd name="connsiteY3" fmla="*/ 209550 h 5305433"/>
              <a:gd name="connsiteX4" fmla="*/ 1524000 w 7209563"/>
              <a:gd name="connsiteY4" fmla="*/ 247650 h 5305433"/>
              <a:gd name="connsiteX5" fmla="*/ 1657350 w 7209563"/>
              <a:gd name="connsiteY5" fmla="*/ 342900 h 5305433"/>
              <a:gd name="connsiteX6" fmla="*/ 1847850 w 7209563"/>
              <a:gd name="connsiteY6" fmla="*/ 495300 h 5305433"/>
              <a:gd name="connsiteX7" fmla="*/ 2428875 w 7209563"/>
              <a:gd name="connsiteY7" fmla="*/ 752475 h 5305433"/>
              <a:gd name="connsiteX8" fmla="*/ 2647950 w 7209563"/>
              <a:gd name="connsiteY8" fmla="*/ 809625 h 5305433"/>
              <a:gd name="connsiteX9" fmla="*/ 2943225 w 7209563"/>
              <a:gd name="connsiteY9" fmla="*/ 866775 h 5305433"/>
              <a:gd name="connsiteX10" fmla="*/ 3181350 w 7209563"/>
              <a:gd name="connsiteY10" fmla="*/ 962025 h 5305433"/>
              <a:gd name="connsiteX11" fmla="*/ 3876675 w 7209563"/>
              <a:gd name="connsiteY11" fmla="*/ 1114425 h 5305433"/>
              <a:gd name="connsiteX12" fmla="*/ 4391025 w 7209563"/>
              <a:gd name="connsiteY12" fmla="*/ 1295400 h 5305433"/>
              <a:gd name="connsiteX13" fmla="*/ 4648200 w 7209563"/>
              <a:gd name="connsiteY13" fmla="*/ 1381125 h 5305433"/>
              <a:gd name="connsiteX14" fmla="*/ 4819650 w 7209563"/>
              <a:gd name="connsiteY14" fmla="*/ 1447800 h 5305433"/>
              <a:gd name="connsiteX15" fmla="*/ 5381625 w 7209563"/>
              <a:gd name="connsiteY15" fmla="*/ 1504950 h 5305433"/>
              <a:gd name="connsiteX16" fmla="*/ 5819775 w 7209563"/>
              <a:gd name="connsiteY16" fmla="*/ 1562100 h 5305433"/>
              <a:gd name="connsiteX17" fmla="*/ 5981700 w 7209563"/>
              <a:gd name="connsiteY17" fmla="*/ 1552575 h 5305433"/>
              <a:gd name="connsiteX18" fmla="*/ 6219825 w 7209563"/>
              <a:gd name="connsiteY18" fmla="*/ 1619250 h 5305433"/>
              <a:gd name="connsiteX19" fmla="*/ 6400800 w 7209563"/>
              <a:gd name="connsiteY19" fmla="*/ 1762125 h 5305433"/>
              <a:gd name="connsiteX20" fmla="*/ 6543675 w 7209563"/>
              <a:gd name="connsiteY20" fmla="*/ 1895475 h 5305433"/>
              <a:gd name="connsiteX21" fmla="*/ 6800850 w 7209563"/>
              <a:gd name="connsiteY21" fmla="*/ 2247900 h 5305433"/>
              <a:gd name="connsiteX22" fmla="*/ 7000875 w 7209563"/>
              <a:gd name="connsiteY22" fmla="*/ 2609850 h 5305433"/>
              <a:gd name="connsiteX23" fmla="*/ 7000875 w 7209563"/>
              <a:gd name="connsiteY23" fmla="*/ 2943225 h 5305433"/>
              <a:gd name="connsiteX24" fmla="*/ 6924675 w 7209563"/>
              <a:gd name="connsiteY24" fmla="*/ 3267075 h 5305433"/>
              <a:gd name="connsiteX25" fmla="*/ 6905625 w 7209563"/>
              <a:gd name="connsiteY25" fmla="*/ 3438525 h 5305433"/>
              <a:gd name="connsiteX26" fmla="*/ 6934200 w 7209563"/>
              <a:gd name="connsiteY26" fmla="*/ 3648075 h 5305433"/>
              <a:gd name="connsiteX27" fmla="*/ 6991350 w 7209563"/>
              <a:gd name="connsiteY27" fmla="*/ 3990975 h 5305433"/>
              <a:gd name="connsiteX28" fmla="*/ 7115175 w 7209563"/>
              <a:gd name="connsiteY28" fmla="*/ 4267200 h 5305433"/>
              <a:gd name="connsiteX29" fmla="*/ 7200900 w 7209563"/>
              <a:gd name="connsiteY29" fmla="*/ 4429125 h 5305433"/>
              <a:gd name="connsiteX30" fmla="*/ 7181850 w 7209563"/>
              <a:gd name="connsiteY30" fmla="*/ 4562475 h 5305433"/>
              <a:gd name="connsiteX31" fmla="*/ 6981825 w 7209563"/>
              <a:gd name="connsiteY31" fmla="*/ 4572000 h 5305433"/>
              <a:gd name="connsiteX32" fmla="*/ 6734175 w 7209563"/>
              <a:gd name="connsiteY32" fmla="*/ 4591050 h 5305433"/>
              <a:gd name="connsiteX33" fmla="*/ 6305550 w 7209563"/>
              <a:gd name="connsiteY33" fmla="*/ 4600575 h 5305433"/>
              <a:gd name="connsiteX34" fmla="*/ 6010275 w 7209563"/>
              <a:gd name="connsiteY34" fmla="*/ 4572000 h 5305433"/>
              <a:gd name="connsiteX35" fmla="*/ 5524500 w 7209563"/>
              <a:gd name="connsiteY35" fmla="*/ 4610100 h 5305433"/>
              <a:gd name="connsiteX36" fmla="*/ 5219700 w 7209563"/>
              <a:gd name="connsiteY36" fmla="*/ 4629150 h 5305433"/>
              <a:gd name="connsiteX37" fmla="*/ 4943475 w 7209563"/>
              <a:gd name="connsiteY37" fmla="*/ 4638675 h 5305433"/>
              <a:gd name="connsiteX38" fmla="*/ 4724400 w 7209563"/>
              <a:gd name="connsiteY38" fmla="*/ 4552950 h 5305433"/>
              <a:gd name="connsiteX39" fmla="*/ 4343400 w 7209563"/>
              <a:gd name="connsiteY39" fmla="*/ 4448175 h 5305433"/>
              <a:gd name="connsiteX40" fmla="*/ 4267200 w 7209563"/>
              <a:gd name="connsiteY40" fmla="*/ 4429125 h 5305433"/>
              <a:gd name="connsiteX41" fmla="*/ 4057650 w 7209563"/>
              <a:gd name="connsiteY41" fmla="*/ 4410075 h 5305433"/>
              <a:gd name="connsiteX42" fmla="*/ 3829050 w 7209563"/>
              <a:gd name="connsiteY42" fmla="*/ 4410075 h 5305433"/>
              <a:gd name="connsiteX43" fmla="*/ 3629025 w 7209563"/>
              <a:gd name="connsiteY43" fmla="*/ 4419600 h 5305433"/>
              <a:gd name="connsiteX44" fmla="*/ 3276600 w 7209563"/>
              <a:gd name="connsiteY44" fmla="*/ 4591050 h 5305433"/>
              <a:gd name="connsiteX45" fmla="*/ 3067050 w 7209563"/>
              <a:gd name="connsiteY45" fmla="*/ 4600575 h 5305433"/>
              <a:gd name="connsiteX46" fmla="*/ 2524125 w 7209563"/>
              <a:gd name="connsiteY46" fmla="*/ 4724400 h 5305433"/>
              <a:gd name="connsiteX47" fmla="*/ 2295525 w 7209563"/>
              <a:gd name="connsiteY47" fmla="*/ 4810125 h 5305433"/>
              <a:gd name="connsiteX48" fmla="*/ 2000250 w 7209563"/>
              <a:gd name="connsiteY48" fmla="*/ 5153025 h 5305433"/>
              <a:gd name="connsiteX49" fmla="*/ 1704975 w 7209563"/>
              <a:gd name="connsiteY49" fmla="*/ 5276850 h 5305433"/>
              <a:gd name="connsiteX50" fmla="*/ 1466850 w 7209563"/>
              <a:gd name="connsiteY50" fmla="*/ 5295900 h 5305433"/>
              <a:gd name="connsiteX51" fmla="*/ 1295400 w 7209563"/>
              <a:gd name="connsiteY51" fmla="*/ 5153025 h 5305433"/>
              <a:gd name="connsiteX52" fmla="*/ 1247775 w 7209563"/>
              <a:gd name="connsiteY52" fmla="*/ 5010150 h 5305433"/>
              <a:gd name="connsiteX53" fmla="*/ 1009650 w 7209563"/>
              <a:gd name="connsiteY53" fmla="*/ 4638675 h 5305433"/>
              <a:gd name="connsiteX54" fmla="*/ 838200 w 7209563"/>
              <a:gd name="connsiteY54" fmla="*/ 4505325 h 5305433"/>
              <a:gd name="connsiteX55" fmla="*/ 685800 w 7209563"/>
              <a:gd name="connsiteY55" fmla="*/ 4419600 h 5305433"/>
              <a:gd name="connsiteX56" fmla="*/ 619125 w 7209563"/>
              <a:gd name="connsiteY56" fmla="*/ 4381500 h 5305433"/>
              <a:gd name="connsiteX57" fmla="*/ 561975 w 7209563"/>
              <a:gd name="connsiteY57" fmla="*/ 4314825 h 5305433"/>
              <a:gd name="connsiteX58" fmla="*/ 533400 w 7209563"/>
              <a:gd name="connsiteY58" fmla="*/ 4286250 h 5305433"/>
              <a:gd name="connsiteX59" fmla="*/ 285750 w 7209563"/>
              <a:gd name="connsiteY59" fmla="*/ 4038600 h 5305433"/>
              <a:gd name="connsiteX60" fmla="*/ 209550 w 7209563"/>
              <a:gd name="connsiteY60" fmla="*/ 3924300 h 5305433"/>
              <a:gd name="connsiteX61" fmla="*/ 180975 w 7209563"/>
              <a:gd name="connsiteY61" fmla="*/ 3819525 h 5305433"/>
              <a:gd name="connsiteX62" fmla="*/ 104775 w 7209563"/>
              <a:gd name="connsiteY62" fmla="*/ 3695700 h 5305433"/>
              <a:gd name="connsiteX63" fmla="*/ 57150 w 7209563"/>
              <a:gd name="connsiteY63" fmla="*/ 3638550 h 530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209563" h="5305433">
                <a:moveTo>
                  <a:pt x="0" y="0"/>
                </a:moveTo>
                <a:cubicBezTo>
                  <a:pt x="146050" y="9525"/>
                  <a:pt x="292100" y="19050"/>
                  <a:pt x="419100" y="38100"/>
                </a:cubicBezTo>
                <a:cubicBezTo>
                  <a:pt x="546100" y="57150"/>
                  <a:pt x="762000" y="114300"/>
                  <a:pt x="762000" y="114300"/>
                </a:cubicBezTo>
                <a:cubicBezTo>
                  <a:pt x="885825" y="142875"/>
                  <a:pt x="1035050" y="187325"/>
                  <a:pt x="1162050" y="209550"/>
                </a:cubicBezTo>
                <a:cubicBezTo>
                  <a:pt x="1289050" y="231775"/>
                  <a:pt x="1441450" y="225425"/>
                  <a:pt x="1524000" y="247650"/>
                </a:cubicBezTo>
                <a:cubicBezTo>
                  <a:pt x="1606550" y="269875"/>
                  <a:pt x="1603375" y="301625"/>
                  <a:pt x="1657350" y="342900"/>
                </a:cubicBezTo>
                <a:cubicBezTo>
                  <a:pt x="1711325" y="384175"/>
                  <a:pt x="1719263" y="427038"/>
                  <a:pt x="1847850" y="495300"/>
                </a:cubicBezTo>
                <a:cubicBezTo>
                  <a:pt x="1976437" y="563562"/>
                  <a:pt x="2295525" y="700088"/>
                  <a:pt x="2428875" y="752475"/>
                </a:cubicBezTo>
                <a:cubicBezTo>
                  <a:pt x="2562225" y="804863"/>
                  <a:pt x="2562225" y="790575"/>
                  <a:pt x="2647950" y="809625"/>
                </a:cubicBezTo>
                <a:cubicBezTo>
                  <a:pt x="2733675" y="828675"/>
                  <a:pt x="2854325" y="841375"/>
                  <a:pt x="2943225" y="866775"/>
                </a:cubicBezTo>
                <a:cubicBezTo>
                  <a:pt x="3032125" y="892175"/>
                  <a:pt x="3025775" y="920750"/>
                  <a:pt x="3181350" y="962025"/>
                </a:cubicBezTo>
                <a:cubicBezTo>
                  <a:pt x="3336925" y="1003300"/>
                  <a:pt x="3675062" y="1058862"/>
                  <a:pt x="3876675" y="1114425"/>
                </a:cubicBezTo>
                <a:cubicBezTo>
                  <a:pt x="4078288" y="1169988"/>
                  <a:pt x="4262438" y="1250950"/>
                  <a:pt x="4391025" y="1295400"/>
                </a:cubicBezTo>
                <a:cubicBezTo>
                  <a:pt x="4519612" y="1339850"/>
                  <a:pt x="4576763" y="1355725"/>
                  <a:pt x="4648200" y="1381125"/>
                </a:cubicBezTo>
                <a:cubicBezTo>
                  <a:pt x="4719637" y="1406525"/>
                  <a:pt x="4697413" y="1427163"/>
                  <a:pt x="4819650" y="1447800"/>
                </a:cubicBezTo>
                <a:cubicBezTo>
                  <a:pt x="4941888" y="1468438"/>
                  <a:pt x="5214938" y="1485900"/>
                  <a:pt x="5381625" y="1504950"/>
                </a:cubicBezTo>
                <a:cubicBezTo>
                  <a:pt x="5548312" y="1524000"/>
                  <a:pt x="5719763" y="1554163"/>
                  <a:pt x="5819775" y="1562100"/>
                </a:cubicBezTo>
                <a:cubicBezTo>
                  <a:pt x="5919788" y="1570038"/>
                  <a:pt x="5915025" y="1543050"/>
                  <a:pt x="5981700" y="1552575"/>
                </a:cubicBezTo>
                <a:cubicBezTo>
                  <a:pt x="6048375" y="1562100"/>
                  <a:pt x="6149975" y="1584325"/>
                  <a:pt x="6219825" y="1619250"/>
                </a:cubicBezTo>
                <a:cubicBezTo>
                  <a:pt x="6289675" y="1654175"/>
                  <a:pt x="6346825" y="1716088"/>
                  <a:pt x="6400800" y="1762125"/>
                </a:cubicBezTo>
                <a:cubicBezTo>
                  <a:pt x="6454775" y="1808162"/>
                  <a:pt x="6477000" y="1814513"/>
                  <a:pt x="6543675" y="1895475"/>
                </a:cubicBezTo>
                <a:cubicBezTo>
                  <a:pt x="6610350" y="1976438"/>
                  <a:pt x="6724650" y="2128838"/>
                  <a:pt x="6800850" y="2247900"/>
                </a:cubicBezTo>
                <a:cubicBezTo>
                  <a:pt x="6877050" y="2366962"/>
                  <a:pt x="6967538" y="2493963"/>
                  <a:pt x="7000875" y="2609850"/>
                </a:cubicBezTo>
                <a:cubicBezTo>
                  <a:pt x="7034212" y="2725737"/>
                  <a:pt x="7013575" y="2833688"/>
                  <a:pt x="7000875" y="2943225"/>
                </a:cubicBezTo>
                <a:cubicBezTo>
                  <a:pt x="6988175" y="3052762"/>
                  <a:pt x="6940550" y="3184525"/>
                  <a:pt x="6924675" y="3267075"/>
                </a:cubicBezTo>
                <a:cubicBezTo>
                  <a:pt x="6908800" y="3349625"/>
                  <a:pt x="6904038" y="3375025"/>
                  <a:pt x="6905625" y="3438525"/>
                </a:cubicBezTo>
                <a:cubicBezTo>
                  <a:pt x="6907212" y="3502025"/>
                  <a:pt x="6919913" y="3556000"/>
                  <a:pt x="6934200" y="3648075"/>
                </a:cubicBezTo>
                <a:cubicBezTo>
                  <a:pt x="6948487" y="3740150"/>
                  <a:pt x="6961188" y="3887788"/>
                  <a:pt x="6991350" y="3990975"/>
                </a:cubicBezTo>
                <a:cubicBezTo>
                  <a:pt x="7021513" y="4094163"/>
                  <a:pt x="7080250" y="4194175"/>
                  <a:pt x="7115175" y="4267200"/>
                </a:cubicBezTo>
                <a:cubicBezTo>
                  <a:pt x="7150100" y="4340225"/>
                  <a:pt x="7189788" y="4379913"/>
                  <a:pt x="7200900" y="4429125"/>
                </a:cubicBezTo>
                <a:cubicBezTo>
                  <a:pt x="7212012" y="4478337"/>
                  <a:pt x="7218362" y="4538663"/>
                  <a:pt x="7181850" y="4562475"/>
                </a:cubicBezTo>
                <a:cubicBezTo>
                  <a:pt x="7145338" y="4586287"/>
                  <a:pt x="7056438" y="4567238"/>
                  <a:pt x="6981825" y="4572000"/>
                </a:cubicBezTo>
                <a:cubicBezTo>
                  <a:pt x="6907213" y="4576763"/>
                  <a:pt x="6846888" y="4586288"/>
                  <a:pt x="6734175" y="4591050"/>
                </a:cubicBezTo>
                <a:cubicBezTo>
                  <a:pt x="6621463" y="4595813"/>
                  <a:pt x="6426200" y="4603750"/>
                  <a:pt x="6305550" y="4600575"/>
                </a:cubicBezTo>
                <a:cubicBezTo>
                  <a:pt x="6184900" y="4597400"/>
                  <a:pt x="6140450" y="4570413"/>
                  <a:pt x="6010275" y="4572000"/>
                </a:cubicBezTo>
                <a:cubicBezTo>
                  <a:pt x="5880100" y="4573588"/>
                  <a:pt x="5524500" y="4610100"/>
                  <a:pt x="5524500" y="4610100"/>
                </a:cubicBezTo>
                <a:lnTo>
                  <a:pt x="5219700" y="4629150"/>
                </a:lnTo>
                <a:cubicBezTo>
                  <a:pt x="5122862" y="4633913"/>
                  <a:pt x="5026025" y="4651375"/>
                  <a:pt x="4943475" y="4638675"/>
                </a:cubicBezTo>
                <a:cubicBezTo>
                  <a:pt x="4860925" y="4625975"/>
                  <a:pt x="4824412" y="4584700"/>
                  <a:pt x="4724400" y="4552950"/>
                </a:cubicBezTo>
                <a:cubicBezTo>
                  <a:pt x="4624388" y="4521200"/>
                  <a:pt x="4419600" y="4468813"/>
                  <a:pt x="4343400" y="4448175"/>
                </a:cubicBezTo>
                <a:cubicBezTo>
                  <a:pt x="4267200" y="4427538"/>
                  <a:pt x="4314825" y="4435475"/>
                  <a:pt x="4267200" y="4429125"/>
                </a:cubicBezTo>
                <a:cubicBezTo>
                  <a:pt x="4219575" y="4422775"/>
                  <a:pt x="4130675" y="4413250"/>
                  <a:pt x="4057650" y="4410075"/>
                </a:cubicBezTo>
                <a:cubicBezTo>
                  <a:pt x="3984625" y="4406900"/>
                  <a:pt x="3900488" y="4408488"/>
                  <a:pt x="3829050" y="4410075"/>
                </a:cubicBezTo>
                <a:cubicBezTo>
                  <a:pt x="3757613" y="4411663"/>
                  <a:pt x="3721100" y="4389438"/>
                  <a:pt x="3629025" y="4419600"/>
                </a:cubicBezTo>
                <a:cubicBezTo>
                  <a:pt x="3536950" y="4449762"/>
                  <a:pt x="3370262" y="4560888"/>
                  <a:pt x="3276600" y="4591050"/>
                </a:cubicBezTo>
                <a:cubicBezTo>
                  <a:pt x="3182938" y="4621212"/>
                  <a:pt x="3192463" y="4578350"/>
                  <a:pt x="3067050" y="4600575"/>
                </a:cubicBezTo>
                <a:cubicBezTo>
                  <a:pt x="2941638" y="4622800"/>
                  <a:pt x="2652712" y="4689475"/>
                  <a:pt x="2524125" y="4724400"/>
                </a:cubicBezTo>
                <a:cubicBezTo>
                  <a:pt x="2395538" y="4759325"/>
                  <a:pt x="2382838" y="4738688"/>
                  <a:pt x="2295525" y="4810125"/>
                </a:cubicBezTo>
                <a:cubicBezTo>
                  <a:pt x="2208213" y="4881563"/>
                  <a:pt x="2098675" y="5075238"/>
                  <a:pt x="2000250" y="5153025"/>
                </a:cubicBezTo>
                <a:cubicBezTo>
                  <a:pt x="1901825" y="5230812"/>
                  <a:pt x="1793875" y="5253038"/>
                  <a:pt x="1704975" y="5276850"/>
                </a:cubicBezTo>
                <a:cubicBezTo>
                  <a:pt x="1616075" y="5300663"/>
                  <a:pt x="1535113" y="5316538"/>
                  <a:pt x="1466850" y="5295900"/>
                </a:cubicBezTo>
                <a:cubicBezTo>
                  <a:pt x="1398588" y="5275263"/>
                  <a:pt x="1331913" y="5200650"/>
                  <a:pt x="1295400" y="5153025"/>
                </a:cubicBezTo>
                <a:cubicBezTo>
                  <a:pt x="1258888" y="5105400"/>
                  <a:pt x="1295400" y="5095875"/>
                  <a:pt x="1247775" y="5010150"/>
                </a:cubicBezTo>
                <a:cubicBezTo>
                  <a:pt x="1200150" y="4924425"/>
                  <a:pt x="1077913" y="4722813"/>
                  <a:pt x="1009650" y="4638675"/>
                </a:cubicBezTo>
                <a:cubicBezTo>
                  <a:pt x="941388" y="4554538"/>
                  <a:pt x="892175" y="4541837"/>
                  <a:pt x="838200" y="4505325"/>
                </a:cubicBezTo>
                <a:cubicBezTo>
                  <a:pt x="784225" y="4468813"/>
                  <a:pt x="685800" y="4419600"/>
                  <a:pt x="685800" y="4419600"/>
                </a:cubicBezTo>
                <a:cubicBezTo>
                  <a:pt x="649288" y="4398963"/>
                  <a:pt x="639762" y="4398962"/>
                  <a:pt x="619125" y="4381500"/>
                </a:cubicBezTo>
                <a:cubicBezTo>
                  <a:pt x="598488" y="4364038"/>
                  <a:pt x="561975" y="4314825"/>
                  <a:pt x="561975" y="4314825"/>
                </a:cubicBezTo>
                <a:cubicBezTo>
                  <a:pt x="547688" y="4298950"/>
                  <a:pt x="533400" y="4286250"/>
                  <a:pt x="533400" y="4286250"/>
                </a:cubicBezTo>
                <a:cubicBezTo>
                  <a:pt x="487363" y="4240213"/>
                  <a:pt x="339725" y="4098925"/>
                  <a:pt x="285750" y="4038600"/>
                </a:cubicBezTo>
                <a:cubicBezTo>
                  <a:pt x="231775" y="3978275"/>
                  <a:pt x="227012" y="3960812"/>
                  <a:pt x="209550" y="3924300"/>
                </a:cubicBezTo>
                <a:cubicBezTo>
                  <a:pt x="192088" y="3887788"/>
                  <a:pt x="198437" y="3857625"/>
                  <a:pt x="180975" y="3819525"/>
                </a:cubicBezTo>
                <a:cubicBezTo>
                  <a:pt x="163513" y="3781425"/>
                  <a:pt x="125412" y="3725862"/>
                  <a:pt x="104775" y="3695700"/>
                </a:cubicBezTo>
                <a:cubicBezTo>
                  <a:pt x="84138" y="3665538"/>
                  <a:pt x="70644" y="3652044"/>
                  <a:pt x="57150" y="3638550"/>
                </a:cubicBezTo>
              </a:path>
            </a:pathLst>
          </a:custGeom>
          <a:noFill/>
          <a:ln w="317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703132" y="1050720"/>
            <a:ext cx="723275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읍남리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6675" y="3697679"/>
            <a:ext cx="2790825" cy="569521"/>
          </a:xfrm>
          <a:custGeom>
            <a:avLst/>
            <a:gdLst>
              <a:gd name="connsiteX0" fmla="*/ 2790825 w 2790825"/>
              <a:gd name="connsiteY0" fmla="*/ 569521 h 569521"/>
              <a:gd name="connsiteX1" fmla="*/ 2609850 w 2790825"/>
              <a:gd name="connsiteY1" fmla="*/ 417121 h 569521"/>
              <a:gd name="connsiteX2" fmla="*/ 2466975 w 2790825"/>
              <a:gd name="connsiteY2" fmla="*/ 350446 h 569521"/>
              <a:gd name="connsiteX3" fmla="*/ 2276475 w 2790825"/>
              <a:gd name="connsiteY3" fmla="*/ 312346 h 569521"/>
              <a:gd name="connsiteX4" fmla="*/ 2085975 w 2790825"/>
              <a:gd name="connsiteY4" fmla="*/ 302821 h 569521"/>
              <a:gd name="connsiteX5" fmla="*/ 2009775 w 2790825"/>
              <a:gd name="connsiteY5" fmla="*/ 93271 h 569521"/>
              <a:gd name="connsiteX6" fmla="*/ 1838325 w 2790825"/>
              <a:gd name="connsiteY6" fmla="*/ 7546 h 569521"/>
              <a:gd name="connsiteX7" fmla="*/ 1762125 w 2790825"/>
              <a:gd name="connsiteY7" fmla="*/ 7546 h 569521"/>
              <a:gd name="connsiteX8" fmla="*/ 1485900 w 2790825"/>
              <a:gd name="connsiteY8" fmla="*/ 36121 h 569521"/>
              <a:gd name="connsiteX9" fmla="*/ 1400175 w 2790825"/>
              <a:gd name="connsiteY9" fmla="*/ 17071 h 569521"/>
              <a:gd name="connsiteX10" fmla="*/ 1190625 w 2790825"/>
              <a:gd name="connsiteY10" fmla="*/ 178996 h 569521"/>
              <a:gd name="connsiteX11" fmla="*/ 1028700 w 2790825"/>
              <a:gd name="connsiteY11" fmla="*/ 293296 h 569521"/>
              <a:gd name="connsiteX12" fmla="*/ 809625 w 2790825"/>
              <a:gd name="connsiteY12" fmla="*/ 379021 h 569521"/>
              <a:gd name="connsiteX13" fmla="*/ 695325 w 2790825"/>
              <a:gd name="connsiteY13" fmla="*/ 369496 h 569521"/>
              <a:gd name="connsiteX14" fmla="*/ 552450 w 2790825"/>
              <a:gd name="connsiteY14" fmla="*/ 359971 h 569521"/>
              <a:gd name="connsiteX15" fmla="*/ 419100 w 2790825"/>
              <a:gd name="connsiteY15" fmla="*/ 369496 h 569521"/>
              <a:gd name="connsiteX16" fmla="*/ 276225 w 2790825"/>
              <a:gd name="connsiteY16" fmla="*/ 388546 h 569521"/>
              <a:gd name="connsiteX17" fmla="*/ 219075 w 2790825"/>
              <a:gd name="connsiteY17" fmla="*/ 379021 h 569521"/>
              <a:gd name="connsiteX18" fmla="*/ 152400 w 2790825"/>
              <a:gd name="connsiteY18" fmla="*/ 379021 h 569521"/>
              <a:gd name="connsiteX19" fmla="*/ 47625 w 2790825"/>
              <a:gd name="connsiteY19" fmla="*/ 407596 h 569521"/>
              <a:gd name="connsiteX20" fmla="*/ 0 w 2790825"/>
              <a:gd name="connsiteY20" fmla="*/ 417121 h 5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0825" h="569521">
                <a:moveTo>
                  <a:pt x="2790825" y="569521"/>
                </a:moveTo>
                <a:cubicBezTo>
                  <a:pt x="2727325" y="511577"/>
                  <a:pt x="2663825" y="453633"/>
                  <a:pt x="2609850" y="417121"/>
                </a:cubicBezTo>
                <a:cubicBezTo>
                  <a:pt x="2555875" y="380609"/>
                  <a:pt x="2522538" y="367909"/>
                  <a:pt x="2466975" y="350446"/>
                </a:cubicBezTo>
                <a:cubicBezTo>
                  <a:pt x="2411412" y="332983"/>
                  <a:pt x="2339975" y="320283"/>
                  <a:pt x="2276475" y="312346"/>
                </a:cubicBezTo>
                <a:cubicBezTo>
                  <a:pt x="2212975" y="304409"/>
                  <a:pt x="2130425" y="339333"/>
                  <a:pt x="2085975" y="302821"/>
                </a:cubicBezTo>
                <a:cubicBezTo>
                  <a:pt x="2041525" y="266309"/>
                  <a:pt x="2051050" y="142483"/>
                  <a:pt x="2009775" y="93271"/>
                </a:cubicBezTo>
                <a:cubicBezTo>
                  <a:pt x="1968500" y="44059"/>
                  <a:pt x="1879600" y="21833"/>
                  <a:pt x="1838325" y="7546"/>
                </a:cubicBezTo>
                <a:cubicBezTo>
                  <a:pt x="1797050" y="-6742"/>
                  <a:pt x="1820862" y="2783"/>
                  <a:pt x="1762125" y="7546"/>
                </a:cubicBezTo>
                <a:cubicBezTo>
                  <a:pt x="1703387" y="12308"/>
                  <a:pt x="1546225" y="34534"/>
                  <a:pt x="1485900" y="36121"/>
                </a:cubicBezTo>
                <a:cubicBezTo>
                  <a:pt x="1425575" y="37708"/>
                  <a:pt x="1449387" y="-6742"/>
                  <a:pt x="1400175" y="17071"/>
                </a:cubicBezTo>
                <a:cubicBezTo>
                  <a:pt x="1350962" y="40883"/>
                  <a:pt x="1252537" y="132959"/>
                  <a:pt x="1190625" y="178996"/>
                </a:cubicBezTo>
                <a:cubicBezTo>
                  <a:pt x="1128713" y="225033"/>
                  <a:pt x="1092200" y="259959"/>
                  <a:pt x="1028700" y="293296"/>
                </a:cubicBezTo>
                <a:cubicBezTo>
                  <a:pt x="965200" y="326633"/>
                  <a:pt x="865188" y="366321"/>
                  <a:pt x="809625" y="379021"/>
                </a:cubicBezTo>
                <a:cubicBezTo>
                  <a:pt x="754062" y="391721"/>
                  <a:pt x="695325" y="369496"/>
                  <a:pt x="695325" y="369496"/>
                </a:cubicBezTo>
                <a:cubicBezTo>
                  <a:pt x="652463" y="366321"/>
                  <a:pt x="598487" y="359971"/>
                  <a:pt x="552450" y="359971"/>
                </a:cubicBezTo>
                <a:cubicBezTo>
                  <a:pt x="506413" y="359971"/>
                  <a:pt x="465137" y="364733"/>
                  <a:pt x="419100" y="369496"/>
                </a:cubicBezTo>
                <a:cubicBezTo>
                  <a:pt x="373062" y="374258"/>
                  <a:pt x="309562" y="386959"/>
                  <a:pt x="276225" y="388546"/>
                </a:cubicBezTo>
                <a:cubicBezTo>
                  <a:pt x="242888" y="390133"/>
                  <a:pt x="239712" y="380608"/>
                  <a:pt x="219075" y="379021"/>
                </a:cubicBezTo>
                <a:cubicBezTo>
                  <a:pt x="198438" y="377434"/>
                  <a:pt x="180975" y="374259"/>
                  <a:pt x="152400" y="379021"/>
                </a:cubicBezTo>
                <a:cubicBezTo>
                  <a:pt x="123825" y="383783"/>
                  <a:pt x="73025" y="401246"/>
                  <a:pt x="47625" y="407596"/>
                </a:cubicBezTo>
                <a:cubicBezTo>
                  <a:pt x="22225" y="413946"/>
                  <a:pt x="11112" y="415533"/>
                  <a:pt x="0" y="417121"/>
                </a:cubicBezTo>
              </a:path>
            </a:pathLst>
          </a:custGeom>
          <a:noFill/>
          <a:ln w="349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모서리가 둥근 직사각형 152"/>
          <p:cNvSpPr/>
          <p:nvPr/>
        </p:nvSpPr>
        <p:spPr bwMode="auto">
          <a:xfrm>
            <a:off x="8398567" y="2568614"/>
            <a:ext cx="809743" cy="356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읍남리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19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39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804814" y="6379169"/>
            <a:ext cx="347127" cy="181022"/>
          </a:xfrm>
          <a:prstGeom prst="ellipse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7804" y="5325616"/>
            <a:ext cx="889987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산불진행선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1</a:t>
            </a:r>
            <a:r>
              <a:rPr lang="ko-KR" altLang="en-US" sz="1100" dirty="0" smtClean="0"/>
              <a:t>차방어선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2</a:t>
            </a:r>
            <a:r>
              <a:rPr lang="ko-KR" altLang="en-US" sz="1100" dirty="0" smtClean="0"/>
              <a:t>차방어선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3</a:t>
            </a:r>
            <a:r>
              <a:rPr lang="ko-KR" altLang="en-US" sz="1100" dirty="0" smtClean="0"/>
              <a:t>차방어선</a:t>
            </a:r>
            <a:endParaRPr lang="ko-KR" altLang="en-US" sz="11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10843215" y="6222522"/>
            <a:ext cx="371475" cy="0"/>
          </a:xfrm>
          <a:prstGeom prst="line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68610" y="3223678"/>
            <a:ext cx="723275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수산리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82841" y="3560418"/>
            <a:ext cx="1495602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본부 대응예방과장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 bwMode="auto">
          <a:xfrm>
            <a:off x="9181306" y="3930856"/>
            <a:ext cx="816575" cy="3710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수산리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26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54070" y="4093554"/>
            <a:ext cx="723275" cy="307777"/>
          </a:xfrm>
          <a:prstGeom prst="rect">
            <a:avLst/>
          </a:prstGeom>
          <a:solidFill>
            <a:srgbClr val="00B0F0"/>
          </a:solidFill>
          <a:ln w="158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수산리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141031" y="4474585"/>
            <a:ext cx="1077218" cy="215444"/>
          </a:xfrm>
          <a:prstGeom prst="rect">
            <a:avLst/>
          </a:prstGeom>
          <a:solidFill>
            <a:srgbClr val="00B05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영덕소방서장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3975579" y="1814909"/>
            <a:ext cx="974930" cy="356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읍남리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토일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대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155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MSCONFIG</dc:creator>
  <cp:lastModifiedBy>user</cp:lastModifiedBy>
  <cp:revision>12</cp:revision>
  <cp:lastPrinted>2022-05-28T15:31:16Z</cp:lastPrinted>
  <dcterms:created xsi:type="dcterms:W3CDTF">2022-05-28T15:09:32Z</dcterms:created>
  <dcterms:modified xsi:type="dcterms:W3CDTF">2022-05-28T20:11:51Z</dcterms:modified>
</cp:coreProperties>
</file>