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5" r:id="rId3"/>
    <p:sldId id="274" r:id="rId4"/>
    <p:sldId id="273" r:id="rId5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ED4"/>
    <a:srgbClr val="FE7901"/>
    <a:srgbClr val="0000FF"/>
    <a:srgbClr val="9900FF"/>
    <a:srgbClr val="FEE6F6"/>
    <a:srgbClr val="FF0000"/>
    <a:srgbClr val="F2F7FC"/>
    <a:srgbClr val="1628CE"/>
    <a:srgbClr val="025CEE"/>
    <a:srgbClr val="7B5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2" autoAdjust="0"/>
    <p:restoredTop sz="95470" autoAdjust="0"/>
  </p:normalViewPr>
  <p:slideViewPr>
    <p:cSldViewPr snapToGrid="0">
      <p:cViewPr varScale="1">
        <p:scale>
          <a:sx n="110" d="100"/>
          <a:sy n="110" d="100"/>
        </p:scale>
        <p:origin x="7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34BC-CC67-4DF5-AB80-22D12048C2B8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140"/>
            <a:ext cx="5438775" cy="3909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259"/>
            <a:ext cx="2946400" cy="4985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259"/>
            <a:ext cx="2946400" cy="4985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30F4D-98F2-4816-9D9F-A5F828A8D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3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30F4D-98F2-4816-9D9F-A5F828A8D8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2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530F4D-98F2-4816-9D9F-A5F828A8D8B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726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530F4D-98F2-4816-9D9F-A5F828A8D8B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56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530F4D-98F2-4816-9D9F-A5F828A8D8B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5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639-9552-47A1-895A-7BFD8082C57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4D1F-8FB5-4A65-AFED-E3EC18072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1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639-9552-47A1-895A-7BFD8082C57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4D1F-8FB5-4A65-AFED-E3EC18072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639-9552-47A1-895A-7BFD8082C57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4D1F-8FB5-4A65-AFED-E3EC18072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2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639-9552-47A1-895A-7BFD8082C57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4D1F-8FB5-4A65-AFED-E3EC18072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4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639-9552-47A1-895A-7BFD8082C57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4D1F-8FB5-4A65-AFED-E3EC18072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639-9552-47A1-895A-7BFD8082C57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4D1F-8FB5-4A65-AFED-E3EC18072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9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639-9552-47A1-895A-7BFD8082C57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4D1F-8FB5-4A65-AFED-E3EC18072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7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639-9552-47A1-895A-7BFD8082C57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4D1F-8FB5-4A65-AFED-E3EC18072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639-9552-47A1-895A-7BFD8082C57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4D1F-8FB5-4A65-AFED-E3EC18072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8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639-9552-47A1-895A-7BFD8082C57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4D1F-8FB5-4A65-AFED-E3EC18072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6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1639-9552-47A1-895A-7BFD8082C57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74D1F-8FB5-4A65-AFED-E3EC18072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7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1639-9552-47A1-895A-7BFD8082C57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74D1F-8FB5-4A65-AFED-E3EC18072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8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5521095">
            <a:off x="162" y="2225746"/>
            <a:ext cx="2217249" cy="3239927"/>
            <a:chOff x="-1310152" y="-3148216"/>
            <a:chExt cx="1669652" cy="1681104"/>
          </a:xfrm>
        </p:grpSpPr>
        <p:pic>
          <p:nvPicPr>
            <p:cNvPr id="18" name="Picture 289" descr="화살표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4" r="70580" b="14194"/>
            <a:stretch>
              <a:fillRect/>
            </a:stretch>
          </p:blipFill>
          <p:spPr bwMode="auto">
            <a:xfrm rot="6078905">
              <a:off x="-1315878" y="-3142490"/>
              <a:ext cx="1681104" cy="166965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0"/>
            </a:sp3d>
          </p:spPr>
        </p:pic>
        <p:sp>
          <p:nvSpPr>
            <p:cNvPr id="19" name="직사각형 18"/>
            <p:cNvSpPr/>
            <p:nvPr/>
          </p:nvSpPr>
          <p:spPr>
            <a:xfrm rot="6078905">
              <a:off x="-960295" y="-2527136"/>
              <a:ext cx="1036151" cy="347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400" b="1" dirty="0" smtClean="0">
                  <a:solidFill>
                    <a:prstClr val="white"/>
                  </a:solidFill>
                  <a:latin typeface="HY견고딕" pitchFamily="18" charset="-127"/>
                  <a:ea typeface="HY견고딕" pitchFamily="18" charset="-127"/>
                  <a:cs typeface="Calibri" pitchFamily="34" charset="0"/>
                </a:rPr>
                <a:t>서풍 </a:t>
              </a:r>
              <a:r>
                <a:rPr kumimoji="1" lang="en-US" altLang="ko-KR" sz="2400" b="1" dirty="0" smtClean="0">
                  <a:solidFill>
                    <a:prstClr val="white"/>
                  </a:solidFill>
                  <a:latin typeface="HY견고딕" pitchFamily="18" charset="-127"/>
                  <a:ea typeface="HY견고딕" pitchFamily="18" charset="-127"/>
                  <a:cs typeface="Calibri" pitchFamily="34" charset="0"/>
                </a:rPr>
                <a:t>4.3m/s</a:t>
              </a:r>
              <a:endParaRPr kumimoji="1" lang="ko-KR" altLang="en-US" sz="2400" b="1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Calibri" pitchFamily="34" charset="0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1516420" y="246753"/>
            <a:ext cx="585185" cy="746703"/>
            <a:chOff x="7757652" y="1548351"/>
            <a:chExt cx="2826773" cy="2689993"/>
          </a:xfrm>
          <a:solidFill>
            <a:schemeClr val="bg1"/>
          </a:solidFill>
          <a:effectLst>
            <a:glow rad="114300">
              <a:schemeClr val="accent1">
                <a:alpha val="40000"/>
              </a:schemeClr>
            </a:glow>
          </a:effectLst>
        </p:grpSpPr>
        <p:sp>
          <p:nvSpPr>
            <p:cNvPr id="100" name="이등변 삼각형 99"/>
            <p:cNvSpPr/>
            <p:nvPr/>
          </p:nvSpPr>
          <p:spPr>
            <a:xfrm rot="16200000">
              <a:off x="8268929" y="2241755"/>
              <a:ext cx="324465" cy="1347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이등변 삼각형 100"/>
            <p:cNvSpPr/>
            <p:nvPr/>
          </p:nvSpPr>
          <p:spPr>
            <a:xfrm>
              <a:off x="8942438" y="1548351"/>
              <a:ext cx="324465" cy="134701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이등변 삼각형 101"/>
            <p:cNvSpPr/>
            <p:nvPr/>
          </p:nvSpPr>
          <p:spPr>
            <a:xfrm rot="10800000">
              <a:off x="8942437" y="2891325"/>
              <a:ext cx="324465" cy="1347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이등변 삼각형 102"/>
            <p:cNvSpPr/>
            <p:nvPr/>
          </p:nvSpPr>
          <p:spPr>
            <a:xfrm rot="5400000">
              <a:off x="9748683" y="2241754"/>
              <a:ext cx="324465" cy="1347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6" name="직사각형 95"/>
          <p:cNvSpPr/>
          <p:nvPr/>
        </p:nvSpPr>
        <p:spPr>
          <a:xfrm flipV="1">
            <a:off x="11660669" y="-103249"/>
            <a:ext cx="296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503" y="-38185"/>
            <a:ext cx="3968227" cy="771814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울진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산불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작전도</a:t>
            </a:r>
            <a:r>
              <a:rPr lang="en-US" altLang="ko-KR" sz="1000" b="1" dirty="0"/>
              <a:t> </a:t>
            </a:r>
            <a:r>
              <a:rPr lang="en-US" altLang="ko-KR" sz="1200" b="1" dirty="0" smtClean="0"/>
              <a:t>[5. 28</a:t>
            </a:r>
            <a:r>
              <a:rPr lang="en-US" altLang="ko-KR" sz="1200" b="1" dirty="0" smtClean="0"/>
              <a:t>.(</a:t>
            </a:r>
            <a:r>
              <a:rPr lang="ko-KR" altLang="en-US" sz="1200" b="1" dirty="0" smtClean="0"/>
              <a:t>토</a:t>
            </a:r>
            <a:r>
              <a:rPr lang="en-US" altLang="ko-KR" sz="1200" b="1" dirty="0" smtClean="0"/>
              <a:t>) 21:00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기상현황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FF00"/>
                </a:solidFill>
              </a:rPr>
              <a:t>남서풍 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2.2m/s</a:t>
            </a:r>
            <a:r>
              <a:rPr lang="en-US" altLang="ko-KR" sz="1000" b="1" dirty="0">
                <a:solidFill>
                  <a:srgbClr val="FFFF00"/>
                </a:solidFill>
              </a:rPr>
              <a:t>, </a:t>
            </a:r>
            <a:r>
              <a:rPr lang="ko-KR" altLang="en-US" sz="1000" b="1" dirty="0">
                <a:solidFill>
                  <a:srgbClr val="FFFF00"/>
                </a:solidFill>
              </a:rPr>
              <a:t>기온 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26</a:t>
            </a:r>
            <a:r>
              <a:rPr lang="ko-KR" altLang="en-US" sz="1000" dirty="0" smtClean="0">
                <a:solidFill>
                  <a:srgbClr val="FFFF00"/>
                </a:solidFill>
              </a:rPr>
              <a:t>℃</a:t>
            </a:r>
            <a:r>
              <a:rPr lang="en-US" altLang="ko-KR" sz="1000" dirty="0">
                <a:solidFill>
                  <a:srgbClr val="FFFF00"/>
                </a:solidFill>
              </a:rPr>
              <a:t>, </a:t>
            </a:r>
            <a:r>
              <a:rPr lang="ko-KR" altLang="en-US" sz="1000" b="1" dirty="0">
                <a:solidFill>
                  <a:srgbClr val="FFFF00"/>
                </a:solidFill>
              </a:rPr>
              <a:t>습도 </a:t>
            </a:r>
            <a:r>
              <a:rPr lang="en-US" altLang="ko-KR" sz="1000" b="1" dirty="0" smtClean="0">
                <a:solidFill>
                  <a:srgbClr val="FFFF00"/>
                </a:solidFill>
              </a:rPr>
              <a:t>33%) 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535" y="749543"/>
            <a:ext cx="3288194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60" b="1" dirty="0" smtClean="0">
                <a:latin typeface="+mn-ea"/>
              </a:rPr>
              <a:t>동원 장비 및 인력</a:t>
            </a:r>
            <a:endParaRPr lang="en-US" altLang="ko-KR" sz="1260" b="1" dirty="0" smtClean="0">
              <a:latin typeface="+mn-ea"/>
            </a:endParaRPr>
          </a:p>
          <a:p>
            <a:pPr algn="ctr"/>
            <a:endParaRPr lang="en-US" altLang="ko-KR" sz="1260" b="1" dirty="0" smtClean="0">
              <a:latin typeface="+mn-ea"/>
            </a:endParaRPr>
          </a:p>
          <a:p>
            <a:r>
              <a:rPr lang="en-US" altLang="ko-KR" sz="1260" b="1" dirty="0" smtClean="0">
                <a:latin typeface="+mn-ea"/>
              </a:rPr>
              <a:t>[</a:t>
            </a:r>
            <a:r>
              <a:rPr lang="ko-KR" altLang="en-US" sz="1260" b="1" dirty="0" smtClean="0">
                <a:latin typeface="+mn-ea"/>
              </a:rPr>
              <a:t>인원</a:t>
            </a:r>
            <a:r>
              <a:rPr lang="en-US" altLang="ko-KR" sz="1260" b="1" dirty="0" smtClean="0">
                <a:latin typeface="+mn-ea"/>
              </a:rPr>
              <a:t>]</a:t>
            </a:r>
            <a:r>
              <a:rPr lang="ko-KR" altLang="en-US" sz="1260" b="1" dirty="0" smtClean="0">
                <a:latin typeface="+mn-ea"/>
              </a:rPr>
              <a:t> </a:t>
            </a:r>
            <a:r>
              <a:rPr lang="en-US" altLang="ko-KR" sz="1260" b="1" dirty="0" smtClean="0">
                <a:latin typeface="+mn-ea"/>
              </a:rPr>
              <a:t>668</a:t>
            </a:r>
            <a:r>
              <a:rPr lang="ko-KR" altLang="en-US" sz="1260" b="1" dirty="0" smtClean="0">
                <a:latin typeface="+mn-ea"/>
              </a:rPr>
              <a:t>명</a:t>
            </a:r>
            <a:endParaRPr lang="en-US" altLang="ko-KR" sz="1260" b="1" dirty="0" smtClean="0">
              <a:latin typeface="+mn-ea"/>
            </a:endParaRPr>
          </a:p>
          <a:p>
            <a:r>
              <a:rPr lang="en-US" altLang="ko-KR" sz="900" b="1" dirty="0" smtClean="0">
                <a:latin typeface="+mn-ea"/>
              </a:rPr>
              <a:t>(</a:t>
            </a:r>
            <a:r>
              <a:rPr lang="ko-KR" altLang="en-US" sz="900" b="1" dirty="0" smtClean="0">
                <a:latin typeface="+mn-ea"/>
              </a:rPr>
              <a:t>소방 </a:t>
            </a:r>
            <a:r>
              <a:rPr lang="en-US" altLang="ko-KR" sz="900" b="1" dirty="0" smtClean="0">
                <a:latin typeface="+mn-ea"/>
              </a:rPr>
              <a:t>186, </a:t>
            </a:r>
            <a:r>
              <a:rPr lang="ko-KR" altLang="en-US" sz="900" b="1" dirty="0" err="1" smtClean="0">
                <a:latin typeface="+mn-ea"/>
              </a:rPr>
              <a:t>의소대</a:t>
            </a:r>
            <a:r>
              <a:rPr lang="ko-KR" altLang="en-US" sz="900" b="1" dirty="0" smtClean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277, </a:t>
            </a:r>
            <a:r>
              <a:rPr lang="ko-KR" altLang="en-US" sz="900" b="1" dirty="0" err="1" smtClean="0">
                <a:latin typeface="+mn-ea"/>
              </a:rPr>
              <a:t>진화대</a:t>
            </a:r>
            <a:r>
              <a:rPr lang="ko-KR" altLang="en-US" sz="900" b="1" dirty="0" smtClean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116, </a:t>
            </a:r>
            <a:r>
              <a:rPr lang="ko-KR" altLang="en-US" sz="900" b="1" dirty="0" smtClean="0">
                <a:latin typeface="+mn-ea"/>
              </a:rPr>
              <a:t>공무원 </a:t>
            </a:r>
            <a:r>
              <a:rPr lang="en-US" altLang="ko-KR" sz="900" b="1" dirty="0" smtClean="0">
                <a:latin typeface="+mn-ea"/>
              </a:rPr>
              <a:t>54, </a:t>
            </a:r>
            <a:r>
              <a:rPr lang="ko-KR" altLang="en-US" sz="900" b="1" dirty="0" smtClean="0">
                <a:latin typeface="+mn-ea"/>
              </a:rPr>
              <a:t>경찰 </a:t>
            </a:r>
            <a:r>
              <a:rPr lang="en-US" altLang="ko-KR" sz="900" b="1" dirty="0" smtClean="0">
                <a:latin typeface="+mn-ea"/>
              </a:rPr>
              <a:t>35)</a:t>
            </a:r>
            <a:r>
              <a:rPr lang="ko-KR" altLang="en-US" sz="1260" b="1" dirty="0" smtClean="0">
                <a:latin typeface="+mn-ea"/>
              </a:rPr>
              <a:t> </a:t>
            </a:r>
            <a:endParaRPr lang="en-US" altLang="ko-KR" sz="1260" b="1" dirty="0" smtClean="0">
              <a:latin typeface="+mn-ea"/>
            </a:endParaRPr>
          </a:p>
          <a:p>
            <a:r>
              <a:rPr lang="en-US" altLang="ko-KR" sz="1260" b="1" dirty="0" smtClean="0">
                <a:latin typeface="+mn-ea"/>
              </a:rPr>
              <a:t>[</a:t>
            </a:r>
            <a:r>
              <a:rPr lang="ko-KR" altLang="en-US" sz="1260" b="1" dirty="0" smtClean="0">
                <a:latin typeface="+mn-ea"/>
              </a:rPr>
              <a:t>장비</a:t>
            </a:r>
            <a:r>
              <a:rPr lang="en-US" altLang="ko-KR" sz="1260" b="1" dirty="0" smtClean="0">
                <a:latin typeface="+mn-ea"/>
              </a:rPr>
              <a:t>] </a:t>
            </a:r>
            <a:r>
              <a:rPr lang="en-US" altLang="ko-KR" sz="1260" b="1" dirty="0" smtClean="0">
                <a:latin typeface="+mn-ea"/>
              </a:rPr>
              <a:t>78</a:t>
            </a:r>
            <a:r>
              <a:rPr lang="ko-KR" altLang="en-US" sz="1260" b="1" dirty="0" smtClean="0">
                <a:latin typeface="+mn-ea"/>
              </a:rPr>
              <a:t>대</a:t>
            </a:r>
            <a:r>
              <a:rPr lang="en-US" altLang="ko-KR" sz="1050" b="1" dirty="0" smtClean="0">
                <a:latin typeface="+mn-ea"/>
              </a:rPr>
              <a:t> </a:t>
            </a:r>
            <a:endParaRPr lang="en-US" altLang="ko-KR" sz="1050" b="1" dirty="0" smtClean="0">
              <a:latin typeface="+mn-ea"/>
            </a:endParaRPr>
          </a:p>
          <a:p>
            <a:r>
              <a:rPr lang="en-US" altLang="ko-KR" sz="1050" b="1" dirty="0">
                <a:latin typeface="+mn-ea"/>
              </a:rPr>
              <a:t> </a:t>
            </a:r>
            <a:r>
              <a:rPr lang="en-US" altLang="ko-KR" sz="1050" b="1" dirty="0" smtClean="0">
                <a:latin typeface="+mn-ea"/>
              </a:rPr>
              <a:t>(</a:t>
            </a:r>
            <a:r>
              <a:rPr lang="ko-KR" altLang="en-US" sz="1050" b="1" dirty="0" smtClean="0">
                <a:latin typeface="+mn-ea"/>
              </a:rPr>
              <a:t>소방 </a:t>
            </a:r>
            <a:r>
              <a:rPr lang="en-US" altLang="ko-KR" sz="1050" b="1" dirty="0" smtClean="0">
                <a:latin typeface="+mn-ea"/>
              </a:rPr>
              <a:t>75(</a:t>
            </a:r>
            <a:r>
              <a:rPr lang="ko-KR" altLang="en-US" sz="1050" b="1" dirty="0" err="1" smtClean="0">
                <a:latin typeface="+mn-ea"/>
              </a:rPr>
              <a:t>진화차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latin typeface="+mn-ea"/>
              </a:rPr>
              <a:t>55), </a:t>
            </a:r>
            <a:r>
              <a:rPr lang="ko-KR" altLang="en-US" sz="1050" b="1" dirty="0" smtClean="0">
                <a:latin typeface="+mn-ea"/>
              </a:rPr>
              <a:t>유관기관 </a:t>
            </a:r>
            <a:r>
              <a:rPr lang="en-US" altLang="ko-KR" sz="1050" b="1" dirty="0" smtClean="0">
                <a:latin typeface="+mn-ea"/>
              </a:rPr>
              <a:t>3)</a:t>
            </a:r>
          </a:p>
          <a:p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dirty="0" smtClean="0">
                <a:latin typeface="+mn-ea"/>
              </a:rPr>
              <a:t>헬기</a:t>
            </a:r>
            <a:r>
              <a:rPr lang="en-US" altLang="ko-KR" sz="1200" b="1" dirty="0" smtClean="0">
                <a:latin typeface="+mn-ea"/>
              </a:rPr>
              <a:t>] 30</a:t>
            </a:r>
            <a:r>
              <a:rPr lang="ko-KR" altLang="en-US" sz="1200" b="1" dirty="0" smtClean="0">
                <a:latin typeface="+mn-ea"/>
              </a:rPr>
              <a:t>대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050" b="1" dirty="0" smtClean="0">
                <a:latin typeface="+mn-ea"/>
              </a:rPr>
              <a:t> (</a:t>
            </a:r>
            <a:r>
              <a:rPr lang="ko-KR" altLang="en-US" sz="1050" b="1" dirty="0" smtClean="0">
                <a:latin typeface="+mn-ea"/>
              </a:rPr>
              <a:t>소방</a:t>
            </a:r>
            <a:r>
              <a:rPr lang="en-US" altLang="ko-KR" sz="1050" b="1" dirty="0" smtClean="0">
                <a:latin typeface="+mn-ea"/>
              </a:rPr>
              <a:t>(</a:t>
            </a:r>
            <a:r>
              <a:rPr lang="ko-KR" altLang="en-US" sz="1050" b="1" dirty="0" smtClean="0">
                <a:latin typeface="+mn-ea"/>
              </a:rPr>
              <a:t>경북</a:t>
            </a:r>
            <a:r>
              <a:rPr lang="en-US" altLang="ko-KR" sz="1050" b="1" dirty="0" smtClean="0">
                <a:latin typeface="+mn-ea"/>
              </a:rPr>
              <a:t>,</a:t>
            </a:r>
            <a:r>
              <a:rPr lang="ko-KR" altLang="en-US" sz="1050" b="1" dirty="0" smtClean="0">
                <a:latin typeface="+mn-ea"/>
              </a:rPr>
              <a:t>대구</a:t>
            </a:r>
            <a:r>
              <a:rPr lang="en-US" altLang="ko-KR" sz="1050" b="1" dirty="0" smtClean="0">
                <a:latin typeface="+mn-ea"/>
              </a:rPr>
              <a:t>,</a:t>
            </a:r>
            <a:r>
              <a:rPr lang="ko-KR" altLang="en-US" sz="1050" b="1" dirty="0" smtClean="0">
                <a:latin typeface="+mn-ea"/>
              </a:rPr>
              <a:t>울산</a:t>
            </a:r>
            <a:r>
              <a:rPr lang="en-US" altLang="ko-KR" sz="1050" b="1" dirty="0" smtClean="0">
                <a:latin typeface="+mn-ea"/>
              </a:rPr>
              <a:t>)</a:t>
            </a:r>
            <a:r>
              <a:rPr lang="ko-KR" altLang="en-US" sz="1050" b="1" dirty="0" smtClean="0">
                <a:latin typeface="+mn-ea"/>
              </a:rPr>
              <a:t> </a:t>
            </a:r>
            <a:r>
              <a:rPr lang="en-US" altLang="ko-KR" sz="1050" b="1" dirty="0" smtClean="0">
                <a:latin typeface="+mn-ea"/>
              </a:rPr>
              <a:t>3, </a:t>
            </a:r>
            <a:r>
              <a:rPr lang="ko-KR" altLang="en-US" sz="1050" b="1" dirty="0" smtClean="0">
                <a:latin typeface="+mn-ea"/>
              </a:rPr>
              <a:t>산림청 </a:t>
            </a:r>
            <a:r>
              <a:rPr lang="en-US" altLang="ko-KR" sz="1050" b="1" dirty="0" smtClean="0">
                <a:latin typeface="+mn-ea"/>
              </a:rPr>
              <a:t>12</a:t>
            </a:r>
            <a:r>
              <a:rPr lang="en-US" altLang="ko-KR" sz="1050" b="1" dirty="0" smtClean="0">
                <a:latin typeface="+mn-ea"/>
              </a:rPr>
              <a:t>, </a:t>
            </a:r>
            <a:r>
              <a:rPr lang="ko-KR" altLang="en-US" sz="1050" b="1" dirty="0" smtClean="0">
                <a:latin typeface="+mn-ea"/>
              </a:rPr>
              <a:t>임차 </a:t>
            </a:r>
            <a:r>
              <a:rPr lang="en-US" altLang="ko-KR" sz="1050" b="1" dirty="0" smtClean="0">
                <a:latin typeface="+mn-ea"/>
              </a:rPr>
              <a:t>7, </a:t>
            </a:r>
            <a:r>
              <a:rPr lang="ko-KR" altLang="en-US" sz="1050" b="1" dirty="0" smtClean="0">
                <a:latin typeface="+mn-ea"/>
              </a:rPr>
              <a:t>군 </a:t>
            </a:r>
            <a:r>
              <a:rPr lang="en-US" altLang="ko-KR" sz="1050" b="1" dirty="0" smtClean="0">
                <a:latin typeface="+mn-ea"/>
              </a:rPr>
              <a:t>3 )</a:t>
            </a:r>
            <a:r>
              <a:rPr lang="en-US" altLang="ko-KR" sz="800" b="1" dirty="0" smtClean="0">
                <a:latin typeface="+mn-ea"/>
              </a:rPr>
              <a:t> </a:t>
            </a:r>
          </a:p>
          <a:p>
            <a:endParaRPr lang="en-US" altLang="ko-KR" sz="800" b="1" dirty="0">
              <a:latin typeface="+mn-ea"/>
            </a:endParaRPr>
          </a:p>
          <a:p>
            <a:endParaRPr lang="en-US" altLang="ko-KR" sz="800" b="1" dirty="0">
              <a:latin typeface="+mn-ea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5400000" flipH="1" flipV="1">
            <a:off x="8511701" y="6407968"/>
            <a:ext cx="13999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/>
          <p:nvPr/>
        </p:nvCxnSpPr>
        <p:spPr>
          <a:xfrm rot="10800000">
            <a:off x="8486775" y="6117872"/>
            <a:ext cx="1905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6" descr="끊임없이 위로 달아나 불꽃을 내뿜다, 불꽃, 불, 화염 PNG 일러스트 및 PSD 이미지 무료 다운로드 - Pngtree | 불,  표지, 배경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36" y="4206015"/>
            <a:ext cx="579850" cy="5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2391214"/>
            <a:ext cx="3296729" cy="321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차량배치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개소 </a:t>
            </a:r>
            <a:r>
              <a:rPr lang="en-US" altLang="ko-KR" sz="1400" b="1" dirty="0" smtClean="0"/>
              <a:t>55</a:t>
            </a:r>
            <a:r>
              <a:rPr lang="ko-KR" altLang="en-US" sz="1400" b="1" dirty="0" smtClean="0"/>
              <a:t>대</a:t>
            </a:r>
            <a:endParaRPr lang="ko-KR" altLang="en-US" sz="1400" b="1" dirty="0"/>
          </a:p>
        </p:txBody>
      </p:sp>
      <p:sp>
        <p:nvSpPr>
          <p:cNvPr id="121" name="사각형 설명선 120"/>
          <p:cNvSpPr/>
          <p:nvPr/>
        </p:nvSpPr>
        <p:spPr>
          <a:xfrm>
            <a:off x="2229447" y="4129558"/>
            <a:ext cx="1012186" cy="322009"/>
          </a:xfrm>
          <a:prstGeom prst="wedgeRectCallout">
            <a:avLst>
              <a:gd name="adj1" fmla="val -50708"/>
              <a:gd name="adj2" fmla="val 8344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발화지점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자유형 124"/>
          <p:cNvSpPr/>
          <p:nvPr/>
        </p:nvSpPr>
        <p:spPr bwMode="auto">
          <a:xfrm rot="20715606">
            <a:off x="1787714" y="2267992"/>
            <a:ext cx="6729873" cy="2631366"/>
          </a:xfrm>
          <a:custGeom>
            <a:avLst/>
            <a:gdLst>
              <a:gd name="connsiteX0" fmla="*/ 0 w 4656841"/>
              <a:gd name="connsiteY0" fmla="*/ 2234152 h 3648173"/>
              <a:gd name="connsiteX1" fmla="*/ 150829 w 4656841"/>
              <a:gd name="connsiteY1" fmla="*/ 1300899 h 3648173"/>
              <a:gd name="connsiteX2" fmla="*/ 791851 w 4656841"/>
              <a:gd name="connsiteY2" fmla="*/ 94268 h 3648173"/>
              <a:gd name="connsiteX3" fmla="*/ 2705493 w 4656841"/>
              <a:gd name="connsiteY3" fmla="*/ 0 h 3648173"/>
              <a:gd name="connsiteX4" fmla="*/ 4289196 w 4656841"/>
              <a:gd name="connsiteY4" fmla="*/ 867266 h 3648173"/>
              <a:gd name="connsiteX5" fmla="*/ 4656841 w 4656841"/>
              <a:gd name="connsiteY5" fmla="*/ 2045616 h 3648173"/>
              <a:gd name="connsiteX6" fmla="*/ 4515439 w 4656841"/>
              <a:gd name="connsiteY6" fmla="*/ 2912882 h 3648173"/>
              <a:gd name="connsiteX7" fmla="*/ 3695307 w 4656841"/>
              <a:gd name="connsiteY7" fmla="*/ 3648173 h 3648173"/>
              <a:gd name="connsiteX8" fmla="*/ 2017336 w 4656841"/>
              <a:gd name="connsiteY8" fmla="*/ 3280527 h 3648173"/>
              <a:gd name="connsiteX9" fmla="*/ 386499 w 4656841"/>
              <a:gd name="connsiteY9" fmla="*/ 2573517 h 3648173"/>
              <a:gd name="connsiteX10" fmla="*/ 0 w 4656841"/>
              <a:gd name="connsiteY10" fmla="*/ 2234152 h 364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6841" h="3648173">
                <a:moveTo>
                  <a:pt x="0" y="2234152"/>
                </a:moveTo>
                <a:lnTo>
                  <a:pt x="150829" y="1300899"/>
                </a:lnTo>
                <a:lnTo>
                  <a:pt x="791851" y="94268"/>
                </a:lnTo>
                <a:lnTo>
                  <a:pt x="2705493" y="0"/>
                </a:lnTo>
                <a:lnTo>
                  <a:pt x="4289196" y="867266"/>
                </a:lnTo>
                <a:lnTo>
                  <a:pt x="4656841" y="2045616"/>
                </a:lnTo>
                <a:lnTo>
                  <a:pt x="4515439" y="2912882"/>
                </a:lnTo>
                <a:lnTo>
                  <a:pt x="3695307" y="3648173"/>
                </a:lnTo>
                <a:lnTo>
                  <a:pt x="2017336" y="3280527"/>
                </a:lnTo>
                <a:lnTo>
                  <a:pt x="386499" y="2573517"/>
                </a:lnTo>
                <a:lnTo>
                  <a:pt x="0" y="2234152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직사각형 177"/>
          <p:cNvSpPr/>
          <p:nvPr/>
        </p:nvSpPr>
        <p:spPr bwMode="auto">
          <a:xfrm>
            <a:off x="9519175" y="131050"/>
            <a:ext cx="2590354" cy="81768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rgbClr val="0000FF"/>
                </a:solidFill>
              </a:rPr>
              <a:t>주민대피 현황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: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42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명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en-US" altLang="ko-KR" sz="1000" b="1" dirty="0">
                <a:solidFill>
                  <a:srgbClr val="FE7901"/>
                </a:solidFill>
              </a:rPr>
              <a:t> 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- </a:t>
            </a:r>
            <a:r>
              <a:rPr lang="ko-KR" altLang="en-US" sz="1000" b="1" dirty="0" err="1" smtClean="0">
                <a:solidFill>
                  <a:srgbClr val="F21ED4"/>
                </a:solidFill>
              </a:rPr>
              <a:t>읍남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1</a:t>
            </a:r>
            <a:r>
              <a:rPr lang="ko-KR" altLang="en-US" sz="1000" b="1" dirty="0" smtClean="0">
                <a:solidFill>
                  <a:srgbClr val="F21ED4"/>
                </a:solidFill>
              </a:rPr>
              <a:t>리 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9</a:t>
            </a:r>
            <a:r>
              <a:rPr lang="ko-KR" altLang="en-US" sz="1000" b="1" dirty="0" smtClean="0">
                <a:solidFill>
                  <a:srgbClr val="F21ED4"/>
                </a:solidFill>
              </a:rPr>
              <a:t>세대 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9</a:t>
            </a:r>
            <a:r>
              <a:rPr lang="ko-KR" altLang="en-US" sz="1000" b="1" dirty="0" smtClean="0">
                <a:solidFill>
                  <a:srgbClr val="F21ED4"/>
                </a:solidFill>
              </a:rPr>
              <a:t>명 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: </a:t>
            </a:r>
            <a:r>
              <a:rPr lang="ko-KR" altLang="en-US" sz="1000" b="1" dirty="0" err="1" smtClean="0">
                <a:solidFill>
                  <a:srgbClr val="F21ED4"/>
                </a:solidFill>
              </a:rPr>
              <a:t>읍남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4</a:t>
            </a:r>
            <a:r>
              <a:rPr lang="ko-KR" altLang="en-US" sz="1000" b="1" dirty="0" smtClean="0">
                <a:solidFill>
                  <a:srgbClr val="F21ED4"/>
                </a:solidFill>
              </a:rPr>
              <a:t>리 마을회관</a:t>
            </a:r>
            <a:endParaRPr lang="en-US" altLang="ko-KR" sz="1000" b="1" dirty="0" smtClean="0">
              <a:solidFill>
                <a:srgbClr val="F21ED4"/>
              </a:solidFill>
            </a:endParaRPr>
          </a:p>
          <a:p>
            <a:r>
              <a:rPr lang="en-US" altLang="ko-KR" sz="1000" b="1" dirty="0">
                <a:solidFill>
                  <a:srgbClr val="F21ED4"/>
                </a:solidFill>
              </a:rPr>
              <a:t> 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- </a:t>
            </a:r>
            <a:r>
              <a:rPr lang="ko-KR" altLang="en-US" sz="1000" b="1" dirty="0" err="1" smtClean="0">
                <a:solidFill>
                  <a:srgbClr val="F21ED4"/>
                </a:solidFill>
              </a:rPr>
              <a:t>수산리</a:t>
            </a:r>
            <a:r>
              <a:rPr lang="ko-KR" altLang="en-US" sz="1000" b="1" dirty="0" smtClean="0">
                <a:solidFill>
                  <a:srgbClr val="F21ED4"/>
                </a:solidFill>
              </a:rPr>
              <a:t> </a:t>
            </a:r>
            <a:r>
              <a:rPr lang="en-US" altLang="ko-KR" sz="1000" b="1" dirty="0">
                <a:solidFill>
                  <a:srgbClr val="F21ED4"/>
                </a:solidFill>
              </a:rPr>
              <a:t> 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25</a:t>
            </a:r>
            <a:r>
              <a:rPr lang="ko-KR" altLang="en-US" sz="1000" b="1" dirty="0" smtClean="0">
                <a:solidFill>
                  <a:srgbClr val="F21ED4"/>
                </a:solidFill>
              </a:rPr>
              <a:t>세대 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28</a:t>
            </a:r>
            <a:r>
              <a:rPr lang="ko-KR" altLang="en-US" sz="1000" b="1" dirty="0" smtClean="0">
                <a:solidFill>
                  <a:srgbClr val="F21ED4"/>
                </a:solidFill>
              </a:rPr>
              <a:t>명 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: </a:t>
            </a:r>
            <a:r>
              <a:rPr lang="ko-KR" altLang="en-US" sz="1000" b="1" dirty="0" smtClean="0">
                <a:solidFill>
                  <a:srgbClr val="F21ED4"/>
                </a:solidFill>
              </a:rPr>
              <a:t>마을회관</a:t>
            </a:r>
            <a:endParaRPr lang="en-US" altLang="ko-KR" sz="1000" b="1" dirty="0" smtClean="0">
              <a:solidFill>
                <a:srgbClr val="F21ED4"/>
              </a:solidFill>
            </a:endParaRPr>
          </a:p>
          <a:p>
            <a:r>
              <a:rPr lang="en-US" altLang="ko-KR" sz="1000" b="1" dirty="0">
                <a:solidFill>
                  <a:srgbClr val="F21ED4"/>
                </a:solidFill>
              </a:rPr>
              <a:t> 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- </a:t>
            </a:r>
            <a:r>
              <a:rPr lang="ko-KR" altLang="en-US" sz="1000" b="1" dirty="0" err="1" smtClean="0">
                <a:solidFill>
                  <a:srgbClr val="F21ED4"/>
                </a:solidFill>
              </a:rPr>
              <a:t>읍남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1</a:t>
            </a:r>
            <a:r>
              <a:rPr lang="ko-KR" altLang="en-US" sz="1000" b="1" dirty="0" smtClean="0">
                <a:solidFill>
                  <a:srgbClr val="F21ED4"/>
                </a:solidFill>
              </a:rPr>
              <a:t>리 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4</a:t>
            </a:r>
            <a:r>
              <a:rPr lang="ko-KR" altLang="en-US" sz="1000" b="1" dirty="0" smtClean="0">
                <a:solidFill>
                  <a:srgbClr val="F21ED4"/>
                </a:solidFill>
              </a:rPr>
              <a:t>세대 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5</a:t>
            </a:r>
            <a:r>
              <a:rPr lang="ko-KR" altLang="en-US" sz="1000" b="1" dirty="0" smtClean="0">
                <a:solidFill>
                  <a:srgbClr val="F21ED4"/>
                </a:solidFill>
              </a:rPr>
              <a:t>명 </a:t>
            </a:r>
            <a:r>
              <a:rPr lang="en-US" altLang="ko-KR" sz="1000" b="1" dirty="0" smtClean="0">
                <a:solidFill>
                  <a:srgbClr val="F21ED4"/>
                </a:solidFill>
              </a:rPr>
              <a:t>: </a:t>
            </a:r>
            <a:r>
              <a:rPr lang="ko-KR" altLang="en-US" sz="1000" b="1" dirty="0" smtClean="0">
                <a:solidFill>
                  <a:srgbClr val="F21ED4"/>
                </a:solidFill>
              </a:rPr>
              <a:t>국민체육센터</a:t>
            </a:r>
            <a:endParaRPr lang="ko-KR" altLang="en-US" sz="1000" b="1" dirty="0" smtClean="0">
              <a:solidFill>
                <a:srgbClr val="F21ED4"/>
              </a:solidFill>
            </a:endParaRPr>
          </a:p>
        </p:txBody>
      </p:sp>
      <p:sp>
        <p:nvSpPr>
          <p:cNvPr id="187" name="사각형 설명선 186"/>
          <p:cNvSpPr/>
          <p:nvPr/>
        </p:nvSpPr>
        <p:spPr>
          <a:xfrm>
            <a:off x="9833706" y="5775722"/>
            <a:ext cx="2186958" cy="608960"/>
          </a:xfrm>
          <a:prstGeom prst="wedgeRectCallout">
            <a:avLst>
              <a:gd name="adj1" fmla="val -45884"/>
              <a:gd name="adj2" fmla="val 7617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자원집결지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엑스포공원야외주차장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사각형 설명선 187"/>
          <p:cNvSpPr/>
          <p:nvPr/>
        </p:nvSpPr>
        <p:spPr>
          <a:xfrm>
            <a:off x="8683567" y="1320042"/>
            <a:ext cx="1831644" cy="322009"/>
          </a:xfrm>
          <a:prstGeom prst="wedgeRectCallout">
            <a:avLst>
              <a:gd name="adj1" fmla="val -54549"/>
              <a:gd name="adj2" fmla="val 3084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현장지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휘소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버스터미널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자유형 188"/>
          <p:cNvSpPr/>
          <p:nvPr/>
        </p:nvSpPr>
        <p:spPr>
          <a:xfrm rot="1912679">
            <a:off x="3059189" y="1392168"/>
            <a:ext cx="7205595" cy="4566430"/>
          </a:xfrm>
          <a:custGeom>
            <a:avLst/>
            <a:gdLst>
              <a:gd name="connsiteX0" fmla="*/ 0 w 1634490"/>
              <a:gd name="connsiteY0" fmla="*/ 80010 h 1611630"/>
              <a:gd name="connsiteX1" fmla="*/ 0 w 1634490"/>
              <a:gd name="connsiteY1" fmla="*/ 80010 h 1611630"/>
              <a:gd name="connsiteX2" fmla="*/ 125730 w 1634490"/>
              <a:gd name="connsiteY2" fmla="*/ 57150 h 1611630"/>
              <a:gd name="connsiteX3" fmla="*/ 240030 w 1634490"/>
              <a:gd name="connsiteY3" fmla="*/ 22860 h 1611630"/>
              <a:gd name="connsiteX4" fmla="*/ 342900 w 1634490"/>
              <a:gd name="connsiteY4" fmla="*/ 0 h 1611630"/>
              <a:gd name="connsiteX5" fmla="*/ 982980 w 1634490"/>
              <a:gd name="connsiteY5" fmla="*/ 22860 h 1611630"/>
              <a:gd name="connsiteX6" fmla="*/ 1085850 w 1634490"/>
              <a:gd name="connsiteY6" fmla="*/ 45720 h 1611630"/>
              <a:gd name="connsiteX7" fmla="*/ 1177290 w 1634490"/>
              <a:gd name="connsiteY7" fmla="*/ 91440 h 1611630"/>
              <a:gd name="connsiteX8" fmla="*/ 1223010 w 1634490"/>
              <a:gd name="connsiteY8" fmla="*/ 114300 h 1611630"/>
              <a:gd name="connsiteX9" fmla="*/ 1268730 w 1634490"/>
              <a:gd name="connsiteY9" fmla="*/ 125730 h 1611630"/>
              <a:gd name="connsiteX10" fmla="*/ 1303020 w 1634490"/>
              <a:gd name="connsiteY10" fmla="*/ 148590 h 1611630"/>
              <a:gd name="connsiteX11" fmla="*/ 1405890 w 1634490"/>
              <a:gd name="connsiteY11" fmla="*/ 262890 h 1611630"/>
              <a:gd name="connsiteX12" fmla="*/ 1428750 w 1634490"/>
              <a:gd name="connsiteY12" fmla="*/ 331470 h 1611630"/>
              <a:gd name="connsiteX13" fmla="*/ 1463040 w 1634490"/>
              <a:gd name="connsiteY13" fmla="*/ 377190 h 1611630"/>
              <a:gd name="connsiteX14" fmla="*/ 1497330 w 1634490"/>
              <a:gd name="connsiteY14" fmla="*/ 434340 h 1611630"/>
              <a:gd name="connsiteX15" fmla="*/ 1520190 w 1634490"/>
              <a:gd name="connsiteY15" fmla="*/ 468630 h 1611630"/>
              <a:gd name="connsiteX16" fmla="*/ 1531620 w 1634490"/>
              <a:gd name="connsiteY16" fmla="*/ 502920 h 1611630"/>
              <a:gd name="connsiteX17" fmla="*/ 1554480 w 1634490"/>
              <a:gd name="connsiteY17" fmla="*/ 548640 h 1611630"/>
              <a:gd name="connsiteX18" fmla="*/ 1577340 w 1634490"/>
              <a:gd name="connsiteY18" fmla="*/ 662940 h 1611630"/>
              <a:gd name="connsiteX19" fmla="*/ 1600200 w 1634490"/>
              <a:gd name="connsiteY19" fmla="*/ 800100 h 1611630"/>
              <a:gd name="connsiteX20" fmla="*/ 1611630 w 1634490"/>
              <a:gd name="connsiteY20" fmla="*/ 834390 h 1611630"/>
              <a:gd name="connsiteX21" fmla="*/ 1634490 w 1634490"/>
              <a:gd name="connsiteY21" fmla="*/ 925830 h 1611630"/>
              <a:gd name="connsiteX22" fmla="*/ 1623060 w 1634490"/>
              <a:gd name="connsiteY22" fmla="*/ 1234440 h 1611630"/>
              <a:gd name="connsiteX23" fmla="*/ 1611630 w 1634490"/>
              <a:gd name="connsiteY23" fmla="*/ 1280160 h 1611630"/>
              <a:gd name="connsiteX24" fmla="*/ 1588770 w 1634490"/>
              <a:gd name="connsiteY24" fmla="*/ 1314450 h 1611630"/>
              <a:gd name="connsiteX25" fmla="*/ 1565910 w 1634490"/>
              <a:gd name="connsiteY25" fmla="*/ 1394460 h 1611630"/>
              <a:gd name="connsiteX26" fmla="*/ 1520190 w 1634490"/>
              <a:gd name="connsiteY26" fmla="*/ 1463040 h 1611630"/>
              <a:gd name="connsiteX27" fmla="*/ 1508760 w 1634490"/>
              <a:gd name="connsiteY27" fmla="*/ 1485900 h 1611630"/>
              <a:gd name="connsiteX28" fmla="*/ 1634490 w 1634490"/>
              <a:gd name="connsiteY28" fmla="*/ 1611630 h 1611630"/>
              <a:gd name="connsiteX0" fmla="*/ 0 w 1634490"/>
              <a:gd name="connsiteY0" fmla="*/ 80010 h 1687290"/>
              <a:gd name="connsiteX1" fmla="*/ 0 w 1634490"/>
              <a:gd name="connsiteY1" fmla="*/ 80010 h 1687290"/>
              <a:gd name="connsiteX2" fmla="*/ 125730 w 1634490"/>
              <a:gd name="connsiteY2" fmla="*/ 57150 h 1687290"/>
              <a:gd name="connsiteX3" fmla="*/ 240030 w 1634490"/>
              <a:gd name="connsiteY3" fmla="*/ 22860 h 1687290"/>
              <a:gd name="connsiteX4" fmla="*/ 342900 w 1634490"/>
              <a:gd name="connsiteY4" fmla="*/ 0 h 1687290"/>
              <a:gd name="connsiteX5" fmla="*/ 982980 w 1634490"/>
              <a:gd name="connsiteY5" fmla="*/ 22860 h 1687290"/>
              <a:gd name="connsiteX6" fmla="*/ 1085850 w 1634490"/>
              <a:gd name="connsiteY6" fmla="*/ 45720 h 1687290"/>
              <a:gd name="connsiteX7" fmla="*/ 1177290 w 1634490"/>
              <a:gd name="connsiteY7" fmla="*/ 91440 h 1687290"/>
              <a:gd name="connsiteX8" fmla="*/ 1223010 w 1634490"/>
              <a:gd name="connsiteY8" fmla="*/ 114300 h 1687290"/>
              <a:gd name="connsiteX9" fmla="*/ 1268730 w 1634490"/>
              <a:gd name="connsiteY9" fmla="*/ 125730 h 1687290"/>
              <a:gd name="connsiteX10" fmla="*/ 1303020 w 1634490"/>
              <a:gd name="connsiteY10" fmla="*/ 148590 h 1687290"/>
              <a:gd name="connsiteX11" fmla="*/ 1405890 w 1634490"/>
              <a:gd name="connsiteY11" fmla="*/ 262890 h 1687290"/>
              <a:gd name="connsiteX12" fmla="*/ 1428750 w 1634490"/>
              <a:gd name="connsiteY12" fmla="*/ 331470 h 1687290"/>
              <a:gd name="connsiteX13" fmla="*/ 1463040 w 1634490"/>
              <a:gd name="connsiteY13" fmla="*/ 377190 h 1687290"/>
              <a:gd name="connsiteX14" fmla="*/ 1497330 w 1634490"/>
              <a:gd name="connsiteY14" fmla="*/ 434340 h 1687290"/>
              <a:gd name="connsiteX15" fmla="*/ 1520190 w 1634490"/>
              <a:gd name="connsiteY15" fmla="*/ 468630 h 1687290"/>
              <a:gd name="connsiteX16" fmla="*/ 1531620 w 1634490"/>
              <a:gd name="connsiteY16" fmla="*/ 502920 h 1687290"/>
              <a:gd name="connsiteX17" fmla="*/ 1554480 w 1634490"/>
              <a:gd name="connsiteY17" fmla="*/ 548640 h 1687290"/>
              <a:gd name="connsiteX18" fmla="*/ 1577340 w 1634490"/>
              <a:gd name="connsiteY18" fmla="*/ 662940 h 1687290"/>
              <a:gd name="connsiteX19" fmla="*/ 1600200 w 1634490"/>
              <a:gd name="connsiteY19" fmla="*/ 800100 h 1687290"/>
              <a:gd name="connsiteX20" fmla="*/ 1611630 w 1634490"/>
              <a:gd name="connsiteY20" fmla="*/ 834390 h 1687290"/>
              <a:gd name="connsiteX21" fmla="*/ 1634490 w 1634490"/>
              <a:gd name="connsiteY21" fmla="*/ 925830 h 1687290"/>
              <a:gd name="connsiteX22" fmla="*/ 1623060 w 1634490"/>
              <a:gd name="connsiteY22" fmla="*/ 1234440 h 1687290"/>
              <a:gd name="connsiteX23" fmla="*/ 1611630 w 1634490"/>
              <a:gd name="connsiteY23" fmla="*/ 1280160 h 1687290"/>
              <a:gd name="connsiteX24" fmla="*/ 1588770 w 1634490"/>
              <a:gd name="connsiteY24" fmla="*/ 1314450 h 1687290"/>
              <a:gd name="connsiteX25" fmla="*/ 1565910 w 1634490"/>
              <a:gd name="connsiteY25" fmla="*/ 1394460 h 1687290"/>
              <a:gd name="connsiteX26" fmla="*/ 1520190 w 1634490"/>
              <a:gd name="connsiteY26" fmla="*/ 1463040 h 1687290"/>
              <a:gd name="connsiteX27" fmla="*/ 1508760 w 1634490"/>
              <a:gd name="connsiteY27" fmla="*/ 1485900 h 1687290"/>
              <a:gd name="connsiteX28" fmla="*/ 1307578 w 1634490"/>
              <a:gd name="connsiteY28" fmla="*/ 1687290 h 1687290"/>
              <a:gd name="connsiteX0" fmla="*/ 0 w 1634490"/>
              <a:gd name="connsiteY0" fmla="*/ 80010 h 1698099"/>
              <a:gd name="connsiteX1" fmla="*/ 0 w 1634490"/>
              <a:gd name="connsiteY1" fmla="*/ 80010 h 1698099"/>
              <a:gd name="connsiteX2" fmla="*/ 125730 w 1634490"/>
              <a:gd name="connsiteY2" fmla="*/ 57150 h 1698099"/>
              <a:gd name="connsiteX3" fmla="*/ 240030 w 1634490"/>
              <a:gd name="connsiteY3" fmla="*/ 22860 h 1698099"/>
              <a:gd name="connsiteX4" fmla="*/ 342900 w 1634490"/>
              <a:gd name="connsiteY4" fmla="*/ 0 h 1698099"/>
              <a:gd name="connsiteX5" fmla="*/ 982980 w 1634490"/>
              <a:gd name="connsiteY5" fmla="*/ 22860 h 1698099"/>
              <a:gd name="connsiteX6" fmla="*/ 1085850 w 1634490"/>
              <a:gd name="connsiteY6" fmla="*/ 45720 h 1698099"/>
              <a:gd name="connsiteX7" fmla="*/ 1177290 w 1634490"/>
              <a:gd name="connsiteY7" fmla="*/ 91440 h 1698099"/>
              <a:gd name="connsiteX8" fmla="*/ 1223010 w 1634490"/>
              <a:gd name="connsiteY8" fmla="*/ 114300 h 1698099"/>
              <a:gd name="connsiteX9" fmla="*/ 1268730 w 1634490"/>
              <a:gd name="connsiteY9" fmla="*/ 125730 h 1698099"/>
              <a:gd name="connsiteX10" fmla="*/ 1303020 w 1634490"/>
              <a:gd name="connsiteY10" fmla="*/ 148590 h 1698099"/>
              <a:gd name="connsiteX11" fmla="*/ 1405890 w 1634490"/>
              <a:gd name="connsiteY11" fmla="*/ 262890 h 1698099"/>
              <a:gd name="connsiteX12" fmla="*/ 1428750 w 1634490"/>
              <a:gd name="connsiteY12" fmla="*/ 331470 h 1698099"/>
              <a:gd name="connsiteX13" fmla="*/ 1463040 w 1634490"/>
              <a:gd name="connsiteY13" fmla="*/ 377190 h 1698099"/>
              <a:gd name="connsiteX14" fmla="*/ 1497330 w 1634490"/>
              <a:gd name="connsiteY14" fmla="*/ 434340 h 1698099"/>
              <a:gd name="connsiteX15" fmla="*/ 1520190 w 1634490"/>
              <a:gd name="connsiteY15" fmla="*/ 468630 h 1698099"/>
              <a:gd name="connsiteX16" fmla="*/ 1531620 w 1634490"/>
              <a:gd name="connsiteY16" fmla="*/ 502920 h 1698099"/>
              <a:gd name="connsiteX17" fmla="*/ 1554480 w 1634490"/>
              <a:gd name="connsiteY17" fmla="*/ 548640 h 1698099"/>
              <a:gd name="connsiteX18" fmla="*/ 1577340 w 1634490"/>
              <a:gd name="connsiteY18" fmla="*/ 662940 h 1698099"/>
              <a:gd name="connsiteX19" fmla="*/ 1600200 w 1634490"/>
              <a:gd name="connsiteY19" fmla="*/ 800100 h 1698099"/>
              <a:gd name="connsiteX20" fmla="*/ 1611630 w 1634490"/>
              <a:gd name="connsiteY20" fmla="*/ 834390 h 1698099"/>
              <a:gd name="connsiteX21" fmla="*/ 1634490 w 1634490"/>
              <a:gd name="connsiteY21" fmla="*/ 925830 h 1698099"/>
              <a:gd name="connsiteX22" fmla="*/ 1623060 w 1634490"/>
              <a:gd name="connsiteY22" fmla="*/ 1234440 h 1698099"/>
              <a:gd name="connsiteX23" fmla="*/ 1611630 w 1634490"/>
              <a:gd name="connsiteY23" fmla="*/ 1280160 h 1698099"/>
              <a:gd name="connsiteX24" fmla="*/ 1588770 w 1634490"/>
              <a:gd name="connsiteY24" fmla="*/ 1314450 h 1698099"/>
              <a:gd name="connsiteX25" fmla="*/ 1565910 w 1634490"/>
              <a:gd name="connsiteY25" fmla="*/ 1394460 h 1698099"/>
              <a:gd name="connsiteX26" fmla="*/ 1520190 w 1634490"/>
              <a:gd name="connsiteY26" fmla="*/ 1463040 h 1698099"/>
              <a:gd name="connsiteX27" fmla="*/ 1508760 w 1634490"/>
              <a:gd name="connsiteY27" fmla="*/ 1485900 h 1698099"/>
              <a:gd name="connsiteX28" fmla="*/ 1297362 w 1634490"/>
              <a:gd name="connsiteY28" fmla="*/ 1698099 h 1698099"/>
              <a:gd name="connsiteX0" fmla="*/ 0 w 1634490"/>
              <a:gd name="connsiteY0" fmla="*/ 80010 h 1698099"/>
              <a:gd name="connsiteX1" fmla="*/ 0 w 1634490"/>
              <a:gd name="connsiteY1" fmla="*/ 80010 h 1698099"/>
              <a:gd name="connsiteX2" fmla="*/ 125730 w 1634490"/>
              <a:gd name="connsiteY2" fmla="*/ 57150 h 1698099"/>
              <a:gd name="connsiteX3" fmla="*/ 240030 w 1634490"/>
              <a:gd name="connsiteY3" fmla="*/ 22860 h 1698099"/>
              <a:gd name="connsiteX4" fmla="*/ 342900 w 1634490"/>
              <a:gd name="connsiteY4" fmla="*/ 0 h 1698099"/>
              <a:gd name="connsiteX5" fmla="*/ 982980 w 1634490"/>
              <a:gd name="connsiteY5" fmla="*/ 22860 h 1698099"/>
              <a:gd name="connsiteX6" fmla="*/ 1085850 w 1634490"/>
              <a:gd name="connsiteY6" fmla="*/ 45720 h 1698099"/>
              <a:gd name="connsiteX7" fmla="*/ 1177290 w 1634490"/>
              <a:gd name="connsiteY7" fmla="*/ 91440 h 1698099"/>
              <a:gd name="connsiteX8" fmla="*/ 1223010 w 1634490"/>
              <a:gd name="connsiteY8" fmla="*/ 114300 h 1698099"/>
              <a:gd name="connsiteX9" fmla="*/ 1268730 w 1634490"/>
              <a:gd name="connsiteY9" fmla="*/ 125730 h 1698099"/>
              <a:gd name="connsiteX10" fmla="*/ 1303020 w 1634490"/>
              <a:gd name="connsiteY10" fmla="*/ 148590 h 1698099"/>
              <a:gd name="connsiteX11" fmla="*/ 1405890 w 1634490"/>
              <a:gd name="connsiteY11" fmla="*/ 262890 h 1698099"/>
              <a:gd name="connsiteX12" fmla="*/ 1428750 w 1634490"/>
              <a:gd name="connsiteY12" fmla="*/ 331470 h 1698099"/>
              <a:gd name="connsiteX13" fmla="*/ 1463040 w 1634490"/>
              <a:gd name="connsiteY13" fmla="*/ 377190 h 1698099"/>
              <a:gd name="connsiteX14" fmla="*/ 1497330 w 1634490"/>
              <a:gd name="connsiteY14" fmla="*/ 434340 h 1698099"/>
              <a:gd name="connsiteX15" fmla="*/ 1520190 w 1634490"/>
              <a:gd name="connsiteY15" fmla="*/ 468630 h 1698099"/>
              <a:gd name="connsiteX16" fmla="*/ 1531620 w 1634490"/>
              <a:gd name="connsiteY16" fmla="*/ 502920 h 1698099"/>
              <a:gd name="connsiteX17" fmla="*/ 1554480 w 1634490"/>
              <a:gd name="connsiteY17" fmla="*/ 548640 h 1698099"/>
              <a:gd name="connsiteX18" fmla="*/ 1577340 w 1634490"/>
              <a:gd name="connsiteY18" fmla="*/ 662940 h 1698099"/>
              <a:gd name="connsiteX19" fmla="*/ 1600200 w 1634490"/>
              <a:gd name="connsiteY19" fmla="*/ 800100 h 1698099"/>
              <a:gd name="connsiteX20" fmla="*/ 1611630 w 1634490"/>
              <a:gd name="connsiteY20" fmla="*/ 834390 h 1698099"/>
              <a:gd name="connsiteX21" fmla="*/ 1634490 w 1634490"/>
              <a:gd name="connsiteY21" fmla="*/ 925830 h 1698099"/>
              <a:gd name="connsiteX22" fmla="*/ 1623060 w 1634490"/>
              <a:gd name="connsiteY22" fmla="*/ 1234440 h 1698099"/>
              <a:gd name="connsiteX23" fmla="*/ 1611630 w 1634490"/>
              <a:gd name="connsiteY23" fmla="*/ 1280160 h 1698099"/>
              <a:gd name="connsiteX24" fmla="*/ 1588770 w 1634490"/>
              <a:gd name="connsiteY24" fmla="*/ 1314450 h 1698099"/>
              <a:gd name="connsiteX25" fmla="*/ 1565910 w 1634490"/>
              <a:gd name="connsiteY25" fmla="*/ 1394460 h 1698099"/>
              <a:gd name="connsiteX26" fmla="*/ 1520190 w 1634490"/>
              <a:gd name="connsiteY26" fmla="*/ 1463040 h 1698099"/>
              <a:gd name="connsiteX27" fmla="*/ 1508760 w 1634490"/>
              <a:gd name="connsiteY27" fmla="*/ 1485900 h 1698099"/>
              <a:gd name="connsiteX28" fmla="*/ 1205419 w 1634490"/>
              <a:gd name="connsiteY28" fmla="*/ 1698099 h 1698099"/>
              <a:gd name="connsiteX0" fmla="*/ 30648 w 1665138"/>
              <a:gd name="connsiteY0" fmla="*/ 80010 h 1698099"/>
              <a:gd name="connsiteX1" fmla="*/ 0 w 1665138"/>
              <a:gd name="connsiteY1" fmla="*/ 285372 h 1698099"/>
              <a:gd name="connsiteX2" fmla="*/ 156378 w 1665138"/>
              <a:gd name="connsiteY2" fmla="*/ 57150 h 1698099"/>
              <a:gd name="connsiteX3" fmla="*/ 270678 w 1665138"/>
              <a:gd name="connsiteY3" fmla="*/ 22860 h 1698099"/>
              <a:gd name="connsiteX4" fmla="*/ 373548 w 1665138"/>
              <a:gd name="connsiteY4" fmla="*/ 0 h 1698099"/>
              <a:gd name="connsiteX5" fmla="*/ 1013628 w 1665138"/>
              <a:gd name="connsiteY5" fmla="*/ 22860 h 1698099"/>
              <a:gd name="connsiteX6" fmla="*/ 1116498 w 1665138"/>
              <a:gd name="connsiteY6" fmla="*/ 45720 h 1698099"/>
              <a:gd name="connsiteX7" fmla="*/ 1207938 w 1665138"/>
              <a:gd name="connsiteY7" fmla="*/ 91440 h 1698099"/>
              <a:gd name="connsiteX8" fmla="*/ 1253658 w 1665138"/>
              <a:gd name="connsiteY8" fmla="*/ 114300 h 1698099"/>
              <a:gd name="connsiteX9" fmla="*/ 1299378 w 1665138"/>
              <a:gd name="connsiteY9" fmla="*/ 125730 h 1698099"/>
              <a:gd name="connsiteX10" fmla="*/ 1333668 w 1665138"/>
              <a:gd name="connsiteY10" fmla="*/ 148590 h 1698099"/>
              <a:gd name="connsiteX11" fmla="*/ 1436538 w 1665138"/>
              <a:gd name="connsiteY11" fmla="*/ 262890 h 1698099"/>
              <a:gd name="connsiteX12" fmla="*/ 1459398 w 1665138"/>
              <a:gd name="connsiteY12" fmla="*/ 331470 h 1698099"/>
              <a:gd name="connsiteX13" fmla="*/ 1493688 w 1665138"/>
              <a:gd name="connsiteY13" fmla="*/ 377190 h 1698099"/>
              <a:gd name="connsiteX14" fmla="*/ 1527978 w 1665138"/>
              <a:gd name="connsiteY14" fmla="*/ 434340 h 1698099"/>
              <a:gd name="connsiteX15" fmla="*/ 1550838 w 1665138"/>
              <a:gd name="connsiteY15" fmla="*/ 468630 h 1698099"/>
              <a:gd name="connsiteX16" fmla="*/ 1562268 w 1665138"/>
              <a:gd name="connsiteY16" fmla="*/ 502920 h 1698099"/>
              <a:gd name="connsiteX17" fmla="*/ 1585128 w 1665138"/>
              <a:gd name="connsiteY17" fmla="*/ 548640 h 1698099"/>
              <a:gd name="connsiteX18" fmla="*/ 1607988 w 1665138"/>
              <a:gd name="connsiteY18" fmla="*/ 662940 h 1698099"/>
              <a:gd name="connsiteX19" fmla="*/ 1630848 w 1665138"/>
              <a:gd name="connsiteY19" fmla="*/ 800100 h 1698099"/>
              <a:gd name="connsiteX20" fmla="*/ 1642278 w 1665138"/>
              <a:gd name="connsiteY20" fmla="*/ 834390 h 1698099"/>
              <a:gd name="connsiteX21" fmla="*/ 1665138 w 1665138"/>
              <a:gd name="connsiteY21" fmla="*/ 925830 h 1698099"/>
              <a:gd name="connsiteX22" fmla="*/ 1653708 w 1665138"/>
              <a:gd name="connsiteY22" fmla="*/ 1234440 h 1698099"/>
              <a:gd name="connsiteX23" fmla="*/ 1642278 w 1665138"/>
              <a:gd name="connsiteY23" fmla="*/ 1280160 h 1698099"/>
              <a:gd name="connsiteX24" fmla="*/ 1619418 w 1665138"/>
              <a:gd name="connsiteY24" fmla="*/ 1314450 h 1698099"/>
              <a:gd name="connsiteX25" fmla="*/ 1596558 w 1665138"/>
              <a:gd name="connsiteY25" fmla="*/ 1394460 h 1698099"/>
              <a:gd name="connsiteX26" fmla="*/ 1550838 w 1665138"/>
              <a:gd name="connsiteY26" fmla="*/ 1463040 h 1698099"/>
              <a:gd name="connsiteX27" fmla="*/ 1539408 w 1665138"/>
              <a:gd name="connsiteY27" fmla="*/ 1485900 h 1698099"/>
              <a:gd name="connsiteX28" fmla="*/ 1236067 w 1665138"/>
              <a:gd name="connsiteY28" fmla="*/ 1698099 h 1698099"/>
              <a:gd name="connsiteX0" fmla="*/ 0 w 1746866"/>
              <a:gd name="connsiteY0" fmla="*/ 361032 h 1698099"/>
              <a:gd name="connsiteX1" fmla="*/ 81728 w 1746866"/>
              <a:gd name="connsiteY1" fmla="*/ 285372 h 1698099"/>
              <a:gd name="connsiteX2" fmla="*/ 238106 w 1746866"/>
              <a:gd name="connsiteY2" fmla="*/ 57150 h 1698099"/>
              <a:gd name="connsiteX3" fmla="*/ 352406 w 1746866"/>
              <a:gd name="connsiteY3" fmla="*/ 22860 h 1698099"/>
              <a:gd name="connsiteX4" fmla="*/ 455276 w 1746866"/>
              <a:gd name="connsiteY4" fmla="*/ 0 h 1698099"/>
              <a:gd name="connsiteX5" fmla="*/ 1095356 w 1746866"/>
              <a:gd name="connsiteY5" fmla="*/ 22860 h 1698099"/>
              <a:gd name="connsiteX6" fmla="*/ 1198226 w 1746866"/>
              <a:gd name="connsiteY6" fmla="*/ 45720 h 1698099"/>
              <a:gd name="connsiteX7" fmla="*/ 1289666 w 1746866"/>
              <a:gd name="connsiteY7" fmla="*/ 91440 h 1698099"/>
              <a:gd name="connsiteX8" fmla="*/ 1335386 w 1746866"/>
              <a:gd name="connsiteY8" fmla="*/ 114300 h 1698099"/>
              <a:gd name="connsiteX9" fmla="*/ 1381106 w 1746866"/>
              <a:gd name="connsiteY9" fmla="*/ 125730 h 1698099"/>
              <a:gd name="connsiteX10" fmla="*/ 1415396 w 1746866"/>
              <a:gd name="connsiteY10" fmla="*/ 148590 h 1698099"/>
              <a:gd name="connsiteX11" fmla="*/ 1518266 w 1746866"/>
              <a:gd name="connsiteY11" fmla="*/ 262890 h 1698099"/>
              <a:gd name="connsiteX12" fmla="*/ 1541126 w 1746866"/>
              <a:gd name="connsiteY12" fmla="*/ 331470 h 1698099"/>
              <a:gd name="connsiteX13" fmla="*/ 1575416 w 1746866"/>
              <a:gd name="connsiteY13" fmla="*/ 377190 h 1698099"/>
              <a:gd name="connsiteX14" fmla="*/ 1609706 w 1746866"/>
              <a:gd name="connsiteY14" fmla="*/ 434340 h 1698099"/>
              <a:gd name="connsiteX15" fmla="*/ 1632566 w 1746866"/>
              <a:gd name="connsiteY15" fmla="*/ 468630 h 1698099"/>
              <a:gd name="connsiteX16" fmla="*/ 1643996 w 1746866"/>
              <a:gd name="connsiteY16" fmla="*/ 502920 h 1698099"/>
              <a:gd name="connsiteX17" fmla="*/ 1666856 w 1746866"/>
              <a:gd name="connsiteY17" fmla="*/ 548640 h 1698099"/>
              <a:gd name="connsiteX18" fmla="*/ 1689716 w 1746866"/>
              <a:gd name="connsiteY18" fmla="*/ 662940 h 1698099"/>
              <a:gd name="connsiteX19" fmla="*/ 1712576 w 1746866"/>
              <a:gd name="connsiteY19" fmla="*/ 800100 h 1698099"/>
              <a:gd name="connsiteX20" fmla="*/ 1724006 w 1746866"/>
              <a:gd name="connsiteY20" fmla="*/ 834390 h 1698099"/>
              <a:gd name="connsiteX21" fmla="*/ 1746866 w 1746866"/>
              <a:gd name="connsiteY21" fmla="*/ 925830 h 1698099"/>
              <a:gd name="connsiteX22" fmla="*/ 1735436 w 1746866"/>
              <a:gd name="connsiteY22" fmla="*/ 1234440 h 1698099"/>
              <a:gd name="connsiteX23" fmla="*/ 1724006 w 1746866"/>
              <a:gd name="connsiteY23" fmla="*/ 1280160 h 1698099"/>
              <a:gd name="connsiteX24" fmla="*/ 1701146 w 1746866"/>
              <a:gd name="connsiteY24" fmla="*/ 1314450 h 1698099"/>
              <a:gd name="connsiteX25" fmla="*/ 1678286 w 1746866"/>
              <a:gd name="connsiteY25" fmla="*/ 1394460 h 1698099"/>
              <a:gd name="connsiteX26" fmla="*/ 1632566 w 1746866"/>
              <a:gd name="connsiteY26" fmla="*/ 1463040 h 1698099"/>
              <a:gd name="connsiteX27" fmla="*/ 1621136 w 1746866"/>
              <a:gd name="connsiteY27" fmla="*/ 1485900 h 1698099"/>
              <a:gd name="connsiteX28" fmla="*/ 1317795 w 1746866"/>
              <a:gd name="connsiteY28" fmla="*/ 1698099 h 169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46866" h="1698099">
                <a:moveTo>
                  <a:pt x="0" y="361032"/>
                </a:moveTo>
                <a:cubicBezTo>
                  <a:pt x="27243" y="335812"/>
                  <a:pt x="42044" y="336019"/>
                  <a:pt x="81728" y="285372"/>
                </a:cubicBezTo>
                <a:cubicBezTo>
                  <a:pt x="121412" y="234725"/>
                  <a:pt x="192993" y="100902"/>
                  <a:pt x="238106" y="57150"/>
                </a:cubicBezTo>
                <a:cubicBezTo>
                  <a:pt x="283219" y="13398"/>
                  <a:pt x="230018" y="47338"/>
                  <a:pt x="352406" y="22860"/>
                </a:cubicBezTo>
                <a:cubicBezTo>
                  <a:pt x="452986" y="2744"/>
                  <a:pt x="388542" y="22245"/>
                  <a:pt x="455276" y="0"/>
                </a:cubicBezTo>
                <a:cubicBezTo>
                  <a:pt x="682133" y="4726"/>
                  <a:pt x="881602" y="-10025"/>
                  <a:pt x="1095356" y="22860"/>
                </a:cubicBezTo>
                <a:cubicBezTo>
                  <a:pt x="1104532" y="24272"/>
                  <a:pt x="1184906" y="40170"/>
                  <a:pt x="1198226" y="45720"/>
                </a:cubicBezTo>
                <a:cubicBezTo>
                  <a:pt x="1229682" y="58827"/>
                  <a:pt x="1259186" y="76200"/>
                  <a:pt x="1289666" y="91440"/>
                </a:cubicBezTo>
                <a:cubicBezTo>
                  <a:pt x="1304906" y="99060"/>
                  <a:pt x="1318856" y="110167"/>
                  <a:pt x="1335386" y="114300"/>
                </a:cubicBezTo>
                <a:lnTo>
                  <a:pt x="1381106" y="125730"/>
                </a:lnTo>
                <a:cubicBezTo>
                  <a:pt x="1392536" y="133350"/>
                  <a:pt x="1405129" y="139464"/>
                  <a:pt x="1415396" y="148590"/>
                </a:cubicBezTo>
                <a:cubicBezTo>
                  <a:pt x="1476934" y="203290"/>
                  <a:pt x="1476666" y="207423"/>
                  <a:pt x="1518266" y="262890"/>
                </a:cubicBezTo>
                <a:cubicBezTo>
                  <a:pt x="1525886" y="285750"/>
                  <a:pt x="1530350" y="309917"/>
                  <a:pt x="1541126" y="331470"/>
                </a:cubicBezTo>
                <a:cubicBezTo>
                  <a:pt x="1549645" y="348509"/>
                  <a:pt x="1564849" y="361339"/>
                  <a:pt x="1575416" y="377190"/>
                </a:cubicBezTo>
                <a:cubicBezTo>
                  <a:pt x="1587739" y="395675"/>
                  <a:pt x="1597932" y="415501"/>
                  <a:pt x="1609706" y="434340"/>
                </a:cubicBezTo>
                <a:cubicBezTo>
                  <a:pt x="1616987" y="445989"/>
                  <a:pt x="1626423" y="456343"/>
                  <a:pt x="1632566" y="468630"/>
                </a:cubicBezTo>
                <a:cubicBezTo>
                  <a:pt x="1637954" y="479406"/>
                  <a:pt x="1639250" y="491846"/>
                  <a:pt x="1643996" y="502920"/>
                </a:cubicBezTo>
                <a:cubicBezTo>
                  <a:pt x="1650708" y="518581"/>
                  <a:pt x="1659236" y="533400"/>
                  <a:pt x="1666856" y="548640"/>
                </a:cubicBezTo>
                <a:cubicBezTo>
                  <a:pt x="1674476" y="586740"/>
                  <a:pt x="1683328" y="624614"/>
                  <a:pt x="1689716" y="662940"/>
                </a:cubicBezTo>
                <a:cubicBezTo>
                  <a:pt x="1697336" y="708660"/>
                  <a:pt x="1697919" y="756128"/>
                  <a:pt x="1712576" y="800100"/>
                </a:cubicBezTo>
                <a:cubicBezTo>
                  <a:pt x="1716386" y="811530"/>
                  <a:pt x="1721084" y="822701"/>
                  <a:pt x="1724006" y="834390"/>
                </a:cubicBezTo>
                <a:lnTo>
                  <a:pt x="1746866" y="925830"/>
                </a:lnTo>
                <a:cubicBezTo>
                  <a:pt x="1743056" y="1028700"/>
                  <a:pt x="1742064" y="1131713"/>
                  <a:pt x="1735436" y="1234440"/>
                </a:cubicBezTo>
                <a:cubicBezTo>
                  <a:pt x="1734425" y="1250116"/>
                  <a:pt x="1730194" y="1265721"/>
                  <a:pt x="1724006" y="1280160"/>
                </a:cubicBezTo>
                <a:cubicBezTo>
                  <a:pt x="1718595" y="1292786"/>
                  <a:pt x="1708766" y="1303020"/>
                  <a:pt x="1701146" y="1314450"/>
                </a:cubicBezTo>
                <a:cubicBezTo>
                  <a:pt x="1698456" y="1325211"/>
                  <a:pt x="1685739" y="1381044"/>
                  <a:pt x="1678286" y="1394460"/>
                </a:cubicBezTo>
                <a:cubicBezTo>
                  <a:pt x="1664943" y="1418477"/>
                  <a:pt x="1644853" y="1438466"/>
                  <a:pt x="1632566" y="1463040"/>
                </a:cubicBezTo>
                <a:lnTo>
                  <a:pt x="1621136" y="1485900"/>
                </a:lnTo>
                <a:lnTo>
                  <a:pt x="1317795" y="1698099"/>
                </a:lnTo>
              </a:path>
            </a:pathLst>
          </a:custGeom>
          <a:noFill/>
          <a:ln w="5715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자유형 191"/>
          <p:cNvSpPr/>
          <p:nvPr/>
        </p:nvSpPr>
        <p:spPr>
          <a:xfrm rot="10331133">
            <a:off x="11111324" y="6970"/>
            <a:ext cx="1397386" cy="5963013"/>
          </a:xfrm>
          <a:custGeom>
            <a:avLst/>
            <a:gdLst>
              <a:gd name="connsiteX0" fmla="*/ 304800 w 393968"/>
              <a:gd name="connsiteY0" fmla="*/ 0 h 1422400"/>
              <a:gd name="connsiteX1" fmla="*/ 393700 w 393968"/>
              <a:gd name="connsiteY1" fmla="*/ 622300 h 1422400"/>
              <a:gd name="connsiteX2" fmla="*/ 279400 w 393968"/>
              <a:gd name="connsiteY2" fmla="*/ 1092200 h 1422400"/>
              <a:gd name="connsiteX3" fmla="*/ 0 w 393968"/>
              <a:gd name="connsiteY3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968" h="1422400">
                <a:moveTo>
                  <a:pt x="304800" y="0"/>
                </a:moveTo>
                <a:cubicBezTo>
                  <a:pt x="351366" y="220133"/>
                  <a:pt x="397933" y="440267"/>
                  <a:pt x="393700" y="622300"/>
                </a:cubicBezTo>
                <a:cubicBezTo>
                  <a:pt x="389467" y="804333"/>
                  <a:pt x="345017" y="958850"/>
                  <a:pt x="279400" y="1092200"/>
                </a:cubicBezTo>
                <a:cubicBezTo>
                  <a:pt x="213783" y="1225550"/>
                  <a:pt x="106891" y="1323975"/>
                  <a:pt x="0" y="1422400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사각형 설명선 194"/>
          <p:cNvSpPr/>
          <p:nvPr/>
        </p:nvSpPr>
        <p:spPr>
          <a:xfrm>
            <a:off x="7632615" y="4352962"/>
            <a:ext cx="1334321" cy="322009"/>
          </a:xfrm>
          <a:prstGeom prst="wedgeRectCallout">
            <a:avLst>
              <a:gd name="adj1" fmla="val -49418"/>
              <a:gd name="adj2" fmla="val -97887"/>
            </a:avLst>
          </a:prstGeom>
          <a:solidFill>
            <a:schemeClr val="bg2">
              <a:lumMod val="9000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방어선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6" name="사각형 설명선 195"/>
          <p:cNvSpPr/>
          <p:nvPr/>
        </p:nvSpPr>
        <p:spPr>
          <a:xfrm>
            <a:off x="9848050" y="3884006"/>
            <a:ext cx="1334321" cy="322009"/>
          </a:xfrm>
          <a:prstGeom prst="wedgeRectCallout">
            <a:avLst>
              <a:gd name="adj1" fmla="val -44653"/>
              <a:gd name="adj2" fmla="val 68166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방어선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7" name="사각형 설명선 196"/>
          <p:cNvSpPr/>
          <p:nvPr/>
        </p:nvSpPr>
        <p:spPr>
          <a:xfrm>
            <a:off x="9737060" y="2297141"/>
            <a:ext cx="1334321" cy="322009"/>
          </a:xfrm>
          <a:prstGeom prst="wedgeRectCallout">
            <a:avLst>
              <a:gd name="adj1" fmla="val 47894"/>
              <a:gd name="adj2" fmla="val 103730"/>
            </a:avLst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방어선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-3605" y="5219036"/>
            <a:ext cx="1306913" cy="1636516"/>
          </a:xfrm>
          <a:prstGeom prst="rect">
            <a:avLst/>
          </a:prstGeom>
          <a:solidFill>
            <a:schemeClr val="bg2">
              <a:lumMod val="50000"/>
            </a:schemeClr>
          </a:soli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모서리가 둥근 직사각형 198"/>
          <p:cNvSpPr/>
          <p:nvPr/>
        </p:nvSpPr>
        <p:spPr bwMode="auto">
          <a:xfrm>
            <a:off x="208113" y="5361382"/>
            <a:ext cx="702747" cy="367998"/>
          </a:xfrm>
          <a:prstGeom prst="roundRect">
            <a:avLst/>
          </a:prstGeom>
          <a:noFill/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범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례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00" name="자유형 199"/>
          <p:cNvSpPr/>
          <p:nvPr/>
        </p:nvSpPr>
        <p:spPr>
          <a:xfrm>
            <a:off x="84938" y="6167517"/>
            <a:ext cx="400745" cy="45719"/>
          </a:xfrm>
          <a:custGeom>
            <a:avLst/>
            <a:gdLst>
              <a:gd name="connsiteX0" fmla="*/ 0 w 228600"/>
              <a:gd name="connsiteY0" fmla="*/ 0 h 0"/>
              <a:gd name="connsiteX1" fmla="*/ 228600 w 228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w="508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01" name="자유형 200"/>
          <p:cNvSpPr/>
          <p:nvPr/>
        </p:nvSpPr>
        <p:spPr>
          <a:xfrm>
            <a:off x="75232" y="5920996"/>
            <a:ext cx="400745" cy="45719"/>
          </a:xfrm>
          <a:custGeom>
            <a:avLst/>
            <a:gdLst>
              <a:gd name="connsiteX0" fmla="*/ 0 w 228600"/>
              <a:gd name="connsiteY0" fmla="*/ 0 h 0"/>
              <a:gd name="connsiteX1" fmla="*/ 228600 w 228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399538" y="5784267"/>
            <a:ext cx="815525" cy="27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r>
              <a:rPr lang="ko-KR" altLang="en-US" sz="1000" dirty="0" smtClean="0"/>
              <a:t>차방어선</a:t>
            </a:r>
            <a:endParaRPr lang="ko-KR" altLang="en-US" sz="1000" dirty="0"/>
          </a:p>
        </p:txBody>
      </p:sp>
      <p:sp>
        <p:nvSpPr>
          <p:cNvPr id="203" name="직사각형 202"/>
          <p:cNvSpPr/>
          <p:nvPr/>
        </p:nvSpPr>
        <p:spPr>
          <a:xfrm>
            <a:off x="411442" y="6042638"/>
            <a:ext cx="815525" cy="27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 smtClean="0"/>
              <a:t>차방어선</a:t>
            </a:r>
            <a:endParaRPr lang="ko-KR" altLang="en-US" sz="1000" dirty="0"/>
          </a:p>
        </p:txBody>
      </p:sp>
      <p:sp>
        <p:nvSpPr>
          <p:cNvPr id="204" name="자유형 203"/>
          <p:cNvSpPr/>
          <p:nvPr/>
        </p:nvSpPr>
        <p:spPr>
          <a:xfrm>
            <a:off x="75232" y="6487750"/>
            <a:ext cx="400745" cy="45719"/>
          </a:xfrm>
          <a:custGeom>
            <a:avLst/>
            <a:gdLst>
              <a:gd name="connsiteX0" fmla="*/ 0 w 228600"/>
              <a:gd name="connsiteY0" fmla="*/ 0 h 0"/>
              <a:gd name="connsiteX1" fmla="*/ 228600 w 228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w="508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05" name="직사각형 204"/>
          <p:cNvSpPr/>
          <p:nvPr/>
        </p:nvSpPr>
        <p:spPr>
          <a:xfrm>
            <a:off x="420774" y="6314449"/>
            <a:ext cx="815525" cy="27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 err="1" smtClean="0"/>
              <a:t>차방어선</a:t>
            </a:r>
            <a:endParaRPr lang="ko-KR" altLang="en-US" sz="1000" dirty="0"/>
          </a:p>
        </p:txBody>
      </p:sp>
      <p:sp>
        <p:nvSpPr>
          <p:cNvPr id="206" name="사각형 설명선 205"/>
          <p:cNvSpPr/>
          <p:nvPr/>
        </p:nvSpPr>
        <p:spPr>
          <a:xfrm>
            <a:off x="3388401" y="4793328"/>
            <a:ext cx="1085843" cy="362145"/>
          </a:xfrm>
          <a:prstGeom prst="wedgeRectCallout">
            <a:avLst>
              <a:gd name="adj1" fmla="val -41053"/>
              <a:gd name="adj2" fmla="val -90474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ko-KR" altLang="en-US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행곡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</a:t>
            </a:r>
            <a:endParaRPr lang="en-US" altLang="ko-KR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685800" latinLnBrk="0"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7" name="사각형 설명선 206"/>
          <p:cNvSpPr/>
          <p:nvPr/>
        </p:nvSpPr>
        <p:spPr>
          <a:xfrm>
            <a:off x="6219207" y="5847308"/>
            <a:ext cx="1085843" cy="335703"/>
          </a:xfrm>
          <a:prstGeom prst="wedgeRectCallout">
            <a:avLst>
              <a:gd name="adj1" fmla="val 39148"/>
              <a:gd name="adj2" fmla="val 83882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ko-KR" altLang="en-US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수산리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구역</a:t>
            </a:r>
            <a:endParaRPr lang="en-US" altLang="ko-KR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685800" latinLnBrk="0">
              <a:defRPr/>
            </a:pPr>
            <a:r>
              <a:rPr lang="en-US" altLang="ko-KR" sz="9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8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8" name="사각형 설명선 207"/>
          <p:cNvSpPr/>
          <p:nvPr/>
        </p:nvSpPr>
        <p:spPr>
          <a:xfrm>
            <a:off x="7329367" y="5261613"/>
            <a:ext cx="1085843" cy="283768"/>
          </a:xfrm>
          <a:prstGeom prst="wedgeRectCallout">
            <a:avLst>
              <a:gd name="adj1" fmla="val 39148"/>
              <a:gd name="adj2" fmla="val 83882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ko-KR" altLang="en-US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수산리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구역</a:t>
            </a:r>
            <a:endParaRPr lang="en-US" altLang="ko-KR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685800" latinLnBrk="0">
              <a:defRPr/>
            </a:pPr>
            <a:r>
              <a:rPr lang="en-US" altLang="ko-KR" sz="9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8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16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9" name="사각형 설명선 208"/>
          <p:cNvSpPr/>
          <p:nvPr/>
        </p:nvSpPr>
        <p:spPr>
          <a:xfrm>
            <a:off x="8098251" y="4765618"/>
            <a:ext cx="1085843" cy="283768"/>
          </a:xfrm>
          <a:prstGeom prst="wedgeRectCallout">
            <a:avLst>
              <a:gd name="adj1" fmla="val 39148"/>
              <a:gd name="adj2" fmla="val 83882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ko-KR" altLang="en-US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수산리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구역</a:t>
            </a:r>
            <a:endParaRPr lang="en-US" altLang="ko-KR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685800" latinLnBrk="0">
              <a:defRPr/>
            </a:pPr>
            <a:r>
              <a:rPr lang="en-US" altLang="ko-KR" sz="900" b="1" kern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7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14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0" name="사각형 설명선 209"/>
          <p:cNvSpPr/>
          <p:nvPr/>
        </p:nvSpPr>
        <p:spPr>
          <a:xfrm>
            <a:off x="8542822" y="2942155"/>
            <a:ext cx="1194238" cy="328504"/>
          </a:xfrm>
          <a:prstGeom prst="wedgeRectCallout">
            <a:avLst>
              <a:gd name="adj1" fmla="val -66717"/>
              <a:gd name="adj2" fmla="val -5117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ko-KR" altLang="en-US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읍남리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가스충전소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 algn="ctr" defTabSz="685800" latinLnBrk="0">
              <a:defRPr/>
            </a:pPr>
            <a:r>
              <a:rPr lang="en-US" altLang="ko-KR" sz="9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12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1" name="사각형 설명선 210"/>
          <p:cNvSpPr/>
          <p:nvPr/>
        </p:nvSpPr>
        <p:spPr>
          <a:xfrm>
            <a:off x="5024969" y="1667520"/>
            <a:ext cx="1194238" cy="359468"/>
          </a:xfrm>
          <a:prstGeom prst="wedgeRectCallout">
            <a:avLst>
              <a:gd name="adj1" fmla="val -66717"/>
              <a:gd name="adj2" fmla="val -5117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ko-KR" altLang="en-US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읍남리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중토일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 algn="ctr" defTabSz="685800" latinLnBrk="0">
              <a:defRPr/>
            </a:pPr>
            <a:r>
              <a:rPr lang="en-US" altLang="ko-KR" sz="9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2" name="사각형 설명선 211"/>
          <p:cNvSpPr/>
          <p:nvPr/>
        </p:nvSpPr>
        <p:spPr>
          <a:xfrm>
            <a:off x="4403178" y="619220"/>
            <a:ext cx="1194238" cy="342699"/>
          </a:xfrm>
          <a:prstGeom prst="wedgeRectCallout">
            <a:avLst>
              <a:gd name="adj1" fmla="val -66717"/>
              <a:gd name="adj2" fmla="val -5117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ko-KR" altLang="en-US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읍남리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토일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길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0" algn="ctr" defTabSz="685800" latinLnBrk="0">
              <a:defRPr/>
            </a:pPr>
            <a:r>
              <a:rPr lang="en-US" altLang="ko-KR" sz="9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3" name="사각형 설명선 212"/>
          <p:cNvSpPr/>
          <p:nvPr/>
        </p:nvSpPr>
        <p:spPr>
          <a:xfrm>
            <a:off x="6624304" y="1399349"/>
            <a:ext cx="1229591" cy="285996"/>
          </a:xfrm>
          <a:prstGeom prst="wedgeRectCallout">
            <a:avLst>
              <a:gd name="adj1" fmla="val 39148"/>
              <a:gd name="adj2" fmla="val 83882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ko-KR" altLang="en-US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읍남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 마을회관</a:t>
            </a:r>
            <a:endParaRPr lang="en-US" altLang="ko-KR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685800" latinLnBrk="0">
              <a:defRPr/>
            </a:pPr>
            <a:r>
              <a:rPr lang="en-US" altLang="ko-KR" sz="9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12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4" name="사각형 설명선 213"/>
          <p:cNvSpPr/>
          <p:nvPr/>
        </p:nvSpPr>
        <p:spPr>
          <a:xfrm>
            <a:off x="8398814" y="1896991"/>
            <a:ext cx="1229591" cy="331702"/>
          </a:xfrm>
          <a:prstGeom prst="wedgeRectCallout">
            <a:avLst>
              <a:gd name="adj1" fmla="val -39468"/>
              <a:gd name="adj2" fmla="val -87977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버스터미널</a:t>
            </a:r>
            <a:endParaRPr lang="en-US" altLang="ko-KR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685800" latinLnBrk="0"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12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5" name="사각형 설명선 214"/>
          <p:cNvSpPr/>
          <p:nvPr/>
        </p:nvSpPr>
        <p:spPr>
          <a:xfrm>
            <a:off x="9762379" y="5077097"/>
            <a:ext cx="1085843" cy="370826"/>
          </a:xfrm>
          <a:prstGeom prst="wedgeRectCallout">
            <a:avLst>
              <a:gd name="adj1" fmla="val -39449"/>
              <a:gd name="adj2" fmla="val 86951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엑스포공원 입구</a:t>
            </a:r>
            <a:endParaRPr lang="en-US" altLang="ko-KR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685800" latinLnBrk="0">
              <a:defRPr/>
            </a:pPr>
            <a:r>
              <a:rPr lang="en-US" altLang="ko-KR" sz="9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6" name="사각형 설명선 215"/>
          <p:cNvSpPr/>
          <p:nvPr/>
        </p:nvSpPr>
        <p:spPr>
          <a:xfrm>
            <a:off x="6529331" y="290711"/>
            <a:ext cx="1229591" cy="285996"/>
          </a:xfrm>
          <a:prstGeom prst="wedgeRectCallout">
            <a:avLst>
              <a:gd name="adj1" fmla="val -41593"/>
              <a:gd name="adj2" fmla="val 96062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 latinLnBrk="0">
              <a:defRPr/>
            </a:pPr>
            <a:r>
              <a:rPr lang="ko-KR" altLang="en-US" sz="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읍남</a:t>
            </a:r>
            <a:r>
              <a:rPr lang="en-US" altLang="ko-K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 마을회관</a:t>
            </a:r>
            <a:endParaRPr lang="en-US" altLang="ko-KR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685800" latinLnBrk="0">
              <a:defRPr/>
            </a:pPr>
            <a:r>
              <a:rPr lang="en-US" altLang="ko-KR" sz="900" b="1" kern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215624" y="5242808"/>
            <a:ext cx="1258620" cy="410230"/>
          </a:xfrm>
          <a:prstGeom prst="rect">
            <a:avLst/>
          </a:prstGeom>
          <a:solidFill>
            <a:srgbClr val="FEE6F6">
              <a:alpha val="67843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행곡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리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71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가구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111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명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7882924" y="6060905"/>
            <a:ext cx="1258620" cy="410230"/>
          </a:xfrm>
          <a:prstGeom prst="rect">
            <a:avLst/>
          </a:prstGeom>
          <a:solidFill>
            <a:srgbClr val="FEE6F6">
              <a:alpha val="68000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수산리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170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가구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310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명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624304" y="1937088"/>
            <a:ext cx="1258620" cy="410230"/>
          </a:xfrm>
          <a:prstGeom prst="rect">
            <a:avLst/>
          </a:prstGeom>
          <a:solidFill>
            <a:srgbClr val="FEE6F6">
              <a:alpha val="68000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읍남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리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117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가구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225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명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7041155" y="664913"/>
            <a:ext cx="1258620" cy="410230"/>
          </a:xfrm>
          <a:prstGeom prst="rect">
            <a:avLst/>
          </a:prstGeom>
          <a:solidFill>
            <a:srgbClr val="FEE6F6">
              <a:alpha val="68000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읍남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4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리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108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가구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204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명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4502146" y="5242808"/>
            <a:ext cx="1312438" cy="389908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99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울진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현장대응단장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1283" y="6689120"/>
            <a:ext cx="401261" cy="102986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99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150000"/>
              </a:lnSpc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82" y="6597542"/>
            <a:ext cx="857627" cy="27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방면지휘관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8521268" y="5387710"/>
            <a:ext cx="1312438" cy="532758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99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본부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예방안전과장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영덕소방서장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8411743" y="2545174"/>
            <a:ext cx="1312438" cy="389908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99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본부 구조구급과장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5594018" y="965093"/>
            <a:ext cx="1312438" cy="389908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99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울진소방서장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5521095">
            <a:off x="162" y="2225746"/>
            <a:ext cx="2217249" cy="3239927"/>
            <a:chOff x="-1310152" y="-3148216"/>
            <a:chExt cx="1669652" cy="1681104"/>
          </a:xfrm>
        </p:grpSpPr>
        <p:pic>
          <p:nvPicPr>
            <p:cNvPr id="18" name="Picture 289" descr="화살표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4" r="70580" b="14194"/>
            <a:stretch>
              <a:fillRect/>
            </a:stretch>
          </p:blipFill>
          <p:spPr bwMode="auto">
            <a:xfrm rot="6078905">
              <a:off x="-1315878" y="-3142490"/>
              <a:ext cx="1681104" cy="166965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0"/>
            </a:sp3d>
          </p:spPr>
        </p:pic>
        <p:sp>
          <p:nvSpPr>
            <p:cNvPr id="19" name="직사각형 18"/>
            <p:cNvSpPr/>
            <p:nvPr/>
          </p:nvSpPr>
          <p:spPr>
            <a:xfrm rot="6078905">
              <a:off x="-960295" y="-2527136"/>
              <a:ext cx="1036151" cy="347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Calibri" pitchFamily="34" charset="0"/>
                </a:rPr>
                <a:t>서풍 </a:t>
              </a:r>
              <a:r>
                <a:rPr kumimoji="1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Calibri" pitchFamily="34" charset="0"/>
                </a:rPr>
                <a:t>4.3m/s</a:t>
              </a:r>
              <a:endPara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Calibri" pitchFamily="34" charset="0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1516420" y="246753"/>
            <a:ext cx="585185" cy="746703"/>
            <a:chOff x="7757652" y="1548351"/>
            <a:chExt cx="2826773" cy="2689993"/>
          </a:xfrm>
          <a:solidFill>
            <a:schemeClr val="bg1"/>
          </a:solidFill>
          <a:effectLst>
            <a:glow rad="114300">
              <a:schemeClr val="accent1">
                <a:alpha val="40000"/>
              </a:schemeClr>
            </a:glow>
          </a:effectLst>
        </p:grpSpPr>
        <p:sp>
          <p:nvSpPr>
            <p:cNvPr id="100" name="이등변 삼각형 99"/>
            <p:cNvSpPr/>
            <p:nvPr/>
          </p:nvSpPr>
          <p:spPr>
            <a:xfrm rot="16200000">
              <a:off x="8268929" y="2241755"/>
              <a:ext cx="324465" cy="1347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이등변 삼각형 100"/>
            <p:cNvSpPr/>
            <p:nvPr/>
          </p:nvSpPr>
          <p:spPr>
            <a:xfrm>
              <a:off x="8942438" y="1548351"/>
              <a:ext cx="324465" cy="134701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이등변 삼각형 101"/>
            <p:cNvSpPr/>
            <p:nvPr/>
          </p:nvSpPr>
          <p:spPr>
            <a:xfrm rot="10800000">
              <a:off x="8942437" y="2891325"/>
              <a:ext cx="324465" cy="1347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이등변 삼각형 102"/>
            <p:cNvSpPr/>
            <p:nvPr/>
          </p:nvSpPr>
          <p:spPr>
            <a:xfrm rot="5400000">
              <a:off x="9748683" y="2241754"/>
              <a:ext cx="324465" cy="1347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 flipV="1">
            <a:off x="11660669" y="-103249"/>
            <a:ext cx="296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50" normalizeH="0" baseline="0" noProof="0" dirty="0">
                <a:ln w="0"/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503" y="-38185"/>
            <a:ext cx="3968227" cy="771814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울진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산불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작전도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[5. 28.(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토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19:00]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기상현황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서풍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4.3m/s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기온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32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℃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습도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25%)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535" y="749543"/>
            <a:ext cx="3288194" cy="19774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동원 장비 및 인력</a:t>
            </a:r>
            <a:endParaRPr kumimoji="0" lang="en-US" altLang="ko-KR" sz="126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6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인원</a:t>
            </a: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255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126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소방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464, </a:t>
            </a: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의소대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277, </a:t>
            </a: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진화대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116,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공무원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54,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경찰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35)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6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</a:t>
            </a: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 74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소방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72(</a:t>
            </a:r>
            <a:r>
              <a:rPr kumimoji="0" lang="ko-KR" altLang="en-US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진화차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52), 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유관기관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헬기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 30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소방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경북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대구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울산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3, 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산림청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자자체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7, 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군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3 )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5400000" flipH="1" flipV="1">
            <a:off x="8511701" y="6407968"/>
            <a:ext cx="13999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/>
          <p:nvPr/>
        </p:nvCxnSpPr>
        <p:spPr>
          <a:xfrm rot="10800000">
            <a:off x="8486775" y="6117872"/>
            <a:ext cx="1905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6" descr="끊임없이 위로 달아나 불꽃을 내뿜다, 불꽃, 불, 화염 PNG 일러스트 및 PSD 이미지 무료 다운로드 - Pngtree | 불,  표지, 배경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36" y="4206015"/>
            <a:ext cx="579850" cy="5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2537292"/>
            <a:ext cx="2396788" cy="321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차량배치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52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사각형 설명선 120"/>
          <p:cNvSpPr/>
          <p:nvPr/>
        </p:nvSpPr>
        <p:spPr>
          <a:xfrm>
            <a:off x="2229447" y="4129558"/>
            <a:ext cx="1012186" cy="322009"/>
          </a:xfrm>
          <a:prstGeom prst="wedgeRectCallout">
            <a:avLst>
              <a:gd name="adj1" fmla="val -50708"/>
              <a:gd name="adj2" fmla="val 8344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발화지점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자유형 124"/>
          <p:cNvSpPr/>
          <p:nvPr/>
        </p:nvSpPr>
        <p:spPr bwMode="auto">
          <a:xfrm rot="20715606">
            <a:off x="1787714" y="2267992"/>
            <a:ext cx="6729873" cy="2631366"/>
          </a:xfrm>
          <a:custGeom>
            <a:avLst/>
            <a:gdLst>
              <a:gd name="connsiteX0" fmla="*/ 0 w 4656841"/>
              <a:gd name="connsiteY0" fmla="*/ 2234152 h 3648173"/>
              <a:gd name="connsiteX1" fmla="*/ 150829 w 4656841"/>
              <a:gd name="connsiteY1" fmla="*/ 1300899 h 3648173"/>
              <a:gd name="connsiteX2" fmla="*/ 791851 w 4656841"/>
              <a:gd name="connsiteY2" fmla="*/ 94268 h 3648173"/>
              <a:gd name="connsiteX3" fmla="*/ 2705493 w 4656841"/>
              <a:gd name="connsiteY3" fmla="*/ 0 h 3648173"/>
              <a:gd name="connsiteX4" fmla="*/ 4289196 w 4656841"/>
              <a:gd name="connsiteY4" fmla="*/ 867266 h 3648173"/>
              <a:gd name="connsiteX5" fmla="*/ 4656841 w 4656841"/>
              <a:gd name="connsiteY5" fmla="*/ 2045616 h 3648173"/>
              <a:gd name="connsiteX6" fmla="*/ 4515439 w 4656841"/>
              <a:gd name="connsiteY6" fmla="*/ 2912882 h 3648173"/>
              <a:gd name="connsiteX7" fmla="*/ 3695307 w 4656841"/>
              <a:gd name="connsiteY7" fmla="*/ 3648173 h 3648173"/>
              <a:gd name="connsiteX8" fmla="*/ 2017336 w 4656841"/>
              <a:gd name="connsiteY8" fmla="*/ 3280527 h 3648173"/>
              <a:gd name="connsiteX9" fmla="*/ 386499 w 4656841"/>
              <a:gd name="connsiteY9" fmla="*/ 2573517 h 3648173"/>
              <a:gd name="connsiteX10" fmla="*/ 0 w 4656841"/>
              <a:gd name="connsiteY10" fmla="*/ 2234152 h 364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6841" h="3648173">
                <a:moveTo>
                  <a:pt x="0" y="2234152"/>
                </a:moveTo>
                <a:lnTo>
                  <a:pt x="150829" y="1300899"/>
                </a:lnTo>
                <a:lnTo>
                  <a:pt x="791851" y="94268"/>
                </a:lnTo>
                <a:lnTo>
                  <a:pt x="2705493" y="0"/>
                </a:lnTo>
                <a:lnTo>
                  <a:pt x="4289196" y="867266"/>
                </a:lnTo>
                <a:lnTo>
                  <a:pt x="4656841" y="2045616"/>
                </a:lnTo>
                <a:lnTo>
                  <a:pt x="4515439" y="2912882"/>
                </a:lnTo>
                <a:lnTo>
                  <a:pt x="3695307" y="3648173"/>
                </a:lnTo>
                <a:lnTo>
                  <a:pt x="2017336" y="3280527"/>
                </a:lnTo>
                <a:lnTo>
                  <a:pt x="386499" y="2573517"/>
                </a:lnTo>
                <a:lnTo>
                  <a:pt x="0" y="2234152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9518556" y="174635"/>
            <a:ext cx="2590354" cy="355963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주민대피 현황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현재까지 없음</a:t>
            </a:r>
          </a:p>
        </p:txBody>
      </p:sp>
      <p:sp>
        <p:nvSpPr>
          <p:cNvPr id="187" name="사각형 설명선 186"/>
          <p:cNvSpPr/>
          <p:nvPr/>
        </p:nvSpPr>
        <p:spPr>
          <a:xfrm>
            <a:off x="9833706" y="5775722"/>
            <a:ext cx="2186958" cy="608960"/>
          </a:xfrm>
          <a:prstGeom prst="wedgeRectCallout">
            <a:avLst>
              <a:gd name="adj1" fmla="val -45884"/>
              <a:gd name="adj2" fmla="val 7617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자원집결지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엑스포공원야외주차장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사각형 설명선 187"/>
          <p:cNvSpPr/>
          <p:nvPr/>
        </p:nvSpPr>
        <p:spPr>
          <a:xfrm>
            <a:off x="8683567" y="1320042"/>
            <a:ext cx="1831644" cy="322009"/>
          </a:xfrm>
          <a:prstGeom prst="wedgeRectCallout">
            <a:avLst>
              <a:gd name="adj1" fmla="val -54549"/>
              <a:gd name="adj2" fmla="val 3084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현장지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휘소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버스터미널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자유형 188"/>
          <p:cNvSpPr/>
          <p:nvPr/>
        </p:nvSpPr>
        <p:spPr>
          <a:xfrm rot="1912679">
            <a:off x="3059189" y="1392168"/>
            <a:ext cx="7205595" cy="4566430"/>
          </a:xfrm>
          <a:custGeom>
            <a:avLst/>
            <a:gdLst>
              <a:gd name="connsiteX0" fmla="*/ 0 w 1634490"/>
              <a:gd name="connsiteY0" fmla="*/ 80010 h 1611630"/>
              <a:gd name="connsiteX1" fmla="*/ 0 w 1634490"/>
              <a:gd name="connsiteY1" fmla="*/ 80010 h 1611630"/>
              <a:gd name="connsiteX2" fmla="*/ 125730 w 1634490"/>
              <a:gd name="connsiteY2" fmla="*/ 57150 h 1611630"/>
              <a:gd name="connsiteX3" fmla="*/ 240030 w 1634490"/>
              <a:gd name="connsiteY3" fmla="*/ 22860 h 1611630"/>
              <a:gd name="connsiteX4" fmla="*/ 342900 w 1634490"/>
              <a:gd name="connsiteY4" fmla="*/ 0 h 1611630"/>
              <a:gd name="connsiteX5" fmla="*/ 982980 w 1634490"/>
              <a:gd name="connsiteY5" fmla="*/ 22860 h 1611630"/>
              <a:gd name="connsiteX6" fmla="*/ 1085850 w 1634490"/>
              <a:gd name="connsiteY6" fmla="*/ 45720 h 1611630"/>
              <a:gd name="connsiteX7" fmla="*/ 1177290 w 1634490"/>
              <a:gd name="connsiteY7" fmla="*/ 91440 h 1611630"/>
              <a:gd name="connsiteX8" fmla="*/ 1223010 w 1634490"/>
              <a:gd name="connsiteY8" fmla="*/ 114300 h 1611630"/>
              <a:gd name="connsiteX9" fmla="*/ 1268730 w 1634490"/>
              <a:gd name="connsiteY9" fmla="*/ 125730 h 1611630"/>
              <a:gd name="connsiteX10" fmla="*/ 1303020 w 1634490"/>
              <a:gd name="connsiteY10" fmla="*/ 148590 h 1611630"/>
              <a:gd name="connsiteX11" fmla="*/ 1405890 w 1634490"/>
              <a:gd name="connsiteY11" fmla="*/ 262890 h 1611630"/>
              <a:gd name="connsiteX12" fmla="*/ 1428750 w 1634490"/>
              <a:gd name="connsiteY12" fmla="*/ 331470 h 1611630"/>
              <a:gd name="connsiteX13" fmla="*/ 1463040 w 1634490"/>
              <a:gd name="connsiteY13" fmla="*/ 377190 h 1611630"/>
              <a:gd name="connsiteX14" fmla="*/ 1497330 w 1634490"/>
              <a:gd name="connsiteY14" fmla="*/ 434340 h 1611630"/>
              <a:gd name="connsiteX15" fmla="*/ 1520190 w 1634490"/>
              <a:gd name="connsiteY15" fmla="*/ 468630 h 1611630"/>
              <a:gd name="connsiteX16" fmla="*/ 1531620 w 1634490"/>
              <a:gd name="connsiteY16" fmla="*/ 502920 h 1611630"/>
              <a:gd name="connsiteX17" fmla="*/ 1554480 w 1634490"/>
              <a:gd name="connsiteY17" fmla="*/ 548640 h 1611630"/>
              <a:gd name="connsiteX18" fmla="*/ 1577340 w 1634490"/>
              <a:gd name="connsiteY18" fmla="*/ 662940 h 1611630"/>
              <a:gd name="connsiteX19" fmla="*/ 1600200 w 1634490"/>
              <a:gd name="connsiteY19" fmla="*/ 800100 h 1611630"/>
              <a:gd name="connsiteX20" fmla="*/ 1611630 w 1634490"/>
              <a:gd name="connsiteY20" fmla="*/ 834390 h 1611630"/>
              <a:gd name="connsiteX21" fmla="*/ 1634490 w 1634490"/>
              <a:gd name="connsiteY21" fmla="*/ 925830 h 1611630"/>
              <a:gd name="connsiteX22" fmla="*/ 1623060 w 1634490"/>
              <a:gd name="connsiteY22" fmla="*/ 1234440 h 1611630"/>
              <a:gd name="connsiteX23" fmla="*/ 1611630 w 1634490"/>
              <a:gd name="connsiteY23" fmla="*/ 1280160 h 1611630"/>
              <a:gd name="connsiteX24" fmla="*/ 1588770 w 1634490"/>
              <a:gd name="connsiteY24" fmla="*/ 1314450 h 1611630"/>
              <a:gd name="connsiteX25" fmla="*/ 1565910 w 1634490"/>
              <a:gd name="connsiteY25" fmla="*/ 1394460 h 1611630"/>
              <a:gd name="connsiteX26" fmla="*/ 1520190 w 1634490"/>
              <a:gd name="connsiteY26" fmla="*/ 1463040 h 1611630"/>
              <a:gd name="connsiteX27" fmla="*/ 1508760 w 1634490"/>
              <a:gd name="connsiteY27" fmla="*/ 1485900 h 1611630"/>
              <a:gd name="connsiteX28" fmla="*/ 1634490 w 1634490"/>
              <a:gd name="connsiteY28" fmla="*/ 1611630 h 1611630"/>
              <a:gd name="connsiteX0" fmla="*/ 0 w 1634490"/>
              <a:gd name="connsiteY0" fmla="*/ 80010 h 1687290"/>
              <a:gd name="connsiteX1" fmla="*/ 0 w 1634490"/>
              <a:gd name="connsiteY1" fmla="*/ 80010 h 1687290"/>
              <a:gd name="connsiteX2" fmla="*/ 125730 w 1634490"/>
              <a:gd name="connsiteY2" fmla="*/ 57150 h 1687290"/>
              <a:gd name="connsiteX3" fmla="*/ 240030 w 1634490"/>
              <a:gd name="connsiteY3" fmla="*/ 22860 h 1687290"/>
              <a:gd name="connsiteX4" fmla="*/ 342900 w 1634490"/>
              <a:gd name="connsiteY4" fmla="*/ 0 h 1687290"/>
              <a:gd name="connsiteX5" fmla="*/ 982980 w 1634490"/>
              <a:gd name="connsiteY5" fmla="*/ 22860 h 1687290"/>
              <a:gd name="connsiteX6" fmla="*/ 1085850 w 1634490"/>
              <a:gd name="connsiteY6" fmla="*/ 45720 h 1687290"/>
              <a:gd name="connsiteX7" fmla="*/ 1177290 w 1634490"/>
              <a:gd name="connsiteY7" fmla="*/ 91440 h 1687290"/>
              <a:gd name="connsiteX8" fmla="*/ 1223010 w 1634490"/>
              <a:gd name="connsiteY8" fmla="*/ 114300 h 1687290"/>
              <a:gd name="connsiteX9" fmla="*/ 1268730 w 1634490"/>
              <a:gd name="connsiteY9" fmla="*/ 125730 h 1687290"/>
              <a:gd name="connsiteX10" fmla="*/ 1303020 w 1634490"/>
              <a:gd name="connsiteY10" fmla="*/ 148590 h 1687290"/>
              <a:gd name="connsiteX11" fmla="*/ 1405890 w 1634490"/>
              <a:gd name="connsiteY11" fmla="*/ 262890 h 1687290"/>
              <a:gd name="connsiteX12" fmla="*/ 1428750 w 1634490"/>
              <a:gd name="connsiteY12" fmla="*/ 331470 h 1687290"/>
              <a:gd name="connsiteX13" fmla="*/ 1463040 w 1634490"/>
              <a:gd name="connsiteY13" fmla="*/ 377190 h 1687290"/>
              <a:gd name="connsiteX14" fmla="*/ 1497330 w 1634490"/>
              <a:gd name="connsiteY14" fmla="*/ 434340 h 1687290"/>
              <a:gd name="connsiteX15" fmla="*/ 1520190 w 1634490"/>
              <a:gd name="connsiteY15" fmla="*/ 468630 h 1687290"/>
              <a:gd name="connsiteX16" fmla="*/ 1531620 w 1634490"/>
              <a:gd name="connsiteY16" fmla="*/ 502920 h 1687290"/>
              <a:gd name="connsiteX17" fmla="*/ 1554480 w 1634490"/>
              <a:gd name="connsiteY17" fmla="*/ 548640 h 1687290"/>
              <a:gd name="connsiteX18" fmla="*/ 1577340 w 1634490"/>
              <a:gd name="connsiteY18" fmla="*/ 662940 h 1687290"/>
              <a:gd name="connsiteX19" fmla="*/ 1600200 w 1634490"/>
              <a:gd name="connsiteY19" fmla="*/ 800100 h 1687290"/>
              <a:gd name="connsiteX20" fmla="*/ 1611630 w 1634490"/>
              <a:gd name="connsiteY20" fmla="*/ 834390 h 1687290"/>
              <a:gd name="connsiteX21" fmla="*/ 1634490 w 1634490"/>
              <a:gd name="connsiteY21" fmla="*/ 925830 h 1687290"/>
              <a:gd name="connsiteX22" fmla="*/ 1623060 w 1634490"/>
              <a:gd name="connsiteY22" fmla="*/ 1234440 h 1687290"/>
              <a:gd name="connsiteX23" fmla="*/ 1611630 w 1634490"/>
              <a:gd name="connsiteY23" fmla="*/ 1280160 h 1687290"/>
              <a:gd name="connsiteX24" fmla="*/ 1588770 w 1634490"/>
              <a:gd name="connsiteY24" fmla="*/ 1314450 h 1687290"/>
              <a:gd name="connsiteX25" fmla="*/ 1565910 w 1634490"/>
              <a:gd name="connsiteY25" fmla="*/ 1394460 h 1687290"/>
              <a:gd name="connsiteX26" fmla="*/ 1520190 w 1634490"/>
              <a:gd name="connsiteY26" fmla="*/ 1463040 h 1687290"/>
              <a:gd name="connsiteX27" fmla="*/ 1508760 w 1634490"/>
              <a:gd name="connsiteY27" fmla="*/ 1485900 h 1687290"/>
              <a:gd name="connsiteX28" fmla="*/ 1307578 w 1634490"/>
              <a:gd name="connsiteY28" fmla="*/ 1687290 h 1687290"/>
              <a:gd name="connsiteX0" fmla="*/ 0 w 1634490"/>
              <a:gd name="connsiteY0" fmla="*/ 80010 h 1698099"/>
              <a:gd name="connsiteX1" fmla="*/ 0 w 1634490"/>
              <a:gd name="connsiteY1" fmla="*/ 80010 h 1698099"/>
              <a:gd name="connsiteX2" fmla="*/ 125730 w 1634490"/>
              <a:gd name="connsiteY2" fmla="*/ 57150 h 1698099"/>
              <a:gd name="connsiteX3" fmla="*/ 240030 w 1634490"/>
              <a:gd name="connsiteY3" fmla="*/ 22860 h 1698099"/>
              <a:gd name="connsiteX4" fmla="*/ 342900 w 1634490"/>
              <a:gd name="connsiteY4" fmla="*/ 0 h 1698099"/>
              <a:gd name="connsiteX5" fmla="*/ 982980 w 1634490"/>
              <a:gd name="connsiteY5" fmla="*/ 22860 h 1698099"/>
              <a:gd name="connsiteX6" fmla="*/ 1085850 w 1634490"/>
              <a:gd name="connsiteY6" fmla="*/ 45720 h 1698099"/>
              <a:gd name="connsiteX7" fmla="*/ 1177290 w 1634490"/>
              <a:gd name="connsiteY7" fmla="*/ 91440 h 1698099"/>
              <a:gd name="connsiteX8" fmla="*/ 1223010 w 1634490"/>
              <a:gd name="connsiteY8" fmla="*/ 114300 h 1698099"/>
              <a:gd name="connsiteX9" fmla="*/ 1268730 w 1634490"/>
              <a:gd name="connsiteY9" fmla="*/ 125730 h 1698099"/>
              <a:gd name="connsiteX10" fmla="*/ 1303020 w 1634490"/>
              <a:gd name="connsiteY10" fmla="*/ 148590 h 1698099"/>
              <a:gd name="connsiteX11" fmla="*/ 1405890 w 1634490"/>
              <a:gd name="connsiteY11" fmla="*/ 262890 h 1698099"/>
              <a:gd name="connsiteX12" fmla="*/ 1428750 w 1634490"/>
              <a:gd name="connsiteY12" fmla="*/ 331470 h 1698099"/>
              <a:gd name="connsiteX13" fmla="*/ 1463040 w 1634490"/>
              <a:gd name="connsiteY13" fmla="*/ 377190 h 1698099"/>
              <a:gd name="connsiteX14" fmla="*/ 1497330 w 1634490"/>
              <a:gd name="connsiteY14" fmla="*/ 434340 h 1698099"/>
              <a:gd name="connsiteX15" fmla="*/ 1520190 w 1634490"/>
              <a:gd name="connsiteY15" fmla="*/ 468630 h 1698099"/>
              <a:gd name="connsiteX16" fmla="*/ 1531620 w 1634490"/>
              <a:gd name="connsiteY16" fmla="*/ 502920 h 1698099"/>
              <a:gd name="connsiteX17" fmla="*/ 1554480 w 1634490"/>
              <a:gd name="connsiteY17" fmla="*/ 548640 h 1698099"/>
              <a:gd name="connsiteX18" fmla="*/ 1577340 w 1634490"/>
              <a:gd name="connsiteY18" fmla="*/ 662940 h 1698099"/>
              <a:gd name="connsiteX19" fmla="*/ 1600200 w 1634490"/>
              <a:gd name="connsiteY19" fmla="*/ 800100 h 1698099"/>
              <a:gd name="connsiteX20" fmla="*/ 1611630 w 1634490"/>
              <a:gd name="connsiteY20" fmla="*/ 834390 h 1698099"/>
              <a:gd name="connsiteX21" fmla="*/ 1634490 w 1634490"/>
              <a:gd name="connsiteY21" fmla="*/ 925830 h 1698099"/>
              <a:gd name="connsiteX22" fmla="*/ 1623060 w 1634490"/>
              <a:gd name="connsiteY22" fmla="*/ 1234440 h 1698099"/>
              <a:gd name="connsiteX23" fmla="*/ 1611630 w 1634490"/>
              <a:gd name="connsiteY23" fmla="*/ 1280160 h 1698099"/>
              <a:gd name="connsiteX24" fmla="*/ 1588770 w 1634490"/>
              <a:gd name="connsiteY24" fmla="*/ 1314450 h 1698099"/>
              <a:gd name="connsiteX25" fmla="*/ 1565910 w 1634490"/>
              <a:gd name="connsiteY25" fmla="*/ 1394460 h 1698099"/>
              <a:gd name="connsiteX26" fmla="*/ 1520190 w 1634490"/>
              <a:gd name="connsiteY26" fmla="*/ 1463040 h 1698099"/>
              <a:gd name="connsiteX27" fmla="*/ 1508760 w 1634490"/>
              <a:gd name="connsiteY27" fmla="*/ 1485900 h 1698099"/>
              <a:gd name="connsiteX28" fmla="*/ 1297362 w 1634490"/>
              <a:gd name="connsiteY28" fmla="*/ 1698099 h 1698099"/>
              <a:gd name="connsiteX0" fmla="*/ 0 w 1634490"/>
              <a:gd name="connsiteY0" fmla="*/ 80010 h 1698099"/>
              <a:gd name="connsiteX1" fmla="*/ 0 w 1634490"/>
              <a:gd name="connsiteY1" fmla="*/ 80010 h 1698099"/>
              <a:gd name="connsiteX2" fmla="*/ 125730 w 1634490"/>
              <a:gd name="connsiteY2" fmla="*/ 57150 h 1698099"/>
              <a:gd name="connsiteX3" fmla="*/ 240030 w 1634490"/>
              <a:gd name="connsiteY3" fmla="*/ 22860 h 1698099"/>
              <a:gd name="connsiteX4" fmla="*/ 342900 w 1634490"/>
              <a:gd name="connsiteY4" fmla="*/ 0 h 1698099"/>
              <a:gd name="connsiteX5" fmla="*/ 982980 w 1634490"/>
              <a:gd name="connsiteY5" fmla="*/ 22860 h 1698099"/>
              <a:gd name="connsiteX6" fmla="*/ 1085850 w 1634490"/>
              <a:gd name="connsiteY6" fmla="*/ 45720 h 1698099"/>
              <a:gd name="connsiteX7" fmla="*/ 1177290 w 1634490"/>
              <a:gd name="connsiteY7" fmla="*/ 91440 h 1698099"/>
              <a:gd name="connsiteX8" fmla="*/ 1223010 w 1634490"/>
              <a:gd name="connsiteY8" fmla="*/ 114300 h 1698099"/>
              <a:gd name="connsiteX9" fmla="*/ 1268730 w 1634490"/>
              <a:gd name="connsiteY9" fmla="*/ 125730 h 1698099"/>
              <a:gd name="connsiteX10" fmla="*/ 1303020 w 1634490"/>
              <a:gd name="connsiteY10" fmla="*/ 148590 h 1698099"/>
              <a:gd name="connsiteX11" fmla="*/ 1405890 w 1634490"/>
              <a:gd name="connsiteY11" fmla="*/ 262890 h 1698099"/>
              <a:gd name="connsiteX12" fmla="*/ 1428750 w 1634490"/>
              <a:gd name="connsiteY12" fmla="*/ 331470 h 1698099"/>
              <a:gd name="connsiteX13" fmla="*/ 1463040 w 1634490"/>
              <a:gd name="connsiteY13" fmla="*/ 377190 h 1698099"/>
              <a:gd name="connsiteX14" fmla="*/ 1497330 w 1634490"/>
              <a:gd name="connsiteY14" fmla="*/ 434340 h 1698099"/>
              <a:gd name="connsiteX15" fmla="*/ 1520190 w 1634490"/>
              <a:gd name="connsiteY15" fmla="*/ 468630 h 1698099"/>
              <a:gd name="connsiteX16" fmla="*/ 1531620 w 1634490"/>
              <a:gd name="connsiteY16" fmla="*/ 502920 h 1698099"/>
              <a:gd name="connsiteX17" fmla="*/ 1554480 w 1634490"/>
              <a:gd name="connsiteY17" fmla="*/ 548640 h 1698099"/>
              <a:gd name="connsiteX18" fmla="*/ 1577340 w 1634490"/>
              <a:gd name="connsiteY18" fmla="*/ 662940 h 1698099"/>
              <a:gd name="connsiteX19" fmla="*/ 1600200 w 1634490"/>
              <a:gd name="connsiteY19" fmla="*/ 800100 h 1698099"/>
              <a:gd name="connsiteX20" fmla="*/ 1611630 w 1634490"/>
              <a:gd name="connsiteY20" fmla="*/ 834390 h 1698099"/>
              <a:gd name="connsiteX21" fmla="*/ 1634490 w 1634490"/>
              <a:gd name="connsiteY21" fmla="*/ 925830 h 1698099"/>
              <a:gd name="connsiteX22" fmla="*/ 1623060 w 1634490"/>
              <a:gd name="connsiteY22" fmla="*/ 1234440 h 1698099"/>
              <a:gd name="connsiteX23" fmla="*/ 1611630 w 1634490"/>
              <a:gd name="connsiteY23" fmla="*/ 1280160 h 1698099"/>
              <a:gd name="connsiteX24" fmla="*/ 1588770 w 1634490"/>
              <a:gd name="connsiteY24" fmla="*/ 1314450 h 1698099"/>
              <a:gd name="connsiteX25" fmla="*/ 1565910 w 1634490"/>
              <a:gd name="connsiteY25" fmla="*/ 1394460 h 1698099"/>
              <a:gd name="connsiteX26" fmla="*/ 1520190 w 1634490"/>
              <a:gd name="connsiteY26" fmla="*/ 1463040 h 1698099"/>
              <a:gd name="connsiteX27" fmla="*/ 1508760 w 1634490"/>
              <a:gd name="connsiteY27" fmla="*/ 1485900 h 1698099"/>
              <a:gd name="connsiteX28" fmla="*/ 1205419 w 1634490"/>
              <a:gd name="connsiteY28" fmla="*/ 1698099 h 1698099"/>
              <a:gd name="connsiteX0" fmla="*/ 30648 w 1665138"/>
              <a:gd name="connsiteY0" fmla="*/ 80010 h 1698099"/>
              <a:gd name="connsiteX1" fmla="*/ 0 w 1665138"/>
              <a:gd name="connsiteY1" fmla="*/ 285372 h 1698099"/>
              <a:gd name="connsiteX2" fmla="*/ 156378 w 1665138"/>
              <a:gd name="connsiteY2" fmla="*/ 57150 h 1698099"/>
              <a:gd name="connsiteX3" fmla="*/ 270678 w 1665138"/>
              <a:gd name="connsiteY3" fmla="*/ 22860 h 1698099"/>
              <a:gd name="connsiteX4" fmla="*/ 373548 w 1665138"/>
              <a:gd name="connsiteY4" fmla="*/ 0 h 1698099"/>
              <a:gd name="connsiteX5" fmla="*/ 1013628 w 1665138"/>
              <a:gd name="connsiteY5" fmla="*/ 22860 h 1698099"/>
              <a:gd name="connsiteX6" fmla="*/ 1116498 w 1665138"/>
              <a:gd name="connsiteY6" fmla="*/ 45720 h 1698099"/>
              <a:gd name="connsiteX7" fmla="*/ 1207938 w 1665138"/>
              <a:gd name="connsiteY7" fmla="*/ 91440 h 1698099"/>
              <a:gd name="connsiteX8" fmla="*/ 1253658 w 1665138"/>
              <a:gd name="connsiteY8" fmla="*/ 114300 h 1698099"/>
              <a:gd name="connsiteX9" fmla="*/ 1299378 w 1665138"/>
              <a:gd name="connsiteY9" fmla="*/ 125730 h 1698099"/>
              <a:gd name="connsiteX10" fmla="*/ 1333668 w 1665138"/>
              <a:gd name="connsiteY10" fmla="*/ 148590 h 1698099"/>
              <a:gd name="connsiteX11" fmla="*/ 1436538 w 1665138"/>
              <a:gd name="connsiteY11" fmla="*/ 262890 h 1698099"/>
              <a:gd name="connsiteX12" fmla="*/ 1459398 w 1665138"/>
              <a:gd name="connsiteY12" fmla="*/ 331470 h 1698099"/>
              <a:gd name="connsiteX13" fmla="*/ 1493688 w 1665138"/>
              <a:gd name="connsiteY13" fmla="*/ 377190 h 1698099"/>
              <a:gd name="connsiteX14" fmla="*/ 1527978 w 1665138"/>
              <a:gd name="connsiteY14" fmla="*/ 434340 h 1698099"/>
              <a:gd name="connsiteX15" fmla="*/ 1550838 w 1665138"/>
              <a:gd name="connsiteY15" fmla="*/ 468630 h 1698099"/>
              <a:gd name="connsiteX16" fmla="*/ 1562268 w 1665138"/>
              <a:gd name="connsiteY16" fmla="*/ 502920 h 1698099"/>
              <a:gd name="connsiteX17" fmla="*/ 1585128 w 1665138"/>
              <a:gd name="connsiteY17" fmla="*/ 548640 h 1698099"/>
              <a:gd name="connsiteX18" fmla="*/ 1607988 w 1665138"/>
              <a:gd name="connsiteY18" fmla="*/ 662940 h 1698099"/>
              <a:gd name="connsiteX19" fmla="*/ 1630848 w 1665138"/>
              <a:gd name="connsiteY19" fmla="*/ 800100 h 1698099"/>
              <a:gd name="connsiteX20" fmla="*/ 1642278 w 1665138"/>
              <a:gd name="connsiteY20" fmla="*/ 834390 h 1698099"/>
              <a:gd name="connsiteX21" fmla="*/ 1665138 w 1665138"/>
              <a:gd name="connsiteY21" fmla="*/ 925830 h 1698099"/>
              <a:gd name="connsiteX22" fmla="*/ 1653708 w 1665138"/>
              <a:gd name="connsiteY22" fmla="*/ 1234440 h 1698099"/>
              <a:gd name="connsiteX23" fmla="*/ 1642278 w 1665138"/>
              <a:gd name="connsiteY23" fmla="*/ 1280160 h 1698099"/>
              <a:gd name="connsiteX24" fmla="*/ 1619418 w 1665138"/>
              <a:gd name="connsiteY24" fmla="*/ 1314450 h 1698099"/>
              <a:gd name="connsiteX25" fmla="*/ 1596558 w 1665138"/>
              <a:gd name="connsiteY25" fmla="*/ 1394460 h 1698099"/>
              <a:gd name="connsiteX26" fmla="*/ 1550838 w 1665138"/>
              <a:gd name="connsiteY26" fmla="*/ 1463040 h 1698099"/>
              <a:gd name="connsiteX27" fmla="*/ 1539408 w 1665138"/>
              <a:gd name="connsiteY27" fmla="*/ 1485900 h 1698099"/>
              <a:gd name="connsiteX28" fmla="*/ 1236067 w 1665138"/>
              <a:gd name="connsiteY28" fmla="*/ 1698099 h 1698099"/>
              <a:gd name="connsiteX0" fmla="*/ 0 w 1746866"/>
              <a:gd name="connsiteY0" fmla="*/ 361032 h 1698099"/>
              <a:gd name="connsiteX1" fmla="*/ 81728 w 1746866"/>
              <a:gd name="connsiteY1" fmla="*/ 285372 h 1698099"/>
              <a:gd name="connsiteX2" fmla="*/ 238106 w 1746866"/>
              <a:gd name="connsiteY2" fmla="*/ 57150 h 1698099"/>
              <a:gd name="connsiteX3" fmla="*/ 352406 w 1746866"/>
              <a:gd name="connsiteY3" fmla="*/ 22860 h 1698099"/>
              <a:gd name="connsiteX4" fmla="*/ 455276 w 1746866"/>
              <a:gd name="connsiteY4" fmla="*/ 0 h 1698099"/>
              <a:gd name="connsiteX5" fmla="*/ 1095356 w 1746866"/>
              <a:gd name="connsiteY5" fmla="*/ 22860 h 1698099"/>
              <a:gd name="connsiteX6" fmla="*/ 1198226 w 1746866"/>
              <a:gd name="connsiteY6" fmla="*/ 45720 h 1698099"/>
              <a:gd name="connsiteX7" fmla="*/ 1289666 w 1746866"/>
              <a:gd name="connsiteY7" fmla="*/ 91440 h 1698099"/>
              <a:gd name="connsiteX8" fmla="*/ 1335386 w 1746866"/>
              <a:gd name="connsiteY8" fmla="*/ 114300 h 1698099"/>
              <a:gd name="connsiteX9" fmla="*/ 1381106 w 1746866"/>
              <a:gd name="connsiteY9" fmla="*/ 125730 h 1698099"/>
              <a:gd name="connsiteX10" fmla="*/ 1415396 w 1746866"/>
              <a:gd name="connsiteY10" fmla="*/ 148590 h 1698099"/>
              <a:gd name="connsiteX11" fmla="*/ 1518266 w 1746866"/>
              <a:gd name="connsiteY11" fmla="*/ 262890 h 1698099"/>
              <a:gd name="connsiteX12" fmla="*/ 1541126 w 1746866"/>
              <a:gd name="connsiteY12" fmla="*/ 331470 h 1698099"/>
              <a:gd name="connsiteX13" fmla="*/ 1575416 w 1746866"/>
              <a:gd name="connsiteY13" fmla="*/ 377190 h 1698099"/>
              <a:gd name="connsiteX14" fmla="*/ 1609706 w 1746866"/>
              <a:gd name="connsiteY14" fmla="*/ 434340 h 1698099"/>
              <a:gd name="connsiteX15" fmla="*/ 1632566 w 1746866"/>
              <a:gd name="connsiteY15" fmla="*/ 468630 h 1698099"/>
              <a:gd name="connsiteX16" fmla="*/ 1643996 w 1746866"/>
              <a:gd name="connsiteY16" fmla="*/ 502920 h 1698099"/>
              <a:gd name="connsiteX17" fmla="*/ 1666856 w 1746866"/>
              <a:gd name="connsiteY17" fmla="*/ 548640 h 1698099"/>
              <a:gd name="connsiteX18" fmla="*/ 1689716 w 1746866"/>
              <a:gd name="connsiteY18" fmla="*/ 662940 h 1698099"/>
              <a:gd name="connsiteX19" fmla="*/ 1712576 w 1746866"/>
              <a:gd name="connsiteY19" fmla="*/ 800100 h 1698099"/>
              <a:gd name="connsiteX20" fmla="*/ 1724006 w 1746866"/>
              <a:gd name="connsiteY20" fmla="*/ 834390 h 1698099"/>
              <a:gd name="connsiteX21" fmla="*/ 1746866 w 1746866"/>
              <a:gd name="connsiteY21" fmla="*/ 925830 h 1698099"/>
              <a:gd name="connsiteX22" fmla="*/ 1735436 w 1746866"/>
              <a:gd name="connsiteY22" fmla="*/ 1234440 h 1698099"/>
              <a:gd name="connsiteX23" fmla="*/ 1724006 w 1746866"/>
              <a:gd name="connsiteY23" fmla="*/ 1280160 h 1698099"/>
              <a:gd name="connsiteX24" fmla="*/ 1701146 w 1746866"/>
              <a:gd name="connsiteY24" fmla="*/ 1314450 h 1698099"/>
              <a:gd name="connsiteX25" fmla="*/ 1678286 w 1746866"/>
              <a:gd name="connsiteY25" fmla="*/ 1394460 h 1698099"/>
              <a:gd name="connsiteX26" fmla="*/ 1632566 w 1746866"/>
              <a:gd name="connsiteY26" fmla="*/ 1463040 h 1698099"/>
              <a:gd name="connsiteX27" fmla="*/ 1621136 w 1746866"/>
              <a:gd name="connsiteY27" fmla="*/ 1485900 h 1698099"/>
              <a:gd name="connsiteX28" fmla="*/ 1317795 w 1746866"/>
              <a:gd name="connsiteY28" fmla="*/ 1698099 h 169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46866" h="1698099">
                <a:moveTo>
                  <a:pt x="0" y="361032"/>
                </a:moveTo>
                <a:cubicBezTo>
                  <a:pt x="27243" y="335812"/>
                  <a:pt x="42044" y="336019"/>
                  <a:pt x="81728" y="285372"/>
                </a:cubicBezTo>
                <a:cubicBezTo>
                  <a:pt x="121412" y="234725"/>
                  <a:pt x="192993" y="100902"/>
                  <a:pt x="238106" y="57150"/>
                </a:cubicBezTo>
                <a:cubicBezTo>
                  <a:pt x="283219" y="13398"/>
                  <a:pt x="230018" y="47338"/>
                  <a:pt x="352406" y="22860"/>
                </a:cubicBezTo>
                <a:cubicBezTo>
                  <a:pt x="452986" y="2744"/>
                  <a:pt x="388542" y="22245"/>
                  <a:pt x="455276" y="0"/>
                </a:cubicBezTo>
                <a:cubicBezTo>
                  <a:pt x="682133" y="4726"/>
                  <a:pt x="881602" y="-10025"/>
                  <a:pt x="1095356" y="22860"/>
                </a:cubicBezTo>
                <a:cubicBezTo>
                  <a:pt x="1104532" y="24272"/>
                  <a:pt x="1184906" y="40170"/>
                  <a:pt x="1198226" y="45720"/>
                </a:cubicBezTo>
                <a:cubicBezTo>
                  <a:pt x="1229682" y="58827"/>
                  <a:pt x="1259186" y="76200"/>
                  <a:pt x="1289666" y="91440"/>
                </a:cubicBezTo>
                <a:cubicBezTo>
                  <a:pt x="1304906" y="99060"/>
                  <a:pt x="1318856" y="110167"/>
                  <a:pt x="1335386" y="114300"/>
                </a:cubicBezTo>
                <a:lnTo>
                  <a:pt x="1381106" y="125730"/>
                </a:lnTo>
                <a:cubicBezTo>
                  <a:pt x="1392536" y="133350"/>
                  <a:pt x="1405129" y="139464"/>
                  <a:pt x="1415396" y="148590"/>
                </a:cubicBezTo>
                <a:cubicBezTo>
                  <a:pt x="1476934" y="203290"/>
                  <a:pt x="1476666" y="207423"/>
                  <a:pt x="1518266" y="262890"/>
                </a:cubicBezTo>
                <a:cubicBezTo>
                  <a:pt x="1525886" y="285750"/>
                  <a:pt x="1530350" y="309917"/>
                  <a:pt x="1541126" y="331470"/>
                </a:cubicBezTo>
                <a:cubicBezTo>
                  <a:pt x="1549645" y="348509"/>
                  <a:pt x="1564849" y="361339"/>
                  <a:pt x="1575416" y="377190"/>
                </a:cubicBezTo>
                <a:cubicBezTo>
                  <a:pt x="1587739" y="395675"/>
                  <a:pt x="1597932" y="415501"/>
                  <a:pt x="1609706" y="434340"/>
                </a:cubicBezTo>
                <a:cubicBezTo>
                  <a:pt x="1616987" y="445989"/>
                  <a:pt x="1626423" y="456343"/>
                  <a:pt x="1632566" y="468630"/>
                </a:cubicBezTo>
                <a:cubicBezTo>
                  <a:pt x="1637954" y="479406"/>
                  <a:pt x="1639250" y="491846"/>
                  <a:pt x="1643996" y="502920"/>
                </a:cubicBezTo>
                <a:cubicBezTo>
                  <a:pt x="1650708" y="518581"/>
                  <a:pt x="1659236" y="533400"/>
                  <a:pt x="1666856" y="548640"/>
                </a:cubicBezTo>
                <a:cubicBezTo>
                  <a:pt x="1674476" y="586740"/>
                  <a:pt x="1683328" y="624614"/>
                  <a:pt x="1689716" y="662940"/>
                </a:cubicBezTo>
                <a:cubicBezTo>
                  <a:pt x="1697336" y="708660"/>
                  <a:pt x="1697919" y="756128"/>
                  <a:pt x="1712576" y="800100"/>
                </a:cubicBezTo>
                <a:cubicBezTo>
                  <a:pt x="1716386" y="811530"/>
                  <a:pt x="1721084" y="822701"/>
                  <a:pt x="1724006" y="834390"/>
                </a:cubicBezTo>
                <a:lnTo>
                  <a:pt x="1746866" y="925830"/>
                </a:lnTo>
                <a:cubicBezTo>
                  <a:pt x="1743056" y="1028700"/>
                  <a:pt x="1742064" y="1131713"/>
                  <a:pt x="1735436" y="1234440"/>
                </a:cubicBezTo>
                <a:cubicBezTo>
                  <a:pt x="1734425" y="1250116"/>
                  <a:pt x="1730194" y="1265721"/>
                  <a:pt x="1724006" y="1280160"/>
                </a:cubicBezTo>
                <a:cubicBezTo>
                  <a:pt x="1718595" y="1292786"/>
                  <a:pt x="1708766" y="1303020"/>
                  <a:pt x="1701146" y="1314450"/>
                </a:cubicBezTo>
                <a:cubicBezTo>
                  <a:pt x="1698456" y="1325211"/>
                  <a:pt x="1685739" y="1381044"/>
                  <a:pt x="1678286" y="1394460"/>
                </a:cubicBezTo>
                <a:cubicBezTo>
                  <a:pt x="1664943" y="1418477"/>
                  <a:pt x="1644853" y="1438466"/>
                  <a:pt x="1632566" y="1463040"/>
                </a:cubicBezTo>
                <a:lnTo>
                  <a:pt x="1621136" y="1485900"/>
                </a:lnTo>
                <a:lnTo>
                  <a:pt x="1317795" y="1698099"/>
                </a:lnTo>
              </a:path>
            </a:pathLst>
          </a:custGeom>
          <a:noFill/>
          <a:ln w="5715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2" name="자유형 191"/>
          <p:cNvSpPr/>
          <p:nvPr/>
        </p:nvSpPr>
        <p:spPr>
          <a:xfrm rot="10331133">
            <a:off x="11111324" y="6970"/>
            <a:ext cx="1397386" cy="5963013"/>
          </a:xfrm>
          <a:custGeom>
            <a:avLst/>
            <a:gdLst>
              <a:gd name="connsiteX0" fmla="*/ 304800 w 393968"/>
              <a:gd name="connsiteY0" fmla="*/ 0 h 1422400"/>
              <a:gd name="connsiteX1" fmla="*/ 393700 w 393968"/>
              <a:gd name="connsiteY1" fmla="*/ 622300 h 1422400"/>
              <a:gd name="connsiteX2" fmla="*/ 279400 w 393968"/>
              <a:gd name="connsiteY2" fmla="*/ 1092200 h 1422400"/>
              <a:gd name="connsiteX3" fmla="*/ 0 w 393968"/>
              <a:gd name="connsiteY3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968" h="1422400">
                <a:moveTo>
                  <a:pt x="304800" y="0"/>
                </a:moveTo>
                <a:cubicBezTo>
                  <a:pt x="351366" y="220133"/>
                  <a:pt x="397933" y="440267"/>
                  <a:pt x="393700" y="622300"/>
                </a:cubicBezTo>
                <a:cubicBezTo>
                  <a:pt x="389467" y="804333"/>
                  <a:pt x="345017" y="958850"/>
                  <a:pt x="279400" y="1092200"/>
                </a:cubicBezTo>
                <a:cubicBezTo>
                  <a:pt x="213783" y="1225550"/>
                  <a:pt x="106891" y="1323975"/>
                  <a:pt x="0" y="1422400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5" name="사각형 설명선 194"/>
          <p:cNvSpPr/>
          <p:nvPr/>
        </p:nvSpPr>
        <p:spPr>
          <a:xfrm>
            <a:off x="7632615" y="4352962"/>
            <a:ext cx="1334321" cy="322009"/>
          </a:xfrm>
          <a:prstGeom prst="wedgeRectCallout">
            <a:avLst>
              <a:gd name="adj1" fmla="val -49418"/>
              <a:gd name="adj2" fmla="val -97887"/>
            </a:avLst>
          </a:prstGeom>
          <a:solidFill>
            <a:schemeClr val="bg2">
              <a:lumMod val="9000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 방어선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6" name="사각형 설명선 195"/>
          <p:cNvSpPr/>
          <p:nvPr/>
        </p:nvSpPr>
        <p:spPr>
          <a:xfrm>
            <a:off x="9848050" y="3884006"/>
            <a:ext cx="1334321" cy="322009"/>
          </a:xfrm>
          <a:prstGeom prst="wedgeRectCallout">
            <a:avLst>
              <a:gd name="adj1" fmla="val -44653"/>
              <a:gd name="adj2" fmla="val 68166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 방어선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7" name="사각형 설명선 196"/>
          <p:cNvSpPr/>
          <p:nvPr/>
        </p:nvSpPr>
        <p:spPr>
          <a:xfrm>
            <a:off x="9737060" y="2297141"/>
            <a:ext cx="1334321" cy="322009"/>
          </a:xfrm>
          <a:prstGeom prst="wedgeRectCallout">
            <a:avLst>
              <a:gd name="adj1" fmla="val 47894"/>
              <a:gd name="adj2" fmla="val 103730"/>
            </a:avLst>
          </a:prstGeom>
          <a:solidFill>
            <a:schemeClr val="accent4">
              <a:lumMod val="20000"/>
              <a:lumOff val="80000"/>
            </a:schemeClr>
          </a:solidFill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 방어선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51283" y="5221484"/>
            <a:ext cx="1163780" cy="1597203"/>
          </a:xfrm>
          <a:prstGeom prst="rect">
            <a:avLst/>
          </a:prstGeom>
          <a:solidFill>
            <a:schemeClr val="bg2">
              <a:lumMod val="50000"/>
            </a:schemeClr>
          </a:soli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9" name="모서리가 둥근 직사각형 198"/>
          <p:cNvSpPr/>
          <p:nvPr/>
        </p:nvSpPr>
        <p:spPr bwMode="auto">
          <a:xfrm>
            <a:off x="208113" y="5361382"/>
            <a:ext cx="702747" cy="367998"/>
          </a:xfrm>
          <a:prstGeom prst="roundRect">
            <a:avLst/>
          </a:prstGeom>
          <a:noFill/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범 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0" name="자유형 199"/>
          <p:cNvSpPr/>
          <p:nvPr/>
        </p:nvSpPr>
        <p:spPr>
          <a:xfrm>
            <a:off x="84938" y="6167517"/>
            <a:ext cx="400745" cy="45719"/>
          </a:xfrm>
          <a:custGeom>
            <a:avLst/>
            <a:gdLst>
              <a:gd name="connsiteX0" fmla="*/ 0 w 228600"/>
              <a:gd name="connsiteY0" fmla="*/ 0 h 0"/>
              <a:gd name="connsiteX1" fmla="*/ 228600 w 228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w="508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1" name="자유형 200"/>
          <p:cNvSpPr/>
          <p:nvPr/>
        </p:nvSpPr>
        <p:spPr>
          <a:xfrm>
            <a:off x="75232" y="5920996"/>
            <a:ext cx="400745" cy="45719"/>
          </a:xfrm>
          <a:custGeom>
            <a:avLst/>
            <a:gdLst>
              <a:gd name="connsiteX0" fmla="*/ 0 w 228600"/>
              <a:gd name="connsiteY0" fmla="*/ 0 h 0"/>
              <a:gd name="connsiteX1" fmla="*/ 228600 w 228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399538" y="5784267"/>
            <a:ext cx="815525" cy="27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차방어선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411442" y="6042638"/>
            <a:ext cx="815525" cy="27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차방어선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" name="자유형 203"/>
          <p:cNvSpPr/>
          <p:nvPr/>
        </p:nvSpPr>
        <p:spPr>
          <a:xfrm>
            <a:off x="75232" y="6487750"/>
            <a:ext cx="400745" cy="45719"/>
          </a:xfrm>
          <a:custGeom>
            <a:avLst/>
            <a:gdLst>
              <a:gd name="connsiteX0" fmla="*/ 0 w 228600"/>
              <a:gd name="connsiteY0" fmla="*/ 0 h 0"/>
              <a:gd name="connsiteX1" fmla="*/ 228600 w 228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w="508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420774" y="6314449"/>
            <a:ext cx="815525" cy="27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차방어선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6" name="사각형 설명선 205"/>
          <p:cNvSpPr/>
          <p:nvPr/>
        </p:nvSpPr>
        <p:spPr>
          <a:xfrm>
            <a:off x="3388401" y="4793328"/>
            <a:ext cx="1085843" cy="362145"/>
          </a:xfrm>
          <a:prstGeom prst="wedgeRectCallout">
            <a:avLst>
              <a:gd name="adj1" fmla="val -41053"/>
              <a:gd name="adj2" fmla="val -90474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행곡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사각형 설명선 206"/>
          <p:cNvSpPr/>
          <p:nvPr/>
        </p:nvSpPr>
        <p:spPr>
          <a:xfrm>
            <a:off x="6219207" y="5847308"/>
            <a:ext cx="1085843" cy="335703"/>
          </a:xfrm>
          <a:prstGeom prst="wedgeRectCallout">
            <a:avLst>
              <a:gd name="adj1" fmla="val 39148"/>
              <a:gd name="adj2" fmla="val 83882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수산리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구역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사각형 설명선 207"/>
          <p:cNvSpPr/>
          <p:nvPr/>
        </p:nvSpPr>
        <p:spPr>
          <a:xfrm>
            <a:off x="7329367" y="5261613"/>
            <a:ext cx="1085843" cy="283768"/>
          </a:xfrm>
          <a:prstGeom prst="wedgeRectCallout">
            <a:avLst>
              <a:gd name="adj1" fmla="val 39148"/>
              <a:gd name="adj2" fmla="val 83882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수산리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구역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9" name="사각형 설명선 208"/>
          <p:cNvSpPr/>
          <p:nvPr/>
        </p:nvSpPr>
        <p:spPr>
          <a:xfrm>
            <a:off x="8098251" y="4765618"/>
            <a:ext cx="1085843" cy="283768"/>
          </a:xfrm>
          <a:prstGeom prst="wedgeRectCallout">
            <a:avLst>
              <a:gd name="adj1" fmla="val 39148"/>
              <a:gd name="adj2" fmla="val 83882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수산리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구역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0" name="사각형 설명선 209"/>
          <p:cNvSpPr/>
          <p:nvPr/>
        </p:nvSpPr>
        <p:spPr>
          <a:xfrm>
            <a:off x="8542822" y="2942155"/>
            <a:ext cx="1194238" cy="328504"/>
          </a:xfrm>
          <a:prstGeom prst="wedgeRectCallout">
            <a:avLst>
              <a:gd name="adj1" fmla="val -66717"/>
              <a:gd name="adj2" fmla="val -5117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읍남리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가스충전소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1" name="사각형 설명선 210"/>
          <p:cNvSpPr/>
          <p:nvPr/>
        </p:nvSpPr>
        <p:spPr>
          <a:xfrm>
            <a:off x="5024969" y="1667520"/>
            <a:ext cx="1194238" cy="359468"/>
          </a:xfrm>
          <a:prstGeom prst="wedgeRectCallout">
            <a:avLst>
              <a:gd name="adj1" fmla="val -66717"/>
              <a:gd name="adj2" fmla="val -5117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읍남리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중토일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2" name="사각형 설명선 211"/>
          <p:cNvSpPr/>
          <p:nvPr/>
        </p:nvSpPr>
        <p:spPr>
          <a:xfrm>
            <a:off x="4403178" y="619220"/>
            <a:ext cx="1194238" cy="342699"/>
          </a:xfrm>
          <a:prstGeom prst="wedgeRectCallout">
            <a:avLst>
              <a:gd name="adj1" fmla="val -66717"/>
              <a:gd name="adj2" fmla="val -5117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읍남리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토일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길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3" name="사각형 설명선 212"/>
          <p:cNvSpPr/>
          <p:nvPr/>
        </p:nvSpPr>
        <p:spPr>
          <a:xfrm>
            <a:off x="6624304" y="1399349"/>
            <a:ext cx="1229591" cy="285996"/>
          </a:xfrm>
          <a:prstGeom prst="wedgeRectCallout">
            <a:avLst>
              <a:gd name="adj1" fmla="val 39148"/>
              <a:gd name="adj2" fmla="val 83882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읍남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 마을회관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4" name="사각형 설명선 213"/>
          <p:cNvSpPr/>
          <p:nvPr/>
        </p:nvSpPr>
        <p:spPr>
          <a:xfrm>
            <a:off x="8398814" y="1896991"/>
            <a:ext cx="1229591" cy="331702"/>
          </a:xfrm>
          <a:prstGeom prst="wedgeRectCallout">
            <a:avLst>
              <a:gd name="adj1" fmla="val -39468"/>
              <a:gd name="adj2" fmla="val -87977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버스터미널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5" name="사각형 설명선 214"/>
          <p:cNvSpPr/>
          <p:nvPr/>
        </p:nvSpPr>
        <p:spPr>
          <a:xfrm>
            <a:off x="9762379" y="5077097"/>
            <a:ext cx="1085843" cy="370826"/>
          </a:xfrm>
          <a:prstGeom prst="wedgeRectCallout">
            <a:avLst>
              <a:gd name="adj1" fmla="val -39449"/>
              <a:gd name="adj2" fmla="val 86951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엑스포공원 입구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6" name="사각형 설명선 215"/>
          <p:cNvSpPr/>
          <p:nvPr/>
        </p:nvSpPr>
        <p:spPr>
          <a:xfrm>
            <a:off x="6529331" y="290711"/>
            <a:ext cx="1229591" cy="285996"/>
          </a:xfrm>
          <a:prstGeom prst="wedgeRectCallout">
            <a:avLst>
              <a:gd name="adj1" fmla="val -41593"/>
              <a:gd name="adj2" fmla="val 96062"/>
            </a:avLst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rgbClr val="0000FF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읍남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 마을회관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215624" y="5242808"/>
            <a:ext cx="1258620" cy="41023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행곡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71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가구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111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8060332" y="5934091"/>
            <a:ext cx="1258620" cy="41023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수산리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170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가구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310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6624304" y="1937088"/>
            <a:ext cx="1258620" cy="41023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읍남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117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가구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225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7041155" y="664913"/>
            <a:ext cx="1258620" cy="41023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읍남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108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가구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204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9141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5521095">
            <a:off x="140973" y="4121821"/>
            <a:ext cx="2217249" cy="3713235"/>
            <a:chOff x="-1310152" y="-3148216"/>
            <a:chExt cx="1669652" cy="1681104"/>
          </a:xfrm>
        </p:grpSpPr>
        <p:pic>
          <p:nvPicPr>
            <p:cNvPr id="18" name="Picture 289" descr="화살표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4" r="70580" b="14194"/>
            <a:stretch>
              <a:fillRect/>
            </a:stretch>
          </p:blipFill>
          <p:spPr bwMode="auto">
            <a:xfrm rot="6078905">
              <a:off x="-1315878" y="-3142490"/>
              <a:ext cx="1681104" cy="166965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0"/>
            </a:sp3d>
          </p:spPr>
        </p:pic>
        <p:sp>
          <p:nvSpPr>
            <p:cNvPr id="19" name="직사각형 18"/>
            <p:cNvSpPr/>
            <p:nvPr/>
          </p:nvSpPr>
          <p:spPr>
            <a:xfrm rot="6078905">
              <a:off x="-919200" y="-2470798"/>
              <a:ext cx="921241" cy="347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Calibri" pitchFamily="34" charset="0"/>
                </a:rPr>
                <a:t>서풍 </a:t>
              </a:r>
              <a:r>
                <a:rPr kumimoji="1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Calibri" pitchFamily="34" charset="0"/>
                </a:rPr>
                <a:t>4m/s</a:t>
              </a:r>
              <a:endPara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Calibri" pitchFamily="34" charset="0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1516420" y="246753"/>
            <a:ext cx="585185" cy="746703"/>
            <a:chOff x="7757652" y="1548351"/>
            <a:chExt cx="2826773" cy="2689993"/>
          </a:xfrm>
          <a:solidFill>
            <a:schemeClr val="bg1"/>
          </a:solidFill>
          <a:effectLst>
            <a:glow rad="114300">
              <a:schemeClr val="accent1">
                <a:alpha val="40000"/>
              </a:schemeClr>
            </a:glow>
          </a:effectLst>
        </p:grpSpPr>
        <p:sp>
          <p:nvSpPr>
            <p:cNvPr id="100" name="이등변 삼각형 99"/>
            <p:cNvSpPr/>
            <p:nvPr/>
          </p:nvSpPr>
          <p:spPr>
            <a:xfrm rot="16200000">
              <a:off x="8268929" y="2241755"/>
              <a:ext cx="324465" cy="1347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이등변 삼각형 100"/>
            <p:cNvSpPr/>
            <p:nvPr/>
          </p:nvSpPr>
          <p:spPr>
            <a:xfrm>
              <a:off x="8942438" y="1548351"/>
              <a:ext cx="324465" cy="134701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이등변 삼각형 101"/>
            <p:cNvSpPr/>
            <p:nvPr/>
          </p:nvSpPr>
          <p:spPr>
            <a:xfrm rot="10800000">
              <a:off x="8942437" y="2891325"/>
              <a:ext cx="324465" cy="1347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이등변 삼각형 102"/>
            <p:cNvSpPr/>
            <p:nvPr/>
          </p:nvSpPr>
          <p:spPr>
            <a:xfrm rot="5400000">
              <a:off x="9748683" y="2241754"/>
              <a:ext cx="324465" cy="1347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 flipV="1">
            <a:off x="11660669" y="-103249"/>
            <a:ext cx="296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50" normalizeH="0" baseline="0" noProof="0" dirty="0">
                <a:ln w="0"/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503" y="-38185"/>
            <a:ext cx="3968227" cy="771814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울진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산불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작전도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[5. 28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.(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토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16:00]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서풍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4m/s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기온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32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℃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습도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25%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535" y="749543"/>
            <a:ext cx="3074497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동원 장비 및 인력</a:t>
            </a:r>
            <a:endParaRPr kumimoji="0" lang="en-US" altLang="ko-KR" sz="126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6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인원</a:t>
            </a: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203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126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소방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125, </a:t>
            </a: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진화대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35,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공무원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43)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6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</a:t>
            </a: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 63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소방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60, 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유관기관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헬기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 22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소방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경북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대구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울산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3, 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산림청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12, </a:t>
            </a:r>
            <a:r>
              <a:rPr kumimoji="0" lang="ko-KR" altLang="en-US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자자체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7)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5400000" flipH="1" flipV="1">
            <a:off x="8511701" y="6407968"/>
            <a:ext cx="13999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/>
          <p:nvPr/>
        </p:nvCxnSpPr>
        <p:spPr>
          <a:xfrm rot="10800000">
            <a:off x="8486775" y="6117872"/>
            <a:ext cx="1905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6" descr="끊임없이 위로 달아나 불꽃을 내뿜다, 불꽃, 불, 화염 PNG 일러스트 및 PSD 이미지 무료 다운로드 - Pngtree | 불,  표지, 배경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93" y="3975115"/>
            <a:ext cx="579850" cy="5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직사각형 163"/>
          <p:cNvSpPr/>
          <p:nvPr/>
        </p:nvSpPr>
        <p:spPr bwMode="auto">
          <a:xfrm>
            <a:off x="11025051" y="5081587"/>
            <a:ext cx="1163780" cy="1125564"/>
          </a:xfrm>
          <a:prstGeom prst="rect">
            <a:avLst/>
          </a:prstGeom>
          <a:solidFill>
            <a:schemeClr val="bg2">
              <a:lumMod val="50000"/>
            </a:schemeClr>
          </a:soli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모서리가 둥근 직사각형 164"/>
          <p:cNvSpPr/>
          <p:nvPr/>
        </p:nvSpPr>
        <p:spPr bwMode="auto">
          <a:xfrm>
            <a:off x="11181881" y="5221484"/>
            <a:ext cx="702747" cy="367998"/>
          </a:xfrm>
          <a:prstGeom prst="roundRect">
            <a:avLst/>
          </a:prstGeom>
          <a:noFill/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범 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11058706" y="6027619"/>
            <a:ext cx="400745" cy="45719"/>
          </a:xfrm>
          <a:custGeom>
            <a:avLst/>
            <a:gdLst>
              <a:gd name="connsiteX0" fmla="*/ 0 w 228600"/>
              <a:gd name="connsiteY0" fmla="*/ 0 h 0"/>
              <a:gd name="connsiteX1" fmla="*/ 228600 w 228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자유형 165"/>
          <p:cNvSpPr/>
          <p:nvPr/>
        </p:nvSpPr>
        <p:spPr>
          <a:xfrm>
            <a:off x="11049000" y="5781098"/>
            <a:ext cx="400745" cy="45719"/>
          </a:xfrm>
          <a:custGeom>
            <a:avLst/>
            <a:gdLst>
              <a:gd name="connsiteX0" fmla="*/ 0 w 228600"/>
              <a:gd name="connsiteY0" fmla="*/ 0 h 0"/>
              <a:gd name="connsiteX1" fmla="*/ 228600 w 228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w="508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373306" y="5644369"/>
            <a:ext cx="815525" cy="27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차방어선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11385210" y="5902740"/>
            <a:ext cx="815525" cy="27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차방어선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2319575"/>
            <a:ext cx="3083032" cy="321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차량배치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(50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사각형 설명선 120"/>
          <p:cNvSpPr/>
          <p:nvPr/>
        </p:nvSpPr>
        <p:spPr>
          <a:xfrm>
            <a:off x="3083032" y="4232956"/>
            <a:ext cx="1012186" cy="322009"/>
          </a:xfrm>
          <a:prstGeom prst="wedgeRectCallout">
            <a:avLst>
              <a:gd name="adj1" fmla="val 68023"/>
              <a:gd name="adj2" fmla="val 18539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발화지점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자유형 123"/>
          <p:cNvSpPr/>
          <p:nvPr/>
        </p:nvSpPr>
        <p:spPr bwMode="auto">
          <a:xfrm rot="19841095">
            <a:off x="4302664" y="3033333"/>
            <a:ext cx="2648091" cy="1061765"/>
          </a:xfrm>
          <a:custGeom>
            <a:avLst/>
            <a:gdLst>
              <a:gd name="connsiteX0" fmla="*/ 0 w 4656841"/>
              <a:gd name="connsiteY0" fmla="*/ 2234152 h 3648173"/>
              <a:gd name="connsiteX1" fmla="*/ 150829 w 4656841"/>
              <a:gd name="connsiteY1" fmla="*/ 1300899 h 3648173"/>
              <a:gd name="connsiteX2" fmla="*/ 791851 w 4656841"/>
              <a:gd name="connsiteY2" fmla="*/ 94268 h 3648173"/>
              <a:gd name="connsiteX3" fmla="*/ 2705493 w 4656841"/>
              <a:gd name="connsiteY3" fmla="*/ 0 h 3648173"/>
              <a:gd name="connsiteX4" fmla="*/ 4289196 w 4656841"/>
              <a:gd name="connsiteY4" fmla="*/ 867266 h 3648173"/>
              <a:gd name="connsiteX5" fmla="*/ 4656841 w 4656841"/>
              <a:gd name="connsiteY5" fmla="*/ 2045616 h 3648173"/>
              <a:gd name="connsiteX6" fmla="*/ 4515439 w 4656841"/>
              <a:gd name="connsiteY6" fmla="*/ 2912882 h 3648173"/>
              <a:gd name="connsiteX7" fmla="*/ 3695307 w 4656841"/>
              <a:gd name="connsiteY7" fmla="*/ 3648173 h 3648173"/>
              <a:gd name="connsiteX8" fmla="*/ 2017336 w 4656841"/>
              <a:gd name="connsiteY8" fmla="*/ 3280527 h 3648173"/>
              <a:gd name="connsiteX9" fmla="*/ 386499 w 4656841"/>
              <a:gd name="connsiteY9" fmla="*/ 2573517 h 3648173"/>
              <a:gd name="connsiteX10" fmla="*/ 0 w 4656841"/>
              <a:gd name="connsiteY10" fmla="*/ 2234152 h 364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6841" h="3648173">
                <a:moveTo>
                  <a:pt x="0" y="2234152"/>
                </a:moveTo>
                <a:lnTo>
                  <a:pt x="150829" y="1300899"/>
                </a:lnTo>
                <a:lnTo>
                  <a:pt x="791851" y="94268"/>
                </a:lnTo>
                <a:lnTo>
                  <a:pt x="2705493" y="0"/>
                </a:lnTo>
                <a:lnTo>
                  <a:pt x="4289196" y="867266"/>
                </a:lnTo>
                <a:lnTo>
                  <a:pt x="4656841" y="2045616"/>
                </a:lnTo>
                <a:lnTo>
                  <a:pt x="4515439" y="2912882"/>
                </a:lnTo>
                <a:lnTo>
                  <a:pt x="3695307" y="3648173"/>
                </a:lnTo>
                <a:lnTo>
                  <a:pt x="2017336" y="3280527"/>
                </a:lnTo>
                <a:lnTo>
                  <a:pt x="386499" y="2573517"/>
                </a:lnTo>
                <a:lnTo>
                  <a:pt x="0" y="2234152"/>
                </a:lnTo>
                <a:close/>
              </a:path>
            </a:pathLst>
          </a:custGeom>
          <a:noFill/>
          <a:ln w="508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자유형 124"/>
          <p:cNvSpPr/>
          <p:nvPr/>
        </p:nvSpPr>
        <p:spPr bwMode="auto">
          <a:xfrm rot="20715606">
            <a:off x="4275744" y="1873831"/>
            <a:ext cx="6729873" cy="2631366"/>
          </a:xfrm>
          <a:custGeom>
            <a:avLst/>
            <a:gdLst>
              <a:gd name="connsiteX0" fmla="*/ 0 w 4656841"/>
              <a:gd name="connsiteY0" fmla="*/ 2234152 h 3648173"/>
              <a:gd name="connsiteX1" fmla="*/ 150829 w 4656841"/>
              <a:gd name="connsiteY1" fmla="*/ 1300899 h 3648173"/>
              <a:gd name="connsiteX2" fmla="*/ 791851 w 4656841"/>
              <a:gd name="connsiteY2" fmla="*/ 94268 h 3648173"/>
              <a:gd name="connsiteX3" fmla="*/ 2705493 w 4656841"/>
              <a:gd name="connsiteY3" fmla="*/ 0 h 3648173"/>
              <a:gd name="connsiteX4" fmla="*/ 4289196 w 4656841"/>
              <a:gd name="connsiteY4" fmla="*/ 867266 h 3648173"/>
              <a:gd name="connsiteX5" fmla="*/ 4656841 w 4656841"/>
              <a:gd name="connsiteY5" fmla="*/ 2045616 h 3648173"/>
              <a:gd name="connsiteX6" fmla="*/ 4515439 w 4656841"/>
              <a:gd name="connsiteY6" fmla="*/ 2912882 h 3648173"/>
              <a:gd name="connsiteX7" fmla="*/ 3695307 w 4656841"/>
              <a:gd name="connsiteY7" fmla="*/ 3648173 h 3648173"/>
              <a:gd name="connsiteX8" fmla="*/ 2017336 w 4656841"/>
              <a:gd name="connsiteY8" fmla="*/ 3280527 h 3648173"/>
              <a:gd name="connsiteX9" fmla="*/ 386499 w 4656841"/>
              <a:gd name="connsiteY9" fmla="*/ 2573517 h 3648173"/>
              <a:gd name="connsiteX10" fmla="*/ 0 w 4656841"/>
              <a:gd name="connsiteY10" fmla="*/ 2234152 h 364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6841" h="3648173">
                <a:moveTo>
                  <a:pt x="0" y="2234152"/>
                </a:moveTo>
                <a:lnTo>
                  <a:pt x="150829" y="1300899"/>
                </a:lnTo>
                <a:lnTo>
                  <a:pt x="791851" y="94268"/>
                </a:lnTo>
                <a:lnTo>
                  <a:pt x="2705493" y="0"/>
                </a:lnTo>
                <a:lnTo>
                  <a:pt x="4289196" y="867266"/>
                </a:lnTo>
                <a:lnTo>
                  <a:pt x="4656841" y="2045616"/>
                </a:lnTo>
                <a:lnTo>
                  <a:pt x="4515439" y="2912882"/>
                </a:lnTo>
                <a:lnTo>
                  <a:pt x="3695307" y="3648173"/>
                </a:lnTo>
                <a:lnTo>
                  <a:pt x="2017336" y="3280527"/>
                </a:lnTo>
                <a:lnTo>
                  <a:pt x="386499" y="2573517"/>
                </a:lnTo>
                <a:lnTo>
                  <a:pt x="0" y="2234152"/>
                </a:lnTo>
                <a:close/>
              </a:path>
            </a:pathLst>
          </a:cu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3997736" y="4798315"/>
            <a:ext cx="936348" cy="190182"/>
            <a:chOff x="539552" y="1877446"/>
            <a:chExt cx="936348" cy="190182"/>
          </a:xfrm>
        </p:grpSpPr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9552" y="1879962"/>
              <a:ext cx="305435" cy="185151"/>
            </a:xfrm>
            <a:prstGeom prst="rect">
              <a:avLst/>
            </a:prstGeom>
          </p:spPr>
        </p:pic>
        <p:sp>
          <p:nvSpPr>
            <p:cNvPr id="148" name="모서리가 둥근 직사각형 147"/>
            <p:cNvSpPr/>
            <p:nvPr/>
          </p:nvSpPr>
          <p:spPr bwMode="auto">
            <a:xfrm>
              <a:off x="874759" y="1877446"/>
              <a:ext cx="601141" cy="1901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울진지휘</a:t>
              </a:r>
              <a:endParaRPr kumimoji="0" lang="en-US" altLang="ko-KR" sz="788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5387263" y="4364783"/>
            <a:ext cx="1537367" cy="409182"/>
            <a:chOff x="536602" y="1877446"/>
            <a:chExt cx="1537367" cy="409182"/>
          </a:xfrm>
        </p:grpSpPr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602" y="1975052"/>
              <a:ext cx="305435" cy="185151"/>
            </a:xfrm>
            <a:prstGeom prst="rect">
              <a:avLst/>
            </a:prstGeom>
          </p:spPr>
        </p:pic>
        <p:sp>
          <p:nvSpPr>
            <p:cNvPr id="174" name="모서리가 둥근 직사각형 173"/>
            <p:cNvSpPr/>
            <p:nvPr/>
          </p:nvSpPr>
          <p:spPr bwMode="auto">
            <a:xfrm>
              <a:off x="874758" y="1877446"/>
              <a:ext cx="1199211" cy="4091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행곡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리</a:t>
              </a:r>
              <a:endParaRPr kumimoji="0" lang="en-US" altLang="ko-KR" sz="78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죽변소펌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외 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대 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명</a:t>
              </a:r>
              <a:endParaRPr kumimoji="0" lang="en-US" altLang="ko-KR" sz="788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8" name="직사각형 177"/>
          <p:cNvSpPr/>
          <p:nvPr/>
        </p:nvSpPr>
        <p:spPr bwMode="auto">
          <a:xfrm>
            <a:off x="9246464" y="251658"/>
            <a:ext cx="2590354" cy="367562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주민대피 현황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현재까지 없음</a:t>
            </a:r>
          </a:p>
        </p:txBody>
      </p:sp>
      <p:grpSp>
        <p:nvGrpSpPr>
          <p:cNvPr id="179" name="그룹 178"/>
          <p:cNvGrpSpPr/>
          <p:nvPr/>
        </p:nvGrpSpPr>
        <p:grpSpPr>
          <a:xfrm>
            <a:off x="6619195" y="1095256"/>
            <a:ext cx="1613027" cy="409182"/>
            <a:chOff x="460942" y="1877446"/>
            <a:chExt cx="1613027" cy="409182"/>
          </a:xfrm>
        </p:grpSpPr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0942" y="1989461"/>
              <a:ext cx="305435" cy="185151"/>
            </a:xfrm>
            <a:prstGeom prst="rect">
              <a:avLst/>
            </a:prstGeom>
          </p:spPr>
        </p:pic>
        <p:sp>
          <p:nvSpPr>
            <p:cNvPr id="181" name="모서리가 둥근 직사각형 180"/>
            <p:cNvSpPr/>
            <p:nvPr/>
          </p:nvSpPr>
          <p:spPr bwMode="auto">
            <a:xfrm>
              <a:off x="874758" y="1877446"/>
              <a:ext cx="1199211" cy="4091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읍남리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중토일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)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북면펌프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외 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대 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명</a:t>
              </a:r>
              <a:endParaRPr kumimoji="0" lang="en-US" altLang="ko-KR" sz="788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10375367" y="3548543"/>
            <a:ext cx="1613027" cy="409182"/>
            <a:chOff x="460942" y="1877446"/>
            <a:chExt cx="1613027" cy="409182"/>
          </a:xfrm>
        </p:grpSpPr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0942" y="1989461"/>
              <a:ext cx="305435" cy="185151"/>
            </a:xfrm>
            <a:prstGeom prst="rect">
              <a:avLst/>
            </a:prstGeom>
          </p:spPr>
        </p:pic>
        <p:sp>
          <p:nvSpPr>
            <p:cNvPr id="185" name="모서리가 둥근 직사각형 184"/>
            <p:cNvSpPr/>
            <p:nvPr/>
          </p:nvSpPr>
          <p:spPr bwMode="auto">
            <a:xfrm>
              <a:off x="874758" y="1877446"/>
              <a:ext cx="1199211" cy="4091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읍남리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가스충전소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)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온정펌프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외 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대 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명</a:t>
              </a:r>
              <a:endParaRPr kumimoji="0" lang="en-US" altLang="ko-KR" sz="788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D470357-20C8-4F60-ACD1-D48996E38278}"/>
              </a:ext>
            </a:extLst>
          </p:cNvPr>
          <p:cNvSpPr txBox="1"/>
          <p:nvPr/>
        </p:nvSpPr>
        <p:spPr>
          <a:xfrm>
            <a:off x="5312785" y="6110331"/>
            <a:ext cx="232245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경북동원령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(1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호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차량 출동 중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7" name="사각형 설명선 186"/>
          <p:cNvSpPr/>
          <p:nvPr/>
        </p:nvSpPr>
        <p:spPr>
          <a:xfrm>
            <a:off x="8309091" y="5924946"/>
            <a:ext cx="2599701" cy="322009"/>
          </a:xfrm>
          <a:prstGeom prst="wedgeRectCallout">
            <a:avLst>
              <a:gd name="adj1" fmla="val 61623"/>
              <a:gd name="adj2" fmla="val 103729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자원집결지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엑스포공원야외주차장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사각형 설명선 187"/>
          <p:cNvSpPr/>
          <p:nvPr/>
        </p:nvSpPr>
        <p:spPr>
          <a:xfrm>
            <a:off x="9085744" y="1060983"/>
            <a:ext cx="1831644" cy="322009"/>
          </a:xfrm>
          <a:prstGeom prst="wedgeRectCallout">
            <a:avLst>
              <a:gd name="adj1" fmla="val 60035"/>
              <a:gd name="adj2" fmla="val 4977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현장지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</a:t>
            </a: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휘소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버스터미널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5521095">
            <a:off x="140973" y="4121821"/>
            <a:ext cx="2217249" cy="3713235"/>
            <a:chOff x="-1310152" y="-3148216"/>
            <a:chExt cx="1669652" cy="1681104"/>
          </a:xfrm>
        </p:grpSpPr>
        <p:pic>
          <p:nvPicPr>
            <p:cNvPr id="18" name="Picture 289" descr="화살표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94" r="70580" b="14194"/>
            <a:stretch>
              <a:fillRect/>
            </a:stretch>
          </p:blipFill>
          <p:spPr bwMode="auto">
            <a:xfrm rot="6078905">
              <a:off x="-1315878" y="-3142490"/>
              <a:ext cx="1681104" cy="166965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0"/>
            </a:sp3d>
          </p:spPr>
        </p:pic>
        <p:sp>
          <p:nvSpPr>
            <p:cNvPr id="19" name="직사각형 18"/>
            <p:cNvSpPr/>
            <p:nvPr/>
          </p:nvSpPr>
          <p:spPr>
            <a:xfrm rot="6078905">
              <a:off x="-919200" y="-2470798"/>
              <a:ext cx="921241" cy="347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Calibri" pitchFamily="34" charset="0"/>
                </a:rPr>
                <a:t>서풍 </a:t>
              </a:r>
              <a:r>
                <a:rPr kumimoji="1" lang="en-US" altLang="ko-K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Calibri" pitchFamily="34" charset="0"/>
                </a:rPr>
                <a:t>4m/s</a:t>
              </a:r>
              <a:endPara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Calibri" pitchFamily="34" charset="0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1516420" y="246753"/>
            <a:ext cx="585185" cy="746703"/>
            <a:chOff x="7757652" y="1548351"/>
            <a:chExt cx="2826773" cy="2689993"/>
          </a:xfrm>
          <a:solidFill>
            <a:schemeClr val="bg1"/>
          </a:solidFill>
          <a:effectLst>
            <a:glow rad="114300">
              <a:schemeClr val="accent1">
                <a:alpha val="40000"/>
              </a:schemeClr>
            </a:glow>
          </a:effectLst>
        </p:grpSpPr>
        <p:sp>
          <p:nvSpPr>
            <p:cNvPr id="100" name="이등변 삼각형 99"/>
            <p:cNvSpPr/>
            <p:nvPr/>
          </p:nvSpPr>
          <p:spPr>
            <a:xfrm rot="16200000">
              <a:off x="8268929" y="2241755"/>
              <a:ext cx="324465" cy="1347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이등변 삼각형 100"/>
            <p:cNvSpPr/>
            <p:nvPr/>
          </p:nvSpPr>
          <p:spPr>
            <a:xfrm>
              <a:off x="8942438" y="1548351"/>
              <a:ext cx="324465" cy="134701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이등변 삼각형 101"/>
            <p:cNvSpPr/>
            <p:nvPr/>
          </p:nvSpPr>
          <p:spPr>
            <a:xfrm rot="10800000">
              <a:off x="8942437" y="2891325"/>
              <a:ext cx="324465" cy="1347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이등변 삼각형 102"/>
            <p:cNvSpPr/>
            <p:nvPr/>
          </p:nvSpPr>
          <p:spPr>
            <a:xfrm rot="5400000">
              <a:off x="9748683" y="2241754"/>
              <a:ext cx="324465" cy="13470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 flipV="1">
            <a:off x="11660669" y="-103249"/>
            <a:ext cx="296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50" normalizeH="0" baseline="0" noProof="0" dirty="0">
                <a:ln w="0"/>
                <a:solidFill>
                  <a:srgbClr val="E7E6E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503" y="-38185"/>
            <a:ext cx="3968227" cy="771814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울진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산불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작전도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[5. 28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.(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토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15:00]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서풍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4m/s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기온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32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℃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습도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25%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535" y="749543"/>
            <a:ext cx="3074497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동원 장비 및 인력</a:t>
            </a:r>
            <a:endParaRPr kumimoji="0" lang="en-US" altLang="ko-KR" sz="126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6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인원</a:t>
            </a: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153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126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소방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75, </a:t>
            </a:r>
            <a:r>
              <a:rPr kumimoji="0" lang="ko-KR" altLang="en-US" sz="9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진화대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35,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공무원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43)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6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장비</a:t>
            </a:r>
            <a:r>
              <a:rPr kumimoji="0" lang="en-US" altLang="ko-KR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 29</a:t>
            </a:r>
            <a:r>
              <a:rPr kumimoji="0" lang="ko-KR" altLang="en-US" sz="126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소방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26, 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유관기관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헬기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 17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소방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경북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대구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울산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3, 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산림청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10, </a:t>
            </a:r>
            <a:r>
              <a:rPr kumimoji="0" lang="ko-KR" altLang="en-US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자자체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4)</a:t>
            </a: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5400000" flipH="1" flipV="1">
            <a:off x="8511701" y="6407968"/>
            <a:ext cx="13999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/>
          <p:nvPr/>
        </p:nvCxnSpPr>
        <p:spPr>
          <a:xfrm rot="10800000">
            <a:off x="8486775" y="6117872"/>
            <a:ext cx="1905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6" descr="끊임없이 위로 달아나 불꽃을 내뿜다, 불꽃, 불, 화염 PNG 일러스트 및 PSD 이미지 무료 다운로드 - Pngtree | 불,  표지, 배경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93" y="3975115"/>
            <a:ext cx="579850" cy="5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직사각형 163"/>
          <p:cNvSpPr/>
          <p:nvPr/>
        </p:nvSpPr>
        <p:spPr bwMode="auto">
          <a:xfrm>
            <a:off x="11025051" y="5081587"/>
            <a:ext cx="1163780" cy="1125564"/>
          </a:xfrm>
          <a:prstGeom prst="rect">
            <a:avLst/>
          </a:prstGeom>
          <a:solidFill>
            <a:schemeClr val="bg2">
              <a:lumMod val="50000"/>
            </a:schemeClr>
          </a:soli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모서리가 둥근 직사각형 164"/>
          <p:cNvSpPr/>
          <p:nvPr/>
        </p:nvSpPr>
        <p:spPr bwMode="auto">
          <a:xfrm>
            <a:off x="11181881" y="5221484"/>
            <a:ext cx="702747" cy="367998"/>
          </a:xfrm>
          <a:prstGeom prst="roundRect">
            <a:avLst/>
          </a:prstGeom>
          <a:noFill/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범 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11058706" y="6027619"/>
            <a:ext cx="400745" cy="45719"/>
          </a:xfrm>
          <a:custGeom>
            <a:avLst/>
            <a:gdLst>
              <a:gd name="connsiteX0" fmla="*/ 0 w 228600"/>
              <a:gd name="connsiteY0" fmla="*/ 0 h 0"/>
              <a:gd name="connsiteX1" fmla="*/ 228600 w 228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자유형 165"/>
          <p:cNvSpPr/>
          <p:nvPr/>
        </p:nvSpPr>
        <p:spPr>
          <a:xfrm>
            <a:off x="11049000" y="5781098"/>
            <a:ext cx="400745" cy="45719"/>
          </a:xfrm>
          <a:custGeom>
            <a:avLst/>
            <a:gdLst>
              <a:gd name="connsiteX0" fmla="*/ 0 w 228600"/>
              <a:gd name="connsiteY0" fmla="*/ 0 h 0"/>
              <a:gd name="connsiteX1" fmla="*/ 228600 w 228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w="508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373306" y="5644369"/>
            <a:ext cx="815525" cy="27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차방어선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11385210" y="5902740"/>
            <a:ext cx="815525" cy="27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차방어선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2319575"/>
            <a:ext cx="3083032" cy="3214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차량배치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개소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(50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사각형 설명선 120"/>
          <p:cNvSpPr/>
          <p:nvPr/>
        </p:nvSpPr>
        <p:spPr>
          <a:xfrm>
            <a:off x="3083032" y="4232956"/>
            <a:ext cx="1012186" cy="322009"/>
          </a:xfrm>
          <a:prstGeom prst="wedgeRectCallout">
            <a:avLst>
              <a:gd name="adj1" fmla="val 68023"/>
              <a:gd name="adj2" fmla="val 18539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발화지점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자유형 123"/>
          <p:cNvSpPr/>
          <p:nvPr/>
        </p:nvSpPr>
        <p:spPr bwMode="auto">
          <a:xfrm rot="19841095">
            <a:off x="4302664" y="3033333"/>
            <a:ext cx="2648091" cy="1061765"/>
          </a:xfrm>
          <a:custGeom>
            <a:avLst/>
            <a:gdLst>
              <a:gd name="connsiteX0" fmla="*/ 0 w 4656841"/>
              <a:gd name="connsiteY0" fmla="*/ 2234152 h 3648173"/>
              <a:gd name="connsiteX1" fmla="*/ 150829 w 4656841"/>
              <a:gd name="connsiteY1" fmla="*/ 1300899 h 3648173"/>
              <a:gd name="connsiteX2" fmla="*/ 791851 w 4656841"/>
              <a:gd name="connsiteY2" fmla="*/ 94268 h 3648173"/>
              <a:gd name="connsiteX3" fmla="*/ 2705493 w 4656841"/>
              <a:gd name="connsiteY3" fmla="*/ 0 h 3648173"/>
              <a:gd name="connsiteX4" fmla="*/ 4289196 w 4656841"/>
              <a:gd name="connsiteY4" fmla="*/ 867266 h 3648173"/>
              <a:gd name="connsiteX5" fmla="*/ 4656841 w 4656841"/>
              <a:gd name="connsiteY5" fmla="*/ 2045616 h 3648173"/>
              <a:gd name="connsiteX6" fmla="*/ 4515439 w 4656841"/>
              <a:gd name="connsiteY6" fmla="*/ 2912882 h 3648173"/>
              <a:gd name="connsiteX7" fmla="*/ 3695307 w 4656841"/>
              <a:gd name="connsiteY7" fmla="*/ 3648173 h 3648173"/>
              <a:gd name="connsiteX8" fmla="*/ 2017336 w 4656841"/>
              <a:gd name="connsiteY8" fmla="*/ 3280527 h 3648173"/>
              <a:gd name="connsiteX9" fmla="*/ 386499 w 4656841"/>
              <a:gd name="connsiteY9" fmla="*/ 2573517 h 3648173"/>
              <a:gd name="connsiteX10" fmla="*/ 0 w 4656841"/>
              <a:gd name="connsiteY10" fmla="*/ 2234152 h 364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6841" h="3648173">
                <a:moveTo>
                  <a:pt x="0" y="2234152"/>
                </a:moveTo>
                <a:lnTo>
                  <a:pt x="150829" y="1300899"/>
                </a:lnTo>
                <a:lnTo>
                  <a:pt x="791851" y="94268"/>
                </a:lnTo>
                <a:lnTo>
                  <a:pt x="2705493" y="0"/>
                </a:lnTo>
                <a:lnTo>
                  <a:pt x="4289196" y="867266"/>
                </a:lnTo>
                <a:lnTo>
                  <a:pt x="4656841" y="2045616"/>
                </a:lnTo>
                <a:lnTo>
                  <a:pt x="4515439" y="2912882"/>
                </a:lnTo>
                <a:lnTo>
                  <a:pt x="3695307" y="3648173"/>
                </a:lnTo>
                <a:lnTo>
                  <a:pt x="2017336" y="3280527"/>
                </a:lnTo>
                <a:lnTo>
                  <a:pt x="386499" y="2573517"/>
                </a:lnTo>
                <a:lnTo>
                  <a:pt x="0" y="2234152"/>
                </a:lnTo>
                <a:close/>
              </a:path>
            </a:pathLst>
          </a:custGeom>
          <a:noFill/>
          <a:ln w="508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자유형 124"/>
          <p:cNvSpPr/>
          <p:nvPr/>
        </p:nvSpPr>
        <p:spPr bwMode="auto">
          <a:xfrm rot="20715606">
            <a:off x="4275744" y="1873831"/>
            <a:ext cx="6729873" cy="2631366"/>
          </a:xfrm>
          <a:custGeom>
            <a:avLst/>
            <a:gdLst>
              <a:gd name="connsiteX0" fmla="*/ 0 w 4656841"/>
              <a:gd name="connsiteY0" fmla="*/ 2234152 h 3648173"/>
              <a:gd name="connsiteX1" fmla="*/ 150829 w 4656841"/>
              <a:gd name="connsiteY1" fmla="*/ 1300899 h 3648173"/>
              <a:gd name="connsiteX2" fmla="*/ 791851 w 4656841"/>
              <a:gd name="connsiteY2" fmla="*/ 94268 h 3648173"/>
              <a:gd name="connsiteX3" fmla="*/ 2705493 w 4656841"/>
              <a:gd name="connsiteY3" fmla="*/ 0 h 3648173"/>
              <a:gd name="connsiteX4" fmla="*/ 4289196 w 4656841"/>
              <a:gd name="connsiteY4" fmla="*/ 867266 h 3648173"/>
              <a:gd name="connsiteX5" fmla="*/ 4656841 w 4656841"/>
              <a:gd name="connsiteY5" fmla="*/ 2045616 h 3648173"/>
              <a:gd name="connsiteX6" fmla="*/ 4515439 w 4656841"/>
              <a:gd name="connsiteY6" fmla="*/ 2912882 h 3648173"/>
              <a:gd name="connsiteX7" fmla="*/ 3695307 w 4656841"/>
              <a:gd name="connsiteY7" fmla="*/ 3648173 h 3648173"/>
              <a:gd name="connsiteX8" fmla="*/ 2017336 w 4656841"/>
              <a:gd name="connsiteY8" fmla="*/ 3280527 h 3648173"/>
              <a:gd name="connsiteX9" fmla="*/ 386499 w 4656841"/>
              <a:gd name="connsiteY9" fmla="*/ 2573517 h 3648173"/>
              <a:gd name="connsiteX10" fmla="*/ 0 w 4656841"/>
              <a:gd name="connsiteY10" fmla="*/ 2234152 h 364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6841" h="3648173">
                <a:moveTo>
                  <a:pt x="0" y="2234152"/>
                </a:moveTo>
                <a:lnTo>
                  <a:pt x="150829" y="1300899"/>
                </a:lnTo>
                <a:lnTo>
                  <a:pt x="791851" y="94268"/>
                </a:lnTo>
                <a:lnTo>
                  <a:pt x="2705493" y="0"/>
                </a:lnTo>
                <a:lnTo>
                  <a:pt x="4289196" y="867266"/>
                </a:lnTo>
                <a:lnTo>
                  <a:pt x="4656841" y="2045616"/>
                </a:lnTo>
                <a:lnTo>
                  <a:pt x="4515439" y="2912882"/>
                </a:lnTo>
                <a:lnTo>
                  <a:pt x="3695307" y="3648173"/>
                </a:lnTo>
                <a:lnTo>
                  <a:pt x="2017336" y="3280527"/>
                </a:lnTo>
                <a:lnTo>
                  <a:pt x="386499" y="2573517"/>
                </a:lnTo>
                <a:lnTo>
                  <a:pt x="0" y="2234152"/>
                </a:lnTo>
                <a:close/>
              </a:path>
            </a:pathLst>
          </a:cu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3997736" y="4798315"/>
            <a:ext cx="936348" cy="190182"/>
            <a:chOff x="539552" y="1877446"/>
            <a:chExt cx="936348" cy="190182"/>
          </a:xfrm>
        </p:grpSpPr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9552" y="1879962"/>
              <a:ext cx="305435" cy="185151"/>
            </a:xfrm>
            <a:prstGeom prst="rect">
              <a:avLst/>
            </a:prstGeom>
          </p:spPr>
        </p:pic>
        <p:sp>
          <p:nvSpPr>
            <p:cNvPr id="148" name="모서리가 둥근 직사각형 147"/>
            <p:cNvSpPr/>
            <p:nvPr/>
          </p:nvSpPr>
          <p:spPr bwMode="auto">
            <a:xfrm>
              <a:off x="874759" y="1877446"/>
              <a:ext cx="601141" cy="1901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울진지휘</a:t>
              </a:r>
              <a:endParaRPr kumimoji="0" lang="en-US" altLang="ko-KR" sz="788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5387263" y="4364783"/>
            <a:ext cx="1537367" cy="409182"/>
            <a:chOff x="536602" y="1877446"/>
            <a:chExt cx="1537367" cy="409182"/>
          </a:xfrm>
        </p:grpSpPr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602" y="1975052"/>
              <a:ext cx="305435" cy="185151"/>
            </a:xfrm>
            <a:prstGeom prst="rect">
              <a:avLst/>
            </a:prstGeom>
          </p:spPr>
        </p:pic>
        <p:sp>
          <p:nvSpPr>
            <p:cNvPr id="174" name="모서리가 둥근 직사각형 173"/>
            <p:cNvSpPr/>
            <p:nvPr/>
          </p:nvSpPr>
          <p:spPr bwMode="auto">
            <a:xfrm>
              <a:off x="874758" y="1877446"/>
              <a:ext cx="1199211" cy="4091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행곡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리</a:t>
              </a:r>
              <a:endParaRPr kumimoji="0" lang="en-US" altLang="ko-KR" sz="788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죽변소펌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외 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대 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명</a:t>
              </a:r>
              <a:endParaRPr kumimoji="0" lang="en-US" altLang="ko-KR" sz="788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8" name="직사각형 177"/>
          <p:cNvSpPr/>
          <p:nvPr/>
        </p:nvSpPr>
        <p:spPr bwMode="auto">
          <a:xfrm>
            <a:off x="9246464" y="251658"/>
            <a:ext cx="2590354" cy="367562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주민대피 현황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현재까지 없음</a:t>
            </a:r>
          </a:p>
        </p:txBody>
      </p:sp>
      <p:grpSp>
        <p:nvGrpSpPr>
          <p:cNvPr id="179" name="그룹 178"/>
          <p:cNvGrpSpPr/>
          <p:nvPr/>
        </p:nvGrpSpPr>
        <p:grpSpPr>
          <a:xfrm>
            <a:off x="6619195" y="1095256"/>
            <a:ext cx="1613027" cy="409182"/>
            <a:chOff x="460942" y="1877446"/>
            <a:chExt cx="1613027" cy="409182"/>
          </a:xfrm>
        </p:grpSpPr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0942" y="1989461"/>
              <a:ext cx="305435" cy="185151"/>
            </a:xfrm>
            <a:prstGeom prst="rect">
              <a:avLst/>
            </a:prstGeom>
          </p:spPr>
        </p:pic>
        <p:sp>
          <p:nvSpPr>
            <p:cNvPr id="181" name="모서리가 둥근 직사각형 180"/>
            <p:cNvSpPr/>
            <p:nvPr/>
          </p:nvSpPr>
          <p:spPr bwMode="auto">
            <a:xfrm>
              <a:off x="874758" y="1877446"/>
              <a:ext cx="1199211" cy="4091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읍남리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중토일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)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북면펌프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외 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대 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명</a:t>
              </a:r>
              <a:endParaRPr kumimoji="0" lang="en-US" altLang="ko-KR" sz="788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10375367" y="3548543"/>
            <a:ext cx="1613027" cy="409182"/>
            <a:chOff x="460942" y="1877446"/>
            <a:chExt cx="1613027" cy="409182"/>
          </a:xfrm>
        </p:grpSpPr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0942" y="1989461"/>
              <a:ext cx="305435" cy="185151"/>
            </a:xfrm>
            <a:prstGeom prst="rect">
              <a:avLst/>
            </a:prstGeom>
          </p:spPr>
        </p:pic>
        <p:sp>
          <p:nvSpPr>
            <p:cNvPr id="185" name="모서리가 둥근 직사각형 184"/>
            <p:cNvSpPr/>
            <p:nvPr/>
          </p:nvSpPr>
          <p:spPr bwMode="auto">
            <a:xfrm>
              <a:off x="874758" y="1877446"/>
              <a:ext cx="1199211" cy="4091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읍남리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가스충전소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)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88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온정펌프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외 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대 </a:t>
              </a:r>
              <a:r>
                <a:rPr kumimoji="0" lang="en-US" altLang="ko-KR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10</a:t>
              </a:r>
              <a:r>
                <a:rPr kumimoji="0" lang="ko-KR" altLang="en-US" sz="78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명</a:t>
              </a:r>
              <a:endParaRPr kumimoji="0" lang="en-US" altLang="ko-KR" sz="788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D470357-20C8-4F60-ACD1-D48996E38278}"/>
              </a:ext>
            </a:extLst>
          </p:cNvPr>
          <p:cNvSpPr txBox="1"/>
          <p:nvPr/>
        </p:nvSpPr>
        <p:spPr>
          <a:xfrm>
            <a:off x="5312785" y="6110331"/>
            <a:ext cx="2024477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경북동원령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차량 출동 중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7" name="사각형 설명선 186"/>
          <p:cNvSpPr/>
          <p:nvPr/>
        </p:nvSpPr>
        <p:spPr>
          <a:xfrm>
            <a:off x="8309091" y="5924946"/>
            <a:ext cx="2599701" cy="322009"/>
          </a:xfrm>
          <a:prstGeom prst="wedgeRectCallout">
            <a:avLst>
              <a:gd name="adj1" fmla="val 61623"/>
              <a:gd name="adj2" fmla="val 103729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자원집결지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엑스포공원야외주차장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0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9577</TotalTime>
  <Words>822</Words>
  <Application>Microsoft Office PowerPoint</Application>
  <PresentationFormat>와이드스크린</PresentationFormat>
  <Paragraphs>181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MDPC1</dc:creator>
  <cp:lastModifiedBy>user</cp:lastModifiedBy>
  <cp:revision>394</cp:revision>
  <cp:lastPrinted>2022-05-28T06:24:56Z</cp:lastPrinted>
  <dcterms:created xsi:type="dcterms:W3CDTF">2022-03-05T18:07:53Z</dcterms:created>
  <dcterms:modified xsi:type="dcterms:W3CDTF">2022-05-28T12:32:57Z</dcterms:modified>
</cp:coreProperties>
</file>