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332"/>
    <a:srgbClr val="DEF37D"/>
    <a:srgbClr val="FF9966"/>
    <a:srgbClr val="0A2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1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CD57-DF90-4710-90BB-4384BFC715F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AD92-C965-441B-A429-0E12E39E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9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CD57-DF90-4710-90BB-4384BFC715F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AD92-C965-441B-A429-0E12E39E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7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CD57-DF90-4710-90BB-4384BFC715F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AD92-C965-441B-A429-0E12E39E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5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CD57-DF90-4710-90BB-4384BFC715F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AD92-C965-441B-A429-0E12E39E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6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CD57-DF90-4710-90BB-4384BFC715F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AD92-C965-441B-A429-0E12E39E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8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CD57-DF90-4710-90BB-4384BFC715F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AD92-C965-441B-A429-0E12E39E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2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CD57-DF90-4710-90BB-4384BFC715F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AD92-C965-441B-A429-0E12E39E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5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CD57-DF90-4710-90BB-4384BFC715F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AD92-C965-441B-A429-0E12E39E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9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CD57-DF90-4710-90BB-4384BFC715F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AD92-C965-441B-A429-0E12E39E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0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CD57-DF90-4710-90BB-4384BFC715F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AD92-C965-441B-A429-0E12E39E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2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CD57-DF90-4710-90BB-4384BFC715F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AD92-C965-441B-A429-0E12E39E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CD57-DF90-4710-90BB-4384BFC715F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AD92-C965-441B-A429-0E12E39E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0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4.png"/><Relationship Id="rId21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3.jpeg"/><Relationship Id="rId16" Type="http://schemas.microsoft.com/office/2007/relationships/hdphoto" Target="../media/hdphoto4.wdp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microsoft.com/office/2007/relationships/hdphoto" Target="../media/hdphoto5.wdp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microsoft.com/office/2007/relationships/hdphoto" Target="../media/hdphoto3.wdp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2513" y="457200"/>
            <a:ext cx="9210675" cy="6162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87" y="666750"/>
            <a:ext cx="6238875" cy="3562350"/>
          </a:xfrm>
          <a:prstGeom prst="rect">
            <a:avLst/>
          </a:prstGeom>
        </p:spPr>
      </p:pic>
      <p:sp>
        <p:nvSpPr>
          <p:cNvPr id="11" name="자유형 10"/>
          <p:cNvSpPr/>
          <p:nvPr/>
        </p:nvSpPr>
        <p:spPr>
          <a:xfrm>
            <a:off x="876300" y="1381125"/>
            <a:ext cx="5981700" cy="3324225"/>
          </a:xfrm>
          <a:custGeom>
            <a:avLst/>
            <a:gdLst>
              <a:gd name="connsiteX0" fmla="*/ 28575 w 5981700"/>
              <a:gd name="connsiteY0" fmla="*/ 1733550 h 3324225"/>
              <a:gd name="connsiteX1" fmla="*/ 57150 w 5981700"/>
              <a:gd name="connsiteY1" fmla="*/ 1295400 h 3324225"/>
              <a:gd name="connsiteX2" fmla="*/ 1847850 w 5981700"/>
              <a:gd name="connsiteY2" fmla="*/ 809625 h 3324225"/>
              <a:gd name="connsiteX3" fmla="*/ 3448050 w 5981700"/>
              <a:gd name="connsiteY3" fmla="*/ 361950 h 3324225"/>
              <a:gd name="connsiteX4" fmla="*/ 4543425 w 5981700"/>
              <a:gd name="connsiteY4" fmla="*/ 95250 h 3324225"/>
              <a:gd name="connsiteX5" fmla="*/ 5667375 w 5981700"/>
              <a:gd name="connsiteY5" fmla="*/ 0 h 3324225"/>
              <a:gd name="connsiteX6" fmla="*/ 5981700 w 5981700"/>
              <a:gd name="connsiteY6" fmla="*/ 85725 h 3324225"/>
              <a:gd name="connsiteX7" fmla="*/ 5905500 w 5981700"/>
              <a:gd name="connsiteY7" fmla="*/ 3162300 h 3324225"/>
              <a:gd name="connsiteX8" fmla="*/ 104775 w 5981700"/>
              <a:gd name="connsiteY8" fmla="*/ 3324225 h 3324225"/>
              <a:gd name="connsiteX9" fmla="*/ 0 w 5981700"/>
              <a:gd name="connsiteY9" fmla="*/ 1323975 h 3324225"/>
              <a:gd name="connsiteX10" fmla="*/ 9525 w 5981700"/>
              <a:gd name="connsiteY10" fmla="*/ 1323975 h 3324225"/>
              <a:gd name="connsiteX11" fmla="*/ 123825 w 5981700"/>
              <a:gd name="connsiteY11" fmla="*/ 1238250 h 3324225"/>
              <a:gd name="connsiteX12" fmla="*/ 371475 w 5981700"/>
              <a:gd name="connsiteY12" fmla="*/ 1219200 h 3324225"/>
              <a:gd name="connsiteX13" fmla="*/ 476250 w 5981700"/>
              <a:gd name="connsiteY13" fmla="*/ 1057275 h 332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81700" h="3324225">
                <a:moveTo>
                  <a:pt x="28575" y="1733550"/>
                </a:moveTo>
                <a:lnTo>
                  <a:pt x="57150" y="1295400"/>
                </a:lnTo>
                <a:lnTo>
                  <a:pt x="1847850" y="809625"/>
                </a:lnTo>
                <a:lnTo>
                  <a:pt x="3448050" y="361950"/>
                </a:lnTo>
                <a:lnTo>
                  <a:pt x="4543425" y="95250"/>
                </a:lnTo>
                <a:lnTo>
                  <a:pt x="5667375" y="0"/>
                </a:lnTo>
                <a:lnTo>
                  <a:pt x="5981700" y="85725"/>
                </a:lnTo>
                <a:lnTo>
                  <a:pt x="5905500" y="3162300"/>
                </a:lnTo>
                <a:lnTo>
                  <a:pt x="104775" y="3324225"/>
                </a:lnTo>
                <a:lnTo>
                  <a:pt x="0" y="1323975"/>
                </a:lnTo>
                <a:lnTo>
                  <a:pt x="9525" y="1323975"/>
                </a:lnTo>
                <a:lnTo>
                  <a:pt x="123825" y="1238250"/>
                </a:lnTo>
                <a:lnTo>
                  <a:pt x="371475" y="1219200"/>
                </a:lnTo>
                <a:lnTo>
                  <a:pt x="476250" y="1057275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NU102.Wind Jacket 형광색 자전거 바람막이 ~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0887" y="4068680"/>
            <a:ext cx="713954" cy="713954"/>
          </a:xfrm>
          <a:prstGeom prst="rect">
            <a:avLst/>
          </a:prstGeom>
          <a:solidFill>
            <a:srgbClr val="99F332"/>
          </a:solidFill>
        </p:spPr>
      </p:pic>
      <p:pic>
        <p:nvPicPr>
          <p:cNvPr id="5126" name="Picture 6" descr="42,469 소방관일러스트, 벡터, 상업적 이미지사이트 - 123RF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17" b="89937" l="10000" r="97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3651" y="-229769"/>
            <a:ext cx="42862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42,469 소방관일러스트, 벡터, 상업적 이미지사이트 - 123R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17" b="89937" l="10000" r="97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759573" y="1028899"/>
            <a:ext cx="1795057" cy="126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08710" y="1496780"/>
            <a:ext cx="5280746" cy="270721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03" y="-38185"/>
            <a:ext cx="3674147" cy="771814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구미 </a:t>
            </a:r>
            <a:r>
              <a:rPr lang="ko-KR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공장화재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작전도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 smtClean="0"/>
              <a:t>[10. 4.(</a:t>
            </a:r>
            <a:r>
              <a:rPr lang="ko-KR" altLang="en-US" sz="1200" b="1" dirty="0" smtClean="0"/>
              <a:t>화</a:t>
            </a:r>
            <a:r>
              <a:rPr lang="en-US" altLang="ko-KR" sz="1200" b="1" dirty="0" smtClean="0"/>
              <a:t>) 17:25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]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북풍</a:t>
            </a:r>
            <a:r>
              <a:rPr lang="ko-KR" altLang="en-US" sz="1000" b="1" dirty="0" smtClean="0">
                <a:solidFill>
                  <a:srgbClr val="FFFF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2.1m/s</a:t>
            </a:r>
            <a:r>
              <a:rPr lang="en-US" altLang="ko-KR" sz="1000" b="1" dirty="0">
                <a:solidFill>
                  <a:srgbClr val="FFFF00"/>
                </a:solidFill>
              </a:rPr>
              <a:t>, </a:t>
            </a:r>
            <a:r>
              <a:rPr lang="ko-KR" altLang="en-US" sz="1000" b="1" dirty="0">
                <a:solidFill>
                  <a:srgbClr val="FFFF00"/>
                </a:solidFill>
              </a:rPr>
              <a:t>기온 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19.8</a:t>
            </a:r>
            <a:r>
              <a:rPr lang="ko-KR" altLang="en-US" sz="1000" dirty="0" smtClean="0">
                <a:solidFill>
                  <a:srgbClr val="FFFF00"/>
                </a:solidFill>
              </a:rPr>
              <a:t>℃</a:t>
            </a:r>
            <a:r>
              <a:rPr lang="en-US" altLang="ko-KR" sz="1000" dirty="0">
                <a:solidFill>
                  <a:srgbClr val="FFFF00"/>
                </a:solidFill>
              </a:rPr>
              <a:t>, </a:t>
            </a:r>
            <a:r>
              <a:rPr lang="ko-KR" altLang="en-US" sz="1000" b="1" dirty="0">
                <a:solidFill>
                  <a:srgbClr val="FFFF00"/>
                </a:solidFill>
              </a:rPr>
              <a:t>습도 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84% 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526" y="5406218"/>
            <a:ext cx="747347" cy="36275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 rot="16200000">
            <a:off x="5892464" y="558463"/>
            <a:ext cx="409575" cy="12189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600" b="1" dirty="0" smtClean="0"/>
              <a:t>한천</a:t>
            </a:r>
            <a:endParaRPr lang="ko-KR" altLang="en-US" sz="1600" b="1" dirty="0"/>
          </a:p>
        </p:txBody>
      </p:sp>
      <p:sp>
        <p:nvSpPr>
          <p:cNvPr id="32" name="직사각형 31"/>
          <p:cNvSpPr/>
          <p:nvPr/>
        </p:nvSpPr>
        <p:spPr>
          <a:xfrm>
            <a:off x="2502" y="5943600"/>
            <a:ext cx="12189498" cy="4516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567142" y="1496780"/>
            <a:ext cx="641902" cy="26993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숙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</a:t>
            </a:r>
            <a:endParaRPr lang="ko-KR" altLang="en-US" dirty="0"/>
          </a:p>
        </p:txBody>
      </p:sp>
      <p:sp>
        <p:nvSpPr>
          <p:cNvPr id="34" name="오른쪽 화살표 33"/>
          <p:cNvSpPr/>
          <p:nvPr/>
        </p:nvSpPr>
        <p:spPr>
          <a:xfrm rot="16200000">
            <a:off x="5278791" y="5633961"/>
            <a:ext cx="523471" cy="49266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입구</a:t>
            </a:r>
            <a:endParaRPr lang="ko-KR" altLang="en-US" sz="11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697021" y="417229"/>
            <a:ext cx="1230926" cy="3912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b="1" dirty="0" smtClean="0"/>
              <a:t>C</a:t>
            </a:r>
            <a:r>
              <a:rPr lang="ko-KR" altLang="en-US" sz="1200" b="1" dirty="0" smtClean="0"/>
              <a:t>방면 </a:t>
            </a:r>
            <a:r>
              <a:rPr lang="ko-KR" altLang="en-US" sz="1200" b="1" dirty="0" err="1" smtClean="0"/>
              <a:t>의성서장</a:t>
            </a:r>
            <a:r>
              <a:rPr lang="en-US" altLang="ko-KR" sz="1200" b="1" dirty="0" smtClean="0"/>
              <a:t>   </a:t>
            </a:r>
            <a:endParaRPr lang="en-US" altLang="ko-KR" sz="1200" b="1" dirty="0" smtClean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863812" y="2903503"/>
            <a:ext cx="1403043" cy="4771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 </a:t>
            </a:r>
            <a:r>
              <a:rPr lang="en-US" altLang="ko-KR" sz="1200" b="1" smtClean="0"/>
              <a:t>B</a:t>
            </a:r>
            <a:r>
              <a:rPr lang="ko-KR" altLang="en-US" sz="1200" b="1" dirty="0" smtClean="0"/>
              <a:t>방면 </a:t>
            </a:r>
            <a:r>
              <a:rPr lang="ko-KR" altLang="en-US" sz="1200" b="1" dirty="0" err="1" smtClean="0"/>
              <a:t>김천서장</a:t>
            </a:r>
            <a:r>
              <a:rPr lang="en-US" altLang="ko-KR" sz="1200" b="1" dirty="0" smtClean="0"/>
              <a:t>   </a:t>
            </a:r>
            <a:endParaRPr lang="en-US" altLang="ko-KR" sz="1200" b="1" dirty="0" smtClean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657877" y="4488657"/>
            <a:ext cx="1371618" cy="4484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/>
              <a:t>A</a:t>
            </a:r>
            <a:r>
              <a:rPr lang="ko-KR" altLang="en-US" sz="1200" b="1" dirty="0" smtClean="0"/>
              <a:t>방면</a:t>
            </a:r>
            <a:r>
              <a:rPr lang="en-US" altLang="ko-KR" sz="1200" b="1" dirty="0" smtClean="0"/>
              <a:t> </a:t>
            </a:r>
            <a:r>
              <a:rPr lang="ko-KR" altLang="en-US" sz="1200" b="1" dirty="0" err="1" smtClean="0"/>
              <a:t>구미서장</a:t>
            </a:r>
            <a:endParaRPr lang="en-US" altLang="ko-KR" sz="1200" b="1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5528072" y="2316528"/>
            <a:ext cx="1123673" cy="647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dirty="0" err="1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한국옵티칼</a:t>
            </a:r>
            <a:r>
              <a:rPr lang="ko-KR" altLang="en-US" sz="1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400" dirty="0" smtClean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하이테크</a:t>
            </a:r>
            <a:endParaRPr lang="ko-KR" altLang="en-US" sz="20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4016" y="3677473"/>
            <a:ext cx="923637" cy="39120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19" y="5533004"/>
            <a:ext cx="582846" cy="263878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10"/>
          <a:srcRect l="2452" t="13181" r="1011" b="420"/>
          <a:stretch/>
        </p:blipFill>
        <p:spPr>
          <a:xfrm>
            <a:off x="8841374" y="5585351"/>
            <a:ext cx="517865" cy="27093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7821">
            <a:off x="3111198" y="4593010"/>
            <a:ext cx="811502" cy="566631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949">
            <a:off x="8748033" y="1101089"/>
            <a:ext cx="605822" cy="31651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25" y="2485294"/>
            <a:ext cx="1494080" cy="1074730"/>
          </a:xfrm>
          <a:prstGeom prst="rect">
            <a:avLst/>
          </a:prstGeom>
        </p:spPr>
      </p:pic>
      <p:pic>
        <p:nvPicPr>
          <p:cNvPr id="59" name="Picture 16" descr="필름메이커스 커뮤니티 - 조명차 판매합니다.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188" b="90313" l="0" r="94218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30752" y="4231737"/>
            <a:ext cx="608567" cy="125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/>
          <p:cNvCxnSpPr/>
          <p:nvPr/>
        </p:nvCxnSpPr>
        <p:spPr>
          <a:xfrm>
            <a:off x="2502" y="6178940"/>
            <a:ext cx="12189498" cy="0"/>
          </a:xfrm>
          <a:prstGeom prst="line">
            <a:avLst/>
          </a:prstGeom>
          <a:ln w="317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28749" y="4287153"/>
            <a:ext cx="5262670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" name="직사각형 5120"/>
          <p:cNvSpPr/>
          <p:nvPr/>
        </p:nvSpPr>
        <p:spPr>
          <a:xfrm>
            <a:off x="7792293" y="4324063"/>
            <a:ext cx="859296" cy="28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L=220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120" name="직선 화살표 연결선 5119"/>
          <p:cNvCxnSpPr/>
          <p:nvPr/>
        </p:nvCxnSpPr>
        <p:spPr>
          <a:xfrm>
            <a:off x="8915400" y="1496781"/>
            <a:ext cx="0" cy="263959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78" y="530835"/>
            <a:ext cx="605822" cy="316514"/>
          </a:xfrm>
          <a:prstGeom prst="rect">
            <a:avLst/>
          </a:prstGeom>
        </p:spPr>
      </p:pic>
      <p:grpSp>
        <p:nvGrpSpPr>
          <p:cNvPr id="144" name="그룹 143"/>
          <p:cNvGrpSpPr/>
          <p:nvPr/>
        </p:nvGrpSpPr>
        <p:grpSpPr>
          <a:xfrm>
            <a:off x="3244662" y="1418213"/>
            <a:ext cx="5556967" cy="2969494"/>
            <a:chOff x="4158060" y="2174200"/>
            <a:chExt cx="3815232" cy="2875064"/>
          </a:xfrm>
        </p:grpSpPr>
        <p:sp>
          <p:nvSpPr>
            <p:cNvPr id="145" name="직사각형 144"/>
            <p:cNvSpPr/>
            <p:nvPr/>
          </p:nvSpPr>
          <p:spPr>
            <a:xfrm>
              <a:off x="4158060" y="2202030"/>
              <a:ext cx="3815232" cy="2847234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6" name="직선 연결선 145"/>
            <p:cNvCxnSpPr/>
            <p:nvPr/>
          </p:nvCxnSpPr>
          <p:spPr>
            <a:xfrm>
              <a:off x="5325405" y="2185190"/>
              <a:ext cx="0" cy="2847234"/>
            </a:xfrm>
            <a:prstGeom prst="line">
              <a:avLst/>
            </a:prstGeom>
            <a:ln w="15875">
              <a:solidFill>
                <a:srgbClr val="0A2CD4">
                  <a:alpha val="29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6654461" y="2174200"/>
              <a:ext cx="0" cy="2847233"/>
            </a:xfrm>
            <a:prstGeom prst="line">
              <a:avLst/>
            </a:prstGeom>
            <a:ln w="15875">
              <a:solidFill>
                <a:srgbClr val="0A2CD4">
                  <a:alpha val="29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45" idx="1"/>
              <a:endCxn id="145" idx="3"/>
            </p:cNvCxnSpPr>
            <p:nvPr/>
          </p:nvCxnSpPr>
          <p:spPr>
            <a:xfrm>
              <a:off x="4158060" y="3625647"/>
              <a:ext cx="3815232" cy="0"/>
            </a:xfrm>
            <a:prstGeom prst="line">
              <a:avLst/>
            </a:prstGeom>
            <a:ln w="15875">
              <a:solidFill>
                <a:srgbClr val="0A2CD4">
                  <a:alpha val="29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직사각형 148"/>
            <p:cNvSpPr/>
            <p:nvPr/>
          </p:nvSpPr>
          <p:spPr>
            <a:xfrm>
              <a:off x="7205845" y="4075150"/>
              <a:ext cx="263656" cy="3545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ko-KR" altLang="en-U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989425" y="4071239"/>
              <a:ext cx="253842" cy="3545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  <a:endParaRPr lang="ko-KR" altLang="en-U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669939" y="4109339"/>
              <a:ext cx="263207" cy="3545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  <a:endParaRPr lang="ko-KR" altLang="en-U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644965" y="2634263"/>
              <a:ext cx="282661" cy="3545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  <a:endParaRPr lang="ko-KR" altLang="en-U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935535" y="2630085"/>
              <a:ext cx="248652" cy="3545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  <a:endParaRPr lang="ko-KR" altLang="en-U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192186" y="2653772"/>
              <a:ext cx="261933" cy="3545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  <a:endParaRPr lang="ko-KR" altLang="en-U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pic>
        <p:nvPicPr>
          <p:cNvPr id="155" name="그림 15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26636" y="321407"/>
            <a:ext cx="714219" cy="767791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6672" y="306247"/>
            <a:ext cx="714219" cy="767791"/>
          </a:xfrm>
          <a:prstGeom prst="rect">
            <a:avLst/>
          </a:prstGeom>
        </p:spPr>
      </p:pic>
      <p:cxnSp>
        <p:nvCxnSpPr>
          <p:cNvPr id="157" name="직선 화살표 연결선 156"/>
          <p:cNvCxnSpPr/>
          <p:nvPr/>
        </p:nvCxnSpPr>
        <p:spPr>
          <a:xfrm flipH="1">
            <a:off x="3307595" y="2869958"/>
            <a:ext cx="685696" cy="478741"/>
          </a:xfrm>
          <a:prstGeom prst="straightConnector1">
            <a:avLst/>
          </a:prstGeom>
          <a:solidFill>
            <a:schemeClr val="bg1"/>
          </a:solidFill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3993320" y="2604983"/>
            <a:ext cx="1023448" cy="23017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차 방어선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709807" y="1810742"/>
            <a:ext cx="840855" cy="28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W=60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949">
            <a:off x="4959599" y="5104936"/>
            <a:ext cx="605822" cy="316514"/>
          </a:xfrm>
          <a:prstGeom prst="rect">
            <a:avLst/>
          </a:prstGeom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949">
            <a:off x="4023412" y="4770983"/>
            <a:ext cx="605822" cy="316514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66" y="873186"/>
            <a:ext cx="605822" cy="316514"/>
          </a:xfrm>
          <a:prstGeom prst="rect">
            <a:avLst/>
          </a:prstGeom>
        </p:spPr>
      </p:pic>
      <p:pic>
        <p:nvPicPr>
          <p:cNvPr id="162" name="Picture 2" descr="화재 진화 PNG 이미지 | PNGWi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34" b="94371" l="4167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188" y="5777277"/>
            <a:ext cx="276294" cy="3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화재 진화 PNG 이미지 | PNGWi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34" b="94371" l="4167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515" y="5733218"/>
            <a:ext cx="276294" cy="3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자유형 5122"/>
          <p:cNvSpPr/>
          <p:nvPr/>
        </p:nvSpPr>
        <p:spPr>
          <a:xfrm>
            <a:off x="3286125" y="5397032"/>
            <a:ext cx="2086015" cy="737068"/>
          </a:xfrm>
          <a:custGeom>
            <a:avLst/>
            <a:gdLst>
              <a:gd name="connsiteX0" fmla="*/ 0 w 2257425"/>
              <a:gd name="connsiteY0" fmla="*/ 990600 h 1133475"/>
              <a:gd name="connsiteX1" fmla="*/ 0 w 2257425"/>
              <a:gd name="connsiteY1" fmla="*/ 990600 h 1133475"/>
              <a:gd name="connsiteX2" fmla="*/ 142875 w 2257425"/>
              <a:gd name="connsiteY2" fmla="*/ 1076325 h 1133475"/>
              <a:gd name="connsiteX3" fmla="*/ 161925 w 2257425"/>
              <a:gd name="connsiteY3" fmla="*/ 1095375 h 1133475"/>
              <a:gd name="connsiteX4" fmla="*/ 361950 w 2257425"/>
              <a:gd name="connsiteY4" fmla="*/ 1085850 h 1133475"/>
              <a:gd name="connsiteX5" fmla="*/ 447675 w 2257425"/>
              <a:gd name="connsiteY5" fmla="*/ 1114425 h 1133475"/>
              <a:gd name="connsiteX6" fmla="*/ 628650 w 2257425"/>
              <a:gd name="connsiteY6" fmla="*/ 1057275 h 1133475"/>
              <a:gd name="connsiteX7" fmla="*/ 733425 w 2257425"/>
              <a:gd name="connsiteY7" fmla="*/ 1085850 h 1133475"/>
              <a:gd name="connsiteX8" fmla="*/ 781050 w 2257425"/>
              <a:gd name="connsiteY8" fmla="*/ 1095375 h 1133475"/>
              <a:gd name="connsiteX9" fmla="*/ 1085850 w 2257425"/>
              <a:gd name="connsiteY9" fmla="*/ 1133475 h 1133475"/>
              <a:gd name="connsiteX10" fmla="*/ 1314450 w 2257425"/>
              <a:gd name="connsiteY10" fmla="*/ 1104900 h 1133475"/>
              <a:gd name="connsiteX11" fmla="*/ 1476375 w 2257425"/>
              <a:gd name="connsiteY11" fmla="*/ 1123950 h 1133475"/>
              <a:gd name="connsiteX12" fmla="*/ 1628775 w 2257425"/>
              <a:gd name="connsiteY12" fmla="*/ 1133475 h 1133475"/>
              <a:gd name="connsiteX13" fmla="*/ 1733550 w 2257425"/>
              <a:gd name="connsiteY13" fmla="*/ 1133475 h 1133475"/>
              <a:gd name="connsiteX14" fmla="*/ 1828800 w 2257425"/>
              <a:gd name="connsiteY14" fmla="*/ 1066800 h 1133475"/>
              <a:gd name="connsiteX15" fmla="*/ 1905000 w 2257425"/>
              <a:gd name="connsiteY15" fmla="*/ 990600 h 1133475"/>
              <a:gd name="connsiteX16" fmla="*/ 2143125 w 2257425"/>
              <a:gd name="connsiteY16" fmla="*/ 542925 h 1133475"/>
              <a:gd name="connsiteX17" fmla="*/ 2257425 w 2257425"/>
              <a:gd name="connsiteY17" fmla="*/ 304800 h 1133475"/>
              <a:gd name="connsiteX18" fmla="*/ 2190750 w 2257425"/>
              <a:gd name="connsiteY18" fmla="*/ 0 h 1133475"/>
              <a:gd name="connsiteX19" fmla="*/ 2190750 w 2257425"/>
              <a:gd name="connsiteY19" fmla="*/ 0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57425" h="1133475">
                <a:moveTo>
                  <a:pt x="0" y="990600"/>
                </a:moveTo>
                <a:lnTo>
                  <a:pt x="0" y="990600"/>
                </a:lnTo>
                <a:cubicBezTo>
                  <a:pt x="15418" y="999165"/>
                  <a:pt x="121788" y="1055238"/>
                  <a:pt x="142875" y="1076325"/>
                </a:cubicBezTo>
                <a:lnTo>
                  <a:pt x="161925" y="1095375"/>
                </a:lnTo>
                <a:lnTo>
                  <a:pt x="361950" y="1085850"/>
                </a:lnTo>
                <a:cubicBezTo>
                  <a:pt x="441123" y="1115540"/>
                  <a:pt x="411023" y="1114425"/>
                  <a:pt x="447675" y="1114425"/>
                </a:cubicBezTo>
                <a:lnTo>
                  <a:pt x="628650" y="1057275"/>
                </a:lnTo>
                <a:cubicBezTo>
                  <a:pt x="663575" y="1066800"/>
                  <a:pt x="698305" y="1077070"/>
                  <a:pt x="733425" y="1085850"/>
                </a:cubicBezTo>
                <a:cubicBezTo>
                  <a:pt x="749131" y="1089777"/>
                  <a:pt x="781050" y="1095375"/>
                  <a:pt x="781050" y="1095375"/>
                </a:cubicBezTo>
                <a:lnTo>
                  <a:pt x="1085850" y="1133475"/>
                </a:lnTo>
                <a:lnTo>
                  <a:pt x="1314450" y="1104900"/>
                </a:lnTo>
                <a:cubicBezTo>
                  <a:pt x="1450827" y="1125881"/>
                  <a:pt x="1396514" y="1123950"/>
                  <a:pt x="1476375" y="1123950"/>
                </a:cubicBezTo>
                <a:lnTo>
                  <a:pt x="1628775" y="1133475"/>
                </a:lnTo>
                <a:lnTo>
                  <a:pt x="1733550" y="1133475"/>
                </a:lnTo>
                <a:lnTo>
                  <a:pt x="1828800" y="1066800"/>
                </a:lnTo>
                <a:lnTo>
                  <a:pt x="1905000" y="990600"/>
                </a:lnTo>
                <a:lnTo>
                  <a:pt x="2143125" y="542925"/>
                </a:lnTo>
                <a:lnTo>
                  <a:pt x="2257425" y="304800"/>
                </a:lnTo>
                <a:lnTo>
                  <a:pt x="2190750" y="0"/>
                </a:lnTo>
                <a:lnTo>
                  <a:pt x="2190750" y="0"/>
                </a:lnTo>
              </a:path>
            </a:pathLst>
          </a:custGeom>
          <a:noFill/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7" name="그림 16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859" y="591374"/>
            <a:ext cx="757666" cy="814497"/>
          </a:xfrm>
          <a:prstGeom prst="rect">
            <a:avLst/>
          </a:prstGeom>
        </p:spPr>
      </p:pic>
      <p:sp>
        <p:nvSpPr>
          <p:cNvPr id="170" name="직사각형 169"/>
          <p:cNvSpPr/>
          <p:nvPr/>
        </p:nvSpPr>
        <p:spPr>
          <a:xfrm>
            <a:off x="47862" y="3085247"/>
            <a:ext cx="918815" cy="23209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코리아스타텍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3" name="그림 17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4917" y="759496"/>
            <a:ext cx="308044" cy="360557"/>
          </a:xfrm>
          <a:prstGeom prst="rect">
            <a:avLst/>
          </a:prstGeom>
        </p:spPr>
      </p:pic>
      <p:pic>
        <p:nvPicPr>
          <p:cNvPr id="174" name="그림 17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815" y="426997"/>
            <a:ext cx="308044" cy="360557"/>
          </a:xfrm>
          <a:prstGeom prst="rect">
            <a:avLst/>
          </a:prstGeom>
        </p:spPr>
      </p:pic>
      <p:pic>
        <p:nvPicPr>
          <p:cNvPr id="175" name="그림 17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0951" y="3522251"/>
            <a:ext cx="308044" cy="360557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40287" y="4420258"/>
            <a:ext cx="308044" cy="360557"/>
          </a:xfrm>
          <a:prstGeom prst="rect">
            <a:avLst/>
          </a:prstGeom>
        </p:spPr>
      </p:pic>
      <p:sp>
        <p:nvSpPr>
          <p:cNvPr id="178" name="직사각형 177"/>
          <p:cNvSpPr/>
          <p:nvPr/>
        </p:nvSpPr>
        <p:spPr>
          <a:xfrm>
            <a:off x="5786859" y="5465359"/>
            <a:ext cx="645359" cy="4538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수위실</a:t>
            </a:r>
            <a:endParaRPr lang="en-US" altLang="ko-KR" sz="1200" b="1" dirty="0" smtClean="0"/>
          </a:p>
        </p:txBody>
      </p:sp>
      <p:sp>
        <p:nvSpPr>
          <p:cNvPr id="179" name="직사각형 178"/>
          <p:cNvSpPr/>
          <p:nvPr/>
        </p:nvSpPr>
        <p:spPr>
          <a:xfrm>
            <a:off x="4148857" y="25534"/>
            <a:ext cx="4091088" cy="320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쿠어스텍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30" name="모서리가 둥근 직사각형 5129"/>
          <p:cNvSpPr/>
          <p:nvPr/>
        </p:nvSpPr>
        <p:spPr>
          <a:xfrm>
            <a:off x="8684880" y="3446671"/>
            <a:ext cx="952095" cy="12711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3" name="Picture 289" descr="화살표"/>
          <p:cNvPicPr>
            <a:picLocks noChangeAspect="1" noChangeArrowheads="1"/>
          </p:cNvPicPr>
          <p:nvPr/>
        </p:nvPicPr>
        <p:blipFill>
          <a:blip r:embed="rId21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4" r="70580" b="14194"/>
          <a:stretch>
            <a:fillRect/>
          </a:stretch>
        </p:blipFill>
        <p:spPr bwMode="auto">
          <a:xfrm rot="5400000">
            <a:off x="30600" y="1049232"/>
            <a:ext cx="1972811" cy="145743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0"/>
          </a:sp3d>
        </p:spPr>
      </p:pic>
      <p:sp>
        <p:nvSpPr>
          <p:cNvPr id="184" name="직사각형 183"/>
          <p:cNvSpPr/>
          <p:nvPr/>
        </p:nvSpPr>
        <p:spPr>
          <a:xfrm>
            <a:off x="503096" y="1747523"/>
            <a:ext cx="10565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b="1" dirty="0" smtClean="0">
                <a:latin typeface="HY견고딕" pitchFamily="18" charset="-127"/>
                <a:ea typeface="HY견고딕" pitchFamily="18" charset="-127"/>
                <a:cs typeface="Calibri" pitchFamily="34" charset="0"/>
              </a:rPr>
              <a:t>북풍</a:t>
            </a:r>
            <a:r>
              <a:rPr kumimoji="1" lang="en-US" altLang="ko-KR" sz="1600" b="1" dirty="0" smtClean="0">
                <a:latin typeface="HY견고딕" pitchFamily="18" charset="-127"/>
                <a:ea typeface="HY견고딕" pitchFamily="18" charset="-127"/>
                <a:cs typeface="Calibri" pitchFamily="34" charset="0"/>
              </a:rPr>
              <a:t>2m/s</a:t>
            </a:r>
            <a:endParaRPr kumimoji="1" lang="ko-KR" altLang="en-US" sz="1600" b="1" dirty="0">
              <a:latin typeface="HY견고딕" pitchFamily="18" charset="-127"/>
              <a:ea typeface="HY견고딕" pitchFamily="18" charset="-127"/>
              <a:cs typeface="Calibri" pitchFamily="34" charset="0"/>
            </a:endParaRPr>
          </a:p>
        </p:txBody>
      </p:sp>
      <p:pic>
        <p:nvPicPr>
          <p:cNvPr id="185" name="그림 184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35" y="1536999"/>
            <a:ext cx="1494080" cy="1074730"/>
          </a:xfrm>
          <a:prstGeom prst="rect">
            <a:avLst/>
          </a:prstGeom>
        </p:spPr>
      </p:pic>
      <p:sp>
        <p:nvSpPr>
          <p:cNvPr id="5131" name="포인트가 5개인 별 5130"/>
          <p:cNvSpPr/>
          <p:nvPr/>
        </p:nvSpPr>
        <p:spPr>
          <a:xfrm>
            <a:off x="5296866" y="646345"/>
            <a:ext cx="231206" cy="27888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22" y="4196142"/>
            <a:ext cx="757666" cy="814497"/>
          </a:xfrm>
          <a:prstGeom prst="rect">
            <a:avLst/>
          </a:prstGeom>
        </p:spPr>
      </p:pic>
      <p:sp>
        <p:nvSpPr>
          <p:cNvPr id="5133" name="직사각형 5132"/>
          <p:cNvSpPr/>
          <p:nvPr/>
        </p:nvSpPr>
        <p:spPr>
          <a:xfrm>
            <a:off x="7339810" y="5657378"/>
            <a:ext cx="593972" cy="375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자원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대기소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28" y="5265157"/>
            <a:ext cx="765306" cy="408227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0394" y="4833167"/>
            <a:ext cx="654580" cy="410241"/>
          </a:xfrm>
          <a:prstGeom prst="rect">
            <a:avLst/>
          </a:prstGeom>
        </p:spPr>
      </p:pic>
      <p:sp>
        <p:nvSpPr>
          <p:cNvPr id="5135" name="직사각형 5134"/>
          <p:cNvSpPr/>
          <p:nvPr/>
        </p:nvSpPr>
        <p:spPr>
          <a:xfrm>
            <a:off x="9672664" y="16831"/>
            <a:ext cx="2626010" cy="1388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차량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72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대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면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7,  B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면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3,  C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면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21, D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면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3 </a:t>
            </a:r>
          </a:p>
          <a:p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인원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392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명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소방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215,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의소대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150,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15, </a:t>
            </a: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한전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2,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기타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988637" y="2316528"/>
            <a:ext cx="509569" cy="8787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 b="1" spc="-150" dirty="0" smtClean="0"/>
              <a:t>D</a:t>
            </a:r>
            <a:r>
              <a:rPr lang="ko-KR" altLang="en-US" sz="1200" b="1" spc="-150" dirty="0" smtClean="0"/>
              <a:t>방면 </a:t>
            </a:r>
            <a:endParaRPr lang="en-US" altLang="ko-KR" sz="1200" b="1" spc="-150" dirty="0" smtClean="0"/>
          </a:p>
          <a:p>
            <a:pPr algn="ctr"/>
            <a:endParaRPr lang="en-US" altLang="ko-KR" sz="1200" b="1" spc="-150" dirty="0"/>
          </a:p>
          <a:p>
            <a:pPr algn="ctr"/>
            <a:r>
              <a:rPr lang="ko-KR" altLang="en-US" sz="1200" b="1" spc="-150" dirty="0" err="1" smtClean="0"/>
              <a:t>성주서장</a:t>
            </a:r>
            <a:r>
              <a:rPr lang="en-US" altLang="ko-KR" sz="1200" b="1" spc="-150" dirty="0" smtClean="0"/>
              <a:t> </a:t>
            </a:r>
            <a:endParaRPr lang="en-US" altLang="ko-KR" sz="1200" b="1" spc="-150" dirty="0" smtClean="0"/>
          </a:p>
        </p:txBody>
      </p:sp>
      <p:sp>
        <p:nvSpPr>
          <p:cNvPr id="5137" name="순서도: 자기 디스크 5136"/>
          <p:cNvSpPr/>
          <p:nvPr/>
        </p:nvSpPr>
        <p:spPr>
          <a:xfrm>
            <a:off x="4875672" y="652825"/>
            <a:ext cx="388454" cy="573799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질소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4" name="순서도: 자기 디스크 193"/>
          <p:cNvSpPr/>
          <p:nvPr/>
        </p:nvSpPr>
        <p:spPr>
          <a:xfrm>
            <a:off x="3834699" y="236431"/>
            <a:ext cx="952718" cy="414882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수소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이동탱크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5" name="순서도: 자기 디스크 194"/>
          <p:cNvSpPr/>
          <p:nvPr/>
        </p:nvSpPr>
        <p:spPr>
          <a:xfrm>
            <a:off x="4065687" y="737523"/>
            <a:ext cx="721792" cy="414882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아르곤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96" name="그림 19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949">
            <a:off x="8935210" y="3836821"/>
            <a:ext cx="605822" cy="316514"/>
          </a:xfrm>
          <a:prstGeom prst="rect">
            <a:avLst/>
          </a:prstGeom>
        </p:spPr>
      </p:pic>
      <p:pic>
        <p:nvPicPr>
          <p:cNvPr id="197" name="그림 19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2051" flipH="1">
            <a:off x="2902089" y="779606"/>
            <a:ext cx="605822" cy="316514"/>
          </a:xfrm>
          <a:prstGeom prst="rect">
            <a:avLst/>
          </a:prstGeom>
        </p:spPr>
      </p:pic>
      <p:sp>
        <p:nvSpPr>
          <p:cNvPr id="198" name="순서도: 자기 디스크 197"/>
          <p:cNvSpPr/>
          <p:nvPr/>
        </p:nvSpPr>
        <p:spPr>
          <a:xfrm>
            <a:off x="4702255" y="215811"/>
            <a:ext cx="952718" cy="414882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수소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이동탱크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9" name="순서도: 자기 디스크 198"/>
          <p:cNvSpPr/>
          <p:nvPr/>
        </p:nvSpPr>
        <p:spPr>
          <a:xfrm>
            <a:off x="7179921" y="961198"/>
            <a:ext cx="1101662" cy="34430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위험물저장소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141" name="직선 연결선 5140"/>
          <p:cNvCxnSpPr/>
          <p:nvPr/>
        </p:nvCxnSpPr>
        <p:spPr>
          <a:xfrm flipV="1">
            <a:off x="3030447" y="1259346"/>
            <a:ext cx="5840504" cy="26008"/>
          </a:xfrm>
          <a:prstGeom prst="line">
            <a:avLst/>
          </a:prstGeom>
          <a:ln w="539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85" y="1593471"/>
            <a:ext cx="1494080" cy="1074730"/>
          </a:xfrm>
          <a:prstGeom prst="rect">
            <a:avLst/>
          </a:prstGeom>
        </p:spPr>
      </p:pic>
      <p:sp>
        <p:nvSpPr>
          <p:cNvPr id="5144" name="직사각형 5143"/>
          <p:cNvSpPr/>
          <p:nvPr/>
        </p:nvSpPr>
        <p:spPr>
          <a:xfrm>
            <a:off x="2303842" y="968568"/>
            <a:ext cx="631875" cy="528211"/>
          </a:xfrm>
          <a:prstGeom prst="rect">
            <a:avLst/>
          </a:prstGeom>
          <a:solidFill>
            <a:schemeClr val="bg1">
              <a:lumMod val="95000"/>
            </a:schemeClr>
          </a:solidFill>
          <a:ln w="476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rgbClr val="002060"/>
                </a:solidFill>
              </a:rPr>
              <a:t>철재담장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107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HY견고딕</vt:lpstr>
      <vt:lpstr>HY헤드라인M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MSCONFIG</dc:creator>
  <cp:lastModifiedBy>MSCONFIG</cp:lastModifiedBy>
  <cp:revision>52</cp:revision>
  <cp:lastPrinted>2022-10-04T11:30:14Z</cp:lastPrinted>
  <dcterms:created xsi:type="dcterms:W3CDTF">2022-05-05T05:11:07Z</dcterms:created>
  <dcterms:modified xsi:type="dcterms:W3CDTF">2022-10-04T11:36:00Z</dcterms:modified>
</cp:coreProperties>
</file>