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4" r:id="rId4"/>
    <p:sldId id="275" r:id="rId5"/>
    <p:sldId id="276" r:id="rId6"/>
    <p:sldId id="277" r:id="rId7"/>
    <p:sldId id="278" r:id="rId8"/>
    <p:sldId id="282" r:id="rId9"/>
    <p:sldId id="279" r:id="rId10"/>
    <p:sldId id="257" r:id="rId11"/>
    <p:sldId id="264" r:id="rId12"/>
    <p:sldId id="259" r:id="rId13"/>
    <p:sldId id="262" r:id="rId14"/>
    <p:sldId id="261" r:id="rId15"/>
    <p:sldId id="260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7A77-21B2-C516-CF13-267E1C733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5BE89-8C75-A6D4-6E4F-EF4066F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F7086-7B25-6E38-2CF0-A764A0E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4F6E-A752-D282-6C92-52824CC2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7F5A-D8A8-E1AB-2914-2B5FDA0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659B3-68FD-13B7-716C-FEA4B2C2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6EF1A-F4F8-9759-25BF-EE8D12BF4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3CE8-9E59-CB85-C171-62C2C254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277C-7976-27E6-35AD-2701180F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50605-F09C-8737-2ADC-9F9ABA32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FDE4E-4CEA-7889-ABD1-7068AE571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D222A-F5A9-EC2A-AC7A-01715143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BB28C-D743-D69D-F70C-48A26828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2C8E3-75E6-5364-15B9-316722BB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6523-1A61-1842-7A16-AE17285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10519-A0FA-786D-EC84-E6020B6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30C82-0A7C-BA47-70FE-E349A3B9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0B587-EE36-03BC-C129-5433A3B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F2823-5F2C-030B-01E2-8B436C8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2341-2046-C1A2-B5E1-9BBA4C8D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02A60-25E7-AEAA-90CD-DF18A71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36FEA-ED73-1CF2-42F9-6A86175E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0748-AD57-5AA4-9989-F871A13B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690A-8A4D-FFF3-62EF-FD5D4939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DB18E-1156-5DA2-E2C1-A8F232B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BF7D2-27A9-643F-9EE5-D8006206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C820-066C-14CE-17B5-C51B1A6E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A3CB5-5863-DBC9-482C-B3311731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47586-70A2-2C50-8BFF-600DDEE7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10E93-B43B-45A0-E8C7-98D22E41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EE0C5-D985-CC08-0C51-C71E227C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CF4A-1BF2-D3A1-038B-D4DDAE19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71474-58C7-F554-152F-B9D8F150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30FF8-3A52-ED68-F4C6-92E18395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C540C9-9A4C-25DD-E1C6-9DC7897E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B5B14-1404-2DE7-8E6B-B1B1675E4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BD928-6C24-8CDA-B982-2942C323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9068FD-63C7-E115-993B-922B9844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678D93-0FAF-9696-9D24-71BD585F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88FAC-EAE6-54FD-74D1-337F254A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AB24AE-81CA-FBB7-73EE-2562445B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AD69CC-5034-CCC5-4CE2-91D987E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2B05C-B411-225D-93AA-B6FD2614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62742-BAE0-D2F4-755A-1F49B201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8BD4A7-1E2E-DD5B-82E5-96EE99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CE702-74C9-E76E-5ACC-8862481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5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A3D3-58A8-6A9B-FDE7-1FAC0AF5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44BB3-57DD-1B4F-6814-19196C2B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16AA4-D2FD-9F30-0E96-A3EA580D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9FD06-D3FE-BF2A-E9E2-E71631DE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5FA1-6DC5-5344-81E1-32B1588F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6059F-FF1A-84F5-30E0-CFE9A3CF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FAB9B-B33C-446D-627B-2AE1C01F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6FB5A-6F01-51DC-5702-6ABF0D5B8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B72B7-BB94-B10F-E691-A8BA07B3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287BB-DA9E-B357-5F6A-E5EF45B9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B3BA2-4640-3F88-298A-B8342E61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18140-E375-1F84-9562-3B573FCB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2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DE16-15B4-690B-10F0-DA6D50F9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9D82C-EB35-F712-3617-B8BC6189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5A7BD-A900-8BD9-CDBA-B98BB8EC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7CCF8-5732-C624-CDE9-7220287E8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C2D6B-BDBE-48D4-EC09-1A9234B8A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0203-C55C-541F-A470-0D2BB81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신속</a:t>
            </a:r>
            <a:r>
              <a:rPr lang="en-US" altLang="ko-KR" b="1" dirty="0"/>
              <a:t>, </a:t>
            </a:r>
            <a:r>
              <a:rPr lang="ko-KR" altLang="en-US" b="1" dirty="0"/>
              <a:t>정확</a:t>
            </a:r>
            <a:r>
              <a:rPr lang="en-US" altLang="ko-KR" b="1" dirty="0"/>
              <a:t>, </a:t>
            </a:r>
            <a:r>
              <a:rPr lang="ko-KR" altLang="en-US" b="1" dirty="0"/>
              <a:t>행복한</a:t>
            </a:r>
            <a:br>
              <a:rPr lang="en-US" altLang="ko-KR" b="1" dirty="0"/>
            </a:br>
            <a:r>
              <a:rPr lang="en-US" altLang="ko-KR" dirty="0"/>
              <a:t>3</a:t>
            </a:r>
            <a:r>
              <a:rPr lang="ko-KR" altLang="en-US" dirty="0"/>
              <a:t>팀을 위한 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0E29-0334-1DD8-00FE-4674E009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모두가 </a:t>
            </a:r>
            <a:r>
              <a:rPr lang="ko-KR" altLang="en-US" dirty="0" err="1"/>
              <a:t>회사와서</a:t>
            </a:r>
            <a:r>
              <a:rPr lang="ko-KR" altLang="en-US" dirty="0"/>
              <a:t> 개인정비도 하고 일도 적절히 하면서</a:t>
            </a:r>
            <a:endParaRPr lang="en-US" altLang="ko-KR" dirty="0"/>
          </a:p>
          <a:p>
            <a:r>
              <a:rPr lang="ko-KR" altLang="en-US" dirty="0"/>
              <a:t>행복하게 일할 수 있는 방법</a:t>
            </a:r>
          </a:p>
        </p:txBody>
      </p:sp>
    </p:spTree>
    <p:extLst>
      <p:ext uri="{BB962C8B-B14F-4D97-AF65-F5344CB8AC3E}">
        <p14:creationId xmlns:p14="http://schemas.microsoft.com/office/powerpoint/2010/main" val="331927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42367" y="5514694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389128" y="5514693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07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상황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797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초기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유관기관 전파</a:t>
            </a:r>
            <a:endParaRPr lang="en-US" altLang="ko-KR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4326C18-F22E-F4DA-3291-93A785170F76}"/>
              </a:ext>
            </a:extLst>
          </p:cNvPr>
          <p:cNvSpPr/>
          <p:nvPr/>
        </p:nvSpPr>
        <p:spPr>
          <a:xfrm rot="6345944">
            <a:off x="5057591" y="2058183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99A654-F32F-20C6-6A24-E7C1D75581AC}"/>
              </a:ext>
            </a:extLst>
          </p:cNvPr>
          <p:cNvSpPr/>
          <p:nvPr/>
        </p:nvSpPr>
        <p:spPr>
          <a:xfrm>
            <a:off x="5669000" y="2363590"/>
            <a:ext cx="3929204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관제 필요시 </a:t>
            </a:r>
            <a:r>
              <a:rPr lang="ko-KR" altLang="en-US" dirty="0" err="1">
                <a:solidFill>
                  <a:schemeClr val="tx1"/>
                </a:solidFill>
              </a:rPr>
              <a:t>차임벨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관제 필요 </a:t>
            </a:r>
            <a:r>
              <a:rPr lang="ko-KR" altLang="en-US" dirty="0" err="1">
                <a:solidFill>
                  <a:srgbClr val="FF0000"/>
                </a:solidFill>
              </a:rPr>
              <a:t>없을시</a:t>
            </a:r>
            <a:r>
              <a:rPr lang="ko-KR" altLang="en-US" dirty="0">
                <a:solidFill>
                  <a:schemeClr val="tx1"/>
                </a:solidFill>
              </a:rPr>
              <a:t> 개인 직접 관제</a:t>
            </a:r>
          </a:p>
        </p:txBody>
      </p:sp>
    </p:spTree>
    <p:extLst>
      <p:ext uri="{BB962C8B-B14F-4D97-AF65-F5344CB8AC3E}">
        <p14:creationId xmlns:p14="http://schemas.microsoft.com/office/powerpoint/2010/main" val="252039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7BF3E0-B705-E052-58AF-ED5F4881AC0C}"/>
              </a:ext>
            </a:extLst>
          </p:cNvPr>
          <p:cNvSpPr/>
          <p:nvPr/>
        </p:nvSpPr>
        <p:spPr>
          <a:xfrm>
            <a:off x="4974867" y="4268139"/>
            <a:ext cx="2634581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D756AFF-BB38-C772-EC6D-C692DB438D09}"/>
              </a:ext>
            </a:extLst>
          </p:cNvPr>
          <p:cNvSpPr/>
          <p:nvPr/>
        </p:nvSpPr>
        <p:spPr>
          <a:xfrm rot="14054323">
            <a:off x="4457422" y="4643498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9DD0E-1589-36FB-7912-0734F91AF52E}"/>
              </a:ext>
            </a:extLst>
          </p:cNvPr>
          <p:cNvSpPr/>
          <p:nvPr/>
        </p:nvSpPr>
        <p:spPr>
          <a:xfrm>
            <a:off x="632152" y="4375078"/>
            <a:ext cx="3929204" cy="2033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신고자 영상통화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초기진화 가능한지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인명대피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구조대상자 몇 명인지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주변 연소확대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위험물 파악 </a:t>
            </a:r>
            <a:r>
              <a:rPr lang="en-US" altLang="ko-KR" dirty="0">
                <a:solidFill>
                  <a:schemeClr val="tx1"/>
                </a:solidFill>
              </a:rPr>
              <a:t>-&gt; p119 </a:t>
            </a:r>
            <a:r>
              <a:rPr lang="ko-KR" altLang="en-US" dirty="0">
                <a:solidFill>
                  <a:schemeClr val="tx1"/>
                </a:solidFill>
              </a:rPr>
              <a:t>전송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인원장비 텍스트박스 작성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83563AD-0B24-E4A3-2E73-E2EB40934FB4}"/>
              </a:ext>
            </a:extLst>
          </p:cNvPr>
          <p:cNvSpPr/>
          <p:nvPr/>
        </p:nvSpPr>
        <p:spPr>
          <a:xfrm rot="543008">
            <a:off x="6993897" y="2998035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2F1CFD-FE81-BAAC-93FD-3D46FB380BBF}"/>
              </a:ext>
            </a:extLst>
          </p:cNvPr>
          <p:cNvSpPr/>
          <p:nvPr/>
        </p:nvSpPr>
        <p:spPr>
          <a:xfrm>
            <a:off x="4632199" y="2344357"/>
            <a:ext cx="3929204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출동소방력</a:t>
            </a:r>
            <a:r>
              <a:rPr lang="ko-KR" altLang="en-US" dirty="0">
                <a:solidFill>
                  <a:schemeClr val="tx1"/>
                </a:solidFill>
              </a:rPr>
              <a:t> 정상편제 여부 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출동로</a:t>
            </a:r>
            <a:r>
              <a:rPr lang="ko-KR" altLang="en-US" dirty="0">
                <a:solidFill>
                  <a:schemeClr val="tx1"/>
                </a:solidFill>
              </a:rPr>
              <a:t> 파악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인접시도 출동여부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영상 보고 초기상황전파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BA88C9-288A-A1B2-A232-F30FAA9A9ECA}"/>
              </a:ext>
            </a:extLst>
          </p:cNvPr>
          <p:cNvSpPr/>
          <p:nvPr/>
        </p:nvSpPr>
        <p:spPr>
          <a:xfrm>
            <a:off x="3659113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986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DF0FAB-FD56-A76C-5AD3-0AA1A1C71F44}"/>
              </a:ext>
            </a:extLst>
          </p:cNvPr>
          <p:cNvSpPr/>
          <p:nvPr/>
        </p:nvSpPr>
        <p:spPr>
          <a:xfrm>
            <a:off x="7971762" y="4255125"/>
            <a:ext cx="1154131" cy="11237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9EFDA95-A592-D0AA-7EF1-E53626861651}"/>
              </a:ext>
            </a:extLst>
          </p:cNvPr>
          <p:cNvSpPr/>
          <p:nvPr/>
        </p:nvSpPr>
        <p:spPr>
          <a:xfrm rot="2560583">
            <a:off x="9157976" y="3363781"/>
            <a:ext cx="437996" cy="15726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3F14F4-FC8B-4508-748F-4E7DA0441A4F}"/>
              </a:ext>
            </a:extLst>
          </p:cNvPr>
          <p:cNvSpPr/>
          <p:nvPr/>
        </p:nvSpPr>
        <p:spPr>
          <a:xfrm>
            <a:off x="8787717" y="2696275"/>
            <a:ext cx="3345418" cy="13379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도재난상황실 무전통보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유관기관 </a:t>
            </a:r>
            <a:r>
              <a:rPr lang="ko-KR" altLang="en-US" dirty="0" err="1">
                <a:solidFill>
                  <a:schemeClr val="tx1"/>
                </a:solidFill>
              </a:rPr>
              <a:t>안된거</a:t>
            </a:r>
            <a:r>
              <a:rPr lang="ko-KR" altLang="en-US" dirty="0">
                <a:solidFill>
                  <a:schemeClr val="tx1"/>
                </a:solidFill>
              </a:rPr>
              <a:t> 챙기기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소화전 파악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건축물대장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정보카드출력</a:t>
            </a:r>
          </a:p>
        </p:txBody>
      </p:sp>
    </p:spTree>
    <p:extLst>
      <p:ext uri="{BB962C8B-B14F-4D97-AF65-F5344CB8AC3E}">
        <p14:creationId xmlns:p14="http://schemas.microsoft.com/office/powerpoint/2010/main" val="50794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5A5E5-F186-60F3-7F1A-20E517C7790D}"/>
              </a:ext>
            </a:extLst>
          </p:cNvPr>
          <p:cNvSpPr/>
          <p:nvPr/>
        </p:nvSpPr>
        <p:spPr>
          <a:xfrm>
            <a:off x="3471353" y="4287948"/>
            <a:ext cx="1154131" cy="11237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D967EED-D08A-2723-35EB-C3393C6A3229}"/>
              </a:ext>
            </a:extLst>
          </p:cNvPr>
          <p:cNvSpPr/>
          <p:nvPr/>
        </p:nvSpPr>
        <p:spPr>
          <a:xfrm rot="17871042">
            <a:off x="2835444" y="3516113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72D3D-660A-4B4D-CB9C-5E32476F765A}"/>
              </a:ext>
            </a:extLst>
          </p:cNvPr>
          <p:cNvSpPr/>
          <p:nvPr/>
        </p:nvSpPr>
        <p:spPr>
          <a:xfrm>
            <a:off x="239839" y="1748436"/>
            <a:ext cx="6287709" cy="226394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영상시스템 세팅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바디캠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드론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고속도로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ndms</a:t>
            </a:r>
            <a:r>
              <a:rPr lang="ko-KR" altLang="en-US" dirty="0">
                <a:solidFill>
                  <a:schemeClr val="tx1"/>
                </a:solidFill>
              </a:rPr>
              <a:t>부엉이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상황관리자체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화재대상물 정보파악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관계자섭외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재난상황판 화면 모니터링</a:t>
            </a:r>
          </a:p>
        </p:txBody>
      </p:sp>
    </p:spTree>
    <p:extLst>
      <p:ext uri="{BB962C8B-B14F-4D97-AF65-F5344CB8AC3E}">
        <p14:creationId xmlns:p14="http://schemas.microsoft.com/office/powerpoint/2010/main" val="152761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8123963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관제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7A3A-0BDA-B616-BA38-57465D701727}"/>
              </a:ext>
            </a:extLst>
          </p:cNvPr>
          <p:cNvSpPr/>
          <p:nvPr/>
        </p:nvSpPr>
        <p:spPr>
          <a:xfrm>
            <a:off x="7964776" y="4285969"/>
            <a:ext cx="1118113" cy="1110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6D72C38-4EC5-CC7C-0A77-E86F2160601A}"/>
              </a:ext>
            </a:extLst>
          </p:cNvPr>
          <p:cNvSpPr/>
          <p:nvPr/>
        </p:nvSpPr>
        <p:spPr>
          <a:xfrm>
            <a:off x="8346302" y="3011120"/>
            <a:ext cx="437996" cy="15726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A53FE-5138-13C8-7817-0DBD17893FCA}"/>
              </a:ext>
            </a:extLst>
          </p:cNvPr>
          <p:cNvSpPr/>
          <p:nvPr/>
        </p:nvSpPr>
        <p:spPr>
          <a:xfrm>
            <a:off x="6535253" y="2404805"/>
            <a:ext cx="4979406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지속적 모니터링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진행상황 파악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1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7F401D-06F2-680F-30E4-BAEB9FFB7FA5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9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7F401D-06F2-680F-30E4-BAEB9FFB7FA5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F29892-B02E-AE82-FA98-23D99D6C4DAD}"/>
              </a:ext>
            </a:extLst>
          </p:cNvPr>
          <p:cNvSpPr/>
          <p:nvPr/>
        </p:nvSpPr>
        <p:spPr>
          <a:xfrm>
            <a:off x="3440317" y="4268139"/>
            <a:ext cx="5703683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D7B65A-A799-C151-B124-12F709B2E119}"/>
              </a:ext>
            </a:extLst>
          </p:cNvPr>
          <p:cNvSpPr/>
          <p:nvPr/>
        </p:nvSpPr>
        <p:spPr>
          <a:xfrm>
            <a:off x="5144623" y="204098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초기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유관기관 전파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57997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BEF1-4F30-7FF9-3DC1-9E9156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AD307-0CB7-7F5C-210C-40CA0FF0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현상황에 대한 문제점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해결책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팀 상황전술</a:t>
            </a:r>
          </a:p>
        </p:txBody>
      </p:sp>
    </p:spTree>
    <p:extLst>
      <p:ext uri="{BB962C8B-B14F-4D97-AF65-F5344CB8AC3E}">
        <p14:creationId xmlns:p14="http://schemas.microsoft.com/office/powerpoint/2010/main" val="346016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4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초기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유관기관 전파</a:t>
            </a:r>
            <a:endParaRPr lang="en-US" altLang="ko-KR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A6F96E-F45D-EC4C-8EA7-062E142D0420}"/>
              </a:ext>
            </a:extLst>
          </p:cNvPr>
          <p:cNvSpPr/>
          <p:nvPr/>
        </p:nvSpPr>
        <p:spPr>
          <a:xfrm>
            <a:off x="3440317" y="4268139"/>
            <a:ext cx="5739897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26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26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C3BEED-D381-4881-4577-1423E977485D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4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초기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유관기관 전파</a:t>
            </a:r>
            <a:endParaRPr lang="en-US" altLang="ko-KR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A6F96E-F45D-EC4C-8EA7-062E142D0420}"/>
              </a:ext>
            </a:extLst>
          </p:cNvPr>
          <p:cNvSpPr/>
          <p:nvPr/>
        </p:nvSpPr>
        <p:spPr>
          <a:xfrm>
            <a:off x="3440317" y="4268139"/>
            <a:ext cx="5739897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A1121E-17A0-F5D0-0842-119D258EDB20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98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항공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항공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455F1C-A5A7-406A-DC40-1546DA7DE362}"/>
              </a:ext>
            </a:extLst>
          </p:cNvPr>
          <p:cNvSpPr/>
          <p:nvPr/>
        </p:nvSpPr>
        <p:spPr>
          <a:xfrm>
            <a:off x="1074344" y="2439913"/>
            <a:ext cx="10618206" cy="1419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이런상황에서</a:t>
            </a:r>
            <a:r>
              <a:rPr lang="ko-KR" altLang="en-US" dirty="0">
                <a:solidFill>
                  <a:schemeClr val="tx1"/>
                </a:solidFill>
              </a:rPr>
              <a:t> 제일 </a:t>
            </a:r>
            <a:r>
              <a:rPr lang="ko-KR" altLang="en-US" b="1" dirty="0">
                <a:solidFill>
                  <a:srgbClr val="FF0000"/>
                </a:solidFill>
              </a:rPr>
              <a:t>중요한 것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접수대원들은 </a:t>
            </a:r>
            <a:r>
              <a:rPr lang="ko-KR" altLang="en-US" b="1" dirty="0">
                <a:solidFill>
                  <a:srgbClr val="FF0000"/>
                </a:solidFill>
              </a:rPr>
              <a:t>차량관제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b="1" dirty="0">
                <a:solidFill>
                  <a:srgbClr val="FF0000"/>
                </a:solidFill>
              </a:rPr>
              <a:t>도와줘야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관제대원들은 보고주임이 말 </a:t>
            </a:r>
            <a:r>
              <a:rPr lang="ko-KR" altLang="en-US" dirty="0" err="1">
                <a:solidFill>
                  <a:schemeClr val="tx1"/>
                </a:solidFill>
              </a:rPr>
              <a:t>안해도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필요한거</a:t>
            </a:r>
            <a:r>
              <a:rPr lang="ko-KR" altLang="en-US" dirty="0">
                <a:solidFill>
                  <a:schemeClr val="tx1"/>
                </a:solidFill>
              </a:rPr>
              <a:t> 없냐고 물어보고 </a:t>
            </a:r>
            <a:r>
              <a:rPr lang="ko-KR" altLang="en-US" b="1" dirty="0">
                <a:solidFill>
                  <a:srgbClr val="FF0000"/>
                </a:solidFill>
              </a:rPr>
              <a:t>같이 보고서 쓴다</a:t>
            </a:r>
            <a:r>
              <a:rPr lang="ko-KR" altLang="en-US" dirty="0">
                <a:solidFill>
                  <a:schemeClr val="tx1"/>
                </a:solidFill>
              </a:rPr>
              <a:t>는 마인드 가지기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85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0203-C55C-541F-A470-0D2BB81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신속</a:t>
            </a:r>
            <a:r>
              <a:rPr lang="en-US" altLang="ko-KR" b="1" dirty="0"/>
              <a:t>, </a:t>
            </a:r>
            <a:r>
              <a:rPr lang="ko-KR" altLang="en-US" b="1" dirty="0"/>
              <a:t>정확</a:t>
            </a:r>
            <a:r>
              <a:rPr lang="en-US" altLang="ko-KR" b="1" dirty="0"/>
              <a:t>, </a:t>
            </a:r>
            <a:r>
              <a:rPr lang="ko-KR" altLang="en-US" b="1" dirty="0"/>
              <a:t>행복한</a:t>
            </a:r>
            <a:br>
              <a:rPr lang="en-US" altLang="ko-KR" b="1" dirty="0"/>
            </a:br>
            <a:r>
              <a:rPr lang="en-US" altLang="ko-KR" dirty="0"/>
              <a:t>3</a:t>
            </a:r>
            <a:r>
              <a:rPr lang="ko-KR" altLang="en-US" dirty="0"/>
              <a:t>팀을 위한 전략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0E29-0334-1DD8-00FE-4674E009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99247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BEF1-4F30-7FF9-3DC1-9E9156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AD307-0CB7-7F5C-210C-40CA0FF0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상황실 업무 특성상 </a:t>
            </a:r>
            <a:r>
              <a:rPr lang="ko-KR" altLang="en-US" b="1" dirty="0" err="1">
                <a:solidFill>
                  <a:srgbClr val="FF0000"/>
                </a:solidFill>
              </a:rPr>
              <a:t>각자도생</a:t>
            </a:r>
            <a:r>
              <a:rPr lang="ko-KR" altLang="en-US" dirty="0" err="1"/>
              <a:t>은</a:t>
            </a:r>
            <a:r>
              <a:rPr lang="ko-KR" altLang="en-US" b="1" dirty="0">
                <a:solidFill>
                  <a:srgbClr val="FF0000"/>
                </a:solidFill>
              </a:rPr>
              <a:t> 불가하다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000" dirty="0"/>
              <a:t>재난상황을 혼자서 </a:t>
            </a:r>
            <a:r>
              <a:rPr lang="ko-KR" altLang="en-US" sz="2000" dirty="0" err="1"/>
              <a:t>전화받고</a:t>
            </a:r>
            <a:r>
              <a:rPr lang="ko-KR" altLang="en-US" sz="2000" dirty="0"/>
              <a:t> 혼자서 </a:t>
            </a:r>
            <a:r>
              <a:rPr lang="ko-KR" altLang="en-US" sz="2000" dirty="0" err="1"/>
              <a:t>관제하는것</a:t>
            </a:r>
            <a:r>
              <a:rPr lang="ko-KR" altLang="en-US" sz="2000" dirty="0"/>
              <a:t> 불가능하다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보고야말로</a:t>
            </a:r>
            <a:r>
              <a:rPr lang="ko-KR" altLang="en-US" sz="2000" dirty="0"/>
              <a:t> 특히 </a:t>
            </a:r>
            <a:r>
              <a:rPr lang="ko-KR" altLang="en-US" sz="2000" dirty="0" err="1"/>
              <a:t>그런자리다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보고 자리에 있으신 분은 </a:t>
            </a:r>
            <a:r>
              <a:rPr lang="en-US" altLang="ko-KR" sz="2000" b="1" dirty="0">
                <a:solidFill>
                  <a:srgbClr val="FF0000"/>
                </a:solidFill>
              </a:rPr>
              <a:t>5</a:t>
            </a:r>
            <a:r>
              <a:rPr lang="ko-KR" altLang="en-US" sz="2000" b="1" dirty="0">
                <a:solidFill>
                  <a:srgbClr val="FF0000"/>
                </a:solidFill>
              </a:rPr>
              <a:t>분 시간제한</a:t>
            </a:r>
            <a:r>
              <a:rPr lang="ko-KR" altLang="en-US" sz="2000" dirty="0"/>
              <a:t>까지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관제나 접수 하시는 분들은 그런 제한은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보고서 하나 </a:t>
            </a:r>
            <a:r>
              <a:rPr lang="ko-KR" altLang="en-US" sz="2000" dirty="0" err="1"/>
              <a:t>쓰는거</a:t>
            </a:r>
            <a:r>
              <a:rPr lang="ko-KR" altLang="en-US" sz="2000" dirty="0"/>
              <a:t> 혼자서 천천히 누구나 쓸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그러나 </a:t>
            </a:r>
            <a:r>
              <a:rPr lang="en-US" altLang="ko-KR" sz="2000" dirty="0"/>
              <a:t>5</a:t>
            </a:r>
            <a:r>
              <a:rPr lang="ko-KR" altLang="en-US" sz="2000" dirty="0" err="1"/>
              <a:t>분이내에</a:t>
            </a:r>
            <a:r>
              <a:rPr lang="ko-KR" altLang="en-US" sz="2000" dirty="0"/>
              <a:t> 급박한 재난상황에서 </a:t>
            </a:r>
            <a:r>
              <a:rPr lang="ko-KR" altLang="en-US" sz="2000" dirty="0" err="1"/>
              <a:t>제대로된</a:t>
            </a:r>
            <a:r>
              <a:rPr lang="ko-KR" altLang="en-US" sz="2000" dirty="0"/>
              <a:t> 보고서를 쓰려면 상황실 직원분들의 모든 도움이 필요하다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그런상황에서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관제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접수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구급상황 대원들이 </a:t>
            </a:r>
            <a:r>
              <a:rPr lang="ko-KR" altLang="en-US" sz="2000" dirty="0"/>
              <a:t>보고업무자 마음을 헤아려주지 않는다면 참으로 </a:t>
            </a:r>
            <a:r>
              <a:rPr lang="ko-KR" altLang="en-US" sz="2000" b="1" dirty="0">
                <a:solidFill>
                  <a:srgbClr val="FF0000"/>
                </a:solidFill>
              </a:rPr>
              <a:t>씁쓸한 일 아닌가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26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BEF1-4F30-7FF9-3DC1-9E9156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AD307-0CB7-7F5C-210C-40CA0FF0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내가 남보다 일을 </a:t>
            </a:r>
            <a:r>
              <a:rPr lang="ko-KR" altLang="en-US" b="1" dirty="0">
                <a:solidFill>
                  <a:srgbClr val="FF0000"/>
                </a:solidFill>
              </a:rPr>
              <a:t>더 많이 </a:t>
            </a:r>
            <a:r>
              <a:rPr lang="ko-KR" altLang="en-US" dirty="0" err="1"/>
              <a:t>하는것처럼</a:t>
            </a:r>
            <a:r>
              <a:rPr lang="ko-KR" altLang="en-US" dirty="0"/>
              <a:t> 보인다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sz="2000" dirty="0"/>
              <a:t>상황실업무 </a:t>
            </a:r>
            <a:r>
              <a:rPr lang="ko-KR" altLang="en-US" sz="2000" dirty="0" err="1"/>
              <a:t>뿐아니라</a:t>
            </a:r>
            <a:r>
              <a:rPr lang="ko-KR" altLang="en-US" sz="2000" dirty="0"/>
              <a:t> 어느 부서를 가던 </a:t>
            </a:r>
            <a:r>
              <a:rPr lang="ko-KR" altLang="en-US" sz="2000" dirty="0" err="1"/>
              <a:t>이런상황은</a:t>
            </a:r>
            <a:r>
              <a:rPr lang="ko-KR" altLang="en-US" sz="2000" dirty="0"/>
              <a:t> 존재한다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어떤팀이든</a:t>
            </a:r>
            <a:r>
              <a:rPr lang="ko-KR" altLang="en-US" sz="2000" dirty="0"/>
              <a:t> 다들 </a:t>
            </a:r>
            <a:r>
              <a:rPr lang="ko-KR" altLang="en-US" sz="2000" dirty="0" err="1"/>
              <a:t>이런생각을</a:t>
            </a:r>
            <a:r>
              <a:rPr lang="ko-KR" altLang="en-US" sz="2000" dirty="0"/>
              <a:t>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상황실 </a:t>
            </a:r>
            <a:r>
              <a:rPr lang="ko-KR" altLang="en-US" sz="2000" dirty="0" err="1"/>
              <a:t>어떤팀이든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팀을 </a:t>
            </a:r>
            <a:r>
              <a:rPr lang="ko-KR" altLang="en-US" sz="2000" b="1" dirty="0">
                <a:solidFill>
                  <a:srgbClr val="FF0000"/>
                </a:solidFill>
              </a:rPr>
              <a:t>해체하고 옮긴다고 </a:t>
            </a:r>
            <a:r>
              <a:rPr lang="ko-KR" altLang="en-US" sz="2000" dirty="0"/>
              <a:t>이런 스트레스가 </a:t>
            </a:r>
            <a:r>
              <a:rPr lang="ko-KR" altLang="en-US" sz="2000" b="1" dirty="0">
                <a:solidFill>
                  <a:srgbClr val="FF0000"/>
                </a:solidFill>
              </a:rPr>
              <a:t>없어지지 않는다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rgbClr val="0070C0"/>
                </a:solidFill>
              </a:rPr>
              <a:t>모두 한마음으로 뭉쳐서 </a:t>
            </a:r>
            <a:r>
              <a:rPr lang="ko-KR" altLang="en-US" sz="2000" b="1" dirty="0"/>
              <a:t>개인정비</a:t>
            </a:r>
            <a:r>
              <a:rPr lang="ko-KR" altLang="en-US" sz="2000" dirty="0"/>
              <a:t>와 </a:t>
            </a:r>
            <a:r>
              <a:rPr lang="ko-KR" altLang="en-US" sz="2000" b="1" dirty="0"/>
              <a:t>업무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두마리토끼를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잡아먹어야한다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그렇게 되면 </a:t>
            </a:r>
            <a:r>
              <a:rPr lang="ko-KR" altLang="en-US" sz="2000" dirty="0" err="1"/>
              <a:t>회사와서</a:t>
            </a:r>
            <a:r>
              <a:rPr lang="ko-KR" altLang="en-US" sz="2000" dirty="0"/>
              <a:t> 어느정도 </a:t>
            </a:r>
            <a:r>
              <a:rPr lang="ko-KR" altLang="en-US" sz="2000" b="1" dirty="0"/>
              <a:t>핸드폰보고 놀고먹고 </a:t>
            </a:r>
            <a:r>
              <a:rPr lang="ko-KR" altLang="en-US" sz="2000" dirty="0"/>
              <a:t>해도 업무를 전부 완벽하게 </a:t>
            </a:r>
            <a:r>
              <a:rPr lang="ko-KR" altLang="en-US" sz="2000" dirty="0" err="1"/>
              <a:t>해놨기</a:t>
            </a:r>
            <a:r>
              <a:rPr lang="ko-KR" altLang="en-US" sz="2000" dirty="0"/>
              <a:t> 때문에 </a:t>
            </a:r>
            <a:r>
              <a:rPr lang="ko-KR" altLang="en-US" sz="2000" dirty="0" err="1"/>
              <a:t>푹쉬면서</a:t>
            </a:r>
            <a:r>
              <a:rPr lang="ko-KR" altLang="en-US" sz="2000" dirty="0"/>
              <a:t> 일 잘 하면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0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BEF1-4F30-7FF9-3DC1-9E9156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AD307-0CB7-7F5C-210C-40CA0FF0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상황실 업무는 </a:t>
            </a:r>
            <a:r>
              <a:rPr lang="ko-KR" altLang="en-US" b="1" dirty="0">
                <a:solidFill>
                  <a:srgbClr val="FF0000"/>
                </a:solidFill>
              </a:rPr>
              <a:t>신속</a:t>
            </a:r>
            <a:r>
              <a:rPr lang="ko-KR" altLang="en-US" dirty="0"/>
              <a:t>하고 </a:t>
            </a:r>
            <a:r>
              <a:rPr lang="ko-KR" altLang="en-US" b="1" dirty="0">
                <a:solidFill>
                  <a:srgbClr val="FF0000"/>
                </a:solidFill>
              </a:rPr>
              <a:t>정확</a:t>
            </a:r>
            <a:r>
              <a:rPr lang="ko-KR" altLang="en-US" dirty="0"/>
              <a:t>하게 처리해야 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sz="2000" dirty="0"/>
              <a:t>상황실 업무야 말로 </a:t>
            </a:r>
            <a:r>
              <a:rPr lang="ko-KR" altLang="en-US" sz="2000" b="1" dirty="0">
                <a:solidFill>
                  <a:srgbClr val="FF0000"/>
                </a:solidFill>
              </a:rPr>
              <a:t>신속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정확</a:t>
            </a:r>
            <a:r>
              <a:rPr lang="ko-KR" altLang="en-US" sz="2000" dirty="0"/>
              <a:t>하게 업무를 처리해야 하는 대표적인 업무다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급박한 재난상황에서 상황업무처리를 제대로 </a:t>
            </a:r>
            <a:r>
              <a:rPr lang="ko-KR" altLang="en-US" sz="2000" dirty="0" err="1"/>
              <a:t>안하면</a:t>
            </a:r>
            <a:r>
              <a:rPr lang="ko-KR" altLang="en-US" sz="2000" dirty="0"/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궁평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제천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등등 사고가 빵빵 터진다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지금 그런 재난이 없다고 </a:t>
            </a:r>
            <a:r>
              <a:rPr lang="ko-KR" altLang="en-US" sz="2000" dirty="0" err="1"/>
              <a:t>안심하지말고</a:t>
            </a:r>
            <a:r>
              <a:rPr lang="ko-KR" altLang="en-US" sz="2000" dirty="0"/>
              <a:t> 항상 신속</a:t>
            </a:r>
            <a:r>
              <a:rPr lang="en-US" altLang="ko-KR" sz="2000" dirty="0"/>
              <a:t>,</a:t>
            </a:r>
            <a:r>
              <a:rPr lang="ko-KR" altLang="en-US" sz="2000" dirty="0"/>
              <a:t>정확하게 업무를 처리해야 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신속</a:t>
            </a:r>
            <a:r>
              <a:rPr lang="en-US" altLang="ko-KR" sz="2000" dirty="0"/>
              <a:t>, </a:t>
            </a:r>
            <a:r>
              <a:rPr lang="ko-KR" altLang="en-US" sz="2000" dirty="0"/>
              <a:t>정확하게 일하려면 </a:t>
            </a:r>
            <a:r>
              <a:rPr lang="ko-KR" altLang="en-US" sz="2000" b="1" dirty="0" err="1">
                <a:solidFill>
                  <a:srgbClr val="FF0000"/>
                </a:solidFill>
              </a:rPr>
              <a:t>우리팀이</a:t>
            </a:r>
            <a:r>
              <a:rPr lang="ko-KR" altLang="en-US" sz="2000" b="1" dirty="0">
                <a:solidFill>
                  <a:srgbClr val="FF0000"/>
                </a:solidFill>
              </a:rPr>
              <a:t> 하나가 되야 한다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94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905C-11F2-88B8-3352-EB92BDB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6B3D-4E06-9373-9970-EB2C6C72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30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상황실 휴게 시간표 수정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상황실 업무시간표를 원래 </a:t>
            </a:r>
            <a:r>
              <a:rPr lang="ko-KR" altLang="en-US" sz="2000" dirty="0" err="1"/>
              <a:t>하던대로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각 팀의 재량</a:t>
            </a:r>
            <a:r>
              <a:rPr lang="ko-KR" altLang="en-US" sz="2000" dirty="0"/>
              <a:t>으로 바꾼다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직원들 휴게를 보장하지 </a:t>
            </a:r>
            <a:r>
              <a:rPr lang="ko-KR" altLang="en-US" sz="2000" dirty="0" err="1"/>
              <a:t>않는것은</a:t>
            </a:r>
            <a:r>
              <a:rPr lang="ko-KR" altLang="en-US" sz="2000" dirty="0"/>
              <a:t> 직원사기도 떨어지고 열심히 일할 수 있게 하는 동기도 부여가 되지 않는다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내가 열심히 일한만큼 휴게시간도 보장한다면 누구든지 더 열심히 일할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26D06E-2726-0FA1-8C9A-36269545BA91}"/>
              </a:ext>
            </a:extLst>
          </p:cNvPr>
          <p:cNvSpPr txBox="1">
            <a:spLocks/>
          </p:cNvSpPr>
          <p:nvPr/>
        </p:nvSpPr>
        <p:spPr>
          <a:xfrm>
            <a:off x="838200" y="4107898"/>
            <a:ext cx="10515600" cy="201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보고</a:t>
            </a:r>
            <a:r>
              <a:rPr lang="en-US" altLang="ko-KR" dirty="0"/>
              <a:t>, </a:t>
            </a:r>
            <a:r>
              <a:rPr lang="ko-KR" altLang="en-US" dirty="0"/>
              <a:t>관제</a:t>
            </a:r>
            <a:r>
              <a:rPr lang="en-US" altLang="ko-KR" dirty="0"/>
              <a:t>, </a:t>
            </a:r>
            <a:r>
              <a:rPr lang="ko-KR" altLang="en-US" dirty="0"/>
              <a:t>접수 모두 뭉쳐서 </a:t>
            </a:r>
            <a:r>
              <a:rPr lang="ko-KR" altLang="en-US" b="1" dirty="0">
                <a:solidFill>
                  <a:srgbClr val="FF0000"/>
                </a:solidFill>
              </a:rPr>
              <a:t>신속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정확하게 </a:t>
            </a:r>
            <a:r>
              <a:rPr lang="ko-KR" altLang="en-US" dirty="0"/>
              <a:t>열일하기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이건 내가 할 일이 </a:t>
            </a:r>
            <a:r>
              <a:rPr lang="ko-KR" altLang="en-US" sz="2000" dirty="0" err="1"/>
              <a:t>아닌데라고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생각하지말고</a:t>
            </a:r>
            <a:r>
              <a:rPr lang="ko-KR" altLang="en-US" sz="2000" dirty="0"/>
              <a:t> 누가 힘들거나 지쳤으면 도와주자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열심히 일하고 휴게시간 보장받아서 </a:t>
            </a:r>
            <a:r>
              <a:rPr lang="ko-KR" altLang="en-US" sz="2000" dirty="0" err="1"/>
              <a:t>푹쉬고</a:t>
            </a:r>
            <a:r>
              <a:rPr lang="ko-KR" altLang="en-US" sz="2000" dirty="0"/>
              <a:t> 다시 와서 또 열심히 일하고 파이팅 하자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3</a:t>
            </a:r>
            <a:r>
              <a:rPr lang="ko-KR" altLang="en-US" sz="2000" dirty="0"/>
              <a:t>팀 모두 다같이 열일해서 팀장님</a:t>
            </a:r>
            <a:r>
              <a:rPr lang="en-US" altLang="ko-KR" sz="2000" dirty="0"/>
              <a:t>, </a:t>
            </a:r>
            <a:r>
              <a:rPr lang="ko-KR" altLang="en-US" sz="2000" dirty="0"/>
              <a:t>조정관님도 걱정할 일이 없으면 문제는 해결된다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53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905C-11F2-88B8-3352-EB92BDB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6B3D-4E06-9373-9970-EB2C6C72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30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마인드셋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b="1" dirty="0"/>
              <a:t>내가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먼저</a:t>
            </a:r>
            <a:r>
              <a:rPr lang="ko-KR" altLang="en-US" sz="2000" dirty="0"/>
              <a:t> </a:t>
            </a:r>
            <a:r>
              <a:rPr lang="ko-KR" altLang="en-US" sz="2000" b="1" dirty="0"/>
              <a:t>한 개 더 받기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주변에 도움이 필요한 사람은 도와주기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b="1" dirty="0"/>
              <a:t>뭉치면 살고 </a:t>
            </a:r>
            <a:r>
              <a:rPr lang="ko-KR" altLang="en-US" sz="2000" b="1" dirty="0">
                <a:solidFill>
                  <a:srgbClr val="FF0000"/>
                </a:solidFill>
              </a:rPr>
              <a:t>흩어지면 팀 </a:t>
            </a:r>
            <a:r>
              <a:rPr lang="ko-KR" altLang="en-US" sz="2000" b="1" dirty="0" err="1">
                <a:solidFill>
                  <a:srgbClr val="FF0000"/>
                </a:solidFill>
              </a:rPr>
              <a:t>박살</a:t>
            </a:r>
            <a:r>
              <a:rPr lang="ko-KR" altLang="en-US" sz="2000" dirty="0" err="1"/>
              <a:t>나는거</a:t>
            </a:r>
            <a:r>
              <a:rPr lang="ko-KR" altLang="en-US" sz="2000" dirty="0"/>
              <a:t> 꼭 인지하기</a:t>
            </a:r>
            <a:r>
              <a:rPr lang="en-US" altLang="ko-KR" sz="2000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468EF5-FB7A-890A-ABE9-2BF2EAC3E179}"/>
              </a:ext>
            </a:extLst>
          </p:cNvPr>
          <p:cNvSpPr txBox="1">
            <a:spLocks/>
          </p:cNvSpPr>
          <p:nvPr/>
        </p:nvSpPr>
        <p:spPr>
          <a:xfrm>
            <a:off x="838200" y="3973606"/>
            <a:ext cx="10515600" cy="201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업무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휴게시간 </a:t>
            </a:r>
            <a:r>
              <a:rPr lang="ko-KR" altLang="en-US" sz="2000" b="1" dirty="0">
                <a:solidFill>
                  <a:srgbClr val="FF0000"/>
                </a:solidFill>
              </a:rPr>
              <a:t>다시 늘려주기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내가 접수 </a:t>
            </a:r>
            <a:r>
              <a:rPr lang="ko-KR" altLang="en-US" sz="2000" b="1" dirty="0"/>
              <a:t>받은 똥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FF0000"/>
                </a:solidFill>
              </a:rPr>
              <a:t>내가 확실하게</a:t>
            </a:r>
            <a:r>
              <a:rPr lang="ko-KR" altLang="en-US" sz="2000" dirty="0"/>
              <a:t> 치우기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740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905C-11F2-88B8-3352-EB92BDB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FCBB6-DEF4-9D82-7AA1-32E2885DEFAD}"/>
              </a:ext>
            </a:extLst>
          </p:cNvPr>
          <p:cNvSpPr txBox="1"/>
          <p:nvPr/>
        </p:nvSpPr>
        <p:spPr>
          <a:xfrm>
            <a:off x="1107541" y="2151727"/>
            <a:ext cx="99769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3200" dirty="0"/>
              <a:t>남 </a:t>
            </a:r>
            <a:r>
              <a:rPr lang="ko-KR" altLang="en-US" sz="3200" b="1" dirty="0" err="1"/>
              <a:t>비판하지말고</a:t>
            </a:r>
            <a:endParaRPr lang="en-US" altLang="ko-KR" sz="3200" b="1" dirty="0"/>
          </a:p>
          <a:p>
            <a:pPr>
              <a:buFontTx/>
              <a:buChar char="-"/>
            </a:pPr>
            <a:r>
              <a:rPr lang="ko-KR" altLang="en-US" sz="3200" dirty="0"/>
              <a:t>남이 일을 하네 </a:t>
            </a:r>
            <a:r>
              <a:rPr lang="ko-KR" altLang="en-US" sz="3200" dirty="0" err="1"/>
              <a:t>안하네</a:t>
            </a:r>
            <a:r>
              <a:rPr lang="ko-KR" altLang="en-US" sz="3200" dirty="0"/>
              <a:t> </a:t>
            </a:r>
            <a:r>
              <a:rPr lang="ko-KR" altLang="en-US" sz="3200" b="1" dirty="0" err="1"/>
              <a:t>뭐라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하지말고</a:t>
            </a:r>
            <a:endParaRPr lang="en-US" altLang="ko-KR" sz="3200" b="1" dirty="0"/>
          </a:p>
          <a:p>
            <a:pPr>
              <a:buFontTx/>
              <a:buChar char="-"/>
            </a:pPr>
            <a:r>
              <a:rPr lang="ko-KR" altLang="en-US" sz="3200" b="1" dirty="0"/>
              <a:t>내가 먼저 나서서 </a:t>
            </a:r>
            <a:r>
              <a:rPr lang="ko-KR" altLang="en-US" sz="3200" dirty="0"/>
              <a:t>일을 하자</a:t>
            </a:r>
            <a:r>
              <a:rPr lang="en-US" altLang="ko-KR" sz="3200" dirty="0"/>
              <a:t>.</a:t>
            </a:r>
          </a:p>
          <a:p>
            <a:pPr>
              <a:buFontTx/>
              <a:buChar char="-"/>
            </a:pPr>
            <a:r>
              <a:rPr lang="ko-KR" altLang="en-US" sz="3200" dirty="0"/>
              <a:t>누가 힘들면 가서 </a:t>
            </a:r>
            <a:r>
              <a:rPr lang="ko-KR" altLang="en-US" sz="3200" b="1" dirty="0"/>
              <a:t>도와주고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지친사람</a:t>
            </a:r>
            <a:r>
              <a:rPr lang="ko-KR" altLang="en-US" sz="3200" dirty="0"/>
              <a:t> 끌어주자</a:t>
            </a:r>
            <a:r>
              <a:rPr lang="en-US" altLang="ko-KR" sz="3200" dirty="0"/>
              <a:t>. </a:t>
            </a:r>
          </a:p>
          <a:p>
            <a:pPr>
              <a:buFontTx/>
              <a:buChar char="-"/>
            </a:pPr>
            <a:r>
              <a:rPr lang="ko-KR" altLang="en-US" sz="3200" dirty="0"/>
              <a:t>그러면 </a:t>
            </a:r>
            <a:r>
              <a:rPr lang="ko-KR" altLang="en-US" sz="3200" dirty="0" err="1"/>
              <a:t>우리팀은</a:t>
            </a:r>
            <a:r>
              <a:rPr lang="ko-KR" altLang="en-US" sz="3200" dirty="0"/>
              <a:t> </a:t>
            </a:r>
            <a:r>
              <a:rPr lang="ko-KR" altLang="en-US" sz="3200" b="1" dirty="0"/>
              <a:t>행복해 진다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94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0203-C55C-541F-A470-0D2BB81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신속</a:t>
            </a:r>
            <a:r>
              <a:rPr lang="en-US" altLang="ko-KR" dirty="0"/>
              <a:t>, </a:t>
            </a:r>
            <a:r>
              <a:rPr lang="ko-KR" altLang="en-US" dirty="0"/>
              <a:t>정확한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팀 </a:t>
            </a:r>
            <a:r>
              <a:rPr lang="ko-KR" altLang="en-US" b="1" dirty="0" err="1"/>
              <a:t>관제법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0E29-0334-1DD8-00FE-4674E009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기본방향</a:t>
            </a:r>
          </a:p>
        </p:txBody>
      </p:sp>
    </p:spTree>
    <p:extLst>
      <p:ext uri="{BB962C8B-B14F-4D97-AF65-F5344CB8AC3E}">
        <p14:creationId xmlns:p14="http://schemas.microsoft.com/office/powerpoint/2010/main" val="288423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739</Words>
  <Application>Microsoft Office PowerPoint</Application>
  <PresentationFormat>와이드스크린</PresentationFormat>
  <Paragraphs>226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신속, 정확, 행복한 3팀을 위한 전략</vt:lpstr>
      <vt:lpstr>순서</vt:lpstr>
      <vt:lpstr>문제점1</vt:lpstr>
      <vt:lpstr>문제점2</vt:lpstr>
      <vt:lpstr>문제점3</vt:lpstr>
      <vt:lpstr>해결책</vt:lpstr>
      <vt:lpstr>해결책</vt:lpstr>
      <vt:lpstr>해결책</vt:lpstr>
      <vt:lpstr>신속, 정확한 3팀 관제법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신속, 정확, 행복한 3팀을 위한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junho park</dc:creator>
  <cp:lastModifiedBy>junho park</cp:lastModifiedBy>
  <cp:revision>13</cp:revision>
  <dcterms:created xsi:type="dcterms:W3CDTF">2024-09-24T04:07:16Z</dcterms:created>
  <dcterms:modified xsi:type="dcterms:W3CDTF">2024-09-24T06:36:08Z</dcterms:modified>
</cp:coreProperties>
</file>