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2" r:id="rId6"/>
    <p:sldId id="261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47A77-21B2-C516-CF13-267E1C733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45BE89-8C75-A6D4-6E4F-EF4066F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F7086-7B25-6E38-2CF0-A764A0E5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4F6E-A752-D282-6C92-52824CC2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7F5A-D8A8-E1AB-2914-2B5FDA0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3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659B3-68FD-13B7-716C-FEA4B2C2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6EF1A-F4F8-9759-25BF-EE8D12BF4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E3CE8-9E59-CB85-C171-62C2C254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B277C-7976-27E6-35AD-2701180F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50605-F09C-8737-2ADC-9F9ABA32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3FDE4E-4CEA-7889-ABD1-7068AE571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D222A-F5A9-EC2A-AC7A-01715143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BB28C-D743-D69D-F70C-48A26828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2C8E3-75E6-5364-15B9-316722BB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26523-1A61-1842-7A16-AE172851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5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10519-A0FA-786D-EC84-E6020B6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30C82-0A7C-BA47-70FE-E349A3B9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0B587-EE36-03BC-C129-5433A3B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F2823-5F2C-030B-01E2-8B436C8B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12341-2046-C1A2-B5E1-9BBA4C8D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8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02A60-25E7-AEAA-90CD-DF18A715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36FEA-ED73-1CF2-42F9-6A86175E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40748-AD57-5AA4-9989-F871A13B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690A-8A4D-FFF3-62EF-FD5D4939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DB18E-1156-5DA2-E2C1-A8F232B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7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BF7D2-27A9-643F-9EE5-D8006206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CC820-066C-14CE-17B5-C51B1A6E5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A3CB5-5863-DBC9-482C-B3311731D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47586-70A2-2C50-8BFF-600DDEE7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10E93-B43B-45A0-E8C7-98D22E41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EE0C5-D985-CC08-0C51-C71E227C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6CF4A-1BF2-D3A1-038B-D4DDAE19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71474-58C7-F554-152F-B9D8F1500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30FF8-3A52-ED68-F4C6-92E18395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C540C9-9A4C-25DD-E1C6-9DC7897EB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B5B14-1404-2DE7-8E6B-B1B1675E4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6BD928-6C24-8CDA-B982-2942C323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9068FD-63C7-E115-993B-922B9844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678D93-0FAF-9696-9D24-71BD585F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8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88FAC-EAE6-54FD-74D1-337F254A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AB24AE-81CA-FBB7-73EE-2562445B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AD69CC-5034-CCC5-4CE2-91D987E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2B05C-B411-225D-93AA-B6FD2614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A62742-BAE0-D2F4-755A-1F49B201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8BD4A7-1E2E-DD5B-82E5-96EE9913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5CE702-74C9-E76E-5ACC-8862481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5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0A3D3-58A8-6A9B-FDE7-1FAC0AF5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44BB3-57DD-1B4F-6814-19196C2B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16AA4-D2FD-9F30-0E96-A3EA580DA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9FD06-D3FE-BF2A-E9E2-E71631DE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A5FA1-6DC5-5344-81E1-32B1588F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6059F-FF1A-84F5-30E0-CFE9A3CF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8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FAB9B-B33C-446D-627B-2AE1C01F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6FB5A-6F01-51DC-5702-6ABF0D5B8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B72B7-BB94-B10F-E691-A8BA07B3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287BB-DA9E-B357-5F6A-E5EF45B9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B3BA2-4640-3F88-298A-B8342E61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18140-E375-1F84-9562-3B573FCB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2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DE16-15B4-690B-10F0-DA6D50F9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9D82C-EB35-F712-3617-B8BC61890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5A7BD-A900-8BD9-CDBA-B98BB8EC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7CCF8-5732-C624-CDE9-7220287E8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C2D6B-BDBE-48D4-EC09-1A9234B8A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8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A0203-C55C-541F-A470-0D2BB8184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팀 상황실 전술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90E29-0334-1DD8-00FE-4674E0098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27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7F401D-06F2-680F-30E4-BAEB9FFB7FA5}"/>
              </a:ext>
            </a:extLst>
          </p:cNvPr>
          <p:cNvSpPr/>
          <p:nvPr/>
        </p:nvSpPr>
        <p:spPr>
          <a:xfrm>
            <a:off x="6672393" y="4429407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F29892-B02E-AE82-FA98-23D99D6C4DAD}"/>
              </a:ext>
            </a:extLst>
          </p:cNvPr>
          <p:cNvSpPr/>
          <p:nvPr/>
        </p:nvSpPr>
        <p:spPr>
          <a:xfrm>
            <a:off x="3440317" y="4268139"/>
            <a:ext cx="5703683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D7B65A-A799-C151-B124-12F709B2E119}"/>
              </a:ext>
            </a:extLst>
          </p:cNvPr>
          <p:cNvSpPr/>
          <p:nvPr/>
        </p:nvSpPr>
        <p:spPr>
          <a:xfrm>
            <a:off x="5144623" y="204098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초기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유관기관 전파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57997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80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상황</a:t>
            </a:r>
            <a:endParaRPr lang="en-US" altLang="ko-KR" dirty="0"/>
          </a:p>
          <a:p>
            <a:pPr algn="ctr"/>
            <a:r>
              <a:rPr lang="ko-KR" altLang="en-US" dirty="0"/>
              <a:t>발생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04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초기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유관기관 전파</a:t>
            </a:r>
            <a:endParaRPr lang="en-US" altLang="ko-KR" sz="12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A6F96E-F45D-EC4C-8EA7-062E142D0420}"/>
              </a:ext>
            </a:extLst>
          </p:cNvPr>
          <p:cNvSpPr/>
          <p:nvPr/>
        </p:nvSpPr>
        <p:spPr>
          <a:xfrm>
            <a:off x="3440317" y="4268139"/>
            <a:ext cx="5739897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26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55790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28F34-C67E-B6A5-FA44-D55FB0DB367F}"/>
              </a:ext>
            </a:extLst>
          </p:cNvPr>
          <p:cNvSpPr/>
          <p:nvPr/>
        </p:nvSpPr>
        <p:spPr>
          <a:xfrm>
            <a:off x="5148404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26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상황</a:t>
            </a:r>
            <a:endParaRPr lang="en-US" altLang="ko-KR" dirty="0"/>
          </a:p>
          <a:p>
            <a:pPr algn="ctr"/>
            <a:r>
              <a:rPr lang="ko-KR" altLang="en-US" dirty="0"/>
              <a:t>발생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54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초기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유관기관 전파</a:t>
            </a:r>
            <a:endParaRPr lang="en-US" altLang="ko-KR" sz="12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A6F96E-F45D-EC4C-8EA7-062E142D0420}"/>
              </a:ext>
            </a:extLst>
          </p:cNvPr>
          <p:cNvSpPr/>
          <p:nvPr/>
        </p:nvSpPr>
        <p:spPr>
          <a:xfrm>
            <a:off x="3440317" y="4268139"/>
            <a:ext cx="5739897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A1121E-17A0-F5D0-0842-119D258EDB20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9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항공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55790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28F34-C67E-B6A5-FA44-D55FB0DB367F}"/>
              </a:ext>
            </a:extLst>
          </p:cNvPr>
          <p:cNvSpPr/>
          <p:nvPr/>
        </p:nvSpPr>
        <p:spPr>
          <a:xfrm>
            <a:off x="5148404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42367" y="5514694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389128" y="5514693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070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상황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발생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797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초기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유관기관 전파</a:t>
            </a:r>
            <a:endParaRPr lang="en-US" altLang="ko-KR" sz="11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4326C18-F22E-F4DA-3291-93A785170F76}"/>
              </a:ext>
            </a:extLst>
          </p:cNvPr>
          <p:cNvSpPr/>
          <p:nvPr/>
        </p:nvSpPr>
        <p:spPr>
          <a:xfrm rot="6345944">
            <a:off x="5057591" y="2058183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99A654-F32F-20C6-6A24-E7C1D75581AC}"/>
              </a:ext>
            </a:extLst>
          </p:cNvPr>
          <p:cNvSpPr/>
          <p:nvPr/>
        </p:nvSpPr>
        <p:spPr>
          <a:xfrm>
            <a:off x="5669000" y="2363590"/>
            <a:ext cx="3929204" cy="146897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관제 필요시 </a:t>
            </a:r>
            <a:r>
              <a:rPr lang="ko-KR" altLang="en-US" dirty="0" err="1">
                <a:solidFill>
                  <a:schemeClr val="tx1"/>
                </a:solidFill>
              </a:rPr>
              <a:t>차임벨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관제 필요 </a:t>
            </a:r>
            <a:r>
              <a:rPr lang="ko-KR" altLang="en-US" dirty="0" err="1">
                <a:solidFill>
                  <a:srgbClr val="FF0000"/>
                </a:solidFill>
              </a:rPr>
              <a:t>없을시</a:t>
            </a:r>
            <a:r>
              <a:rPr lang="ko-KR" altLang="en-US" dirty="0">
                <a:solidFill>
                  <a:schemeClr val="tx1"/>
                </a:solidFill>
              </a:rPr>
              <a:t> 개인 직접 관제</a:t>
            </a:r>
          </a:p>
        </p:txBody>
      </p:sp>
    </p:spTree>
    <p:extLst>
      <p:ext uri="{BB962C8B-B14F-4D97-AF65-F5344CB8AC3E}">
        <p14:creationId xmlns:p14="http://schemas.microsoft.com/office/powerpoint/2010/main" val="252039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7BF3E0-B705-E052-58AF-ED5F4881AC0C}"/>
              </a:ext>
            </a:extLst>
          </p:cNvPr>
          <p:cNvSpPr/>
          <p:nvPr/>
        </p:nvSpPr>
        <p:spPr>
          <a:xfrm>
            <a:off x="4974867" y="4268139"/>
            <a:ext cx="2634581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D756AFF-BB38-C772-EC6D-C692DB438D09}"/>
              </a:ext>
            </a:extLst>
          </p:cNvPr>
          <p:cNvSpPr/>
          <p:nvPr/>
        </p:nvSpPr>
        <p:spPr>
          <a:xfrm rot="14054323">
            <a:off x="4457422" y="4643498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D9DD0E-1589-36FB-7912-0734F91AF52E}"/>
              </a:ext>
            </a:extLst>
          </p:cNvPr>
          <p:cNvSpPr/>
          <p:nvPr/>
        </p:nvSpPr>
        <p:spPr>
          <a:xfrm>
            <a:off x="632152" y="4375078"/>
            <a:ext cx="3929204" cy="2033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신고자 영상통화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초기진화 가능한지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인명대피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구조대상자 몇 명인지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주변 연소확대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위험물 파악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인원장비 텍스트박스 작성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83563AD-0B24-E4A3-2E73-E2EB40934FB4}"/>
              </a:ext>
            </a:extLst>
          </p:cNvPr>
          <p:cNvSpPr/>
          <p:nvPr/>
        </p:nvSpPr>
        <p:spPr>
          <a:xfrm rot="543008">
            <a:off x="6993897" y="2998035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2F1CFD-FE81-BAAC-93FD-3D46FB380BBF}"/>
              </a:ext>
            </a:extLst>
          </p:cNvPr>
          <p:cNvSpPr/>
          <p:nvPr/>
        </p:nvSpPr>
        <p:spPr>
          <a:xfrm>
            <a:off x="4632199" y="2344357"/>
            <a:ext cx="3929204" cy="146897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출동소방력</a:t>
            </a:r>
            <a:r>
              <a:rPr lang="ko-KR" altLang="en-US" dirty="0">
                <a:solidFill>
                  <a:schemeClr val="tx1"/>
                </a:solidFill>
              </a:rPr>
              <a:t> 정상편제 여부 확인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출동로</a:t>
            </a:r>
            <a:r>
              <a:rPr lang="ko-KR" altLang="en-US" dirty="0">
                <a:solidFill>
                  <a:schemeClr val="tx1"/>
                </a:solidFill>
              </a:rPr>
              <a:t> 파악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인접시도 출동여부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영상 보고 초기상황전파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BA88C9-288A-A1B2-A232-F30FAA9A9ECA}"/>
              </a:ext>
            </a:extLst>
          </p:cNvPr>
          <p:cNvSpPr/>
          <p:nvPr/>
        </p:nvSpPr>
        <p:spPr>
          <a:xfrm>
            <a:off x="3659113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986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DF0FAB-FD56-A76C-5AD3-0AA1A1C71F44}"/>
              </a:ext>
            </a:extLst>
          </p:cNvPr>
          <p:cNvSpPr/>
          <p:nvPr/>
        </p:nvSpPr>
        <p:spPr>
          <a:xfrm>
            <a:off x="7971762" y="4255125"/>
            <a:ext cx="1154131" cy="11237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9EFDA95-A592-D0AA-7EF1-E53626861651}"/>
              </a:ext>
            </a:extLst>
          </p:cNvPr>
          <p:cNvSpPr/>
          <p:nvPr/>
        </p:nvSpPr>
        <p:spPr>
          <a:xfrm rot="2560583">
            <a:off x="9157976" y="3363781"/>
            <a:ext cx="437996" cy="15726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3F14F4-FC8B-4508-748F-4E7DA0441A4F}"/>
              </a:ext>
            </a:extLst>
          </p:cNvPr>
          <p:cNvSpPr/>
          <p:nvPr/>
        </p:nvSpPr>
        <p:spPr>
          <a:xfrm>
            <a:off x="8787717" y="2696275"/>
            <a:ext cx="3345418" cy="133795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도재난상황실 무전통보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유관기관 </a:t>
            </a:r>
            <a:r>
              <a:rPr lang="ko-KR" altLang="en-US" dirty="0" err="1">
                <a:solidFill>
                  <a:schemeClr val="tx1"/>
                </a:solidFill>
              </a:rPr>
              <a:t>안된거</a:t>
            </a:r>
            <a:r>
              <a:rPr lang="ko-KR" altLang="en-US" dirty="0">
                <a:solidFill>
                  <a:schemeClr val="tx1"/>
                </a:solidFill>
              </a:rPr>
              <a:t> 챙기기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소화전 파악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건축물대장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정보카드출력</a:t>
            </a:r>
          </a:p>
        </p:txBody>
      </p:sp>
    </p:spTree>
    <p:extLst>
      <p:ext uri="{BB962C8B-B14F-4D97-AF65-F5344CB8AC3E}">
        <p14:creationId xmlns:p14="http://schemas.microsoft.com/office/powerpoint/2010/main" val="50794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5A5E5-F186-60F3-7F1A-20E517C7790D}"/>
              </a:ext>
            </a:extLst>
          </p:cNvPr>
          <p:cNvSpPr/>
          <p:nvPr/>
        </p:nvSpPr>
        <p:spPr>
          <a:xfrm>
            <a:off x="3471353" y="4287948"/>
            <a:ext cx="1154131" cy="11237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0D967EED-D08A-2723-35EB-C3393C6A3229}"/>
              </a:ext>
            </a:extLst>
          </p:cNvPr>
          <p:cNvSpPr/>
          <p:nvPr/>
        </p:nvSpPr>
        <p:spPr>
          <a:xfrm rot="17871042">
            <a:off x="2835444" y="3516113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72D3D-660A-4B4D-CB9C-5E32476F765A}"/>
              </a:ext>
            </a:extLst>
          </p:cNvPr>
          <p:cNvSpPr/>
          <p:nvPr/>
        </p:nvSpPr>
        <p:spPr>
          <a:xfrm>
            <a:off x="239839" y="1748436"/>
            <a:ext cx="6287709" cy="226394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영상시스템 세팅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바디캠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드론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고속도로</a:t>
            </a:r>
            <a:r>
              <a:rPr lang="en-US" altLang="ko-KR" dirty="0" err="1">
                <a:solidFill>
                  <a:schemeClr val="tx1"/>
                </a:solidFill>
              </a:rPr>
              <a:t>cctv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ndms</a:t>
            </a:r>
            <a:r>
              <a:rPr lang="ko-KR" altLang="en-US" dirty="0">
                <a:solidFill>
                  <a:schemeClr val="tx1"/>
                </a:solidFill>
              </a:rPr>
              <a:t>부엉이</a:t>
            </a:r>
            <a:r>
              <a:rPr lang="en-US" altLang="ko-KR" dirty="0" err="1">
                <a:solidFill>
                  <a:schemeClr val="tx1"/>
                </a:solidFill>
              </a:rPr>
              <a:t>cctv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상황관리자체</a:t>
            </a:r>
            <a:r>
              <a:rPr lang="en-US" altLang="ko-KR" dirty="0" err="1">
                <a:solidFill>
                  <a:schemeClr val="tx1"/>
                </a:solidFill>
              </a:rPr>
              <a:t>cctv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화재대상물 정보파악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관계자섭외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재난상황 모니터링</a:t>
            </a:r>
          </a:p>
        </p:txBody>
      </p:sp>
    </p:spTree>
    <p:extLst>
      <p:ext uri="{BB962C8B-B14F-4D97-AF65-F5344CB8AC3E}">
        <p14:creationId xmlns:p14="http://schemas.microsoft.com/office/powerpoint/2010/main" val="152761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8123963" y="441808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관제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6672393" y="4429407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457A3A-0BDA-B616-BA38-57465D701727}"/>
              </a:ext>
            </a:extLst>
          </p:cNvPr>
          <p:cNvSpPr/>
          <p:nvPr/>
        </p:nvSpPr>
        <p:spPr>
          <a:xfrm>
            <a:off x="7964776" y="4285969"/>
            <a:ext cx="1118113" cy="1110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6D72C38-4EC5-CC7C-0A77-E86F2160601A}"/>
              </a:ext>
            </a:extLst>
          </p:cNvPr>
          <p:cNvSpPr/>
          <p:nvPr/>
        </p:nvSpPr>
        <p:spPr>
          <a:xfrm>
            <a:off x="8346302" y="3011120"/>
            <a:ext cx="437996" cy="15726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A53FE-5138-13C8-7817-0DBD17893FCA}"/>
              </a:ext>
            </a:extLst>
          </p:cNvPr>
          <p:cNvSpPr/>
          <p:nvPr/>
        </p:nvSpPr>
        <p:spPr>
          <a:xfrm>
            <a:off x="6535253" y="2404805"/>
            <a:ext cx="4979406" cy="146897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지속적 모니터링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진행상황 파악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1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상황</a:t>
            </a:r>
            <a:endParaRPr lang="en-US" altLang="ko-KR" dirty="0"/>
          </a:p>
          <a:p>
            <a:pPr algn="ctr"/>
            <a:r>
              <a:rPr lang="ko-KR" altLang="en-US" dirty="0"/>
              <a:t>발생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7F401D-06F2-680F-30E4-BAEB9FFB7FA5}"/>
              </a:ext>
            </a:extLst>
          </p:cNvPr>
          <p:cNvSpPr/>
          <p:nvPr/>
        </p:nvSpPr>
        <p:spPr>
          <a:xfrm>
            <a:off x="6672393" y="4429407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9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287</Words>
  <Application>Microsoft Office PowerPoint</Application>
  <PresentationFormat>와이드스크린</PresentationFormat>
  <Paragraphs>153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3팀 상황실 전술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junho park</dc:creator>
  <cp:lastModifiedBy>junho park</cp:lastModifiedBy>
  <cp:revision>3</cp:revision>
  <dcterms:created xsi:type="dcterms:W3CDTF">2024-09-24T04:07:16Z</dcterms:created>
  <dcterms:modified xsi:type="dcterms:W3CDTF">2024-09-24T04:39:48Z</dcterms:modified>
</cp:coreProperties>
</file>