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9FA-2EAD-4E0E-A48D-5CF051EC574B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4819-9DDD-4437-BDE3-E2441599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33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9FA-2EAD-4E0E-A48D-5CF051EC574B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4819-9DDD-4437-BDE3-E2441599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9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9FA-2EAD-4E0E-A48D-5CF051EC574B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4819-9DDD-4437-BDE3-E2441599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1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9FA-2EAD-4E0E-A48D-5CF051EC574B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4819-9DDD-4437-BDE3-E2441599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66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9FA-2EAD-4E0E-A48D-5CF051EC574B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4819-9DDD-4437-BDE3-E2441599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3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9FA-2EAD-4E0E-A48D-5CF051EC574B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4819-9DDD-4437-BDE3-E2441599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63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9FA-2EAD-4E0E-A48D-5CF051EC574B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4819-9DDD-4437-BDE3-E2441599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11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9FA-2EAD-4E0E-A48D-5CF051EC574B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4819-9DDD-4437-BDE3-E2441599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6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9FA-2EAD-4E0E-A48D-5CF051EC574B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4819-9DDD-4437-BDE3-E2441599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29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9FA-2EAD-4E0E-A48D-5CF051EC574B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4819-9DDD-4437-BDE3-E2441599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6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9FA-2EAD-4E0E-A48D-5CF051EC574B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4819-9DDD-4437-BDE3-E2441599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26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F9FA-2EAD-4E0E-A48D-5CF051EC574B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4819-9DDD-4437-BDE3-E2441599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3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Titanic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Chunpeng Li</a:t>
            </a:r>
          </a:p>
          <a:p>
            <a:r>
              <a:rPr lang="en-GB" dirty="0" smtClean="0"/>
              <a:t>20/09/2018</a:t>
            </a:r>
          </a:p>
          <a:p>
            <a:r>
              <a:rPr lang="en-GB" dirty="0"/>
              <a:t>https://www.kaggle.com/c/titanic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0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4766"/>
            <a:ext cx="10515600" cy="5602197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Method:</a:t>
            </a:r>
          </a:p>
          <a:p>
            <a:r>
              <a:rPr lang="en-GB" dirty="0" smtClean="0"/>
              <a:t>I use the “pandas” module in Python to build a ML model.</a:t>
            </a:r>
          </a:p>
          <a:p>
            <a:pPr lvl="1"/>
            <a:r>
              <a:rPr lang="en-GB" dirty="0" smtClean="0"/>
              <a:t>Features ['</a:t>
            </a:r>
            <a:r>
              <a:rPr lang="en-GB" dirty="0" err="1" smtClean="0"/>
              <a:t>Pclass</a:t>
            </a:r>
            <a:r>
              <a:rPr lang="en-GB" dirty="0" smtClean="0"/>
              <a:t>', 'Sex', 'Age', '</a:t>
            </a:r>
            <a:r>
              <a:rPr lang="en-GB" dirty="0" err="1" smtClean="0"/>
              <a:t>SibSp</a:t>
            </a:r>
            <a:r>
              <a:rPr lang="en-GB" dirty="0" smtClean="0"/>
              <a:t>', 'Parch', 'Fare'] are selected.</a:t>
            </a:r>
          </a:p>
          <a:p>
            <a:pPr lvl="1"/>
            <a:r>
              <a:rPr lang="en-GB" dirty="0" smtClean="0"/>
              <a:t>The missing data are imputed with the mean value of the dataset.</a:t>
            </a:r>
          </a:p>
          <a:p>
            <a:pPr marL="0" indent="0">
              <a:buNone/>
            </a:pPr>
            <a:r>
              <a:rPr lang="en-GB" b="1" dirty="0" smtClean="0"/>
              <a:t>Result:</a:t>
            </a:r>
          </a:p>
          <a:p>
            <a:r>
              <a:rPr lang="en-GB" dirty="0" smtClean="0"/>
              <a:t>Self-prediction accuracy: 98.204%</a:t>
            </a:r>
          </a:p>
          <a:p>
            <a:r>
              <a:rPr lang="en-GB" dirty="0" smtClean="0"/>
              <a:t>Test-prediction accuracy: 71.291%</a:t>
            </a:r>
          </a:p>
          <a:p>
            <a:pPr marL="0" indent="0">
              <a:buNone/>
            </a:pPr>
            <a:r>
              <a:rPr lang="en-GB" b="1" dirty="0" smtClean="0"/>
              <a:t>Question:</a:t>
            </a:r>
          </a:p>
          <a:p>
            <a:r>
              <a:rPr lang="en-GB" dirty="0" smtClean="0"/>
              <a:t>How to quantify the features like Cabin and Embarked?</a:t>
            </a:r>
          </a:p>
          <a:p>
            <a:r>
              <a:rPr lang="en-GB" dirty="0" smtClean="0"/>
              <a:t>Do I need to use the features like Name and Ticket (number)?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434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Titanic Project</vt:lpstr>
      <vt:lpstr>PowerPoint Presentation</vt:lpstr>
    </vt:vector>
  </TitlesOfParts>
  <Company>University of Strathclyde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Project</dc:title>
  <dc:creator>Chunpeng Li</dc:creator>
  <cp:lastModifiedBy>Chunpeng Li</cp:lastModifiedBy>
  <cp:revision>5</cp:revision>
  <dcterms:created xsi:type="dcterms:W3CDTF">2018-09-20T12:44:53Z</dcterms:created>
  <dcterms:modified xsi:type="dcterms:W3CDTF">2018-09-20T13:18:13Z</dcterms:modified>
</cp:coreProperties>
</file>