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DBC849-797C-E7E4-3E15-01A973DD53AF}" v="3" dt="2022-12-04T21:22:27.608"/>
    <p1510:client id="{3706E28C-9B96-7A48-6463-D63C0A01D343}" v="91" dt="2022-12-02T19:02:57.986"/>
    <p1510:client id="{3C46CF63-3898-FEDA-D552-30CDFBAE596E}" v="36" dt="2023-01-20T17:52:34.149"/>
    <p1510:client id="{5F48B03F-BB2F-97DB-AB41-FFF03E27BBEE}" v="5" dt="2022-12-04T14:01:35.260"/>
    <p1510:client id="{6474D921-5DC3-222C-5237-BD98B447D37D}" v="139" dt="2022-12-04T21:24:44.519"/>
    <p1510:client id="{9C864F15-EA6E-F7A6-AD59-3CC213F570DE}" v="25" dt="2022-12-04T21:24:34.955"/>
    <p1510:client id="{A21622AB-B93B-CCC2-8392-FA3E060C1EDB}" v="395" dt="2022-12-03T20:24:17.791"/>
    <p1510:client id="{C0E664DE-F0B6-5CB9-6A01-B29EA6FC8BCC}" v="9" dt="2022-12-03T00:47:26.733"/>
    <p1510:client id="{EAB9C8B3-D1CC-40F8-B110-9284D4C5D13D}" v="19" dt="2022-12-02T18:18:35.1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ce, Rachel (rg5xm)" userId="S::rg5xm@virginia.edu::fb95212f-b91d-4b51-a648-8dbbda37a809" providerId="AD" clId="Web-{6474D921-5DC3-222C-5237-BD98B447D37D}"/>
    <pc:docChg chg="modSld">
      <pc:chgData name="Grace, Rachel (rg5xm)" userId="S::rg5xm@virginia.edu::fb95212f-b91d-4b51-a648-8dbbda37a809" providerId="AD" clId="Web-{6474D921-5DC3-222C-5237-BD98B447D37D}" dt="2022-12-04T21:24:44.519" v="133"/>
      <pc:docMkLst>
        <pc:docMk/>
      </pc:docMkLst>
      <pc:sldChg chg="modSp">
        <pc:chgData name="Grace, Rachel (rg5xm)" userId="S::rg5xm@virginia.edu::fb95212f-b91d-4b51-a648-8dbbda37a809" providerId="AD" clId="Web-{6474D921-5DC3-222C-5237-BD98B447D37D}" dt="2022-12-04T21:14:02.008" v="37" actId="20577"/>
        <pc:sldMkLst>
          <pc:docMk/>
          <pc:sldMk cId="109857222" sldId="256"/>
        </pc:sldMkLst>
        <pc:spChg chg="mod">
          <ac:chgData name="Grace, Rachel (rg5xm)" userId="S::rg5xm@virginia.edu::fb95212f-b91d-4b51-a648-8dbbda37a809" providerId="AD" clId="Web-{6474D921-5DC3-222C-5237-BD98B447D37D}" dt="2022-12-04T21:14:02.008" v="37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Grace, Rachel (rg5xm)" userId="S::rg5xm@virginia.edu::fb95212f-b91d-4b51-a648-8dbbda37a809" providerId="AD" clId="Web-{6474D921-5DC3-222C-5237-BD98B447D37D}" dt="2022-12-04T21:09:36.835" v="9" actId="20577"/>
        <pc:sldMkLst>
          <pc:docMk/>
          <pc:sldMk cId="854062912" sldId="258"/>
        </pc:sldMkLst>
        <pc:spChg chg="mod">
          <ac:chgData name="Grace, Rachel (rg5xm)" userId="S::rg5xm@virginia.edu::fb95212f-b91d-4b51-a648-8dbbda37a809" providerId="AD" clId="Web-{6474D921-5DC3-222C-5237-BD98B447D37D}" dt="2022-12-04T21:09:36.835" v="9" actId="20577"/>
          <ac:spMkLst>
            <pc:docMk/>
            <pc:sldMk cId="854062912" sldId="258"/>
            <ac:spMk id="3" creationId="{168C3FC0-F83D-0C58-2D4E-2710BE151B0F}"/>
          </ac:spMkLst>
        </pc:spChg>
      </pc:sldChg>
      <pc:sldChg chg="addSp modSp">
        <pc:chgData name="Grace, Rachel (rg5xm)" userId="S::rg5xm@virginia.edu::fb95212f-b91d-4b51-a648-8dbbda37a809" providerId="AD" clId="Web-{6474D921-5DC3-222C-5237-BD98B447D37D}" dt="2022-12-04T21:24:44.519" v="133"/>
        <pc:sldMkLst>
          <pc:docMk/>
          <pc:sldMk cId="4012331943" sldId="259"/>
        </pc:sldMkLst>
        <pc:spChg chg="mod">
          <ac:chgData name="Grace, Rachel (rg5xm)" userId="S::rg5xm@virginia.edu::fb95212f-b91d-4b51-a648-8dbbda37a809" providerId="AD" clId="Web-{6474D921-5DC3-222C-5237-BD98B447D37D}" dt="2022-12-04T21:24:44.519" v="133"/>
          <ac:spMkLst>
            <pc:docMk/>
            <pc:sldMk cId="4012331943" sldId="259"/>
            <ac:spMk id="2" creationId="{41DADD3D-95BB-983E-C730-2766DF502154}"/>
          </ac:spMkLst>
        </pc:spChg>
        <pc:spChg chg="mod">
          <ac:chgData name="Grace, Rachel (rg5xm)" userId="S::rg5xm@virginia.edu::fb95212f-b91d-4b51-a648-8dbbda37a809" providerId="AD" clId="Web-{6474D921-5DC3-222C-5237-BD98B447D37D}" dt="2022-12-04T21:18:41.339" v="121" actId="20577"/>
          <ac:spMkLst>
            <pc:docMk/>
            <pc:sldMk cId="4012331943" sldId="259"/>
            <ac:spMk id="3" creationId="{A555B734-A1F4-12C2-C60D-26388418A3E5}"/>
          </ac:spMkLst>
        </pc:spChg>
        <pc:picChg chg="add mod">
          <ac:chgData name="Grace, Rachel (rg5xm)" userId="S::rg5xm@virginia.edu::fb95212f-b91d-4b51-a648-8dbbda37a809" providerId="AD" clId="Web-{6474D921-5DC3-222C-5237-BD98B447D37D}" dt="2022-12-04T21:17:02.957" v="49" actId="1076"/>
          <ac:picMkLst>
            <pc:docMk/>
            <pc:sldMk cId="4012331943" sldId="259"/>
            <ac:picMk id="4" creationId="{AB2D7AA0-6F42-C828-D95E-629265C7926F}"/>
          </ac:picMkLst>
        </pc:picChg>
      </pc:sldChg>
      <pc:sldChg chg="modSp">
        <pc:chgData name="Grace, Rachel (rg5xm)" userId="S::rg5xm@virginia.edu::fb95212f-b91d-4b51-a648-8dbbda37a809" providerId="AD" clId="Web-{6474D921-5DC3-222C-5237-BD98B447D37D}" dt="2022-12-04T21:23:30.889" v="131" actId="1076"/>
        <pc:sldMkLst>
          <pc:docMk/>
          <pc:sldMk cId="4029218409" sldId="260"/>
        </pc:sldMkLst>
        <pc:spChg chg="mod">
          <ac:chgData name="Grace, Rachel (rg5xm)" userId="S::rg5xm@virginia.edu::fb95212f-b91d-4b51-a648-8dbbda37a809" providerId="AD" clId="Web-{6474D921-5DC3-222C-5237-BD98B447D37D}" dt="2022-12-04T21:23:30.889" v="131" actId="1076"/>
          <ac:spMkLst>
            <pc:docMk/>
            <pc:sldMk cId="4029218409" sldId="260"/>
            <ac:spMk id="2" creationId="{E67E5912-6D39-C066-E974-A87BAA6E15D9}"/>
          </ac:spMkLst>
        </pc:spChg>
        <pc:spChg chg="mod">
          <ac:chgData name="Grace, Rachel (rg5xm)" userId="S::rg5xm@virginia.edu::fb95212f-b91d-4b51-a648-8dbbda37a809" providerId="AD" clId="Web-{6474D921-5DC3-222C-5237-BD98B447D37D}" dt="2022-12-04T21:17:30.444" v="96" actId="20577"/>
          <ac:spMkLst>
            <pc:docMk/>
            <pc:sldMk cId="4029218409" sldId="260"/>
            <ac:spMk id="3" creationId="{805E2FED-23A3-5F19-CB68-DC6705D5C73C}"/>
          </ac:spMkLst>
        </pc:spChg>
      </pc:sldChg>
      <pc:sldChg chg="modSp">
        <pc:chgData name="Grace, Rachel (rg5xm)" userId="S::rg5xm@virginia.edu::fb95212f-b91d-4b51-a648-8dbbda37a809" providerId="AD" clId="Web-{6474D921-5DC3-222C-5237-BD98B447D37D}" dt="2022-12-04T21:17:56.492" v="98" actId="1076"/>
        <pc:sldMkLst>
          <pc:docMk/>
          <pc:sldMk cId="2413865497" sldId="261"/>
        </pc:sldMkLst>
        <pc:spChg chg="mod">
          <ac:chgData name="Grace, Rachel (rg5xm)" userId="S::rg5xm@virginia.edu::fb95212f-b91d-4b51-a648-8dbbda37a809" providerId="AD" clId="Web-{6474D921-5DC3-222C-5237-BD98B447D37D}" dt="2022-12-04T21:17:56.492" v="98" actId="1076"/>
          <ac:spMkLst>
            <pc:docMk/>
            <pc:sldMk cId="2413865497" sldId="261"/>
            <ac:spMk id="3" creationId="{F3BE54B8-1D19-C7E2-E81A-1621159A1D9C}"/>
          </ac:spMkLst>
        </pc:spChg>
      </pc:sldChg>
    </pc:docChg>
  </pc:docChgLst>
  <pc:docChgLst>
    <pc:chgData name="Kano, Ami (ak7ra)" userId="S::ak7ra@virginia.edu::c11ac0d0-6ed7-4b2e-a7be-6b60e3db782d" providerId="AD" clId="Web-{EAB9C8B3-D1CC-40F8-B110-9284D4C5D13D}"/>
    <pc:docChg chg="modSld">
      <pc:chgData name="Kano, Ami (ak7ra)" userId="S::ak7ra@virginia.edu::c11ac0d0-6ed7-4b2e-a7be-6b60e3db782d" providerId="AD" clId="Web-{EAB9C8B3-D1CC-40F8-B110-9284D4C5D13D}" dt="2022-12-02T18:18:27.147" v="12" actId="20577"/>
      <pc:docMkLst>
        <pc:docMk/>
      </pc:docMkLst>
      <pc:sldChg chg="modSp">
        <pc:chgData name="Kano, Ami (ak7ra)" userId="S::ak7ra@virginia.edu::c11ac0d0-6ed7-4b2e-a7be-6b60e3db782d" providerId="AD" clId="Web-{EAB9C8B3-D1CC-40F8-B110-9284D4C5D13D}" dt="2022-12-02T18:18:27.147" v="12" actId="20577"/>
        <pc:sldMkLst>
          <pc:docMk/>
          <pc:sldMk cId="109857222" sldId="256"/>
        </pc:sldMkLst>
        <pc:spChg chg="mod">
          <ac:chgData name="Kano, Ami (ak7ra)" userId="S::ak7ra@virginia.edu::c11ac0d0-6ed7-4b2e-a7be-6b60e3db782d" providerId="AD" clId="Web-{EAB9C8B3-D1CC-40F8-B110-9284D4C5D13D}" dt="2022-12-02T18:18:27.147" v="12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Grace, Rachel (rg5xm)" userId="S::rg5xm@virginia.edu::fb95212f-b91d-4b51-a648-8dbbda37a809" providerId="AD" clId="Web-{5F48B03F-BB2F-97DB-AB41-FFF03E27BBEE}"/>
    <pc:docChg chg="modSld">
      <pc:chgData name="Grace, Rachel (rg5xm)" userId="S::rg5xm@virginia.edu::fb95212f-b91d-4b51-a648-8dbbda37a809" providerId="AD" clId="Web-{5F48B03F-BB2F-97DB-AB41-FFF03E27BBEE}" dt="2022-12-04T14:01:35.260" v="3" actId="20577"/>
      <pc:docMkLst>
        <pc:docMk/>
      </pc:docMkLst>
      <pc:sldChg chg="modSp">
        <pc:chgData name="Grace, Rachel (rg5xm)" userId="S::rg5xm@virginia.edu::fb95212f-b91d-4b51-a648-8dbbda37a809" providerId="AD" clId="Web-{5F48B03F-BB2F-97DB-AB41-FFF03E27BBEE}" dt="2022-12-04T14:01:11.666" v="0" actId="20577"/>
        <pc:sldMkLst>
          <pc:docMk/>
          <pc:sldMk cId="109857222" sldId="256"/>
        </pc:sldMkLst>
        <pc:spChg chg="mod">
          <ac:chgData name="Grace, Rachel (rg5xm)" userId="S::rg5xm@virginia.edu::fb95212f-b91d-4b51-a648-8dbbda37a809" providerId="AD" clId="Web-{5F48B03F-BB2F-97DB-AB41-FFF03E27BBEE}" dt="2022-12-04T14:01:11.666" v="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Grace, Rachel (rg5xm)" userId="S::rg5xm@virginia.edu::fb95212f-b91d-4b51-a648-8dbbda37a809" providerId="AD" clId="Web-{5F48B03F-BB2F-97DB-AB41-FFF03E27BBEE}" dt="2022-12-04T14:01:35.260" v="3" actId="20577"/>
        <pc:sldMkLst>
          <pc:docMk/>
          <pc:sldMk cId="854062912" sldId="258"/>
        </pc:sldMkLst>
        <pc:spChg chg="mod">
          <ac:chgData name="Grace, Rachel (rg5xm)" userId="S::rg5xm@virginia.edu::fb95212f-b91d-4b51-a648-8dbbda37a809" providerId="AD" clId="Web-{5F48B03F-BB2F-97DB-AB41-FFF03E27BBEE}" dt="2022-12-04T14:01:35.260" v="3" actId="20577"/>
          <ac:spMkLst>
            <pc:docMk/>
            <pc:sldMk cId="854062912" sldId="258"/>
            <ac:spMk id="3" creationId="{168C3FC0-F83D-0C58-2D4E-2710BE151B0F}"/>
          </ac:spMkLst>
        </pc:spChg>
      </pc:sldChg>
    </pc:docChg>
  </pc:docChgLst>
  <pc:docChgLst>
    <pc:chgData name="Zheng, Chunru (cz8yb)" userId="S::cz8yb@virginia.edu::f89ebd59-4737-415d-8842-2b5b9ccfec54" providerId="AD" clId="Web-{3706E28C-9B96-7A48-6463-D63C0A01D343}"/>
    <pc:docChg chg="addSld modSld">
      <pc:chgData name="Zheng, Chunru (cz8yb)" userId="S::cz8yb@virginia.edu::f89ebd59-4737-415d-8842-2b5b9ccfec54" providerId="AD" clId="Web-{3706E28C-9B96-7A48-6463-D63C0A01D343}" dt="2022-12-02T19:02:57.986" v="92" actId="14100"/>
      <pc:docMkLst>
        <pc:docMk/>
      </pc:docMkLst>
      <pc:sldChg chg="addSp delSp modSp new">
        <pc:chgData name="Zheng, Chunru (cz8yb)" userId="S::cz8yb@virginia.edu::f89ebd59-4737-415d-8842-2b5b9ccfec54" providerId="AD" clId="Web-{3706E28C-9B96-7A48-6463-D63C0A01D343}" dt="2022-12-02T19:00:46.872" v="46" actId="20577"/>
        <pc:sldMkLst>
          <pc:docMk/>
          <pc:sldMk cId="4293229921" sldId="257"/>
        </pc:sldMkLst>
        <pc:spChg chg="del mod">
          <ac:chgData name="Zheng, Chunru (cz8yb)" userId="S::cz8yb@virginia.edu::f89ebd59-4737-415d-8842-2b5b9ccfec54" providerId="AD" clId="Web-{3706E28C-9B96-7A48-6463-D63C0A01D343}" dt="2022-12-02T18:56:20.754" v="15"/>
          <ac:spMkLst>
            <pc:docMk/>
            <pc:sldMk cId="4293229921" sldId="257"/>
            <ac:spMk id="2" creationId="{FF3339C8-71FE-573E-CDFA-16E323702C85}"/>
          </ac:spMkLst>
        </pc:spChg>
        <pc:spChg chg="mod">
          <ac:chgData name="Zheng, Chunru (cz8yb)" userId="S::cz8yb@virginia.edu::f89ebd59-4737-415d-8842-2b5b9ccfec54" providerId="AD" clId="Web-{3706E28C-9B96-7A48-6463-D63C0A01D343}" dt="2022-12-02T19:00:46.872" v="46" actId="20577"/>
          <ac:spMkLst>
            <pc:docMk/>
            <pc:sldMk cId="4293229921" sldId="257"/>
            <ac:spMk id="3" creationId="{1033E0BF-DB6B-918B-FA7B-CF0B85FF7B56}"/>
          </ac:spMkLst>
        </pc:spChg>
        <pc:spChg chg="add del mod">
          <ac:chgData name="Zheng, Chunru (cz8yb)" userId="S::cz8yb@virginia.edu::f89ebd59-4737-415d-8842-2b5b9ccfec54" providerId="AD" clId="Web-{3706E28C-9B96-7A48-6463-D63C0A01D343}" dt="2022-12-02T18:56:25.755" v="16"/>
          <ac:spMkLst>
            <pc:docMk/>
            <pc:sldMk cId="4293229921" sldId="257"/>
            <ac:spMk id="5" creationId="{EE01EF92-64B6-B05F-509A-CDEEEB4DFC5E}"/>
          </ac:spMkLst>
        </pc:spChg>
      </pc:sldChg>
      <pc:sldChg chg="delSp modSp new">
        <pc:chgData name="Zheng, Chunru (cz8yb)" userId="S::cz8yb@virginia.edu::f89ebd59-4737-415d-8842-2b5b9ccfec54" providerId="AD" clId="Web-{3706E28C-9B96-7A48-6463-D63C0A01D343}" dt="2022-12-02T19:02:57.986" v="92" actId="14100"/>
        <pc:sldMkLst>
          <pc:docMk/>
          <pc:sldMk cId="854062912" sldId="258"/>
        </pc:sldMkLst>
        <pc:spChg chg="del">
          <ac:chgData name="Zheng, Chunru (cz8yb)" userId="S::cz8yb@virginia.edu::f89ebd59-4737-415d-8842-2b5b9ccfec54" providerId="AD" clId="Web-{3706E28C-9B96-7A48-6463-D63C0A01D343}" dt="2022-12-02T19:00:57.873" v="48"/>
          <ac:spMkLst>
            <pc:docMk/>
            <pc:sldMk cId="854062912" sldId="258"/>
            <ac:spMk id="2" creationId="{367BEC4B-1E6B-F16C-F1A4-A1F64FA0B73A}"/>
          </ac:spMkLst>
        </pc:spChg>
        <pc:spChg chg="mod">
          <ac:chgData name="Zheng, Chunru (cz8yb)" userId="S::cz8yb@virginia.edu::f89ebd59-4737-415d-8842-2b5b9ccfec54" providerId="AD" clId="Web-{3706E28C-9B96-7A48-6463-D63C0A01D343}" dt="2022-12-02T19:02:57.986" v="92" actId="14100"/>
          <ac:spMkLst>
            <pc:docMk/>
            <pc:sldMk cId="854062912" sldId="258"/>
            <ac:spMk id="3" creationId="{168C3FC0-F83D-0C58-2D4E-2710BE151B0F}"/>
          </ac:spMkLst>
        </pc:spChg>
      </pc:sldChg>
    </pc:docChg>
  </pc:docChgLst>
  <pc:docChgLst>
    <pc:chgData name="Zheng, Chunru (cz8yb)" userId="S::cz8yb@virginia.edu::f89ebd59-4737-415d-8842-2b5b9ccfec54" providerId="AD" clId="Web-{20DBC849-797C-E7E4-3E15-01A973DD53AF}"/>
    <pc:docChg chg="modSld">
      <pc:chgData name="Zheng, Chunru (cz8yb)" userId="S::cz8yb@virginia.edu::f89ebd59-4737-415d-8842-2b5b9ccfec54" providerId="AD" clId="Web-{20DBC849-797C-E7E4-3E15-01A973DD53AF}" dt="2022-12-04T21:22:27.608" v="2" actId="20577"/>
      <pc:docMkLst>
        <pc:docMk/>
      </pc:docMkLst>
      <pc:sldChg chg="modSp">
        <pc:chgData name="Zheng, Chunru (cz8yb)" userId="S::cz8yb@virginia.edu::f89ebd59-4737-415d-8842-2b5b9ccfec54" providerId="AD" clId="Web-{20DBC849-797C-E7E4-3E15-01A973DD53AF}" dt="2022-12-04T21:22:27.608" v="2" actId="20577"/>
        <pc:sldMkLst>
          <pc:docMk/>
          <pc:sldMk cId="4293229921" sldId="257"/>
        </pc:sldMkLst>
        <pc:spChg chg="mod">
          <ac:chgData name="Zheng, Chunru (cz8yb)" userId="S::cz8yb@virginia.edu::f89ebd59-4737-415d-8842-2b5b9ccfec54" providerId="AD" clId="Web-{20DBC849-797C-E7E4-3E15-01A973DD53AF}" dt="2022-12-04T21:22:27.608" v="2" actId="20577"/>
          <ac:spMkLst>
            <pc:docMk/>
            <pc:sldMk cId="4293229921" sldId="257"/>
            <ac:spMk id="3" creationId="{1033E0BF-DB6B-918B-FA7B-CF0B85FF7B56}"/>
          </ac:spMkLst>
        </pc:spChg>
      </pc:sldChg>
    </pc:docChg>
  </pc:docChgLst>
  <pc:docChgLst>
    <pc:chgData name="Kano, Ami (ak7ra)" userId="S::ak7ra@virginia.edu::c11ac0d0-6ed7-4b2e-a7be-6b60e3db782d" providerId="AD" clId="Web-{9C864F15-EA6E-F7A6-AD59-3CC213F570DE}"/>
    <pc:docChg chg="modSld">
      <pc:chgData name="Kano, Ami (ak7ra)" userId="S::ak7ra@virginia.edu::c11ac0d0-6ed7-4b2e-a7be-6b60e3db782d" providerId="AD" clId="Web-{9C864F15-EA6E-F7A6-AD59-3CC213F570DE}" dt="2022-12-04T21:24:34.955" v="20" actId="14100"/>
      <pc:docMkLst>
        <pc:docMk/>
      </pc:docMkLst>
      <pc:sldChg chg="modSp">
        <pc:chgData name="Kano, Ami (ak7ra)" userId="S::ak7ra@virginia.edu::c11ac0d0-6ed7-4b2e-a7be-6b60e3db782d" providerId="AD" clId="Web-{9C864F15-EA6E-F7A6-AD59-3CC213F570DE}" dt="2022-12-04T21:04:08.718" v="0" actId="20577"/>
        <pc:sldMkLst>
          <pc:docMk/>
          <pc:sldMk cId="4293229921" sldId="257"/>
        </pc:sldMkLst>
        <pc:spChg chg="mod">
          <ac:chgData name="Kano, Ami (ak7ra)" userId="S::ak7ra@virginia.edu::c11ac0d0-6ed7-4b2e-a7be-6b60e3db782d" providerId="AD" clId="Web-{9C864F15-EA6E-F7A6-AD59-3CC213F570DE}" dt="2022-12-04T21:04:08.718" v="0" actId="20577"/>
          <ac:spMkLst>
            <pc:docMk/>
            <pc:sldMk cId="4293229921" sldId="257"/>
            <ac:spMk id="2" creationId="{E8046D46-0422-780F-4A8C-AAF53B7F1860}"/>
          </ac:spMkLst>
        </pc:spChg>
      </pc:sldChg>
      <pc:sldChg chg="addSp delSp modSp">
        <pc:chgData name="Kano, Ami (ak7ra)" userId="S::ak7ra@virginia.edu::c11ac0d0-6ed7-4b2e-a7be-6b60e3db782d" providerId="AD" clId="Web-{9C864F15-EA6E-F7A6-AD59-3CC213F570DE}" dt="2022-12-04T21:24:34.955" v="20" actId="14100"/>
        <pc:sldMkLst>
          <pc:docMk/>
          <pc:sldMk cId="854062912" sldId="258"/>
        </pc:sldMkLst>
        <pc:spChg chg="mod">
          <ac:chgData name="Kano, Ami (ak7ra)" userId="S::ak7ra@virginia.edu::c11ac0d0-6ed7-4b2e-a7be-6b60e3db782d" providerId="AD" clId="Web-{9C864F15-EA6E-F7A6-AD59-3CC213F570DE}" dt="2022-12-04T21:24:23.533" v="18" actId="20577"/>
          <ac:spMkLst>
            <pc:docMk/>
            <pc:sldMk cId="854062912" sldId="258"/>
            <ac:spMk id="2" creationId="{F1BA1C87-3B05-2F6C-1BA4-E894D92443E4}"/>
          </ac:spMkLst>
        </pc:spChg>
        <pc:spChg chg="mod ord">
          <ac:chgData name="Kano, Ami (ak7ra)" userId="S::ak7ra@virginia.edu::c11ac0d0-6ed7-4b2e-a7be-6b60e3db782d" providerId="AD" clId="Web-{9C864F15-EA6E-F7A6-AD59-3CC213F570DE}" dt="2022-12-04T21:24:34.955" v="20" actId="14100"/>
          <ac:spMkLst>
            <pc:docMk/>
            <pc:sldMk cId="854062912" sldId="258"/>
            <ac:spMk id="3" creationId="{168C3FC0-F83D-0C58-2D4E-2710BE151B0F}"/>
          </ac:spMkLst>
        </pc:spChg>
        <pc:spChg chg="add del">
          <ac:chgData name="Kano, Ami (ak7ra)" userId="S::ak7ra@virginia.edu::c11ac0d0-6ed7-4b2e-a7be-6b60e3db782d" providerId="AD" clId="Web-{9C864F15-EA6E-F7A6-AD59-3CC213F570DE}" dt="2022-12-04T21:24:08.486" v="17"/>
          <ac:spMkLst>
            <pc:docMk/>
            <pc:sldMk cId="854062912" sldId="258"/>
            <ac:spMk id="8" creationId="{2B566528-1B12-4246-9431-5C2D7D081168}"/>
          </ac:spMkLst>
        </pc:spChg>
        <pc:spChg chg="add del">
          <ac:chgData name="Kano, Ami (ak7ra)" userId="S::ak7ra@virginia.edu::c11ac0d0-6ed7-4b2e-a7be-6b60e3db782d" providerId="AD" clId="Web-{9C864F15-EA6E-F7A6-AD59-3CC213F570DE}" dt="2022-12-04T21:24:08.486" v="17"/>
          <ac:spMkLst>
            <pc:docMk/>
            <pc:sldMk cId="854062912" sldId="258"/>
            <ac:spMk id="10" creationId="{2E80C965-DB6D-4F81-9E9E-B027384D0BD6}"/>
          </ac:spMkLst>
        </pc:spChg>
        <pc:spChg chg="add del">
          <ac:chgData name="Kano, Ami (ak7ra)" userId="S::ak7ra@virginia.edu::c11ac0d0-6ed7-4b2e-a7be-6b60e3db782d" providerId="AD" clId="Web-{9C864F15-EA6E-F7A6-AD59-3CC213F570DE}" dt="2022-12-04T21:24:08.486" v="17"/>
          <ac:spMkLst>
            <pc:docMk/>
            <pc:sldMk cId="854062912" sldId="258"/>
            <ac:spMk id="12" creationId="{A580F890-B085-4E95-96AA-55AEBEC5CE6E}"/>
          </ac:spMkLst>
        </pc:spChg>
        <pc:spChg chg="add del">
          <ac:chgData name="Kano, Ami (ak7ra)" userId="S::ak7ra@virginia.edu::c11ac0d0-6ed7-4b2e-a7be-6b60e3db782d" providerId="AD" clId="Web-{9C864F15-EA6E-F7A6-AD59-3CC213F570DE}" dt="2022-12-04T21:24:08.486" v="17"/>
          <ac:spMkLst>
            <pc:docMk/>
            <pc:sldMk cId="854062912" sldId="258"/>
            <ac:spMk id="14" creationId="{D3F51FEB-38FB-4F6C-9F7B-2F2AFAB65463}"/>
          </ac:spMkLst>
        </pc:spChg>
        <pc:spChg chg="add del">
          <ac:chgData name="Kano, Ami (ak7ra)" userId="S::ak7ra@virginia.edu::c11ac0d0-6ed7-4b2e-a7be-6b60e3db782d" providerId="AD" clId="Web-{9C864F15-EA6E-F7A6-AD59-3CC213F570DE}" dt="2022-12-04T21:24:08.486" v="17"/>
          <ac:spMkLst>
            <pc:docMk/>
            <pc:sldMk cId="854062912" sldId="258"/>
            <ac:spMk id="16" creationId="{1E547BA6-BAE0-43BB-A7CA-60F69CE252F0}"/>
          </ac:spMkLst>
        </pc:spChg>
        <pc:spChg chg="add del">
          <ac:chgData name="Kano, Ami (ak7ra)" userId="S::ak7ra@virginia.edu::c11ac0d0-6ed7-4b2e-a7be-6b60e3db782d" providerId="AD" clId="Web-{9C864F15-EA6E-F7A6-AD59-3CC213F570DE}" dt="2022-12-04T21:24:08.470" v="16"/>
          <ac:spMkLst>
            <pc:docMk/>
            <pc:sldMk cId="854062912" sldId="258"/>
            <ac:spMk id="21" creationId="{46D6306C-ED4F-4AAE-B4A5-EEA6AFAD726E}"/>
          </ac:spMkLst>
        </pc:spChg>
        <pc:spChg chg="add del">
          <ac:chgData name="Kano, Ami (ak7ra)" userId="S::ak7ra@virginia.edu::c11ac0d0-6ed7-4b2e-a7be-6b60e3db782d" providerId="AD" clId="Web-{9C864F15-EA6E-F7A6-AD59-3CC213F570DE}" dt="2022-12-04T21:24:08.470" v="16"/>
          <ac:spMkLst>
            <pc:docMk/>
            <pc:sldMk cId="854062912" sldId="258"/>
            <ac:spMk id="23" creationId="{0EC5361D-F897-4856-B945-0455A365EB24}"/>
          </ac:spMkLst>
        </pc:spChg>
        <pc:spChg chg="add del">
          <ac:chgData name="Kano, Ami (ak7ra)" userId="S::ak7ra@virginia.edu::c11ac0d0-6ed7-4b2e-a7be-6b60e3db782d" providerId="AD" clId="Web-{9C864F15-EA6E-F7A6-AD59-3CC213F570DE}" dt="2022-12-04T21:24:08.470" v="16"/>
          <ac:spMkLst>
            <pc:docMk/>
            <pc:sldMk cId="854062912" sldId="258"/>
            <ac:spMk id="25" creationId="{4508C0C5-2268-42B5-B3C8-4D0899E05F8C}"/>
          </ac:spMkLst>
        </pc:spChg>
        <pc:spChg chg="add del">
          <ac:chgData name="Kano, Ami (ak7ra)" userId="S::ak7ra@virginia.edu::c11ac0d0-6ed7-4b2e-a7be-6b60e3db782d" providerId="AD" clId="Web-{9C864F15-EA6E-F7A6-AD59-3CC213F570DE}" dt="2022-12-04T21:24:08.470" v="16"/>
          <ac:spMkLst>
            <pc:docMk/>
            <pc:sldMk cId="854062912" sldId="258"/>
            <ac:spMk id="27" creationId="{141ACBDB-38F8-4B34-8183-BD95B4E55A62}"/>
          </ac:spMkLst>
        </pc:spChg>
        <pc:spChg chg="add del">
          <ac:chgData name="Kano, Ami (ak7ra)" userId="S::ak7ra@virginia.edu::c11ac0d0-6ed7-4b2e-a7be-6b60e3db782d" providerId="AD" clId="Web-{9C864F15-EA6E-F7A6-AD59-3CC213F570DE}" dt="2022-12-04T21:24:08.470" v="16"/>
          <ac:spMkLst>
            <pc:docMk/>
            <pc:sldMk cId="854062912" sldId="258"/>
            <ac:spMk id="29" creationId="{DE00DB52-3455-4E2F-867B-A6D0516E175B}"/>
          </ac:spMkLst>
        </pc:spChg>
        <pc:spChg chg="add del">
          <ac:chgData name="Kano, Ami (ak7ra)" userId="S::ak7ra@virginia.edu::c11ac0d0-6ed7-4b2e-a7be-6b60e3db782d" providerId="AD" clId="Web-{9C864F15-EA6E-F7A6-AD59-3CC213F570DE}" dt="2022-12-04T21:24:08.470" v="16"/>
          <ac:spMkLst>
            <pc:docMk/>
            <pc:sldMk cId="854062912" sldId="258"/>
            <ac:spMk id="31" creationId="{9E914C83-E0D8-4953-92D5-169D28CB43AE}"/>
          </ac:spMkLst>
        </pc:spChg>
        <pc:spChg chg="add del">
          <ac:chgData name="Kano, Ami (ak7ra)" userId="S::ak7ra@virginia.edu::c11ac0d0-6ed7-4b2e-a7be-6b60e3db782d" providerId="AD" clId="Web-{9C864F15-EA6E-F7A6-AD59-3CC213F570DE}" dt="2022-12-04T21:24:08.470" v="16"/>
          <ac:spMkLst>
            <pc:docMk/>
            <pc:sldMk cId="854062912" sldId="258"/>
            <ac:spMk id="33" creationId="{3512E083-F550-46AF-8490-767ECFD00CB7}"/>
          </ac:spMkLst>
        </pc:spChg>
        <pc:spChg chg="add">
          <ac:chgData name="Kano, Ami (ak7ra)" userId="S::ak7ra@virginia.edu::c11ac0d0-6ed7-4b2e-a7be-6b60e3db782d" providerId="AD" clId="Web-{9C864F15-EA6E-F7A6-AD59-3CC213F570DE}" dt="2022-12-04T21:24:08.486" v="17"/>
          <ac:spMkLst>
            <pc:docMk/>
            <pc:sldMk cId="854062912" sldId="258"/>
            <ac:spMk id="35" creationId="{2B566528-1B12-4246-9431-5C2D7D081168}"/>
          </ac:spMkLst>
        </pc:spChg>
        <pc:spChg chg="add">
          <ac:chgData name="Kano, Ami (ak7ra)" userId="S::ak7ra@virginia.edu::c11ac0d0-6ed7-4b2e-a7be-6b60e3db782d" providerId="AD" clId="Web-{9C864F15-EA6E-F7A6-AD59-3CC213F570DE}" dt="2022-12-04T21:24:08.486" v="17"/>
          <ac:spMkLst>
            <pc:docMk/>
            <pc:sldMk cId="854062912" sldId="258"/>
            <ac:spMk id="36" creationId="{2E80C965-DB6D-4F81-9E9E-B027384D0BD6}"/>
          </ac:spMkLst>
        </pc:spChg>
        <pc:spChg chg="add">
          <ac:chgData name="Kano, Ami (ak7ra)" userId="S::ak7ra@virginia.edu::c11ac0d0-6ed7-4b2e-a7be-6b60e3db782d" providerId="AD" clId="Web-{9C864F15-EA6E-F7A6-AD59-3CC213F570DE}" dt="2022-12-04T21:24:08.486" v="17"/>
          <ac:spMkLst>
            <pc:docMk/>
            <pc:sldMk cId="854062912" sldId="258"/>
            <ac:spMk id="37" creationId="{A580F890-B085-4E95-96AA-55AEBEC5CE6E}"/>
          </ac:spMkLst>
        </pc:spChg>
        <pc:spChg chg="add">
          <ac:chgData name="Kano, Ami (ak7ra)" userId="S::ak7ra@virginia.edu::c11ac0d0-6ed7-4b2e-a7be-6b60e3db782d" providerId="AD" clId="Web-{9C864F15-EA6E-F7A6-AD59-3CC213F570DE}" dt="2022-12-04T21:24:08.486" v="17"/>
          <ac:spMkLst>
            <pc:docMk/>
            <pc:sldMk cId="854062912" sldId="258"/>
            <ac:spMk id="38" creationId="{D3F51FEB-38FB-4F6C-9F7B-2F2AFAB65463}"/>
          </ac:spMkLst>
        </pc:spChg>
        <pc:spChg chg="add">
          <ac:chgData name="Kano, Ami (ak7ra)" userId="S::ak7ra@virginia.edu::c11ac0d0-6ed7-4b2e-a7be-6b60e3db782d" providerId="AD" clId="Web-{9C864F15-EA6E-F7A6-AD59-3CC213F570DE}" dt="2022-12-04T21:24:08.486" v="17"/>
          <ac:spMkLst>
            <pc:docMk/>
            <pc:sldMk cId="854062912" sldId="258"/>
            <ac:spMk id="39" creationId="{1E547BA6-BAE0-43BB-A7CA-60F69CE252F0}"/>
          </ac:spMkLst>
        </pc:spChg>
      </pc:sldChg>
      <pc:sldChg chg="addSp delSp modSp">
        <pc:chgData name="Kano, Ami (ak7ra)" userId="S::ak7ra@virginia.edu::c11ac0d0-6ed7-4b2e-a7be-6b60e3db782d" providerId="AD" clId="Web-{9C864F15-EA6E-F7A6-AD59-3CC213F570DE}" dt="2022-12-04T21:19:51.666" v="11"/>
        <pc:sldMkLst>
          <pc:docMk/>
          <pc:sldMk cId="4012331943" sldId="259"/>
        </pc:sldMkLst>
        <pc:spChg chg="mod">
          <ac:chgData name="Kano, Ami (ak7ra)" userId="S::ak7ra@virginia.edu::c11ac0d0-6ed7-4b2e-a7be-6b60e3db782d" providerId="AD" clId="Web-{9C864F15-EA6E-F7A6-AD59-3CC213F570DE}" dt="2022-12-04T21:19:51.666" v="11"/>
          <ac:spMkLst>
            <pc:docMk/>
            <pc:sldMk cId="4012331943" sldId="259"/>
            <ac:spMk id="2" creationId="{41DADD3D-95BB-983E-C730-2766DF502154}"/>
          </ac:spMkLst>
        </pc:spChg>
        <pc:spChg chg="mod">
          <ac:chgData name="Kano, Ami (ak7ra)" userId="S::ak7ra@virginia.edu::c11ac0d0-6ed7-4b2e-a7be-6b60e3db782d" providerId="AD" clId="Web-{9C864F15-EA6E-F7A6-AD59-3CC213F570DE}" dt="2022-12-04T21:19:51.666" v="11"/>
          <ac:spMkLst>
            <pc:docMk/>
            <pc:sldMk cId="4012331943" sldId="259"/>
            <ac:spMk id="3" creationId="{A555B734-A1F4-12C2-C60D-26388418A3E5}"/>
          </ac:spMkLst>
        </pc:spChg>
        <pc:spChg chg="del">
          <ac:chgData name="Kano, Ami (ak7ra)" userId="S::ak7ra@virginia.edu::c11ac0d0-6ed7-4b2e-a7be-6b60e3db782d" providerId="AD" clId="Web-{9C864F15-EA6E-F7A6-AD59-3CC213F570DE}" dt="2022-12-04T21:19:51.666" v="11"/>
          <ac:spMkLst>
            <pc:docMk/>
            <pc:sldMk cId="4012331943" sldId="259"/>
            <ac:spMk id="8" creationId="{2B566528-1B12-4246-9431-5C2D7D081168}"/>
          </ac:spMkLst>
        </pc:spChg>
        <pc:spChg chg="del">
          <ac:chgData name="Kano, Ami (ak7ra)" userId="S::ak7ra@virginia.edu::c11ac0d0-6ed7-4b2e-a7be-6b60e3db782d" providerId="AD" clId="Web-{9C864F15-EA6E-F7A6-AD59-3CC213F570DE}" dt="2022-12-04T21:19:51.666" v="11"/>
          <ac:spMkLst>
            <pc:docMk/>
            <pc:sldMk cId="4012331943" sldId="259"/>
            <ac:spMk id="10" creationId="{2E80C965-DB6D-4F81-9E9E-B027384D0BD6}"/>
          </ac:spMkLst>
        </pc:spChg>
        <pc:spChg chg="del">
          <ac:chgData name="Kano, Ami (ak7ra)" userId="S::ak7ra@virginia.edu::c11ac0d0-6ed7-4b2e-a7be-6b60e3db782d" providerId="AD" clId="Web-{9C864F15-EA6E-F7A6-AD59-3CC213F570DE}" dt="2022-12-04T21:19:51.666" v="11"/>
          <ac:spMkLst>
            <pc:docMk/>
            <pc:sldMk cId="4012331943" sldId="259"/>
            <ac:spMk id="12" creationId="{A580F890-B085-4E95-96AA-55AEBEC5CE6E}"/>
          </ac:spMkLst>
        </pc:spChg>
        <pc:spChg chg="del">
          <ac:chgData name="Kano, Ami (ak7ra)" userId="S::ak7ra@virginia.edu::c11ac0d0-6ed7-4b2e-a7be-6b60e3db782d" providerId="AD" clId="Web-{9C864F15-EA6E-F7A6-AD59-3CC213F570DE}" dt="2022-12-04T21:19:51.666" v="11"/>
          <ac:spMkLst>
            <pc:docMk/>
            <pc:sldMk cId="4012331943" sldId="259"/>
            <ac:spMk id="14" creationId="{D3F51FEB-38FB-4F6C-9F7B-2F2AFAB65463}"/>
          </ac:spMkLst>
        </pc:spChg>
        <pc:spChg chg="del">
          <ac:chgData name="Kano, Ami (ak7ra)" userId="S::ak7ra@virginia.edu::c11ac0d0-6ed7-4b2e-a7be-6b60e3db782d" providerId="AD" clId="Web-{9C864F15-EA6E-F7A6-AD59-3CC213F570DE}" dt="2022-12-04T21:19:51.666" v="11"/>
          <ac:spMkLst>
            <pc:docMk/>
            <pc:sldMk cId="4012331943" sldId="259"/>
            <ac:spMk id="16" creationId="{1E547BA6-BAE0-43BB-A7CA-60F69CE252F0}"/>
          </ac:spMkLst>
        </pc:spChg>
        <pc:spChg chg="add">
          <ac:chgData name="Kano, Ami (ak7ra)" userId="S::ak7ra@virginia.edu::c11ac0d0-6ed7-4b2e-a7be-6b60e3db782d" providerId="AD" clId="Web-{9C864F15-EA6E-F7A6-AD59-3CC213F570DE}" dt="2022-12-04T21:19:51.666" v="11"/>
          <ac:spMkLst>
            <pc:docMk/>
            <pc:sldMk cId="4012331943" sldId="259"/>
            <ac:spMk id="21" creationId="{2B566528-1B12-4246-9431-5C2D7D081168}"/>
          </ac:spMkLst>
        </pc:spChg>
        <pc:spChg chg="add">
          <ac:chgData name="Kano, Ami (ak7ra)" userId="S::ak7ra@virginia.edu::c11ac0d0-6ed7-4b2e-a7be-6b60e3db782d" providerId="AD" clId="Web-{9C864F15-EA6E-F7A6-AD59-3CC213F570DE}" dt="2022-12-04T21:19:51.666" v="11"/>
          <ac:spMkLst>
            <pc:docMk/>
            <pc:sldMk cId="4012331943" sldId="259"/>
            <ac:spMk id="23" creationId="{D3F51FEB-38FB-4F6C-9F7B-2F2AFAB65463}"/>
          </ac:spMkLst>
        </pc:spChg>
        <pc:spChg chg="add">
          <ac:chgData name="Kano, Ami (ak7ra)" userId="S::ak7ra@virginia.edu::c11ac0d0-6ed7-4b2e-a7be-6b60e3db782d" providerId="AD" clId="Web-{9C864F15-EA6E-F7A6-AD59-3CC213F570DE}" dt="2022-12-04T21:19:51.666" v="11"/>
          <ac:spMkLst>
            <pc:docMk/>
            <pc:sldMk cId="4012331943" sldId="259"/>
            <ac:spMk id="25" creationId="{1E547BA6-BAE0-43BB-A7CA-60F69CE252F0}"/>
          </ac:spMkLst>
        </pc:spChg>
        <pc:grpChg chg="add">
          <ac:chgData name="Kano, Ami (ak7ra)" userId="S::ak7ra@virginia.edu::c11ac0d0-6ed7-4b2e-a7be-6b60e3db782d" providerId="AD" clId="Web-{9C864F15-EA6E-F7A6-AD59-3CC213F570DE}" dt="2022-12-04T21:19:51.666" v="11"/>
          <ac:grpSpMkLst>
            <pc:docMk/>
            <pc:sldMk cId="4012331943" sldId="259"/>
            <ac:grpSpMk id="27" creationId="{15CBE6EC-46EF-45D9-8E16-DCDC5917CA31}"/>
          </ac:grpSpMkLst>
        </pc:grpChg>
        <pc:picChg chg="mod">
          <ac:chgData name="Kano, Ami (ak7ra)" userId="S::ak7ra@virginia.edu::c11ac0d0-6ed7-4b2e-a7be-6b60e3db782d" providerId="AD" clId="Web-{9C864F15-EA6E-F7A6-AD59-3CC213F570DE}" dt="2022-12-04T21:19:51.666" v="11"/>
          <ac:picMkLst>
            <pc:docMk/>
            <pc:sldMk cId="4012331943" sldId="259"/>
            <ac:picMk id="4" creationId="{AB2D7AA0-6F42-C828-D95E-629265C7926F}"/>
          </ac:picMkLst>
        </pc:picChg>
      </pc:sldChg>
      <pc:sldChg chg="addSp delSp modSp">
        <pc:chgData name="Kano, Ami (ak7ra)" userId="S::ak7ra@virginia.edu::c11ac0d0-6ed7-4b2e-a7be-6b60e3db782d" providerId="AD" clId="Web-{9C864F15-EA6E-F7A6-AD59-3CC213F570DE}" dt="2022-12-04T21:20:33.230" v="14" actId="14100"/>
        <pc:sldMkLst>
          <pc:docMk/>
          <pc:sldMk cId="4029218409" sldId="260"/>
        </pc:sldMkLst>
        <pc:spChg chg="mod">
          <ac:chgData name="Kano, Ami (ak7ra)" userId="S::ak7ra@virginia.edu::c11ac0d0-6ed7-4b2e-a7be-6b60e3db782d" providerId="AD" clId="Web-{9C864F15-EA6E-F7A6-AD59-3CC213F570DE}" dt="2022-12-04T21:20:29.198" v="13" actId="14100"/>
          <ac:spMkLst>
            <pc:docMk/>
            <pc:sldMk cId="4029218409" sldId="260"/>
            <ac:spMk id="2" creationId="{E67E5912-6D39-C066-E974-A87BAA6E15D9}"/>
          </ac:spMkLst>
        </pc:spChg>
        <pc:spChg chg="mod">
          <ac:chgData name="Kano, Ami (ak7ra)" userId="S::ak7ra@virginia.edu::c11ac0d0-6ed7-4b2e-a7be-6b60e3db782d" providerId="AD" clId="Web-{9C864F15-EA6E-F7A6-AD59-3CC213F570DE}" dt="2022-12-04T21:20:33.230" v="14" actId="14100"/>
          <ac:spMkLst>
            <pc:docMk/>
            <pc:sldMk cId="4029218409" sldId="260"/>
            <ac:spMk id="3" creationId="{805E2FED-23A3-5F19-CB68-DC6705D5C73C}"/>
          </ac:spMkLst>
        </pc:spChg>
        <pc:spChg chg="del">
          <ac:chgData name="Kano, Ami (ak7ra)" userId="S::ak7ra@virginia.edu::c11ac0d0-6ed7-4b2e-a7be-6b60e3db782d" providerId="AD" clId="Web-{9C864F15-EA6E-F7A6-AD59-3CC213F570DE}" dt="2022-12-04T21:20:21.214" v="12"/>
          <ac:spMkLst>
            <pc:docMk/>
            <pc:sldMk cId="4029218409" sldId="260"/>
            <ac:spMk id="8" creationId="{2B566528-1B12-4246-9431-5C2D7D081168}"/>
          </ac:spMkLst>
        </pc:spChg>
        <pc:spChg chg="del">
          <ac:chgData name="Kano, Ami (ak7ra)" userId="S::ak7ra@virginia.edu::c11ac0d0-6ed7-4b2e-a7be-6b60e3db782d" providerId="AD" clId="Web-{9C864F15-EA6E-F7A6-AD59-3CC213F570DE}" dt="2022-12-04T21:20:21.214" v="12"/>
          <ac:spMkLst>
            <pc:docMk/>
            <pc:sldMk cId="4029218409" sldId="260"/>
            <ac:spMk id="10" creationId="{2E80C965-DB6D-4F81-9E9E-B027384D0BD6}"/>
          </ac:spMkLst>
        </pc:spChg>
        <pc:spChg chg="del">
          <ac:chgData name="Kano, Ami (ak7ra)" userId="S::ak7ra@virginia.edu::c11ac0d0-6ed7-4b2e-a7be-6b60e3db782d" providerId="AD" clId="Web-{9C864F15-EA6E-F7A6-AD59-3CC213F570DE}" dt="2022-12-04T21:20:21.214" v="12"/>
          <ac:spMkLst>
            <pc:docMk/>
            <pc:sldMk cId="4029218409" sldId="260"/>
            <ac:spMk id="12" creationId="{A580F890-B085-4E95-96AA-55AEBEC5CE6E}"/>
          </ac:spMkLst>
        </pc:spChg>
        <pc:spChg chg="del">
          <ac:chgData name="Kano, Ami (ak7ra)" userId="S::ak7ra@virginia.edu::c11ac0d0-6ed7-4b2e-a7be-6b60e3db782d" providerId="AD" clId="Web-{9C864F15-EA6E-F7A6-AD59-3CC213F570DE}" dt="2022-12-04T21:20:21.214" v="12"/>
          <ac:spMkLst>
            <pc:docMk/>
            <pc:sldMk cId="4029218409" sldId="260"/>
            <ac:spMk id="14" creationId="{D3F51FEB-38FB-4F6C-9F7B-2F2AFAB65463}"/>
          </ac:spMkLst>
        </pc:spChg>
        <pc:spChg chg="del">
          <ac:chgData name="Kano, Ami (ak7ra)" userId="S::ak7ra@virginia.edu::c11ac0d0-6ed7-4b2e-a7be-6b60e3db782d" providerId="AD" clId="Web-{9C864F15-EA6E-F7A6-AD59-3CC213F570DE}" dt="2022-12-04T21:20:21.214" v="12"/>
          <ac:spMkLst>
            <pc:docMk/>
            <pc:sldMk cId="4029218409" sldId="260"/>
            <ac:spMk id="16" creationId="{1E547BA6-BAE0-43BB-A7CA-60F69CE252F0}"/>
          </ac:spMkLst>
        </pc:spChg>
        <pc:spChg chg="add">
          <ac:chgData name="Kano, Ami (ak7ra)" userId="S::ak7ra@virginia.edu::c11ac0d0-6ed7-4b2e-a7be-6b60e3db782d" providerId="AD" clId="Web-{9C864F15-EA6E-F7A6-AD59-3CC213F570DE}" dt="2022-12-04T21:20:21.214" v="12"/>
          <ac:spMkLst>
            <pc:docMk/>
            <pc:sldMk cId="4029218409" sldId="260"/>
            <ac:spMk id="21" creationId="{46D6306C-ED4F-4AAE-B4A5-EEA6AFAD726E}"/>
          </ac:spMkLst>
        </pc:spChg>
        <pc:spChg chg="add">
          <ac:chgData name="Kano, Ami (ak7ra)" userId="S::ak7ra@virginia.edu::c11ac0d0-6ed7-4b2e-a7be-6b60e3db782d" providerId="AD" clId="Web-{9C864F15-EA6E-F7A6-AD59-3CC213F570DE}" dt="2022-12-04T21:20:21.214" v="12"/>
          <ac:spMkLst>
            <pc:docMk/>
            <pc:sldMk cId="4029218409" sldId="260"/>
            <ac:spMk id="23" creationId="{0EC5361D-F897-4856-B945-0455A365EB24}"/>
          </ac:spMkLst>
        </pc:spChg>
        <pc:spChg chg="add">
          <ac:chgData name="Kano, Ami (ak7ra)" userId="S::ak7ra@virginia.edu::c11ac0d0-6ed7-4b2e-a7be-6b60e3db782d" providerId="AD" clId="Web-{9C864F15-EA6E-F7A6-AD59-3CC213F570DE}" dt="2022-12-04T21:20:21.214" v="12"/>
          <ac:spMkLst>
            <pc:docMk/>
            <pc:sldMk cId="4029218409" sldId="260"/>
            <ac:spMk id="25" creationId="{4508C0C5-2268-42B5-B3C8-4D0899E05F8C}"/>
          </ac:spMkLst>
        </pc:spChg>
        <pc:spChg chg="add">
          <ac:chgData name="Kano, Ami (ak7ra)" userId="S::ak7ra@virginia.edu::c11ac0d0-6ed7-4b2e-a7be-6b60e3db782d" providerId="AD" clId="Web-{9C864F15-EA6E-F7A6-AD59-3CC213F570DE}" dt="2022-12-04T21:20:21.214" v="12"/>
          <ac:spMkLst>
            <pc:docMk/>
            <pc:sldMk cId="4029218409" sldId="260"/>
            <ac:spMk id="27" creationId="{141ACBDB-38F8-4B34-8183-BD95B4E55A62}"/>
          </ac:spMkLst>
        </pc:spChg>
        <pc:spChg chg="add">
          <ac:chgData name="Kano, Ami (ak7ra)" userId="S::ak7ra@virginia.edu::c11ac0d0-6ed7-4b2e-a7be-6b60e3db782d" providerId="AD" clId="Web-{9C864F15-EA6E-F7A6-AD59-3CC213F570DE}" dt="2022-12-04T21:20:21.214" v="12"/>
          <ac:spMkLst>
            <pc:docMk/>
            <pc:sldMk cId="4029218409" sldId="260"/>
            <ac:spMk id="29" creationId="{DE00DB52-3455-4E2F-867B-A6D0516E175B}"/>
          </ac:spMkLst>
        </pc:spChg>
        <pc:spChg chg="add">
          <ac:chgData name="Kano, Ami (ak7ra)" userId="S::ak7ra@virginia.edu::c11ac0d0-6ed7-4b2e-a7be-6b60e3db782d" providerId="AD" clId="Web-{9C864F15-EA6E-F7A6-AD59-3CC213F570DE}" dt="2022-12-04T21:20:21.214" v="12"/>
          <ac:spMkLst>
            <pc:docMk/>
            <pc:sldMk cId="4029218409" sldId="260"/>
            <ac:spMk id="31" creationId="{9E914C83-E0D8-4953-92D5-169D28CB43AE}"/>
          </ac:spMkLst>
        </pc:spChg>
        <pc:spChg chg="add">
          <ac:chgData name="Kano, Ami (ak7ra)" userId="S::ak7ra@virginia.edu::c11ac0d0-6ed7-4b2e-a7be-6b60e3db782d" providerId="AD" clId="Web-{9C864F15-EA6E-F7A6-AD59-3CC213F570DE}" dt="2022-12-04T21:20:21.214" v="12"/>
          <ac:spMkLst>
            <pc:docMk/>
            <pc:sldMk cId="4029218409" sldId="260"/>
            <ac:spMk id="33" creationId="{3512E083-F550-46AF-8490-767ECFD00CB7}"/>
          </ac:spMkLst>
        </pc:spChg>
      </pc:sldChg>
      <pc:sldChg chg="modSp">
        <pc:chgData name="Kano, Ami (ak7ra)" userId="S::ak7ra@virginia.edu::c11ac0d0-6ed7-4b2e-a7be-6b60e3db782d" providerId="AD" clId="Web-{9C864F15-EA6E-F7A6-AD59-3CC213F570DE}" dt="2022-12-04T21:18:48.742" v="10" actId="1076"/>
        <pc:sldMkLst>
          <pc:docMk/>
          <pc:sldMk cId="2413865497" sldId="261"/>
        </pc:sldMkLst>
        <pc:spChg chg="mod">
          <ac:chgData name="Kano, Ami (ak7ra)" userId="S::ak7ra@virginia.edu::c11ac0d0-6ed7-4b2e-a7be-6b60e3db782d" providerId="AD" clId="Web-{9C864F15-EA6E-F7A6-AD59-3CC213F570DE}" dt="2022-12-04T21:18:48.742" v="10" actId="1076"/>
          <ac:spMkLst>
            <pc:docMk/>
            <pc:sldMk cId="2413865497" sldId="261"/>
            <ac:spMk id="3" creationId="{F3BE54B8-1D19-C7E2-E81A-1621159A1D9C}"/>
          </ac:spMkLst>
        </pc:spChg>
      </pc:sldChg>
    </pc:docChg>
  </pc:docChgLst>
  <pc:docChgLst>
    <pc:chgData clId="Web-{EAB9C8B3-D1CC-40F8-B110-9284D4C5D13D}"/>
    <pc:docChg chg="modSld">
      <pc:chgData name="" userId="" providerId="" clId="Web-{EAB9C8B3-D1CC-40F8-B110-9284D4C5D13D}" dt="2022-12-02T18:18:18.537" v="4" actId="20577"/>
      <pc:docMkLst>
        <pc:docMk/>
      </pc:docMkLst>
      <pc:sldChg chg="modSp">
        <pc:chgData name="" userId="" providerId="" clId="Web-{EAB9C8B3-D1CC-40F8-B110-9284D4C5D13D}" dt="2022-12-02T18:18:18.537" v="4" actId="20577"/>
        <pc:sldMkLst>
          <pc:docMk/>
          <pc:sldMk cId="109857222" sldId="256"/>
        </pc:sldMkLst>
        <pc:spChg chg="mod">
          <ac:chgData name="" userId="" providerId="" clId="Web-{EAB9C8B3-D1CC-40F8-B110-9284D4C5D13D}" dt="2022-12-02T18:18:18.537" v="4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Kano, Ami (ak7ra)" userId="S::ak7ra@virginia.edu::c11ac0d0-6ed7-4b2e-a7be-6b60e3db782d" providerId="AD" clId="Web-{A21622AB-B93B-CCC2-8392-FA3E060C1EDB}"/>
    <pc:docChg chg="addSld delSld modSld addMainMaster delMainMaster">
      <pc:chgData name="Kano, Ami (ak7ra)" userId="S::ak7ra@virginia.edu::c11ac0d0-6ed7-4b2e-a7be-6b60e3db782d" providerId="AD" clId="Web-{A21622AB-B93B-CCC2-8392-FA3E060C1EDB}" dt="2022-12-03T20:24:15.400" v="365" actId="20577"/>
      <pc:docMkLst>
        <pc:docMk/>
      </pc:docMkLst>
      <pc:sldChg chg="addSp modSp mod setBg modClrScheme addAnim chgLayout">
        <pc:chgData name="Kano, Ami (ak7ra)" userId="S::ak7ra@virginia.edu::c11ac0d0-6ed7-4b2e-a7be-6b60e3db782d" providerId="AD" clId="Web-{A21622AB-B93B-CCC2-8392-FA3E060C1EDB}" dt="2022-12-03T20:17:35.263" v="292"/>
        <pc:sldMkLst>
          <pc:docMk/>
          <pc:sldMk cId="109857222" sldId="256"/>
        </pc:sldMkLst>
        <pc:spChg chg="mod ord">
          <ac:chgData name="Kano, Ami (ak7ra)" userId="S::ak7ra@virginia.edu::c11ac0d0-6ed7-4b2e-a7be-6b60e3db782d" providerId="AD" clId="Web-{A21622AB-B93B-CCC2-8392-FA3E060C1EDB}" dt="2022-12-03T20:17:35.263" v="290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Kano, Ami (ak7ra)" userId="S::ak7ra@virginia.edu::c11ac0d0-6ed7-4b2e-a7be-6b60e3db782d" providerId="AD" clId="Web-{A21622AB-B93B-CCC2-8392-FA3E060C1EDB}" dt="2022-12-03T20:17:35.263" v="290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Kano, Ami (ak7ra)" userId="S::ak7ra@virginia.edu::c11ac0d0-6ed7-4b2e-a7be-6b60e3db782d" providerId="AD" clId="Web-{A21622AB-B93B-CCC2-8392-FA3E060C1EDB}" dt="2022-12-03T20:17:35.263" v="290"/>
          <ac:spMkLst>
            <pc:docMk/>
            <pc:sldMk cId="109857222" sldId="256"/>
            <ac:spMk id="8" creationId="{88294908-8B00-4F58-BBBA-20F71A40AA9E}"/>
          </ac:spMkLst>
        </pc:spChg>
        <pc:spChg chg="add">
          <ac:chgData name="Kano, Ami (ak7ra)" userId="S::ak7ra@virginia.edu::c11ac0d0-6ed7-4b2e-a7be-6b60e3db782d" providerId="AD" clId="Web-{A21622AB-B93B-CCC2-8392-FA3E060C1EDB}" dt="2022-12-03T20:17:35.263" v="290"/>
          <ac:spMkLst>
            <pc:docMk/>
            <pc:sldMk cId="109857222" sldId="256"/>
            <ac:spMk id="10" creationId="{4364C879-1404-4203-8E9D-CC5DE0A621A2}"/>
          </ac:spMkLst>
        </pc:spChg>
        <pc:spChg chg="add">
          <ac:chgData name="Kano, Ami (ak7ra)" userId="S::ak7ra@virginia.edu::c11ac0d0-6ed7-4b2e-a7be-6b60e3db782d" providerId="AD" clId="Web-{A21622AB-B93B-CCC2-8392-FA3E060C1EDB}" dt="2022-12-03T20:17:35.263" v="290"/>
          <ac:spMkLst>
            <pc:docMk/>
            <pc:sldMk cId="109857222" sldId="256"/>
            <ac:spMk id="12" creationId="{84617302-4B0D-4351-A6BB-6F0930D943AC}"/>
          </ac:spMkLst>
        </pc:spChg>
        <pc:spChg chg="add">
          <ac:chgData name="Kano, Ami (ak7ra)" userId="S::ak7ra@virginia.edu::c11ac0d0-6ed7-4b2e-a7be-6b60e3db782d" providerId="AD" clId="Web-{A21622AB-B93B-CCC2-8392-FA3E060C1EDB}" dt="2022-12-03T20:17:35.263" v="290"/>
          <ac:spMkLst>
            <pc:docMk/>
            <pc:sldMk cId="109857222" sldId="256"/>
            <ac:spMk id="14" creationId="{DA2C7802-C2E0-4218-8F89-8DD7CCD2CD1C}"/>
          </ac:spMkLst>
        </pc:spChg>
        <pc:spChg chg="add">
          <ac:chgData name="Kano, Ami (ak7ra)" userId="S::ak7ra@virginia.edu::c11ac0d0-6ed7-4b2e-a7be-6b60e3db782d" providerId="AD" clId="Web-{A21622AB-B93B-CCC2-8392-FA3E060C1EDB}" dt="2022-12-03T20:17:35.263" v="290"/>
          <ac:spMkLst>
            <pc:docMk/>
            <pc:sldMk cId="109857222" sldId="256"/>
            <ac:spMk id="16" creationId="{A6D7111A-21E5-4EE9-8A78-10E5530F0116}"/>
          </ac:spMkLst>
        </pc:spChg>
        <pc:spChg chg="add">
          <ac:chgData name="Kano, Ami (ak7ra)" userId="S::ak7ra@virginia.edu::c11ac0d0-6ed7-4b2e-a7be-6b60e3db782d" providerId="AD" clId="Web-{A21622AB-B93B-CCC2-8392-FA3E060C1EDB}" dt="2022-12-03T20:17:35.263" v="290"/>
          <ac:spMkLst>
            <pc:docMk/>
            <pc:sldMk cId="109857222" sldId="256"/>
            <ac:spMk id="18" creationId="{A3969E80-A77B-49FC-9122-D89AFD5EE118}"/>
          </ac:spMkLst>
        </pc:spChg>
        <pc:spChg chg="add">
          <ac:chgData name="Kano, Ami (ak7ra)" userId="S::ak7ra@virginia.edu::c11ac0d0-6ed7-4b2e-a7be-6b60e3db782d" providerId="AD" clId="Web-{A21622AB-B93B-CCC2-8392-FA3E060C1EDB}" dt="2022-12-03T20:17:35.263" v="290"/>
          <ac:spMkLst>
            <pc:docMk/>
            <pc:sldMk cId="109857222" sldId="256"/>
            <ac:spMk id="20" creationId="{1849CA57-76BD-4CF2-80BA-D7A46A01B7B1}"/>
          </ac:spMkLst>
        </pc:spChg>
        <pc:spChg chg="add">
          <ac:chgData name="Kano, Ami (ak7ra)" userId="S::ak7ra@virginia.edu::c11ac0d0-6ed7-4b2e-a7be-6b60e3db782d" providerId="AD" clId="Web-{A21622AB-B93B-CCC2-8392-FA3E060C1EDB}" dt="2022-12-03T20:17:35.263" v="290"/>
          <ac:spMkLst>
            <pc:docMk/>
            <pc:sldMk cId="109857222" sldId="256"/>
            <ac:spMk id="22" creationId="{35E9085E-E730-4768-83D4-6CB7E9897153}"/>
          </ac:spMkLst>
        </pc:spChg>
        <pc:spChg chg="add">
          <ac:chgData name="Kano, Ami (ak7ra)" userId="S::ak7ra@virginia.edu::c11ac0d0-6ed7-4b2e-a7be-6b60e3db782d" providerId="AD" clId="Web-{A21622AB-B93B-CCC2-8392-FA3E060C1EDB}" dt="2022-12-03T20:17:35.263" v="290"/>
          <ac:spMkLst>
            <pc:docMk/>
            <pc:sldMk cId="109857222" sldId="256"/>
            <ac:spMk id="24" creationId="{973272FE-A474-4CAE-8CA2-BCC8B476C3F4}"/>
          </ac:spMkLst>
        </pc:spChg>
        <pc:spChg chg="add">
          <ac:chgData name="Kano, Ami (ak7ra)" userId="S::ak7ra@virginia.edu::c11ac0d0-6ed7-4b2e-a7be-6b60e3db782d" providerId="AD" clId="Web-{A21622AB-B93B-CCC2-8392-FA3E060C1EDB}" dt="2022-12-03T20:17:35.263" v="290"/>
          <ac:spMkLst>
            <pc:docMk/>
            <pc:sldMk cId="109857222" sldId="256"/>
            <ac:spMk id="26" creationId="{E07981EA-05A6-437C-88D7-B377B92B031D}"/>
          </ac:spMkLst>
        </pc:spChg>
        <pc:spChg chg="add">
          <ac:chgData name="Kano, Ami (ak7ra)" userId="S::ak7ra@virginia.edu::c11ac0d0-6ed7-4b2e-a7be-6b60e3db782d" providerId="AD" clId="Web-{A21622AB-B93B-CCC2-8392-FA3E060C1EDB}" dt="2022-12-03T20:17:35.263" v="290"/>
          <ac:spMkLst>
            <pc:docMk/>
            <pc:sldMk cId="109857222" sldId="256"/>
            <ac:spMk id="28" creationId="{15E3C750-986E-4769-B1AE-49289FBEE757}"/>
          </ac:spMkLst>
        </pc:spChg>
      </pc:sldChg>
      <pc:sldChg chg="addSp modSp mod setBg modClrScheme chgLayout">
        <pc:chgData name="Kano, Ami (ak7ra)" userId="S::ak7ra@virginia.edu::c11ac0d0-6ed7-4b2e-a7be-6b60e3db782d" providerId="AD" clId="Web-{A21622AB-B93B-CCC2-8392-FA3E060C1EDB}" dt="2022-12-03T20:22:12.068" v="347" actId="14100"/>
        <pc:sldMkLst>
          <pc:docMk/>
          <pc:sldMk cId="4293229921" sldId="257"/>
        </pc:sldMkLst>
        <pc:spChg chg="add mod">
          <ac:chgData name="Kano, Ami (ak7ra)" userId="S::ak7ra@virginia.edu::c11ac0d0-6ed7-4b2e-a7be-6b60e3db782d" providerId="AD" clId="Web-{A21622AB-B93B-CCC2-8392-FA3E060C1EDB}" dt="2022-12-03T20:20:32.440" v="327" actId="1076"/>
          <ac:spMkLst>
            <pc:docMk/>
            <pc:sldMk cId="4293229921" sldId="257"/>
            <ac:spMk id="2" creationId="{E8046D46-0422-780F-4A8C-AAF53B7F1860}"/>
          </ac:spMkLst>
        </pc:spChg>
        <pc:spChg chg="mod ord">
          <ac:chgData name="Kano, Ami (ak7ra)" userId="S::ak7ra@virginia.edu::c11ac0d0-6ed7-4b2e-a7be-6b60e3db782d" providerId="AD" clId="Web-{A21622AB-B93B-CCC2-8392-FA3E060C1EDB}" dt="2022-12-03T20:22:12.068" v="347" actId="14100"/>
          <ac:spMkLst>
            <pc:docMk/>
            <pc:sldMk cId="4293229921" sldId="257"/>
            <ac:spMk id="3" creationId="{1033E0BF-DB6B-918B-FA7B-CF0B85FF7B56}"/>
          </ac:spMkLst>
        </pc:spChg>
        <pc:spChg chg="add">
          <ac:chgData name="Kano, Ami (ak7ra)" userId="S::ak7ra@virginia.edu::c11ac0d0-6ed7-4b2e-a7be-6b60e3db782d" providerId="AD" clId="Web-{A21622AB-B93B-CCC2-8392-FA3E060C1EDB}" dt="2022-12-03T20:17:42.295" v="293"/>
          <ac:spMkLst>
            <pc:docMk/>
            <pc:sldMk cId="4293229921" sldId="257"/>
            <ac:spMk id="8" creationId="{2B566528-1B12-4246-9431-5C2D7D081168}"/>
          </ac:spMkLst>
        </pc:spChg>
        <pc:spChg chg="add">
          <ac:chgData name="Kano, Ami (ak7ra)" userId="S::ak7ra@virginia.edu::c11ac0d0-6ed7-4b2e-a7be-6b60e3db782d" providerId="AD" clId="Web-{A21622AB-B93B-CCC2-8392-FA3E060C1EDB}" dt="2022-12-03T20:17:42.295" v="293"/>
          <ac:spMkLst>
            <pc:docMk/>
            <pc:sldMk cId="4293229921" sldId="257"/>
            <ac:spMk id="10" creationId="{2E80C965-DB6D-4F81-9E9E-B027384D0BD6}"/>
          </ac:spMkLst>
        </pc:spChg>
        <pc:spChg chg="add">
          <ac:chgData name="Kano, Ami (ak7ra)" userId="S::ak7ra@virginia.edu::c11ac0d0-6ed7-4b2e-a7be-6b60e3db782d" providerId="AD" clId="Web-{A21622AB-B93B-CCC2-8392-FA3E060C1EDB}" dt="2022-12-03T20:17:42.295" v="293"/>
          <ac:spMkLst>
            <pc:docMk/>
            <pc:sldMk cId="4293229921" sldId="257"/>
            <ac:spMk id="12" creationId="{A580F890-B085-4E95-96AA-55AEBEC5CE6E}"/>
          </ac:spMkLst>
        </pc:spChg>
        <pc:spChg chg="add">
          <ac:chgData name="Kano, Ami (ak7ra)" userId="S::ak7ra@virginia.edu::c11ac0d0-6ed7-4b2e-a7be-6b60e3db782d" providerId="AD" clId="Web-{A21622AB-B93B-CCC2-8392-FA3E060C1EDB}" dt="2022-12-03T20:17:42.295" v="293"/>
          <ac:spMkLst>
            <pc:docMk/>
            <pc:sldMk cId="4293229921" sldId="257"/>
            <ac:spMk id="14" creationId="{D3F51FEB-38FB-4F6C-9F7B-2F2AFAB65463}"/>
          </ac:spMkLst>
        </pc:spChg>
        <pc:spChg chg="add">
          <ac:chgData name="Kano, Ami (ak7ra)" userId="S::ak7ra@virginia.edu::c11ac0d0-6ed7-4b2e-a7be-6b60e3db782d" providerId="AD" clId="Web-{A21622AB-B93B-CCC2-8392-FA3E060C1EDB}" dt="2022-12-03T20:17:42.295" v="293"/>
          <ac:spMkLst>
            <pc:docMk/>
            <pc:sldMk cId="4293229921" sldId="257"/>
            <ac:spMk id="16" creationId="{1E547BA6-BAE0-43BB-A7CA-60F69CE252F0}"/>
          </ac:spMkLst>
        </pc:spChg>
      </pc:sldChg>
      <pc:sldChg chg="addSp delSp modSp mod setBg modClrScheme chgLayout">
        <pc:chgData name="Kano, Ami (ak7ra)" userId="S::ak7ra@virginia.edu::c11ac0d0-6ed7-4b2e-a7be-6b60e3db782d" providerId="AD" clId="Web-{A21622AB-B93B-CCC2-8392-FA3E060C1EDB}" dt="2022-12-03T20:22:01.677" v="345" actId="1076"/>
        <pc:sldMkLst>
          <pc:docMk/>
          <pc:sldMk cId="854062912" sldId="258"/>
        </pc:sldMkLst>
        <pc:spChg chg="add mod">
          <ac:chgData name="Kano, Ami (ak7ra)" userId="S::ak7ra@virginia.edu::c11ac0d0-6ed7-4b2e-a7be-6b60e3db782d" providerId="AD" clId="Web-{A21622AB-B93B-CCC2-8392-FA3E060C1EDB}" dt="2022-12-03T20:21:29.786" v="341" actId="1076"/>
          <ac:spMkLst>
            <pc:docMk/>
            <pc:sldMk cId="854062912" sldId="258"/>
            <ac:spMk id="2" creationId="{F1BA1C87-3B05-2F6C-1BA4-E894D92443E4}"/>
          </ac:spMkLst>
        </pc:spChg>
        <pc:spChg chg="mod ord">
          <ac:chgData name="Kano, Ami (ak7ra)" userId="S::ak7ra@virginia.edu::c11ac0d0-6ed7-4b2e-a7be-6b60e3db782d" providerId="AD" clId="Web-{A21622AB-B93B-CCC2-8392-FA3E060C1EDB}" dt="2022-12-03T20:22:01.677" v="345" actId="1076"/>
          <ac:spMkLst>
            <pc:docMk/>
            <pc:sldMk cId="854062912" sldId="258"/>
            <ac:spMk id="3" creationId="{168C3FC0-F83D-0C58-2D4E-2710BE151B0F}"/>
          </ac:spMkLst>
        </pc:spChg>
        <pc:spChg chg="add del">
          <ac:chgData name="Kano, Ami (ak7ra)" userId="S::ak7ra@virginia.edu::c11ac0d0-6ed7-4b2e-a7be-6b60e3db782d" providerId="AD" clId="Web-{A21622AB-B93B-CCC2-8392-FA3E060C1EDB}" dt="2022-12-03T20:19:25.360" v="312"/>
          <ac:spMkLst>
            <pc:docMk/>
            <pc:sldMk cId="854062912" sldId="258"/>
            <ac:spMk id="8" creationId="{2B566528-1B12-4246-9431-5C2D7D081168}"/>
          </ac:spMkLst>
        </pc:spChg>
        <pc:spChg chg="add del">
          <ac:chgData name="Kano, Ami (ak7ra)" userId="S::ak7ra@virginia.edu::c11ac0d0-6ed7-4b2e-a7be-6b60e3db782d" providerId="AD" clId="Web-{A21622AB-B93B-CCC2-8392-FA3E060C1EDB}" dt="2022-12-03T20:19:25.360" v="312"/>
          <ac:spMkLst>
            <pc:docMk/>
            <pc:sldMk cId="854062912" sldId="258"/>
            <ac:spMk id="10" creationId="{2E80C965-DB6D-4F81-9E9E-B027384D0BD6}"/>
          </ac:spMkLst>
        </pc:spChg>
        <pc:spChg chg="add del">
          <ac:chgData name="Kano, Ami (ak7ra)" userId="S::ak7ra@virginia.edu::c11ac0d0-6ed7-4b2e-a7be-6b60e3db782d" providerId="AD" clId="Web-{A21622AB-B93B-CCC2-8392-FA3E060C1EDB}" dt="2022-12-03T20:19:25.360" v="312"/>
          <ac:spMkLst>
            <pc:docMk/>
            <pc:sldMk cId="854062912" sldId="258"/>
            <ac:spMk id="12" creationId="{A580F890-B085-4E95-96AA-55AEBEC5CE6E}"/>
          </ac:spMkLst>
        </pc:spChg>
        <pc:spChg chg="add del">
          <ac:chgData name="Kano, Ami (ak7ra)" userId="S::ak7ra@virginia.edu::c11ac0d0-6ed7-4b2e-a7be-6b60e3db782d" providerId="AD" clId="Web-{A21622AB-B93B-CCC2-8392-FA3E060C1EDB}" dt="2022-12-03T20:19:25.360" v="312"/>
          <ac:spMkLst>
            <pc:docMk/>
            <pc:sldMk cId="854062912" sldId="258"/>
            <ac:spMk id="14" creationId="{D3F51FEB-38FB-4F6C-9F7B-2F2AFAB65463}"/>
          </ac:spMkLst>
        </pc:spChg>
        <pc:spChg chg="add del">
          <ac:chgData name="Kano, Ami (ak7ra)" userId="S::ak7ra@virginia.edu::c11ac0d0-6ed7-4b2e-a7be-6b60e3db782d" providerId="AD" clId="Web-{A21622AB-B93B-CCC2-8392-FA3E060C1EDB}" dt="2022-12-03T20:19:25.360" v="312"/>
          <ac:spMkLst>
            <pc:docMk/>
            <pc:sldMk cId="854062912" sldId="258"/>
            <ac:spMk id="16" creationId="{1E547BA6-BAE0-43BB-A7CA-60F69CE252F0}"/>
          </ac:spMkLst>
        </pc:spChg>
      </pc:sldChg>
      <pc:sldChg chg="addSp delSp modSp new mod setBg modClrScheme chgLayout">
        <pc:chgData name="Kano, Ami (ak7ra)" userId="S::ak7ra@virginia.edu::c11ac0d0-6ed7-4b2e-a7be-6b60e3db782d" providerId="AD" clId="Web-{A21622AB-B93B-CCC2-8392-FA3E060C1EDB}" dt="2022-12-03T20:22:30.303" v="350" actId="14100"/>
        <pc:sldMkLst>
          <pc:docMk/>
          <pc:sldMk cId="4012331943" sldId="259"/>
        </pc:sldMkLst>
        <pc:spChg chg="mod ord">
          <ac:chgData name="Kano, Ami (ak7ra)" userId="S::ak7ra@virginia.edu::c11ac0d0-6ed7-4b2e-a7be-6b60e3db782d" providerId="AD" clId="Web-{A21622AB-B93B-CCC2-8392-FA3E060C1EDB}" dt="2022-12-03T20:22:20.647" v="348" actId="20577"/>
          <ac:spMkLst>
            <pc:docMk/>
            <pc:sldMk cId="4012331943" sldId="259"/>
            <ac:spMk id="2" creationId="{41DADD3D-95BB-983E-C730-2766DF502154}"/>
          </ac:spMkLst>
        </pc:spChg>
        <pc:spChg chg="mod ord">
          <ac:chgData name="Kano, Ami (ak7ra)" userId="S::ak7ra@virginia.edu::c11ac0d0-6ed7-4b2e-a7be-6b60e3db782d" providerId="AD" clId="Web-{A21622AB-B93B-CCC2-8392-FA3E060C1EDB}" dt="2022-12-03T20:22:30.303" v="350" actId="14100"/>
          <ac:spMkLst>
            <pc:docMk/>
            <pc:sldMk cId="4012331943" sldId="259"/>
            <ac:spMk id="3" creationId="{A555B734-A1F4-12C2-C60D-26388418A3E5}"/>
          </ac:spMkLst>
        </pc:spChg>
        <pc:spChg chg="add del">
          <ac:chgData name="Kano, Ami (ak7ra)" userId="S::ak7ra@virginia.edu::c11ac0d0-6ed7-4b2e-a7be-6b60e3db782d" providerId="AD" clId="Web-{A21622AB-B93B-CCC2-8392-FA3E060C1EDB}" dt="2022-12-03T20:19:27.063" v="313"/>
          <ac:spMkLst>
            <pc:docMk/>
            <pc:sldMk cId="4012331943" sldId="259"/>
            <ac:spMk id="8" creationId="{2B566528-1B12-4246-9431-5C2D7D081168}"/>
          </ac:spMkLst>
        </pc:spChg>
        <pc:spChg chg="add del">
          <ac:chgData name="Kano, Ami (ak7ra)" userId="S::ak7ra@virginia.edu::c11ac0d0-6ed7-4b2e-a7be-6b60e3db782d" providerId="AD" clId="Web-{A21622AB-B93B-CCC2-8392-FA3E060C1EDB}" dt="2022-12-03T20:19:27.063" v="313"/>
          <ac:spMkLst>
            <pc:docMk/>
            <pc:sldMk cId="4012331943" sldId="259"/>
            <ac:spMk id="10" creationId="{2E80C965-DB6D-4F81-9E9E-B027384D0BD6}"/>
          </ac:spMkLst>
        </pc:spChg>
        <pc:spChg chg="add del">
          <ac:chgData name="Kano, Ami (ak7ra)" userId="S::ak7ra@virginia.edu::c11ac0d0-6ed7-4b2e-a7be-6b60e3db782d" providerId="AD" clId="Web-{A21622AB-B93B-CCC2-8392-FA3E060C1EDB}" dt="2022-12-03T20:19:27.063" v="313"/>
          <ac:spMkLst>
            <pc:docMk/>
            <pc:sldMk cId="4012331943" sldId="259"/>
            <ac:spMk id="12" creationId="{A580F890-B085-4E95-96AA-55AEBEC5CE6E}"/>
          </ac:spMkLst>
        </pc:spChg>
        <pc:spChg chg="add del">
          <ac:chgData name="Kano, Ami (ak7ra)" userId="S::ak7ra@virginia.edu::c11ac0d0-6ed7-4b2e-a7be-6b60e3db782d" providerId="AD" clId="Web-{A21622AB-B93B-CCC2-8392-FA3E060C1EDB}" dt="2022-12-03T20:19:27.063" v="313"/>
          <ac:spMkLst>
            <pc:docMk/>
            <pc:sldMk cId="4012331943" sldId="259"/>
            <ac:spMk id="14" creationId="{D3F51FEB-38FB-4F6C-9F7B-2F2AFAB65463}"/>
          </ac:spMkLst>
        </pc:spChg>
        <pc:spChg chg="add del">
          <ac:chgData name="Kano, Ami (ak7ra)" userId="S::ak7ra@virginia.edu::c11ac0d0-6ed7-4b2e-a7be-6b60e3db782d" providerId="AD" clId="Web-{A21622AB-B93B-CCC2-8392-FA3E060C1EDB}" dt="2022-12-03T20:19:27.063" v="313"/>
          <ac:spMkLst>
            <pc:docMk/>
            <pc:sldMk cId="4012331943" sldId="259"/>
            <ac:spMk id="16" creationId="{1E547BA6-BAE0-43BB-A7CA-60F69CE252F0}"/>
          </ac:spMkLst>
        </pc:spChg>
      </pc:sldChg>
      <pc:sldChg chg="addSp delSp modSp new mod setBg modClrScheme chgLayout">
        <pc:chgData name="Kano, Ami (ak7ra)" userId="S::ak7ra@virginia.edu::c11ac0d0-6ed7-4b2e-a7be-6b60e3db782d" providerId="AD" clId="Web-{A21622AB-B93B-CCC2-8392-FA3E060C1EDB}" dt="2022-12-03T20:22:54.976" v="353" actId="14100"/>
        <pc:sldMkLst>
          <pc:docMk/>
          <pc:sldMk cId="4029218409" sldId="260"/>
        </pc:sldMkLst>
        <pc:spChg chg="mod ord">
          <ac:chgData name="Kano, Ami (ak7ra)" userId="S::ak7ra@virginia.edu::c11ac0d0-6ed7-4b2e-a7be-6b60e3db782d" providerId="AD" clId="Web-{A21622AB-B93B-CCC2-8392-FA3E060C1EDB}" dt="2022-12-03T20:22:47.085" v="351" actId="20577"/>
          <ac:spMkLst>
            <pc:docMk/>
            <pc:sldMk cId="4029218409" sldId="260"/>
            <ac:spMk id="2" creationId="{E67E5912-6D39-C066-E974-A87BAA6E15D9}"/>
          </ac:spMkLst>
        </pc:spChg>
        <pc:spChg chg="mod ord">
          <ac:chgData name="Kano, Ami (ak7ra)" userId="S::ak7ra@virginia.edu::c11ac0d0-6ed7-4b2e-a7be-6b60e3db782d" providerId="AD" clId="Web-{A21622AB-B93B-CCC2-8392-FA3E060C1EDB}" dt="2022-12-03T20:22:54.976" v="353" actId="14100"/>
          <ac:spMkLst>
            <pc:docMk/>
            <pc:sldMk cId="4029218409" sldId="260"/>
            <ac:spMk id="3" creationId="{805E2FED-23A3-5F19-CB68-DC6705D5C73C}"/>
          </ac:spMkLst>
        </pc:spChg>
        <pc:spChg chg="add del">
          <ac:chgData name="Kano, Ami (ak7ra)" userId="S::ak7ra@virginia.edu::c11ac0d0-6ed7-4b2e-a7be-6b60e3db782d" providerId="AD" clId="Web-{A21622AB-B93B-CCC2-8392-FA3E060C1EDB}" dt="2022-12-03T20:19:30.595" v="314"/>
          <ac:spMkLst>
            <pc:docMk/>
            <pc:sldMk cId="4029218409" sldId="260"/>
            <ac:spMk id="8" creationId="{2B566528-1B12-4246-9431-5C2D7D081168}"/>
          </ac:spMkLst>
        </pc:spChg>
        <pc:spChg chg="add del">
          <ac:chgData name="Kano, Ami (ak7ra)" userId="S::ak7ra@virginia.edu::c11ac0d0-6ed7-4b2e-a7be-6b60e3db782d" providerId="AD" clId="Web-{A21622AB-B93B-CCC2-8392-FA3E060C1EDB}" dt="2022-12-03T20:19:30.595" v="314"/>
          <ac:spMkLst>
            <pc:docMk/>
            <pc:sldMk cId="4029218409" sldId="260"/>
            <ac:spMk id="10" creationId="{2E80C965-DB6D-4F81-9E9E-B027384D0BD6}"/>
          </ac:spMkLst>
        </pc:spChg>
        <pc:spChg chg="add del">
          <ac:chgData name="Kano, Ami (ak7ra)" userId="S::ak7ra@virginia.edu::c11ac0d0-6ed7-4b2e-a7be-6b60e3db782d" providerId="AD" clId="Web-{A21622AB-B93B-CCC2-8392-FA3E060C1EDB}" dt="2022-12-03T20:19:30.595" v="314"/>
          <ac:spMkLst>
            <pc:docMk/>
            <pc:sldMk cId="4029218409" sldId="260"/>
            <ac:spMk id="12" creationId="{A580F890-B085-4E95-96AA-55AEBEC5CE6E}"/>
          </ac:spMkLst>
        </pc:spChg>
        <pc:spChg chg="add del">
          <ac:chgData name="Kano, Ami (ak7ra)" userId="S::ak7ra@virginia.edu::c11ac0d0-6ed7-4b2e-a7be-6b60e3db782d" providerId="AD" clId="Web-{A21622AB-B93B-CCC2-8392-FA3E060C1EDB}" dt="2022-12-03T20:19:30.595" v="314"/>
          <ac:spMkLst>
            <pc:docMk/>
            <pc:sldMk cId="4029218409" sldId="260"/>
            <ac:spMk id="14" creationId="{D3F51FEB-38FB-4F6C-9F7B-2F2AFAB65463}"/>
          </ac:spMkLst>
        </pc:spChg>
        <pc:spChg chg="add del">
          <ac:chgData name="Kano, Ami (ak7ra)" userId="S::ak7ra@virginia.edu::c11ac0d0-6ed7-4b2e-a7be-6b60e3db782d" providerId="AD" clId="Web-{A21622AB-B93B-CCC2-8392-FA3E060C1EDB}" dt="2022-12-03T20:19:30.595" v="314"/>
          <ac:spMkLst>
            <pc:docMk/>
            <pc:sldMk cId="4029218409" sldId="260"/>
            <ac:spMk id="16" creationId="{1E547BA6-BAE0-43BB-A7CA-60F69CE252F0}"/>
          </ac:spMkLst>
        </pc:spChg>
      </pc:sldChg>
      <pc:sldChg chg="addSp modSp new mod setBg modClrScheme chgLayout">
        <pc:chgData name="Kano, Ami (ak7ra)" userId="S::ak7ra@virginia.edu::c11ac0d0-6ed7-4b2e-a7be-6b60e3db782d" providerId="AD" clId="Web-{A21622AB-B93B-CCC2-8392-FA3E060C1EDB}" dt="2022-12-03T20:23:27.336" v="359" actId="20577"/>
        <pc:sldMkLst>
          <pc:docMk/>
          <pc:sldMk cId="2413865497" sldId="261"/>
        </pc:sldMkLst>
        <pc:spChg chg="mod ord">
          <ac:chgData name="Kano, Ami (ak7ra)" userId="S::ak7ra@virginia.edu::c11ac0d0-6ed7-4b2e-a7be-6b60e3db782d" providerId="AD" clId="Web-{A21622AB-B93B-CCC2-8392-FA3E060C1EDB}" dt="2022-12-03T20:23:27.336" v="359" actId="20577"/>
          <ac:spMkLst>
            <pc:docMk/>
            <pc:sldMk cId="2413865497" sldId="261"/>
            <ac:spMk id="2" creationId="{E2BE525A-3F4E-847A-AEB3-BCEC1A98656B}"/>
          </ac:spMkLst>
        </pc:spChg>
        <pc:spChg chg="mod ord">
          <ac:chgData name="Kano, Ami (ak7ra)" userId="S::ak7ra@virginia.edu::c11ac0d0-6ed7-4b2e-a7be-6b60e3db782d" providerId="AD" clId="Web-{A21622AB-B93B-CCC2-8392-FA3E060C1EDB}" dt="2022-12-03T20:23:20.648" v="357" actId="20577"/>
          <ac:spMkLst>
            <pc:docMk/>
            <pc:sldMk cId="2413865497" sldId="261"/>
            <ac:spMk id="3" creationId="{F3BE54B8-1D19-C7E2-E81A-1621159A1D9C}"/>
          </ac:spMkLst>
        </pc:spChg>
        <pc:spChg chg="add">
          <ac:chgData name="Kano, Ami (ak7ra)" userId="S::ak7ra@virginia.edu::c11ac0d0-6ed7-4b2e-a7be-6b60e3db782d" providerId="AD" clId="Web-{A21622AB-B93B-CCC2-8392-FA3E060C1EDB}" dt="2022-12-03T20:17:21.466" v="289"/>
          <ac:spMkLst>
            <pc:docMk/>
            <pc:sldMk cId="2413865497" sldId="261"/>
            <ac:spMk id="8" creationId="{2B566528-1B12-4246-9431-5C2D7D081168}"/>
          </ac:spMkLst>
        </pc:spChg>
        <pc:spChg chg="add">
          <ac:chgData name="Kano, Ami (ak7ra)" userId="S::ak7ra@virginia.edu::c11ac0d0-6ed7-4b2e-a7be-6b60e3db782d" providerId="AD" clId="Web-{A21622AB-B93B-CCC2-8392-FA3E060C1EDB}" dt="2022-12-03T20:17:21.466" v="289"/>
          <ac:spMkLst>
            <pc:docMk/>
            <pc:sldMk cId="2413865497" sldId="261"/>
            <ac:spMk id="10" creationId="{2E80C965-DB6D-4F81-9E9E-B027384D0BD6}"/>
          </ac:spMkLst>
        </pc:spChg>
        <pc:spChg chg="add">
          <ac:chgData name="Kano, Ami (ak7ra)" userId="S::ak7ra@virginia.edu::c11ac0d0-6ed7-4b2e-a7be-6b60e3db782d" providerId="AD" clId="Web-{A21622AB-B93B-CCC2-8392-FA3E060C1EDB}" dt="2022-12-03T20:17:21.466" v="289"/>
          <ac:spMkLst>
            <pc:docMk/>
            <pc:sldMk cId="2413865497" sldId="261"/>
            <ac:spMk id="12" creationId="{A580F890-B085-4E95-96AA-55AEBEC5CE6E}"/>
          </ac:spMkLst>
        </pc:spChg>
        <pc:spChg chg="add">
          <ac:chgData name="Kano, Ami (ak7ra)" userId="S::ak7ra@virginia.edu::c11ac0d0-6ed7-4b2e-a7be-6b60e3db782d" providerId="AD" clId="Web-{A21622AB-B93B-CCC2-8392-FA3E060C1EDB}" dt="2022-12-03T20:17:21.466" v="289"/>
          <ac:spMkLst>
            <pc:docMk/>
            <pc:sldMk cId="2413865497" sldId="261"/>
            <ac:spMk id="14" creationId="{D3F51FEB-38FB-4F6C-9F7B-2F2AFAB65463}"/>
          </ac:spMkLst>
        </pc:spChg>
        <pc:spChg chg="add">
          <ac:chgData name="Kano, Ami (ak7ra)" userId="S::ak7ra@virginia.edu::c11ac0d0-6ed7-4b2e-a7be-6b60e3db782d" providerId="AD" clId="Web-{A21622AB-B93B-CCC2-8392-FA3E060C1EDB}" dt="2022-12-03T20:17:21.466" v="289"/>
          <ac:spMkLst>
            <pc:docMk/>
            <pc:sldMk cId="2413865497" sldId="261"/>
            <ac:spMk id="16" creationId="{1E547BA6-BAE0-43BB-A7CA-60F69CE252F0}"/>
          </ac:spMkLst>
        </pc:spChg>
      </pc:sldChg>
      <pc:sldChg chg="addSp delSp modSp new mod setBg">
        <pc:chgData name="Kano, Ami (ak7ra)" userId="S::ak7ra@virginia.edu::c11ac0d0-6ed7-4b2e-a7be-6b60e3db782d" providerId="AD" clId="Web-{A21622AB-B93B-CCC2-8392-FA3E060C1EDB}" dt="2022-12-03T20:24:15.400" v="365" actId="20577"/>
        <pc:sldMkLst>
          <pc:docMk/>
          <pc:sldMk cId="2380506605" sldId="262"/>
        </pc:sldMkLst>
        <pc:spChg chg="mod">
          <ac:chgData name="Kano, Ami (ak7ra)" userId="S::ak7ra@virginia.edu::c11ac0d0-6ed7-4b2e-a7be-6b60e3db782d" providerId="AD" clId="Web-{A21622AB-B93B-CCC2-8392-FA3E060C1EDB}" dt="2022-12-03T20:24:15.400" v="365" actId="20577"/>
          <ac:spMkLst>
            <pc:docMk/>
            <pc:sldMk cId="2380506605" sldId="262"/>
            <ac:spMk id="2" creationId="{10AA745D-30D6-2C6B-1651-4B599769F9B5}"/>
          </ac:spMkLst>
        </pc:spChg>
        <pc:spChg chg="del">
          <ac:chgData name="Kano, Ami (ak7ra)" userId="S::ak7ra@virginia.edu::c11ac0d0-6ed7-4b2e-a7be-6b60e3db782d" providerId="AD" clId="Web-{A21622AB-B93B-CCC2-8392-FA3E060C1EDB}" dt="2022-12-03T20:24:09.431" v="361"/>
          <ac:spMkLst>
            <pc:docMk/>
            <pc:sldMk cId="2380506605" sldId="262"/>
            <ac:spMk id="3" creationId="{FEB127BB-4993-BD36-9014-3D943A18CC8D}"/>
          </ac:spMkLst>
        </pc:spChg>
        <pc:spChg chg="add">
          <ac:chgData name="Kano, Ami (ak7ra)" userId="S::ak7ra@virginia.edu::c11ac0d0-6ed7-4b2e-a7be-6b60e3db782d" providerId="AD" clId="Web-{A21622AB-B93B-CCC2-8392-FA3E060C1EDB}" dt="2022-12-03T20:24:09.431" v="361"/>
          <ac:spMkLst>
            <pc:docMk/>
            <pc:sldMk cId="2380506605" sldId="262"/>
            <ac:spMk id="8" creationId="{6027F030-58A9-44B8-ABF5-0372D2954EE6}"/>
          </ac:spMkLst>
        </pc:spChg>
        <pc:spChg chg="add">
          <ac:chgData name="Kano, Ami (ak7ra)" userId="S::ak7ra@virginia.edu::c11ac0d0-6ed7-4b2e-a7be-6b60e3db782d" providerId="AD" clId="Web-{A21622AB-B93B-CCC2-8392-FA3E060C1EDB}" dt="2022-12-03T20:24:09.431" v="361"/>
          <ac:spMkLst>
            <pc:docMk/>
            <pc:sldMk cId="2380506605" sldId="262"/>
            <ac:spMk id="10" creationId="{A6328306-71F0-4C12-A2D9-7C857146B1D0}"/>
          </ac:spMkLst>
        </pc:spChg>
        <pc:spChg chg="add">
          <ac:chgData name="Kano, Ami (ak7ra)" userId="S::ak7ra@virginia.edu::c11ac0d0-6ed7-4b2e-a7be-6b60e3db782d" providerId="AD" clId="Web-{A21622AB-B93B-CCC2-8392-FA3E060C1EDB}" dt="2022-12-03T20:24:09.431" v="361"/>
          <ac:spMkLst>
            <pc:docMk/>
            <pc:sldMk cId="2380506605" sldId="262"/>
            <ac:spMk id="12" creationId="{64AB010C-C307-4A53-9D97-39C6AAB2E056}"/>
          </ac:spMkLst>
        </pc:spChg>
        <pc:spChg chg="add">
          <ac:chgData name="Kano, Ami (ak7ra)" userId="S::ak7ra@virginia.edu::c11ac0d0-6ed7-4b2e-a7be-6b60e3db782d" providerId="AD" clId="Web-{A21622AB-B93B-CCC2-8392-FA3E060C1EDB}" dt="2022-12-03T20:24:09.431" v="361"/>
          <ac:spMkLst>
            <pc:docMk/>
            <pc:sldMk cId="2380506605" sldId="262"/>
            <ac:spMk id="14" creationId="{3252C512-4076-456E-AD89-50B0316453D0}"/>
          </ac:spMkLst>
        </pc:spChg>
        <pc:spChg chg="add">
          <ac:chgData name="Kano, Ami (ak7ra)" userId="S::ak7ra@virginia.edu::c11ac0d0-6ed7-4b2e-a7be-6b60e3db782d" providerId="AD" clId="Web-{A21622AB-B93B-CCC2-8392-FA3E060C1EDB}" dt="2022-12-03T20:24:09.431" v="361"/>
          <ac:spMkLst>
            <pc:docMk/>
            <pc:sldMk cId="2380506605" sldId="262"/>
            <ac:spMk id="16" creationId="{71C24C9E-C2F4-4FA4-947B-6CBAC7C3AE1D}"/>
          </ac:spMkLst>
        </pc:spChg>
        <pc:spChg chg="add">
          <ac:chgData name="Kano, Ami (ak7ra)" userId="S::ak7ra@virginia.edu::c11ac0d0-6ed7-4b2e-a7be-6b60e3db782d" providerId="AD" clId="Web-{A21622AB-B93B-CCC2-8392-FA3E060C1EDB}" dt="2022-12-03T20:24:09.431" v="361"/>
          <ac:spMkLst>
            <pc:docMk/>
            <pc:sldMk cId="2380506605" sldId="262"/>
            <ac:spMk id="18" creationId="{604B7750-FFCA-4912-AC2E-989EECC941B2}"/>
          </ac:spMkLst>
        </pc:spChg>
        <pc:spChg chg="add">
          <ac:chgData name="Kano, Ami (ak7ra)" userId="S::ak7ra@virginia.edu::c11ac0d0-6ed7-4b2e-a7be-6b60e3db782d" providerId="AD" clId="Web-{A21622AB-B93B-CCC2-8392-FA3E060C1EDB}" dt="2022-12-03T20:24:09.431" v="361"/>
          <ac:spMkLst>
            <pc:docMk/>
            <pc:sldMk cId="2380506605" sldId="262"/>
            <ac:spMk id="20" creationId="{52494659-52DF-4053-975B-36F06255E2E8}"/>
          </ac:spMkLst>
        </pc:spChg>
        <pc:spChg chg="add">
          <ac:chgData name="Kano, Ami (ak7ra)" userId="S::ak7ra@virginia.edu::c11ac0d0-6ed7-4b2e-a7be-6b60e3db782d" providerId="AD" clId="Web-{A21622AB-B93B-CCC2-8392-FA3E060C1EDB}" dt="2022-12-03T20:24:09.431" v="361"/>
          <ac:spMkLst>
            <pc:docMk/>
            <pc:sldMk cId="2380506605" sldId="262"/>
            <ac:spMk id="22" creationId="{EE807326-229C-458C-BDA0-C721262167D9}"/>
          </ac:spMkLst>
        </pc:spChg>
        <pc:spChg chg="add">
          <ac:chgData name="Kano, Ami (ak7ra)" userId="S::ak7ra@virginia.edu::c11ac0d0-6ed7-4b2e-a7be-6b60e3db782d" providerId="AD" clId="Web-{A21622AB-B93B-CCC2-8392-FA3E060C1EDB}" dt="2022-12-03T20:24:09.431" v="361"/>
          <ac:spMkLst>
            <pc:docMk/>
            <pc:sldMk cId="2380506605" sldId="262"/>
            <ac:spMk id="24" creationId="{FCADE1D5-E79C-4CEF-BEFD-B66EFB394D25}"/>
          </ac:spMkLst>
        </pc:spChg>
        <pc:spChg chg="add">
          <ac:chgData name="Kano, Ami (ak7ra)" userId="S::ak7ra@virginia.edu::c11ac0d0-6ed7-4b2e-a7be-6b60e3db782d" providerId="AD" clId="Web-{A21622AB-B93B-CCC2-8392-FA3E060C1EDB}" dt="2022-12-03T20:24:09.431" v="361"/>
          <ac:spMkLst>
            <pc:docMk/>
            <pc:sldMk cId="2380506605" sldId="262"/>
            <ac:spMk id="26" creationId="{54FC8EB5-1620-43B8-B816-8A91B6EAC975}"/>
          </ac:spMkLst>
        </pc:spChg>
        <pc:spChg chg="add">
          <ac:chgData name="Kano, Ami (ak7ra)" userId="S::ak7ra@virginia.edu::c11ac0d0-6ed7-4b2e-a7be-6b60e3db782d" providerId="AD" clId="Web-{A21622AB-B93B-CCC2-8392-FA3E060C1EDB}" dt="2022-12-03T20:24:09.431" v="361"/>
          <ac:spMkLst>
            <pc:docMk/>
            <pc:sldMk cId="2380506605" sldId="262"/>
            <ac:spMk id="28" creationId="{3D544515-9F93-4809-A102-B49C85F4608F}"/>
          </ac:spMkLst>
        </pc:spChg>
      </pc:sldChg>
      <pc:sldChg chg="addSp delSp modSp new del mod setBg">
        <pc:chgData name="Kano, Ami (ak7ra)" userId="S::ak7ra@virginia.edu::c11ac0d0-6ed7-4b2e-a7be-6b60e3db782d" providerId="AD" clId="Web-{A21622AB-B93B-CCC2-8392-FA3E060C1EDB}" dt="2022-12-03T20:18:49.109" v="308"/>
        <pc:sldMkLst>
          <pc:docMk/>
          <pc:sldMk cId="2664504115" sldId="262"/>
        </pc:sldMkLst>
        <pc:spChg chg="mod">
          <ac:chgData name="Kano, Ami (ak7ra)" userId="S::ak7ra@virginia.edu::c11ac0d0-6ed7-4b2e-a7be-6b60e3db782d" providerId="AD" clId="Web-{A21622AB-B93B-CCC2-8392-FA3E060C1EDB}" dt="2022-12-03T20:18:48.625" v="307"/>
          <ac:spMkLst>
            <pc:docMk/>
            <pc:sldMk cId="2664504115" sldId="262"/>
            <ac:spMk id="2" creationId="{67BCA070-DBBB-CEE9-7CCD-C55379948940}"/>
          </ac:spMkLst>
        </pc:spChg>
        <pc:spChg chg="add del">
          <ac:chgData name="Kano, Ami (ak7ra)" userId="S::ak7ra@virginia.edu::c11ac0d0-6ed7-4b2e-a7be-6b60e3db782d" providerId="AD" clId="Web-{A21622AB-B93B-CCC2-8392-FA3E060C1EDB}" dt="2022-12-03T20:18:48.625" v="307"/>
          <ac:spMkLst>
            <pc:docMk/>
            <pc:sldMk cId="2664504115" sldId="262"/>
            <ac:spMk id="3" creationId="{A7321966-F188-063E-896A-ECC6B777A9F6}"/>
          </ac:spMkLst>
        </pc:spChg>
        <pc:spChg chg="add del">
          <ac:chgData name="Kano, Ami (ak7ra)" userId="S::ak7ra@virginia.edu::c11ac0d0-6ed7-4b2e-a7be-6b60e3db782d" providerId="AD" clId="Web-{A21622AB-B93B-CCC2-8392-FA3E060C1EDB}" dt="2022-12-03T20:18:48.625" v="307"/>
          <ac:spMkLst>
            <pc:docMk/>
            <pc:sldMk cId="2664504115" sldId="262"/>
            <ac:spMk id="8" creationId="{EE39DFCF-9247-4DE5-BB93-074BFAF07A3F}"/>
          </ac:spMkLst>
        </pc:spChg>
        <pc:spChg chg="add del">
          <ac:chgData name="Kano, Ami (ak7ra)" userId="S::ak7ra@virginia.edu::c11ac0d0-6ed7-4b2e-a7be-6b60e3db782d" providerId="AD" clId="Web-{A21622AB-B93B-CCC2-8392-FA3E060C1EDB}" dt="2022-12-03T20:18:48.625" v="307"/>
          <ac:spMkLst>
            <pc:docMk/>
            <pc:sldMk cId="2664504115" sldId="262"/>
            <ac:spMk id="10" creationId="{442B652E-D499-4CDA-8F7A-60469EDBCBE3}"/>
          </ac:spMkLst>
        </pc:spChg>
        <pc:spChg chg="add del">
          <ac:chgData name="Kano, Ami (ak7ra)" userId="S::ak7ra@virginia.edu::c11ac0d0-6ed7-4b2e-a7be-6b60e3db782d" providerId="AD" clId="Web-{A21622AB-B93B-CCC2-8392-FA3E060C1EDB}" dt="2022-12-03T20:18:48.625" v="307"/>
          <ac:spMkLst>
            <pc:docMk/>
            <pc:sldMk cId="2664504115" sldId="262"/>
            <ac:spMk id="12" creationId="{484A22B8-F5B6-47C2-B88E-DADAF379130D}"/>
          </ac:spMkLst>
        </pc:spChg>
        <pc:spChg chg="add del">
          <ac:chgData name="Kano, Ami (ak7ra)" userId="S::ak7ra@virginia.edu::c11ac0d0-6ed7-4b2e-a7be-6b60e3db782d" providerId="AD" clId="Web-{A21622AB-B93B-CCC2-8392-FA3E060C1EDB}" dt="2022-12-03T20:18:48.625" v="307"/>
          <ac:spMkLst>
            <pc:docMk/>
            <pc:sldMk cId="2664504115" sldId="262"/>
            <ac:spMk id="14" creationId="{A987C18C-164D-4263-B486-4647A98E888E}"/>
          </ac:spMkLst>
        </pc:spChg>
        <pc:spChg chg="add del">
          <ac:chgData name="Kano, Ami (ak7ra)" userId="S::ak7ra@virginia.edu::c11ac0d0-6ed7-4b2e-a7be-6b60e3db782d" providerId="AD" clId="Web-{A21622AB-B93B-CCC2-8392-FA3E060C1EDB}" dt="2022-12-03T20:18:48.625" v="307"/>
          <ac:spMkLst>
            <pc:docMk/>
            <pc:sldMk cId="2664504115" sldId="262"/>
            <ac:spMk id="16" creationId="{E7E98B39-04C6-408B-92FD-76862874063D}"/>
          </ac:spMkLst>
        </pc:spChg>
        <pc:spChg chg="add del">
          <ac:chgData name="Kano, Ami (ak7ra)" userId="S::ak7ra@virginia.edu::c11ac0d0-6ed7-4b2e-a7be-6b60e3db782d" providerId="AD" clId="Web-{A21622AB-B93B-CCC2-8392-FA3E060C1EDB}" dt="2022-12-03T20:18:48.625" v="307"/>
          <ac:spMkLst>
            <pc:docMk/>
            <pc:sldMk cId="2664504115" sldId="262"/>
            <ac:spMk id="18" creationId="{981C8C27-2457-421F-BDC4-7B4EA3C78286}"/>
          </ac:spMkLst>
        </pc:spChg>
        <pc:spChg chg="add del">
          <ac:chgData name="Kano, Ami (ak7ra)" userId="S::ak7ra@virginia.edu::c11ac0d0-6ed7-4b2e-a7be-6b60e3db782d" providerId="AD" clId="Web-{A21622AB-B93B-CCC2-8392-FA3E060C1EDB}" dt="2022-12-03T20:18:48.625" v="307"/>
          <ac:spMkLst>
            <pc:docMk/>
            <pc:sldMk cId="2664504115" sldId="262"/>
            <ac:spMk id="20" creationId="{CEA13C66-82C1-44AF-972B-8F5CCA41B6D9}"/>
          </ac:spMkLst>
        </pc:spChg>
        <pc:spChg chg="add del">
          <ac:chgData name="Kano, Ami (ak7ra)" userId="S::ak7ra@virginia.edu::c11ac0d0-6ed7-4b2e-a7be-6b60e3db782d" providerId="AD" clId="Web-{A21622AB-B93B-CCC2-8392-FA3E060C1EDB}" dt="2022-12-03T20:18:48.625" v="307"/>
          <ac:spMkLst>
            <pc:docMk/>
            <pc:sldMk cId="2664504115" sldId="262"/>
            <ac:spMk id="22" creationId="{9DB36437-FE59-457E-91A7-396BBD3C9C6A}"/>
          </ac:spMkLst>
        </pc:spChg>
        <pc:spChg chg="add del">
          <ac:chgData name="Kano, Ami (ak7ra)" userId="S::ak7ra@virginia.edu::c11ac0d0-6ed7-4b2e-a7be-6b60e3db782d" providerId="AD" clId="Web-{A21622AB-B93B-CCC2-8392-FA3E060C1EDB}" dt="2022-12-03T20:18:48.625" v="307"/>
          <ac:spMkLst>
            <pc:docMk/>
            <pc:sldMk cId="2664504115" sldId="262"/>
            <ac:spMk id="24" creationId="{844D3693-2EFE-4667-89D5-47E2D5920912}"/>
          </ac:spMkLst>
        </pc:spChg>
        <pc:spChg chg="add del">
          <ac:chgData name="Kano, Ami (ak7ra)" userId="S::ak7ra@virginia.edu::c11ac0d0-6ed7-4b2e-a7be-6b60e3db782d" providerId="AD" clId="Web-{A21622AB-B93B-CCC2-8392-FA3E060C1EDB}" dt="2022-12-03T20:18:48.625" v="307"/>
          <ac:spMkLst>
            <pc:docMk/>
            <pc:sldMk cId="2664504115" sldId="262"/>
            <ac:spMk id="26" creationId="{C21FD796-9CD0-404D-8DF5-5274C0BCC754}"/>
          </ac:spMkLst>
        </pc:spChg>
      </pc:sldChg>
      <pc:sldMasterChg chg="del delSldLayout">
        <pc:chgData name="Kano, Ami (ak7ra)" userId="S::ak7ra@virginia.edu::c11ac0d0-6ed7-4b2e-a7be-6b60e3db782d" providerId="AD" clId="Web-{A21622AB-B93B-CCC2-8392-FA3E060C1EDB}" dt="2022-12-03T20:16:58.606" v="287"/>
        <pc:sldMasterMkLst>
          <pc:docMk/>
          <pc:sldMasterMk cId="2460954070" sldId="2147483660"/>
        </pc:sldMasterMkLst>
        <pc:sldLayoutChg chg="del">
          <pc:chgData name="Kano, Ami (ak7ra)" userId="S::ak7ra@virginia.edu::c11ac0d0-6ed7-4b2e-a7be-6b60e3db782d" providerId="AD" clId="Web-{A21622AB-B93B-CCC2-8392-FA3E060C1EDB}" dt="2022-12-03T20:16:58.606" v="287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Kano, Ami (ak7ra)" userId="S::ak7ra@virginia.edu::c11ac0d0-6ed7-4b2e-a7be-6b60e3db782d" providerId="AD" clId="Web-{A21622AB-B93B-CCC2-8392-FA3E060C1EDB}" dt="2022-12-03T20:16:58.606" v="287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Kano, Ami (ak7ra)" userId="S::ak7ra@virginia.edu::c11ac0d0-6ed7-4b2e-a7be-6b60e3db782d" providerId="AD" clId="Web-{A21622AB-B93B-CCC2-8392-FA3E060C1EDB}" dt="2022-12-03T20:16:58.606" v="287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Kano, Ami (ak7ra)" userId="S::ak7ra@virginia.edu::c11ac0d0-6ed7-4b2e-a7be-6b60e3db782d" providerId="AD" clId="Web-{A21622AB-B93B-CCC2-8392-FA3E060C1EDB}" dt="2022-12-03T20:16:58.606" v="287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Kano, Ami (ak7ra)" userId="S::ak7ra@virginia.edu::c11ac0d0-6ed7-4b2e-a7be-6b60e3db782d" providerId="AD" clId="Web-{A21622AB-B93B-CCC2-8392-FA3E060C1EDB}" dt="2022-12-03T20:16:58.606" v="287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Kano, Ami (ak7ra)" userId="S::ak7ra@virginia.edu::c11ac0d0-6ed7-4b2e-a7be-6b60e3db782d" providerId="AD" clId="Web-{A21622AB-B93B-CCC2-8392-FA3E060C1EDB}" dt="2022-12-03T20:16:58.606" v="287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Kano, Ami (ak7ra)" userId="S::ak7ra@virginia.edu::c11ac0d0-6ed7-4b2e-a7be-6b60e3db782d" providerId="AD" clId="Web-{A21622AB-B93B-CCC2-8392-FA3E060C1EDB}" dt="2022-12-03T20:16:58.606" v="287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Kano, Ami (ak7ra)" userId="S::ak7ra@virginia.edu::c11ac0d0-6ed7-4b2e-a7be-6b60e3db782d" providerId="AD" clId="Web-{A21622AB-B93B-CCC2-8392-FA3E060C1EDB}" dt="2022-12-03T20:16:58.606" v="287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Kano, Ami (ak7ra)" userId="S::ak7ra@virginia.edu::c11ac0d0-6ed7-4b2e-a7be-6b60e3db782d" providerId="AD" clId="Web-{A21622AB-B93B-CCC2-8392-FA3E060C1EDB}" dt="2022-12-03T20:16:58.606" v="287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Kano, Ami (ak7ra)" userId="S::ak7ra@virginia.edu::c11ac0d0-6ed7-4b2e-a7be-6b60e3db782d" providerId="AD" clId="Web-{A21622AB-B93B-CCC2-8392-FA3E060C1EDB}" dt="2022-12-03T20:16:58.606" v="287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Kano, Ami (ak7ra)" userId="S::ak7ra@virginia.edu::c11ac0d0-6ed7-4b2e-a7be-6b60e3db782d" providerId="AD" clId="Web-{A21622AB-B93B-CCC2-8392-FA3E060C1EDB}" dt="2022-12-03T20:16:58.606" v="287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Kano, Ami (ak7ra)" userId="S::ak7ra@virginia.edu::c11ac0d0-6ed7-4b2e-a7be-6b60e3db782d" providerId="AD" clId="Web-{A21622AB-B93B-CCC2-8392-FA3E060C1EDB}" dt="2022-12-03T20:17:07.013" v="288"/>
        <pc:sldMasterMkLst>
          <pc:docMk/>
          <pc:sldMasterMk cId="2916131863" sldId="2147483672"/>
        </pc:sldMasterMkLst>
        <pc:sldLayoutChg chg="add del mod replId">
          <pc:chgData name="Kano, Ami (ak7ra)" userId="S::ak7ra@virginia.edu::c11ac0d0-6ed7-4b2e-a7be-6b60e3db782d" providerId="AD" clId="Web-{A21622AB-B93B-CCC2-8392-FA3E060C1EDB}" dt="2022-12-03T20:17:07.013" v="288"/>
          <pc:sldLayoutMkLst>
            <pc:docMk/>
            <pc:sldMasterMk cId="2916131863" sldId="2147483672"/>
            <pc:sldLayoutMk cId="1937158107" sldId="2147483673"/>
          </pc:sldLayoutMkLst>
        </pc:sldLayoutChg>
        <pc:sldLayoutChg chg="add del mod replId">
          <pc:chgData name="Kano, Ami (ak7ra)" userId="S::ak7ra@virginia.edu::c11ac0d0-6ed7-4b2e-a7be-6b60e3db782d" providerId="AD" clId="Web-{A21622AB-B93B-CCC2-8392-FA3E060C1EDB}" dt="2022-12-03T20:17:07.013" v="288"/>
          <pc:sldLayoutMkLst>
            <pc:docMk/>
            <pc:sldMasterMk cId="2916131863" sldId="2147483672"/>
            <pc:sldLayoutMk cId="1871032811" sldId="2147483674"/>
          </pc:sldLayoutMkLst>
        </pc:sldLayoutChg>
        <pc:sldLayoutChg chg="add del mod replId">
          <pc:chgData name="Kano, Ami (ak7ra)" userId="S::ak7ra@virginia.edu::c11ac0d0-6ed7-4b2e-a7be-6b60e3db782d" providerId="AD" clId="Web-{A21622AB-B93B-CCC2-8392-FA3E060C1EDB}" dt="2022-12-03T20:17:07.013" v="288"/>
          <pc:sldLayoutMkLst>
            <pc:docMk/>
            <pc:sldMasterMk cId="2916131863" sldId="2147483672"/>
            <pc:sldLayoutMk cId="4018757272" sldId="2147483675"/>
          </pc:sldLayoutMkLst>
        </pc:sldLayoutChg>
        <pc:sldLayoutChg chg="add del mod replId">
          <pc:chgData name="Kano, Ami (ak7ra)" userId="S::ak7ra@virginia.edu::c11ac0d0-6ed7-4b2e-a7be-6b60e3db782d" providerId="AD" clId="Web-{A21622AB-B93B-CCC2-8392-FA3E060C1EDB}" dt="2022-12-03T20:17:07.013" v="288"/>
          <pc:sldLayoutMkLst>
            <pc:docMk/>
            <pc:sldMasterMk cId="2916131863" sldId="2147483672"/>
            <pc:sldLayoutMk cId="3075600526" sldId="2147483676"/>
          </pc:sldLayoutMkLst>
        </pc:sldLayoutChg>
        <pc:sldLayoutChg chg="add del mod replId">
          <pc:chgData name="Kano, Ami (ak7ra)" userId="S::ak7ra@virginia.edu::c11ac0d0-6ed7-4b2e-a7be-6b60e3db782d" providerId="AD" clId="Web-{A21622AB-B93B-CCC2-8392-FA3E060C1EDB}" dt="2022-12-03T20:17:07.013" v="288"/>
          <pc:sldLayoutMkLst>
            <pc:docMk/>
            <pc:sldMasterMk cId="2916131863" sldId="2147483672"/>
            <pc:sldLayoutMk cId="3759255992" sldId="2147483677"/>
          </pc:sldLayoutMkLst>
        </pc:sldLayoutChg>
        <pc:sldLayoutChg chg="add del mod replId">
          <pc:chgData name="Kano, Ami (ak7ra)" userId="S::ak7ra@virginia.edu::c11ac0d0-6ed7-4b2e-a7be-6b60e3db782d" providerId="AD" clId="Web-{A21622AB-B93B-CCC2-8392-FA3E060C1EDB}" dt="2022-12-03T20:17:07.013" v="288"/>
          <pc:sldLayoutMkLst>
            <pc:docMk/>
            <pc:sldMasterMk cId="2916131863" sldId="2147483672"/>
            <pc:sldLayoutMk cId="639549219" sldId="2147483678"/>
          </pc:sldLayoutMkLst>
        </pc:sldLayoutChg>
        <pc:sldLayoutChg chg="add del mod replId">
          <pc:chgData name="Kano, Ami (ak7ra)" userId="S::ak7ra@virginia.edu::c11ac0d0-6ed7-4b2e-a7be-6b60e3db782d" providerId="AD" clId="Web-{A21622AB-B93B-CCC2-8392-FA3E060C1EDB}" dt="2022-12-03T20:17:07.013" v="288"/>
          <pc:sldLayoutMkLst>
            <pc:docMk/>
            <pc:sldMasterMk cId="2916131863" sldId="2147483672"/>
            <pc:sldLayoutMk cId="598201533" sldId="2147483679"/>
          </pc:sldLayoutMkLst>
        </pc:sldLayoutChg>
        <pc:sldLayoutChg chg="add del mod replId">
          <pc:chgData name="Kano, Ami (ak7ra)" userId="S::ak7ra@virginia.edu::c11ac0d0-6ed7-4b2e-a7be-6b60e3db782d" providerId="AD" clId="Web-{A21622AB-B93B-CCC2-8392-FA3E060C1EDB}" dt="2022-12-03T20:17:07.013" v="288"/>
          <pc:sldLayoutMkLst>
            <pc:docMk/>
            <pc:sldMasterMk cId="2916131863" sldId="2147483672"/>
            <pc:sldLayoutMk cId="3824928866" sldId="2147483680"/>
          </pc:sldLayoutMkLst>
        </pc:sldLayoutChg>
        <pc:sldLayoutChg chg="add del mod replId">
          <pc:chgData name="Kano, Ami (ak7ra)" userId="S::ak7ra@virginia.edu::c11ac0d0-6ed7-4b2e-a7be-6b60e3db782d" providerId="AD" clId="Web-{A21622AB-B93B-CCC2-8392-FA3E060C1EDB}" dt="2022-12-03T20:17:07.013" v="288"/>
          <pc:sldLayoutMkLst>
            <pc:docMk/>
            <pc:sldMasterMk cId="2916131863" sldId="2147483672"/>
            <pc:sldLayoutMk cId="702047165" sldId="2147483681"/>
          </pc:sldLayoutMkLst>
        </pc:sldLayoutChg>
        <pc:sldLayoutChg chg="add del mod replId">
          <pc:chgData name="Kano, Ami (ak7ra)" userId="S::ak7ra@virginia.edu::c11ac0d0-6ed7-4b2e-a7be-6b60e3db782d" providerId="AD" clId="Web-{A21622AB-B93B-CCC2-8392-FA3E060C1EDB}" dt="2022-12-03T20:17:07.013" v="288"/>
          <pc:sldLayoutMkLst>
            <pc:docMk/>
            <pc:sldMasterMk cId="2916131863" sldId="2147483672"/>
            <pc:sldLayoutMk cId="3638223025" sldId="2147483682"/>
          </pc:sldLayoutMkLst>
        </pc:sldLayoutChg>
        <pc:sldLayoutChg chg="add del mod replId">
          <pc:chgData name="Kano, Ami (ak7ra)" userId="S::ak7ra@virginia.edu::c11ac0d0-6ed7-4b2e-a7be-6b60e3db782d" providerId="AD" clId="Web-{A21622AB-B93B-CCC2-8392-FA3E060C1EDB}" dt="2022-12-03T20:17:07.013" v="288"/>
          <pc:sldLayoutMkLst>
            <pc:docMk/>
            <pc:sldMasterMk cId="2916131863" sldId="2147483672"/>
            <pc:sldLayoutMk cId="1125505261" sldId="2147483683"/>
          </pc:sldLayoutMkLst>
        </pc:sldLayoutChg>
      </pc:sldMasterChg>
      <pc:sldMasterChg chg="add addSldLayout modSldLayout">
        <pc:chgData name="Kano, Ami (ak7ra)" userId="S::ak7ra@virginia.edu::c11ac0d0-6ed7-4b2e-a7be-6b60e3db782d" providerId="AD" clId="Web-{A21622AB-B93B-CCC2-8392-FA3E060C1EDB}" dt="2022-12-03T20:17:07.013" v="288"/>
        <pc:sldMasterMkLst>
          <pc:docMk/>
          <pc:sldMasterMk cId="1187654682" sldId="2147483684"/>
        </pc:sldMasterMkLst>
        <pc:sldLayoutChg chg="add mod replId">
          <pc:chgData name="Kano, Ami (ak7ra)" userId="S::ak7ra@virginia.edu::c11ac0d0-6ed7-4b2e-a7be-6b60e3db782d" providerId="AD" clId="Web-{A21622AB-B93B-CCC2-8392-FA3E060C1EDB}" dt="2022-12-03T20:17:07.013" v="288"/>
          <pc:sldLayoutMkLst>
            <pc:docMk/>
            <pc:sldMasterMk cId="1187654682" sldId="2147483684"/>
            <pc:sldLayoutMk cId="358193535" sldId="2147483685"/>
          </pc:sldLayoutMkLst>
        </pc:sldLayoutChg>
        <pc:sldLayoutChg chg="add mod replId">
          <pc:chgData name="Kano, Ami (ak7ra)" userId="S::ak7ra@virginia.edu::c11ac0d0-6ed7-4b2e-a7be-6b60e3db782d" providerId="AD" clId="Web-{A21622AB-B93B-CCC2-8392-FA3E060C1EDB}" dt="2022-12-03T20:17:07.013" v="288"/>
          <pc:sldLayoutMkLst>
            <pc:docMk/>
            <pc:sldMasterMk cId="1187654682" sldId="2147483684"/>
            <pc:sldLayoutMk cId="3876243868" sldId="2147483686"/>
          </pc:sldLayoutMkLst>
        </pc:sldLayoutChg>
        <pc:sldLayoutChg chg="add mod replId">
          <pc:chgData name="Kano, Ami (ak7ra)" userId="S::ak7ra@virginia.edu::c11ac0d0-6ed7-4b2e-a7be-6b60e3db782d" providerId="AD" clId="Web-{A21622AB-B93B-CCC2-8392-FA3E060C1EDB}" dt="2022-12-03T20:17:07.013" v="288"/>
          <pc:sldLayoutMkLst>
            <pc:docMk/>
            <pc:sldMasterMk cId="1187654682" sldId="2147483684"/>
            <pc:sldLayoutMk cId="7425195" sldId="2147483687"/>
          </pc:sldLayoutMkLst>
        </pc:sldLayoutChg>
        <pc:sldLayoutChg chg="add mod replId">
          <pc:chgData name="Kano, Ami (ak7ra)" userId="S::ak7ra@virginia.edu::c11ac0d0-6ed7-4b2e-a7be-6b60e3db782d" providerId="AD" clId="Web-{A21622AB-B93B-CCC2-8392-FA3E060C1EDB}" dt="2022-12-03T20:17:07.013" v="288"/>
          <pc:sldLayoutMkLst>
            <pc:docMk/>
            <pc:sldMasterMk cId="1187654682" sldId="2147483684"/>
            <pc:sldLayoutMk cId="1475161035" sldId="2147483688"/>
          </pc:sldLayoutMkLst>
        </pc:sldLayoutChg>
        <pc:sldLayoutChg chg="add mod replId">
          <pc:chgData name="Kano, Ami (ak7ra)" userId="S::ak7ra@virginia.edu::c11ac0d0-6ed7-4b2e-a7be-6b60e3db782d" providerId="AD" clId="Web-{A21622AB-B93B-CCC2-8392-FA3E060C1EDB}" dt="2022-12-03T20:17:07.013" v="288"/>
          <pc:sldLayoutMkLst>
            <pc:docMk/>
            <pc:sldMasterMk cId="1187654682" sldId="2147483684"/>
            <pc:sldLayoutMk cId="2498619015" sldId="2147483689"/>
          </pc:sldLayoutMkLst>
        </pc:sldLayoutChg>
        <pc:sldLayoutChg chg="add mod replId">
          <pc:chgData name="Kano, Ami (ak7ra)" userId="S::ak7ra@virginia.edu::c11ac0d0-6ed7-4b2e-a7be-6b60e3db782d" providerId="AD" clId="Web-{A21622AB-B93B-CCC2-8392-FA3E060C1EDB}" dt="2022-12-03T20:17:07.013" v="288"/>
          <pc:sldLayoutMkLst>
            <pc:docMk/>
            <pc:sldMasterMk cId="1187654682" sldId="2147483684"/>
            <pc:sldLayoutMk cId="1961935658" sldId="2147483690"/>
          </pc:sldLayoutMkLst>
        </pc:sldLayoutChg>
        <pc:sldLayoutChg chg="add mod replId">
          <pc:chgData name="Kano, Ami (ak7ra)" userId="S::ak7ra@virginia.edu::c11ac0d0-6ed7-4b2e-a7be-6b60e3db782d" providerId="AD" clId="Web-{A21622AB-B93B-CCC2-8392-FA3E060C1EDB}" dt="2022-12-03T20:17:07.013" v="288"/>
          <pc:sldLayoutMkLst>
            <pc:docMk/>
            <pc:sldMasterMk cId="1187654682" sldId="2147483684"/>
            <pc:sldLayoutMk cId="2788639308" sldId="2147483691"/>
          </pc:sldLayoutMkLst>
        </pc:sldLayoutChg>
        <pc:sldLayoutChg chg="add mod replId">
          <pc:chgData name="Kano, Ami (ak7ra)" userId="S::ak7ra@virginia.edu::c11ac0d0-6ed7-4b2e-a7be-6b60e3db782d" providerId="AD" clId="Web-{A21622AB-B93B-CCC2-8392-FA3E060C1EDB}" dt="2022-12-03T20:17:07.013" v="288"/>
          <pc:sldLayoutMkLst>
            <pc:docMk/>
            <pc:sldMasterMk cId="1187654682" sldId="2147483684"/>
            <pc:sldLayoutMk cId="368957336" sldId="2147483692"/>
          </pc:sldLayoutMkLst>
        </pc:sldLayoutChg>
        <pc:sldLayoutChg chg="add mod replId">
          <pc:chgData name="Kano, Ami (ak7ra)" userId="S::ak7ra@virginia.edu::c11ac0d0-6ed7-4b2e-a7be-6b60e3db782d" providerId="AD" clId="Web-{A21622AB-B93B-CCC2-8392-FA3E060C1EDB}" dt="2022-12-03T20:17:07.013" v="288"/>
          <pc:sldLayoutMkLst>
            <pc:docMk/>
            <pc:sldMasterMk cId="1187654682" sldId="2147483684"/>
            <pc:sldLayoutMk cId="2049096926" sldId="2147483693"/>
          </pc:sldLayoutMkLst>
        </pc:sldLayoutChg>
        <pc:sldLayoutChg chg="add mod replId">
          <pc:chgData name="Kano, Ami (ak7ra)" userId="S::ak7ra@virginia.edu::c11ac0d0-6ed7-4b2e-a7be-6b60e3db782d" providerId="AD" clId="Web-{A21622AB-B93B-CCC2-8392-FA3E060C1EDB}" dt="2022-12-03T20:17:07.013" v="288"/>
          <pc:sldLayoutMkLst>
            <pc:docMk/>
            <pc:sldMasterMk cId="1187654682" sldId="2147483684"/>
            <pc:sldLayoutMk cId="1478591615" sldId="2147483694"/>
          </pc:sldLayoutMkLst>
        </pc:sldLayoutChg>
        <pc:sldLayoutChg chg="add mod replId">
          <pc:chgData name="Kano, Ami (ak7ra)" userId="S::ak7ra@virginia.edu::c11ac0d0-6ed7-4b2e-a7be-6b60e3db782d" providerId="AD" clId="Web-{A21622AB-B93B-CCC2-8392-FA3E060C1EDB}" dt="2022-12-03T20:17:07.013" v="288"/>
          <pc:sldLayoutMkLst>
            <pc:docMk/>
            <pc:sldMasterMk cId="1187654682" sldId="2147483684"/>
            <pc:sldLayoutMk cId="3943271189" sldId="2147483695"/>
          </pc:sldLayoutMkLst>
        </pc:sldLayoutChg>
      </pc:sldMasterChg>
    </pc:docChg>
  </pc:docChgLst>
  <pc:docChgLst>
    <pc:chgData name="Zheng, Chunru (cz8yb)" userId="S::cz8yb@virginia.edu::f89ebd59-4737-415d-8842-2b5b9ccfec54" providerId="AD" clId="Web-{C0E664DE-F0B6-5CB9-6A01-B29EA6FC8BCC}"/>
    <pc:docChg chg="modSld">
      <pc:chgData name="Zheng, Chunru (cz8yb)" userId="S::cz8yb@virginia.edu::f89ebd59-4737-415d-8842-2b5b9ccfec54" providerId="AD" clId="Web-{C0E664DE-F0B6-5CB9-6A01-B29EA6FC8BCC}" dt="2022-12-03T00:47:26.733" v="8" actId="20577"/>
      <pc:docMkLst>
        <pc:docMk/>
      </pc:docMkLst>
      <pc:sldChg chg="modSp">
        <pc:chgData name="Zheng, Chunru (cz8yb)" userId="S::cz8yb@virginia.edu::f89ebd59-4737-415d-8842-2b5b9ccfec54" providerId="AD" clId="Web-{C0E664DE-F0B6-5CB9-6A01-B29EA6FC8BCC}" dt="2022-12-03T00:47:26.733" v="8" actId="20577"/>
        <pc:sldMkLst>
          <pc:docMk/>
          <pc:sldMk cId="4293229921" sldId="257"/>
        </pc:sldMkLst>
        <pc:spChg chg="mod">
          <ac:chgData name="Zheng, Chunru (cz8yb)" userId="S::cz8yb@virginia.edu::f89ebd59-4737-415d-8842-2b5b9ccfec54" providerId="AD" clId="Web-{C0E664DE-F0B6-5CB9-6A01-B29EA6FC8BCC}" dt="2022-12-03T00:47:26.733" v="8" actId="20577"/>
          <ac:spMkLst>
            <pc:docMk/>
            <pc:sldMk cId="4293229921" sldId="257"/>
            <ac:spMk id="3" creationId="{1033E0BF-DB6B-918B-FA7B-CF0B85FF7B56}"/>
          </ac:spMkLst>
        </pc:spChg>
      </pc:sldChg>
    </pc:docChg>
  </pc:docChgLst>
  <pc:docChgLst>
    <pc:chgData name="Kano, Ami (ak7ra)" userId="S::ak7ra@virginia.edu::c11ac0d0-6ed7-4b2e-a7be-6b60e3db782d" providerId="AD" clId="Web-{3C46CF63-3898-FEDA-D552-30CDFBAE596E}"/>
    <pc:docChg chg="modSld">
      <pc:chgData name="Kano, Ami (ak7ra)" userId="S::ak7ra@virginia.edu::c11ac0d0-6ed7-4b2e-a7be-6b60e3db782d" providerId="AD" clId="Web-{3C46CF63-3898-FEDA-D552-30CDFBAE596E}" dt="2023-01-20T17:52:34.149" v="33" actId="14100"/>
      <pc:docMkLst>
        <pc:docMk/>
      </pc:docMkLst>
      <pc:sldChg chg="modSp">
        <pc:chgData name="Kano, Ami (ak7ra)" userId="S::ak7ra@virginia.edu::c11ac0d0-6ed7-4b2e-a7be-6b60e3db782d" providerId="AD" clId="Web-{3C46CF63-3898-FEDA-D552-30CDFBAE596E}" dt="2023-01-20T17:52:34.149" v="33" actId="14100"/>
        <pc:sldMkLst>
          <pc:docMk/>
          <pc:sldMk cId="2413865497" sldId="261"/>
        </pc:sldMkLst>
        <pc:spChg chg="mod">
          <ac:chgData name="Kano, Ami (ak7ra)" userId="S::ak7ra@virginia.edu::c11ac0d0-6ed7-4b2e-a7be-6b60e3db782d" providerId="AD" clId="Web-{3C46CF63-3898-FEDA-D552-30CDFBAE596E}" dt="2023-01-20T17:52:34.149" v="33" actId="14100"/>
          <ac:spMkLst>
            <pc:docMk/>
            <pc:sldMk cId="2413865497" sldId="261"/>
            <ac:spMk id="3" creationId="{F3BE54B8-1D19-C7E2-E81A-1621159A1D9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3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91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71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43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61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19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35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39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7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96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54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solidFill>
                  <a:srgbClr val="080808"/>
                </a:solidFill>
                <a:cs typeface="Calibri"/>
              </a:rPr>
              <a:t>Ami Kano, </a:t>
            </a:r>
            <a:r>
              <a:rPr lang="en-US" sz="2000" err="1">
                <a:solidFill>
                  <a:srgbClr val="080808"/>
                </a:solidFill>
                <a:cs typeface="Calibri"/>
              </a:rPr>
              <a:t>Chunru</a:t>
            </a:r>
            <a:r>
              <a:rPr lang="en-US" sz="2000">
                <a:solidFill>
                  <a:srgbClr val="080808"/>
                </a:solidFill>
                <a:cs typeface="Calibri"/>
              </a:rPr>
              <a:t> Zheng, Rachel Grace </a:t>
            </a:r>
            <a:r>
              <a:rPr lang="en-US" sz="2000" err="1">
                <a:solidFill>
                  <a:srgbClr val="080808"/>
                </a:solidFill>
                <a:cs typeface="Calibri"/>
              </a:rPr>
              <a:t>Treene</a:t>
            </a:r>
            <a:endParaRPr lang="en-US" sz="2000" err="1">
              <a:solidFill>
                <a:srgbClr val="08080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  <a:cs typeface="Calibri Light"/>
              </a:rPr>
              <a:t>Putting History on the Map</a:t>
            </a:r>
            <a:endParaRPr lang="en-US" sz="360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3E0BF-DB6B-918B-FA7B-CF0B85FF7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769" y="1782981"/>
            <a:ext cx="9730609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000" b="1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b="1">
                <a:ea typeface="+mn-lt"/>
                <a:cs typeface="+mn-lt"/>
              </a:rPr>
              <a:t>One Shared Story connects families to their ancestry. Specifically, they help the African American community gain insight into their ancestry prior to emancipation.</a:t>
            </a:r>
            <a:endParaRPr lang="en-US" sz="2000" b="1">
              <a:cs typeface="Calibri" panose="020F0502020204030204"/>
            </a:endParaRPr>
          </a:p>
          <a:p>
            <a:r>
              <a:rPr lang="en-US" sz="1800">
                <a:ea typeface="+mn-lt"/>
                <a:cs typeface="+mn-lt"/>
              </a:rPr>
              <a:t>Minorities and women struggle to</a:t>
            </a:r>
            <a:r>
              <a:rPr lang="en-US" sz="1800" b="1">
                <a:ea typeface="+mn-lt"/>
                <a:cs typeface="+mn-lt"/>
              </a:rPr>
              <a:t> trace ancestry</a:t>
            </a:r>
            <a:r>
              <a:rPr lang="en-US" sz="1800">
                <a:ea typeface="+mn-lt"/>
                <a:cs typeface="+mn-lt"/>
              </a:rPr>
              <a:t> because Census (and other government records) only tracked the names of free adult males before 1870Census.</a:t>
            </a:r>
          </a:p>
          <a:p>
            <a:r>
              <a:rPr lang="en-US" sz="1800" err="1">
                <a:ea typeface="+mn-lt"/>
                <a:cs typeface="+mn-lt"/>
              </a:rPr>
              <a:t>OneSharedStory</a:t>
            </a:r>
            <a:r>
              <a:rPr lang="en-US" sz="1800">
                <a:ea typeface="+mn-lt"/>
                <a:cs typeface="+mn-lt"/>
              </a:rPr>
              <a:t> wants to identify and make available</a:t>
            </a:r>
            <a:r>
              <a:rPr lang="en-US" sz="1800" b="1">
                <a:ea typeface="+mn-lt"/>
                <a:cs typeface="+mn-lt"/>
              </a:rPr>
              <a:t> Property Tax Records</a:t>
            </a:r>
            <a:r>
              <a:rPr lang="en-US" sz="1800">
                <a:ea typeface="+mn-lt"/>
                <a:cs typeface="+mn-lt"/>
              </a:rPr>
              <a:t> that can be used to identify these “hidden” stories.</a:t>
            </a:r>
          </a:p>
          <a:p>
            <a:r>
              <a:rPr lang="en-US" sz="1800">
                <a:ea typeface="+mn-lt"/>
                <a:cs typeface="+mn-lt"/>
              </a:rPr>
              <a:t>They have volunteers transcribe data into standardized spreadsheets and hope we can create </a:t>
            </a:r>
            <a:r>
              <a:rPr lang="en-US" sz="1800" b="1">
                <a:ea typeface="+mn-lt"/>
                <a:cs typeface="+mn-lt"/>
              </a:rPr>
              <a:t>a database for storage, a dashboard for interactive search, and pipeline for future entries.</a:t>
            </a:r>
            <a:endParaRPr lang="en-US" sz="1800" b="1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046D46-0422-780F-4A8C-AAF53B7F1860}"/>
              </a:ext>
            </a:extLst>
          </p:cNvPr>
          <p:cNvSpPr txBox="1"/>
          <p:nvPr/>
        </p:nvSpPr>
        <p:spPr>
          <a:xfrm>
            <a:off x="2733412" y="782972"/>
            <a:ext cx="672517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>
                <a:latin typeface="Calibri Light"/>
                <a:ea typeface="+mn-lt"/>
                <a:cs typeface="+mn-lt"/>
              </a:rPr>
              <a:t>Our Client: </a:t>
            </a:r>
            <a:r>
              <a:rPr lang="en-US" sz="3600" err="1">
                <a:latin typeface="Calibri Light"/>
                <a:ea typeface="+mn-lt"/>
                <a:cs typeface="+mn-lt"/>
              </a:rPr>
              <a:t>OneSharedStory</a:t>
            </a:r>
            <a:endParaRPr lang="en-US" sz="3600">
              <a:latin typeface="Calibri Light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93229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BA1C87-3B05-2F6C-1BA4-E894D92443E4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Our Tasks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C3FC0-F83D-0C58-2D4E-2710BE151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201" y="1782981"/>
            <a:ext cx="9668761" cy="4393982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endParaRPr lang="en-US" sz="2000" b="1"/>
          </a:p>
          <a:p>
            <a:pPr marL="0"/>
            <a:r>
              <a:rPr lang="en-US" sz="2000" b="1"/>
              <a:t>1. Choose the type of database</a:t>
            </a:r>
          </a:p>
          <a:p>
            <a:pPr lvl="1"/>
            <a:r>
              <a:rPr lang="en-US" sz="2000"/>
              <a:t> Non-relational vs. Relational</a:t>
            </a:r>
          </a:p>
          <a:p>
            <a:pPr marL="0"/>
            <a:r>
              <a:rPr lang="en-US" sz="2000" b="1"/>
              <a:t>2. Design database</a:t>
            </a:r>
          </a:p>
          <a:p>
            <a:pPr lvl="1"/>
            <a:r>
              <a:rPr lang="en-US" sz="2000"/>
              <a:t> Structure data if using a relational database</a:t>
            </a:r>
          </a:p>
          <a:p>
            <a:pPr lvl="1"/>
            <a:r>
              <a:rPr lang="en-US" sz="2000"/>
              <a:t> Relationships: one to many, one to many, many to many</a:t>
            </a:r>
          </a:p>
          <a:p>
            <a:pPr marL="0"/>
            <a:r>
              <a:rPr lang="en-US" sz="2000" b="1"/>
              <a:t>3. Implement database and pipeline</a:t>
            </a:r>
          </a:p>
          <a:p>
            <a:pPr marL="0"/>
            <a:r>
              <a:rPr lang="en-US" sz="2000" b="1"/>
              <a:t>4. Implement search platform</a:t>
            </a:r>
          </a:p>
          <a:p>
            <a:pPr lvl="1"/>
            <a:r>
              <a:rPr lang="en-US" sz="2000"/>
              <a:t>People accessing the data could be searching by surname, first name, date, location.</a:t>
            </a:r>
          </a:p>
          <a:p>
            <a:pPr lvl="1"/>
            <a:r>
              <a:rPr lang="en-US" sz="2000"/>
              <a:t>Searchers will be people looking for documents (historians) and people looking for people (relatives)</a:t>
            </a:r>
          </a:p>
        </p:txBody>
      </p:sp>
      <p:sp>
        <p:nvSpPr>
          <p:cNvPr id="36" name="Rectangle 2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2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2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Rectangle 2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62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ADD3D-95BB-983E-C730-2766DF502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134" y="389467"/>
            <a:ext cx="4970877" cy="1135737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cs typeface="Calibri Light"/>
              </a:rPr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5B734-A1F4-12C2-C60D-26388418A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4970877" cy="439398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b="1">
                <a:cs typeface="Calibri"/>
              </a:rPr>
              <a:t>Our data comes from historical documents, such as personal property tax records and church records.</a:t>
            </a:r>
            <a:endParaRPr lang="en-US" sz="2000" b="1"/>
          </a:p>
          <a:p>
            <a:r>
              <a:rPr lang="en-US" sz="2000">
                <a:cs typeface="Calibri"/>
              </a:rPr>
              <a:t>Our client has been investigating ways to best organize and combine information</a:t>
            </a:r>
          </a:p>
          <a:p>
            <a:pPr lvl="1"/>
            <a:r>
              <a:rPr lang="en-US" sz="2000">
                <a:cs typeface="Calibri"/>
              </a:rPr>
              <a:t>Previously, they had interns manually type in the information from the historical documents into spreadsheets</a:t>
            </a:r>
          </a:p>
          <a:p>
            <a:r>
              <a:rPr lang="en-US" sz="2000">
                <a:cs typeface="Calibri"/>
              </a:rPr>
              <a:t>This is unstructured data</a:t>
            </a:r>
          </a:p>
          <a:p>
            <a:r>
              <a:rPr lang="en-US" sz="2000">
                <a:cs typeface="Calibri"/>
              </a:rPr>
              <a:t>The providers of the historical documents (libraries, churches) wish that they be able to retain rights/ownership of document</a:t>
            </a:r>
          </a:p>
          <a:p>
            <a:endParaRPr lang="en-US" sz="2000">
              <a:cs typeface="Calibri"/>
            </a:endParaRP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AB2D7AA0-6F42-C828-D95E-629265C79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813" y="1729355"/>
            <a:ext cx="5290720" cy="3399288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2331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E5912-6D39-C066-E974-A87BAA6E1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934" y="2634514"/>
            <a:ext cx="2319528" cy="1581883"/>
          </a:xfrm>
        </p:spPr>
        <p:txBody>
          <a:bodyPr anchor="t">
            <a:normAutofit/>
          </a:bodyPr>
          <a:lstStyle/>
          <a:p>
            <a:r>
              <a:rPr lang="en-US" sz="3600">
                <a:cs typeface="Calibri Light"/>
              </a:rPr>
              <a:t>Tools and Software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E2FED-23A3-5F19-CB68-DC6705D5C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2258006"/>
            <a:ext cx="6478513" cy="39565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cs typeface="Calibri"/>
              </a:rPr>
              <a:t>Some sort of SQL</a:t>
            </a:r>
          </a:p>
          <a:p>
            <a:pPr lvl="1"/>
            <a:r>
              <a:rPr lang="en-US" sz="2000">
                <a:cs typeface="Calibri"/>
              </a:rPr>
              <a:t>Most likely MySQL or NoSQL</a:t>
            </a:r>
          </a:p>
          <a:p>
            <a:r>
              <a:rPr lang="en-US" sz="2000">
                <a:cs typeface="Calibri"/>
              </a:rPr>
              <a:t>phpMyAdmin</a:t>
            </a:r>
          </a:p>
          <a:p>
            <a:pPr lvl="1"/>
            <a:r>
              <a:rPr lang="en-US" sz="2000">
                <a:cs typeface="Calibri"/>
              </a:rPr>
              <a:t>Software tool for administrating SQL</a:t>
            </a:r>
          </a:p>
          <a:p>
            <a:pPr lvl="1"/>
            <a:r>
              <a:rPr lang="en-US" sz="2000">
                <a:cs typeface="Calibri"/>
              </a:rPr>
              <a:t>Available for free on client's website</a:t>
            </a:r>
          </a:p>
          <a:p>
            <a:r>
              <a:rPr lang="en-US" sz="2000">
                <a:cs typeface="Calibri"/>
              </a:rPr>
              <a:t>Client requires a free solution for database hosting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18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E525A-3F4E-847A-AEB3-BCEC1A986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cs typeface="Calibri Light"/>
              </a:rPr>
              <a:t>Metric of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E54B8-1D19-C7E2-E81A-1621159A1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6165" y="1729206"/>
            <a:ext cx="7029804" cy="44168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000" b="1">
              <a:cs typeface="Calibri"/>
            </a:endParaRPr>
          </a:p>
          <a:p>
            <a:pPr marL="0" indent="0">
              <a:buNone/>
            </a:pPr>
            <a:endParaRPr lang="en-US" sz="2000" b="1">
              <a:cs typeface="Calibri"/>
            </a:endParaRPr>
          </a:p>
          <a:p>
            <a:pPr marL="0" indent="0">
              <a:buNone/>
            </a:pPr>
            <a:endParaRPr lang="en-US" sz="2000" b="1">
              <a:cs typeface="Calibri"/>
            </a:endParaRPr>
          </a:p>
          <a:p>
            <a:pPr marL="0" indent="0" algn="ctr">
              <a:buNone/>
            </a:pPr>
            <a:r>
              <a:rPr lang="en-US" sz="2000" b="1" dirty="0">
                <a:cs typeface="Calibri"/>
              </a:rPr>
              <a:t>Design and creation of Database and pipeline, by or before the end of the Spring semester</a:t>
            </a:r>
          </a:p>
          <a:p>
            <a:pPr marL="0" indent="0" algn="ctr">
              <a:buNone/>
            </a:pPr>
            <a:endParaRPr lang="en-US" sz="2000" b="1">
              <a:cs typeface="Calibri"/>
            </a:endParaRPr>
          </a:p>
          <a:p>
            <a:pPr marL="0" indent="0" algn="ctr">
              <a:buNone/>
            </a:pPr>
            <a:r>
              <a:rPr lang="en-US" sz="2000" b="1" dirty="0">
                <a:cs typeface="Calibri"/>
              </a:rPr>
              <a:t>Perhaps a demo database/dashboard in 3 weeks ~ 1 month?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65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27F030-58A9-44B8-ABF5-0372D2954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328306-71F0-4C12-A2D9-7C857146B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1666" y="741294"/>
            <a:ext cx="5422335" cy="5422335"/>
          </a:xfrm>
          <a:custGeom>
            <a:avLst/>
            <a:gdLst>
              <a:gd name="connsiteX0" fmla="*/ 0 w 5422335"/>
              <a:gd name="connsiteY0" fmla="*/ 539819 h 5422335"/>
              <a:gd name="connsiteX1" fmla="*/ 539819 w 5422335"/>
              <a:gd name="connsiteY1" fmla="*/ 0 h 5422335"/>
              <a:gd name="connsiteX2" fmla="*/ 5422335 w 5422335"/>
              <a:gd name="connsiteY2" fmla="*/ 0 h 5422335"/>
              <a:gd name="connsiteX3" fmla="*/ 5422335 w 5422335"/>
              <a:gd name="connsiteY3" fmla="*/ 4816159 h 5422335"/>
              <a:gd name="connsiteX4" fmla="*/ 4816159 w 5422335"/>
              <a:gd name="connsiteY4" fmla="*/ 5422335 h 5422335"/>
              <a:gd name="connsiteX5" fmla="*/ 1331251 w 5422335"/>
              <a:gd name="connsiteY5" fmla="*/ 5422335 h 5422335"/>
              <a:gd name="connsiteX6" fmla="*/ 0 w 5422335"/>
              <a:gd name="connsiteY6" fmla="*/ 4091084 h 5422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2335" h="5422335">
                <a:moveTo>
                  <a:pt x="0" y="539819"/>
                </a:moveTo>
                <a:lnTo>
                  <a:pt x="539819" y="0"/>
                </a:lnTo>
                <a:lnTo>
                  <a:pt x="5422335" y="0"/>
                </a:lnTo>
                <a:lnTo>
                  <a:pt x="5422335" y="4816159"/>
                </a:lnTo>
                <a:lnTo>
                  <a:pt x="4816159" y="5422335"/>
                </a:lnTo>
                <a:lnTo>
                  <a:pt x="1331251" y="5422335"/>
                </a:lnTo>
                <a:lnTo>
                  <a:pt x="0" y="4091084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4AB010C-C307-4A53-9D97-39C6AAB2E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917505" y="-622183"/>
            <a:ext cx="1508163" cy="1508163"/>
          </a:xfrm>
          <a:custGeom>
            <a:avLst/>
            <a:gdLst>
              <a:gd name="connsiteX0" fmla="*/ 0 w 1508163"/>
              <a:gd name="connsiteY0" fmla="*/ 1321630 h 1508163"/>
              <a:gd name="connsiteX1" fmla="*/ 1321630 w 1508163"/>
              <a:gd name="connsiteY1" fmla="*/ 0 h 1508163"/>
              <a:gd name="connsiteX2" fmla="*/ 1508163 w 1508163"/>
              <a:gd name="connsiteY2" fmla="*/ 0 h 1508163"/>
              <a:gd name="connsiteX3" fmla="*/ 1508163 w 1508163"/>
              <a:gd name="connsiteY3" fmla="*/ 1508163 h 1508163"/>
              <a:gd name="connsiteX4" fmla="*/ 0 w 1508163"/>
              <a:gd name="connsiteY4" fmla="*/ 1508163 h 1508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163" h="1508163">
                <a:moveTo>
                  <a:pt x="0" y="1321630"/>
                </a:moveTo>
                <a:lnTo>
                  <a:pt x="1321630" y="0"/>
                </a:lnTo>
                <a:lnTo>
                  <a:pt x="1508163" y="0"/>
                </a:lnTo>
                <a:lnTo>
                  <a:pt x="1508163" y="1508163"/>
                </a:lnTo>
                <a:lnTo>
                  <a:pt x="0" y="150816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52C512-4076-456E-AD89-50B031645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53041" y="342543"/>
            <a:ext cx="678106" cy="67810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C24C9E-C2F4-4FA4-947B-6CBAC7C3A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550345" y="2526029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4B7750-FFCA-4912-AC2E-989EECC9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828903" y="2552919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2494659-52DF-4053-975B-36F06255E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63972" y="5565676"/>
            <a:ext cx="1425687" cy="1425687"/>
          </a:xfrm>
          <a:custGeom>
            <a:avLst/>
            <a:gdLst>
              <a:gd name="connsiteX0" fmla="*/ 0 w 1425687"/>
              <a:gd name="connsiteY0" fmla="*/ 0 h 1425687"/>
              <a:gd name="connsiteX1" fmla="*/ 1425687 w 1425687"/>
              <a:gd name="connsiteY1" fmla="*/ 0 h 1425687"/>
              <a:gd name="connsiteX2" fmla="*/ 1425687 w 1425687"/>
              <a:gd name="connsiteY2" fmla="*/ 819509 h 1425687"/>
              <a:gd name="connsiteX3" fmla="*/ 819509 w 1425687"/>
              <a:gd name="connsiteY3" fmla="*/ 1425687 h 1425687"/>
              <a:gd name="connsiteX4" fmla="*/ 0 w 1425687"/>
              <a:gd name="connsiteY4" fmla="*/ 1425687 h 142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5687" h="1425687">
                <a:moveTo>
                  <a:pt x="0" y="0"/>
                </a:moveTo>
                <a:lnTo>
                  <a:pt x="1425687" y="0"/>
                </a:lnTo>
                <a:lnTo>
                  <a:pt x="1425687" y="819509"/>
                </a:lnTo>
                <a:lnTo>
                  <a:pt x="819509" y="1425687"/>
                </a:lnTo>
                <a:lnTo>
                  <a:pt x="0" y="1425687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E807326-229C-458C-BDA0-C72126216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CADE1D5-E79C-4CEF-BEFD-B66EFB394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AA745D-30D6-2C6B-1651-4B599769F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rgbClr val="080808"/>
                </a:solidFill>
                <a:cs typeface="Calibri Light"/>
              </a:rPr>
              <a:t>Questions?</a:t>
            </a:r>
            <a:endParaRPr lang="en-US" sz="3600" kern="120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54FC8EB5-1620-43B8-B816-8A91B6EA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3866" y="5708769"/>
            <a:ext cx="2313591" cy="1156796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D544515-9F93-4809-A102-B49C85F46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797" y="6332156"/>
            <a:ext cx="1066816" cy="53340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06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CF426DE30C724A92F0BB43A571AEB9" ma:contentTypeVersion="2" ma:contentTypeDescription="Create a new document." ma:contentTypeScope="" ma:versionID="36fd22c3a6a7b17205cb28604c17d081">
  <xsd:schema xmlns:xsd="http://www.w3.org/2001/XMLSchema" xmlns:xs="http://www.w3.org/2001/XMLSchema" xmlns:p="http://schemas.microsoft.com/office/2006/metadata/properties" xmlns:ns2="709c4089-89de-4de7-8302-0733cd2f920d" targetNamespace="http://schemas.microsoft.com/office/2006/metadata/properties" ma:root="true" ma:fieldsID="674ae2ea6a531ecbf87cf98f898c056a" ns2:_="">
    <xsd:import namespace="709c4089-89de-4de7-8302-0733cd2f92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9c4089-89de-4de7-8302-0733cd2f92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2DA59C-7C21-44F7-8BB7-D042D7AF018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A1AAA8D-FB54-4C8D-BBB4-F7DB087489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6CD978-6CE1-4D12-99E9-2743139B209A}">
  <ds:schemaRefs>
    <ds:schemaRef ds:uri="709c4089-89de-4de7-8302-0733cd2f920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Putting History on the Map</vt:lpstr>
      <vt:lpstr>PowerPoint Presentation</vt:lpstr>
      <vt:lpstr>PowerPoint Presentation</vt:lpstr>
      <vt:lpstr>Data Set</vt:lpstr>
      <vt:lpstr>Tools and Software</vt:lpstr>
      <vt:lpstr>Metric of Success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7</cp:revision>
  <dcterms:created xsi:type="dcterms:W3CDTF">2022-12-02T18:17:52Z</dcterms:created>
  <dcterms:modified xsi:type="dcterms:W3CDTF">2023-01-20T17:52:40Z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0x010100ADCF426DE30C724A92F0BB43A571AEB9</vt:lpwstr>
  </property>
</Properties>
</file>