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9" r:id="rId4"/>
    <p:sldId id="267" r:id="rId5"/>
    <p:sldId id="270" r:id="rId6"/>
    <p:sldId id="258" r:id="rId7"/>
    <p:sldId id="261" r:id="rId8"/>
    <p:sldId id="262" r:id="rId9"/>
    <p:sldId id="263" r:id="rId10"/>
    <p:sldId id="264" r:id="rId11"/>
    <p:sldId id="265" r:id="rId12"/>
    <p:sldId id="259" r:id="rId13"/>
    <p:sldId id="271" r:id="rId14"/>
    <p:sldId id="260" r:id="rId15"/>
    <p:sldId id="273" r:id="rId16"/>
    <p:sldId id="256" r:id="rId17"/>
    <p:sldId id="272" r:id="rId18"/>
    <p:sldId id="25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68" d="100"/>
          <a:sy n="68" d="100"/>
        </p:scale>
        <p:origin x="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6E475-26F0-4FC2-B094-C497B9ACF9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16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BE000-39BF-4D75-96F0-4671D6ECAD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66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15869-BA9B-4F0B-8E24-9CF07C511C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72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7426-4916-4671-93D4-4B59FB5F4B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8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55ED8-997F-4050-ADF9-10640D0C36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19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7A9B4-A1DF-42B9-A7C1-B2DB646446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69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8D7F7-9550-4A7A-96A0-A62597CBB7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4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585BB-143D-4A77-A8D1-28E1FF42B5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81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39EB6-EE39-4CD4-B5E8-45690C021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11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3847E-216A-4A39-9CD3-1E02C1C3C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50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36A8D-3019-442C-92BD-398DB5063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9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A9C5AA5-D4C8-44A0-BCE9-316F6FBB69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26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Chapter 28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7620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Think back to Ph 211.  One of the things we discovered what that many physics problems are much easier if we think in terms of Energy.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457200" y="2895600"/>
            <a:ext cx="403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Consider a Parallel Plate Capacitor</a:t>
            </a: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4724400" y="3505200"/>
            <a:ext cx="762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6629400" y="3352800"/>
            <a:ext cx="76200" cy="304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5" name="Oval 10"/>
          <p:cNvSpPr>
            <a:spLocks noChangeArrowheads="1"/>
          </p:cNvSpPr>
          <p:nvPr/>
        </p:nvSpPr>
        <p:spPr bwMode="auto">
          <a:xfrm>
            <a:off x="56388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6" name="Text Box 11"/>
          <p:cNvSpPr txBox="1">
            <a:spLocks noChangeArrowheads="1"/>
          </p:cNvSpPr>
          <p:nvPr/>
        </p:nvSpPr>
        <p:spPr bwMode="auto">
          <a:xfrm>
            <a:off x="685800" y="4038600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E = </a:t>
            </a:r>
            <a:r>
              <a:rPr lang="en-US" altLang="en-US" sz="4000">
                <a:sym typeface="Symbol" panose="05050102010706020507" pitchFamily="18" charset="2"/>
              </a:rPr>
              <a:t>/</a:t>
            </a:r>
            <a:r>
              <a:rPr lang="en-US" altLang="en-US" sz="4000" baseline="-25000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057" name="Text Box 12"/>
          <p:cNvSpPr txBox="1">
            <a:spLocks noChangeArrowheads="1"/>
          </p:cNvSpPr>
          <p:nvPr/>
        </p:nvSpPr>
        <p:spPr bwMode="auto">
          <a:xfrm>
            <a:off x="457200" y="5105400"/>
            <a:ext cx="3886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Let’s use the definition of Work to analyze this situation.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sadd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68" b="16339"/>
          <a:stretch>
            <a:fillRect/>
          </a:stretch>
        </p:blipFill>
        <p:spPr bwMode="auto">
          <a:xfrm>
            <a:off x="1524000" y="1905000"/>
            <a:ext cx="2362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" descr="ca7143ed-25d1-4287-a378-cd49c7aba5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85800"/>
            <a:ext cx="289560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304800" y="304800"/>
            <a:ext cx="525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We could also create a 3-D potential map of the system.</a:t>
            </a:r>
          </a:p>
        </p:txBody>
      </p:sp>
      <p:sp>
        <p:nvSpPr>
          <p:cNvPr id="11269" name="Line 8"/>
          <p:cNvSpPr>
            <a:spLocks noChangeShapeType="1"/>
          </p:cNvSpPr>
          <p:nvPr/>
        </p:nvSpPr>
        <p:spPr bwMode="auto">
          <a:xfrm flipV="1">
            <a:off x="2590800" y="62484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3352800" y="6400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</a:t>
            </a:r>
            <a:r>
              <a:rPr lang="en-US" altLang="en-US" sz="1800" baseline="-25000"/>
              <a:t>x</a:t>
            </a: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1524000" y="5791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</a:t>
            </a:r>
            <a:r>
              <a:rPr lang="en-US" altLang="en-US" sz="1800" baseline="-25000"/>
              <a:t>y</a:t>
            </a:r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1066800" y="3810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Volts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762000" y="533400"/>
            <a:ext cx="419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Or, we could create an “equipotential” map.</a:t>
            </a: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3733800" y="2895600"/>
            <a:ext cx="1752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2" name="Oval 6"/>
          <p:cNvSpPr>
            <a:spLocks noChangeArrowheads="1"/>
          </p:cNvSpPr>
          <p:nvPr/>
        </p:nvSpPr>
        <p:spPr bwMode="auto">
          <a:xfrm>
            <a:off x="3124200" y="2362200"/>
            <a:ext cx="2895600" cy="289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3" name="Oval 7"/>
          <p:cNvSpPr>
            <a:spLocks noChangeArrowheads="1"/>
          </p:cNvSpPr>
          <p:nvPr/>
        </p:nvSpPr>
        <p:spPr bwMode="auto">
          <a:xfrm>
            <a:off x="2438400" y="1600200"/>
            <a:ext cx="4419600" cy="441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4" name="Oval 8"/>
          <p:cNvSpPr>
            <a:spLocks noChangeArrowheads="1"/>
          </p:cNvSpPr>
          <p:nvPr/>
        </p:nvSpPr>
        <p:spPr bwMode="auto">
          <a:xfrm>
            <a:off x="4038600" y="3200400"/>
            <a:ext cx="1143000" cy="1143000"/>
          </a:xfrm>
          <a:prstGeom prst="ellipse">
            <a:avLst/>
          </a:prstGeom>
          <a:solidFill>
            <a:srgbClr val="F5FE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5" name="Oval 9"/>
          <p:cNvSpPr>
            <a:spLocks noChangeArrowheads="1"/>
          </p:cNvSpPr>
          <p:nvPr/>
        </p:nvSpPr>
        <p:spPr bwMode="auto">
          <a:xfrm>
            <a:off x="1371600" y="457200"/>
            <a:ext cx="6705600" cy="670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6" name="Oval 10"/>
          <p:cNvSpPr>
            <a:spLocks noChangeArrowheads="1"/>
          </p:cNvSpPr>
          <p:nvPr/>
        </p:nvSpPr>
        <p:spPr bwMode="auto">
          <a:xfrm>
            <a:off x="-228600" y="-990600"/>
            <a:ext cx="9677400" cy="967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3dc74a0b-3825-485d-80fa-9c1ab52bab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52387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192"/>
          <p:cNvSpPr txBox="1">
            <a:spLocks noChangeArrowheads="1"/>
          </p:cNvSpPr>
          <p:nvPr/>
        </p:nvSpPr>
        <p:spPr bwMode="auto">
          <a:xfrm>
            <a:off x="609600" y="4038600"/>
            <a:ext cx="76200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1800">
                <a:solidFill>
                  <a:srgbClr val="454545"/>
                </a:solidFill>
              </a:rPr>
              <a:t>Where is the electric field strongest? L, M, N, R, S, T, U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1800">
                <a:solidFill>
                  <a:srgbClr val="454545"/>
                </a:solidFill>
              </a:rPr>
              <a:t>Where is the electric field weakest? L, M, N, R, S, T, U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1800"/>
              <a:t>What is the direction of the electric field at R?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1800"/>
              <a:t>How much work would it take an external agent to move a charge from R to N?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1800"/>
              <a:t>What does the negative sign mean in the previous answer?</a:t>
            </a:r>
          </a:p>
        </p:txBody>
      </p:sp>
      <p:sp>
        <p:nvSpPr>
          <p:cNvPr id="13340" name="SMARTInkShape-155"/>
          <p:cNvSpPr/>
          <p:nvPr/>
        </p:nvSpPr>
        <p:spPr>
          <a:xfrm>
            <a:off x="6180138" y="4014788"/>
            <a:ext cx="284162" cy="400050"/>
          </a:xfrm>
          <a:custGeom>
            <a:avLst/>
            <a:gdLst/>
            <a:ahLst/>
            <a:cxnLst/>
            <a:rect l="0" t="0" r="0" b="0"/>
            <a:pathLst>
              <a:path w="285316" h="400010">
                <a:moveTo>
                  <a:pt x="178586" y="0"/>
                </a:moveTo>
                <a:lnTo>
                  <a:pt x="174793" y="3792"/>
                </a:lnTo>
                <a:lnTo>
                  <a:pt x="170815" y="5654"/>
                </a:lnTo>
                <a:lnTo>
                  <a:pt x="136976" y="17760"/>
                </a:lnTo>
                <a:lnTo>
                  <a:pt x="103907" y="33401"/>
                </a:lnTo>
                <a:lnTo>
                  <a:pt x="86344" y="41293"/>
                </a:lnTo>
                <a:lnTo>
                  <a:pt x="52172" y="70174"/>
                </a:lnTo>
                <a:lnTo>
                  <a:pt x="30656" y="93016"/>
                </a:lnTo>
                <a:lnTo>
                  <a:pt x="16936" y="122403"/>
                </a:lnTo>
                <a:lnTo>
                  <a:pt x="4790" y="157288"/>
                </a:lnTo>
                <a:lnTo>
                  <a:pt x="940" y="186556"/>
                </a:lnTo>
                <a:lnTo>
                  <a:pt x="179" y="222088"/>
                </a:lnTo>
                <a:lnTo>
                  <a:pt x="29" y="255888"/>
                </a:lnTo>
                <a:lnTo>
                  <a:pt x="0" y="290405"/>
                </a:lnTo>
                <a:lnTo>
                  <a:pt x="2109" y="320977"/>
                </a:lnTo>
                <a:lnTo>
                  <a:pt x="14465" y="356517"/>
                </a:lnTo>
                <a:lnTo>
                  <a:pt x="23595" y="371276"/>
                </a:lnTo>
                <a:lnTo>
                  <a:pt x="40612" y="389558"/>
                </a:lnTo>
                <a:lnTo>
                  <a:pt x="48737" y="394858"/>
                </a:lnTo>
                <a:lnTo>
                  <a:pt x="62236" y="398511"/>
                </a:lnTo>
                <a:lnTo>
                  <a:pt x="94301" y="399914"/>
                </a:lnTo>
                <a:lnTo>
                  <a:pt x="110926" y="400009"/>
                </a:lnTo>
                <a:lnTo>
                  <a:pt x="143364" y="386619"/>
                </a:lnTo>
                <a:lnTo>
                  <a:pt x="172948" y="373175"/>
                </a:lnTo>
                <a:lnTo>
                  <a:pt x="207231" y="342484"/>
                </a:lnTo>
                <a:lnTo>
                  <a:pt x="237120" y="307206"/>
                </a:lnTo>
                <a:lnTo>
                  <a:pt x="255752" y="273719"/>
                </a:lnTo>
                <a:lnTo>
                  <a:pt x="268323" y="243333"/>
                </a:lnTo>
                <a:lnTo>
                  <a:pt x="278450" y="214400"/>
                </a:lnTo>
                <a:lnTo>
                  <a:pt x="283581" y="192907"/>
                </a:lnTo>
                <a:lnTo>
                  <a:pt x="285315" y="164311"/>
                </a:lnTo>
                <a:lnTo>
                  <a:pt x="279955" y="135732"/>
                </a:lnTo>
                <a:lnTo>
                  <a:pt x="272738" y="115094"/>
                </a:lnTo>
                <a:lnTo>
                  <a:pt x="252245" y="82828"/>
                </a:lnTo>
                <a:lnTo>
                  <a:pt x="244131" y="70150"/>
                </a:lnTo>
                <a:lnTo>
                  <a:pt x="233117" y="60811"/>
                </a:lnTo>
                <a:lnTo>
                  <a:pt x="198297" y="37529"/>
                </a:lnTo>
                <a:lnTo>
                  <a:pt x="184965" y="32554"/>
                </a:lnTo>
                <a:lnTo>
                  <a:pt x="149910" y="29098"/>
                </a:lnTo>
                <a:lnTo>
                  <a:pt x="128550" y="28730"/>
                </a:lnTo>
                <a:lnTo>
                  <a:pt x="114279" y="32877"/>
                </a:lnTo>
                <a:lnTo>
                  <a:pt x="79365" y="52954"/>
                </a:lnTo>
                <a:lnTo>
                  <a:pt x="57143" y="7143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317" name="SMARTInkShape-Group65"/>
          <p:cNvGrpSpPr>
            <a:grpSpLocks/>
          </p:cNvGrpSpPr>
          <p:nvPr/>
        </p:nvGrpSpPr>
        <p:grpSpPr bwMode="auto">
          <a:xfrm>
            <a:off x="4665663" y="3994150"/>
            <a:ext cx="406400" cy="452438"/>
            <a:chOff x="4666405" y="3994232"/>
            <a:chExt cx="405272" cy="452929"/>
          </a:xfrm>
        </p:grpSpPr>
        <p:sp>
          <p:nvSpPr>
            <p:cNvPr id="13341" name="SMARTInkShape-156"/>
            <p:cNvSpPr/>
            <p:nvPr/>
          </p:nvSpPr>
          <p:spPr>
            <a:xfrm>
              <a:off x="4666405" y="3994232"/>
              <a:ext cx="405272" cy="452929"/>
            </a:xfrm>
            <a:custGeom>
              <a:avLst/>
              <a:gdLst/>
              <a:ahLst/>
              <a:cxnLst/>
              <a:rect l="0" t="0" r="0" b="0"/>
              <a:pathLst>
                <a:path w="405272" h="452929">
                  <a:moveTo>
                    <a:pt x="27039" y="184862"/>
                  </a:moveTo>
                  <a:lnTo>
                    <a:pt x="14854" y="216507"/>
                  </a:lnTo>
                  <a:lnTo>
                    <a:pt x="7669" y="242618"/>
                  </a:lnTo>
                  <a:lnTo>
                    <a:pt x="969" y="277810"/>
                  </a:lnTo>
                  <a:lnTo>
                    <a:pt x="0" y="299185"/>
                  </a:lnTo>
                  <a:lnTo>
                    <a:pt x="4712" y="334884"/>
                  </a:lnTo>
                  <a:lnTo>
                    <a:pt x="13261" y="370600"/>
                  </a:lnTo>
                  <a:lnTo>
                    <a:pt x="26169" y="399174"/>
                  </a:lnTo>
                  <a:lnTo>
                    <a:pt x="44800" y="422046"/>
                  </a:lnTo>
                  <a:lnTo>
                    <a:pt x="73710" y="442883"/>
                  </a:lnTo>
                  <a:lnTo>
                    <a:pt x="104138" y="448730"/>
                  </a:lnTo>
                  <a:lnTo>
                    <a:pt x="126612" y="452928"/>
                  </a:lnTo>
                  <a:lnTo>
                    <a:pt x="157656" y="448039"/>
                  </a:lnTo>
                  <a:lnTo>
                    <a:pt x="184803" y="441698"/>
                  </a:lnTo>
                  <a:lnTo>
                    <a:pt x="212955" y="432676"/>
                  </a:lnTo>
                  <a:lnTo>
                    <a:pt x="247119" y="415405"/>
                  </a:lnTo>
                  <a:lnTo>
                    <a:pt x="282501" y="395913"/>
                  </a:lnTo>
                  <a:lnTo>
                    <a:pt x="317948" y="367838"/>
                  </a:lnTo>
                  <a:lnTo>
                    <a:pt x="348116" y="335746"/>
                  </a:lnTo>
                  <a:lnTo>
                    <a:pt x="376212" y="300773"/>
                  </a:lnTo>
                  <a:lnTo>
                    <a:pt x="391994" y="272740"/>
                  </a:lnTo>
                  <a:lnTo>
                    <a:pt x="401256" y="244326"/>
                  </a:lnTo>
                  <a:lnTo>
                    <a:pt x="404354" y="215798"/>
                  </a:lnTo>
                  <a:lnTo>
                    <a:pt x="405271" y="187237"/>
                  </a:lnTo>
                  <a:lnTo>
                    <a:pt x="403955" y="159460"/>
                  </a:lnTo>
                  <a:lnTo>
                    <a:pt x="393423" y="135002"/>
                  </a:lnTo>
                  <a:lnTo>
                    <a:pt x="375574" y="108000"/>
                  </a:lnTo>
                  <a:lnTo>
                    <a:pt x="346093" y="72548"/>
                  </a:lnTo>
                  <a:lnTo>
                    <a:pt x="319217" y="49719"/>
                  </a:lnTo>
                  <a:lnTo>
                    <a:pt x="286912" y="29990"/>
                  </a:lnTo>
                  <a:lnTo>
                    <a:pt x="261600" y="19192"/>
                  </a:lnTo>
                  <a:lnTo>
                    <a:pt x="237122" y="9102"/>
                  </a:lnTo>
                  <a:lnTo>
                    <a:pt x="210897" y="3558"/>
                  </a:lnTo>
                  <a:lnTo>
                    <a:pt x="183366" y="1095"/>
                  </a:lnTo>
                  <a:lnTo>
                    <a:pt x="155255" y="0"/>
                  </a:lnTo>
                  <a:lnTo>
                    <a:pt x="126886" y="1630"/>
                  </a:lnTo>
                  <a:lnTo>
                    <a:pt x="98403" y="5794"/>
                  </a:lnTo>
                  <a:lnTo>
                    <a:pt x="69869" y="12937"/>
                  </a:lnTo>
                  <a:lnTo>
                    <a:pt x="43428" y="23519"/>
                  </a:lnTo>
                  <a:lnTo>
                    <a:pt x="5608" y="4198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42" name="SMARTInkShape-157"/>
            <p:cNvSpPr/>
            <p:nvPr/>
          </p:nvSpPr>
          <p:spPr>
            <a:xfrm>
              <a:off x="4715480" y="4129316"/>
              <a:ext cx="148811" cy="28606"/>
            </a:xfrm>
            <a:custGeom>
              <a:avLst/>
              <a:gdLst/>
              <a:ahLst/>
              <a:cxnLst/>
              <a:rect l="0" t="0" r="0" b="0"/>
              <a:pathLst>
                <a:path w="150020" h="28576">
                  <a:moveTo>
                    <a:pt x="150019" y="7143"/>
                  </a:moveTo>
                  <a:lnTo>
                    <a:pt x="150019" y="3351"/>
                  </a:lnTo>
                  <a:lnTo>
                    <a:pt x="149225" y="2234"/>
                  </a:lnTo>
                  <a:lnTo>
                    <a:pt x="147902" y="1489"/>
                  </a:lnTo>
                  <a:lnTo>
                    <a:pt x="142743" y="196"/>
                  </a:lnTo>
                  <a:lnTo>
                    <a:pt x="107585" y="1"/>
                  </a:lnTo>
                  <a:lnTo>
                    <a:pt x="72930" y="0"/>
                  </a:lnTo>
                  <a:lnTo>
                    <a:pt x="47536" y="793"/>
                  </a:lnTo>
                  <a:lnTo>
                    <a:pt x="34055" y="5654"/>
                  </a:lnTo>
                  <a:lnTo>
                    <a:pt x="26248" y="7275"/>
                  </a:lnTo>
                  <a:lnTo>
                    <a:pt x="16597" y="13444"/>
                  </a:lnTo>
                  <a:lnTo>
                    <a:pt x="0" y="2857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344" name="SMARTInkShape-158"/>
          <p:cNvSpPr/>
          <p:nvPr/>
        </p:nvSpPr>
        <p:spPr>
          <a:xfrm>
            <a:off x="6249988" y="3500438"/>
            <a:ext cx="193675" cy="452437"/>
          </a:xfrm>
          <a:custGeom>
            <a:avLst/>
            <a:gdLst/>
            <a:ahLst/>
            <a:cxnLst/>
            <a:rect l="0" t="0" r="0" b="0"/>
            <a:pathLst>
              <a:path w="192884" h="452836">
                <a:moveTo>
                  <a:pt x="192883" y="0"/>
                </a:moveTo>
                <a:lnTo>
                  <a:pt x="192883" y="3792"/>
                </a:lnTo>
                <a:lnTo>
                  <a:pt x="190766" y="7770"/>
                </a:lnTo>
                <a:lnTo>
                  <a:pt x="189090" y="9942"/>
                </a:lnTo>
                <a:lnTo>
                  <a:pt x="187228" y="16590"/>
                </a:lnTo>
                <a:lnTo>
                  <a:pt x="180231" y="49016"/>
                </a:lnTo>
                <a:lnTo>
                  <a:pt x="171304" y="82618"/>
                </a:lnTo>
                <a:lnTo>
                  <a:pt x="164264" y="117612"/>
                </a:lnTo>
                <a:lnTo>
                  <a:pt x="158732" y="145141"/>
                </a:lnTo>
                <a:lnTo>
                  <a:pt x="150982" y="175897"/>
                </a:lnTo>
                <a:lnTo>
                  <a:pt x="142245" y="205969"/>
                </a:lnTo>
                <a:lnTo>
                  <a:pt x="133071" y="236004"/>
                </a:lnTo>
                <a:lnTo>
                  <a:pt x="123702" y="267874"/>
                </a:lnTo>
                <a:lnTo>
                  <a:pt x="114246" y="298442"/>
                </a:lnTo>
                <a:lnTo>
                  <a:pt x="104752" y="327109"/>
                </a:lnTo>
                <a:lnTo>
                  <a:pt x="95240" y="353079"/>
                </a:lnTo>
                <a:lnTo>
                  <a:pt x="84753" y="386221"/>
                </a:lnTo>
                <a:lnTo>
                  <a:pt x="74098" y="419367"/>
                </a:lnTo>
                <a:lnTo>
                  <a:pt x="65260" y="446339"/>
                </a:lnTo>
                <a:lnTo>
                  <a:pt x="64581" y="452835"/>
                </a:lnTo>
                <a:lnTo>
                  <a:pt x="64486" y="452702"/>
                </a:lnTo>
                <a:lnTo>
                  <a:pt x="64422" y="451820"/>
                </a:lnTo>
                <a:lnTo>
                  <a:pt x="69230" y="443907"/>
                </a:lnTo>
                <a:lnTo>
                  <a:pt x="79080" y="412000"/>
                </a:lnTo>
                <a:lnTo>
                  <a:pt x="90555" y="384807"/>
                </a:lnTo>
                <a:lnTo>
                  <a:pt x="105749" y="359740"/>
                </a:lnTo>
                <a:lnTo>
                  <a:pt x="107033" y="351261"/>
                </a:lnTo>
                <a:lnTo>
                  <a:pt x="107156" y="363260"/>
                </a:lnTo>
                <a:lnTo>
                  <a:pt x="106363" y="363617"/>
                </a:lnTo>
                <a:lnTo>
                  <a:pt x="101007" y="364237"/>
                </a:lnTo>
                <a:lnTo>
                  <a:pt x="89597" y="358609"/>
                </a:lnTo>
                <a:lnTo>
                  <a:pt x="81405" y="352934"/>
                </a:lnTo>
                <a:lnTo>
                  <a:pt x="73156" y="349312"/>
                </a:lnTo>
                <a:lnTo>
                  <a:pt x="37983" y="326435"/>
                </a:lnTo>
                <a:lnTo>
                  <a:pt x="19822" y="315952"/>
                </a:lnTo>
                <a:lnTo>
                  <a:pt x="5179" y="298654"/>
                </a:lnTo>
                <a:lnTo>
                  <a:pt x="2302" y="291220"/>
                </a:lnTo>
                <a:lnTo>
                  <a:pt x="0" y="27860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319" name="SMARTInkShape-Group67"/>
          <p:cNvGrpSpPr>
            <a:grpSpLocks/>
          </p:cNvGrpSpPr>
          <p:nvPr/>
        </p:nvGrpSpPr>
        <p:grpSpPr bwMode="auto">
          <a:xfrm>
            <a:off x="1022350" y="2400300"/>
            <a:ext cx="420688" cy="522288"/>
            <a:chOff x="1021898" y="2400300"/>
            <a:chExt cx="420805" cy="521495"/>
          </a:xfrm>
        </p:grpSpPr>
        <p:sp>
          <p:nvSpPr>
            <p:cNvPr id="13345" name="SMARTInkShape-159"/>
            <p:cNvSpPr/>
            <p:nvPr/>
          </p:nvSpPr>
          <p:spPr>
            <a:xfrm>
              <a:off x="1199747" y="2400300"/>
              <a:ext cx="242956" cy="521495"/>
            </a:xfrm>
            <a:custGeom>
              <a:avLst/>
              <a:gdLst/>
              <a:ahLst/>
              <a:cxnLst/>
              <a:rect l="0" t="0" r="0" b="0"/>
              <a:pathLst>
                <a:path w="242553" h="521495">
                  <a:moveTo>
                    <a:pt x="0" y="521494"/>
                  </a:moveTo>
                  <a:lnTo>
                    <a:pt x="35019" y="521494"/>
                  </a:lnTo>
                  <a:lnTo>
                    <a:pt x="64156" y="519906"/>
                  </a:lnTo>
                  <a:lnTo>
                    <a:pt x="94958" y="508069"/>
                  </a:lnTo>
                  <a:lnTo>
                    <a:pt x="127589" y="494059"/>
                  </a:lnTo>
                  <a:lnTo>
                    <a:pt x="157759" y="470302"/>
                  </a:lnTo>
                  <a:lnTo>
                    <a:pt x="182651" y="448911"/>
                  </a:lnTo>
                  <a:lnTo>
                    <a:pt x="200786" y="422024"/>
                  </a:lnTo>
                  <a:lnTo>
                    <a:pt x="215420" y="389275"/>
                  </a:lnTo>
                  <a:lnTo>
                    <a:pt x="225930" y="354436"/>
                  </a:lnTo>
                  <a:lnTo>
                    <a:pt x="234292" y="330829"/>
                  </a:lnTo>
                  <a:lnTo>
                    <a:pt x="239067" y="304991"/>
                  </a:lnTo>
                  <a:lnTo>
                    <a:pt x="241190" y="278427"/>
                  </a:lnTo>
                  <a:lnTo>
                    <a:pt x="242133" y="253391"/>
                  </a:lnTo>
                  <a:lnTo>
                    <a:pt x="242552" y="226918"/>
                  </a:lnTo>
                  <a:lnTo>
                    <a:pt x="241151" y="200071"/>
                  </a:lnTo>
                  <a:lnTo>
                    <a:pt x="235237" y="174910"/>
                  </a:lnTo>
                  <a:lnTo>
                    <a:pt x="229433" y="150498"/>
                  </a:lnTo>
                  <a:lnTo>
                    <a:pt x="223414" y="126419"/>
                  </a:lnTo>
                  <a:lnTo>
                    <a:pt x="211100" y="91344"/>
                  </a:lnTo>
                  <a:lnTo>
                    <a:pt x="197398" y="60491"/>
                  </a:lnTo>
                  <a:lnTo>
                    <a:pt x="182490" y="32828"/>
                  </a:lnTo>
                  <a:lnTo>
                    <a:pt x="170006" y="19617"/>
                  </a:lnTo>
                  <a:lnTo>
                    <a:pt x="128588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46" name="SMARTInkShape-160"/>
            <p:cNvSpPr/>
            <p:nvPr/>
          </p:nvSpPr>
          <p:spPr>
            <a:xfrm>
              <a:off x="1021898" y="2542958"/>
              <a:ext cx="192141" cy="307507"/>
            </a:xfrm>
            <a:custGeom>
              <a:avLst/>
              <a:gdLst/>
              <a:ahLst/>
              <a:cxnLst/>
              <a:rect l="0" t="0" r="0" b="0"/>
              <a:pathLst>
                <a:path w="192541" h="306880">
                  <a:moveTo>
                    <a:pt x="192540" y="21129"/>
                  </a:moveTo>
                  <a:lnTo>
                    <a:pt x="192540" y="17337"/>
                  </a:lnTo>
                  <a:lnTo>
                    <a:pt x="191746" y="16220"/>
                  </a:lnTo>
                  <a:lnTo>
                    <a:pt x="190423" y="15475"/>
                  </a:lnTo>
                  <a:lnTo>
                    <a:pt x="180354" y="13388"/>
                  </a:lnTo>
                  <a:lnTo>
                    <a:pt x="173407" y="9134"/>
                  </a:lnTo>
                  <a:lnTo>
                    <a:pt x="163948" y="7295"/>
                  </a:lnTo>
                  <a:lnTo>
                    <a:pt x="158401" y="6249"/>
                  </a:lnTo>
                  <a:lnTo>
                    <a:pt x="141144" y="718"/>
                  </a:lnTo>
                  <a:lnTo>
                    <a:pt x="129510" y="0"/>
                  </a:lnTo>
                  <a:lnTo>
                    <a:pt x="122722" y="1949"/>
                  </a:lnTo>
                  <a:lnTo>
                    <a:pt x="116266" y="4667"/>
                  </a:lnTo>
                  <a:lnTo>
                    <a:pt x="94585" y="10348"/>
                  </a:lnTo>
                  <a:lnTo>
                    <a:pt x="61552" y="33233"/>
                  </a:lnTo>
                  <a:lnTo>
                    <a:pt x="28232" y="64143"/>
                  </a:lnTo>
                  <a:lnTo>
                    <a:pt x="19502" y="74378"/>
                  </a:lnTo>
                  <a:lnTo>
                    <a:pt x="10918" y="92734"/>
                  </a:lnTo>
                  <a:lnTo>
                    <a:pt x="2254" y="128238"/>
                  </a:lnTo>
                  <a:lnTo>
                    <a:pt x="0" y="157952"/>
                  </a:lnTo>
                  <a:lnTo>
                    <a:pt x="520" y="184857"/>
                  </a:lnTo>
                  <a:lnTo>
                    <a:pt x="9610" y="215032"/>
                  </a:lnTo>
                  <a:lnTo>
                    <a:pt x="28917" y="249864"/>
                  </a:lnTo>
                  <a:lnTo>
                    <a:pt x="51211" y="278331"/>
                  </a:lnTo>
                  <a:lnTo>
                    <a:pt x="85383" y="30687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348" name="SMARTInkShape-161"/>
          <p:cNvSpPr/>
          <p:nvPr/>
        </p:nvSpPr>
        <p:spPr>
          <a:xfrm>
            <a:off x="4652963" y="4024313"/>
            <a:ext cx="338137" cy="312737"/>
          </a:xfrm>
          <a:custGeom>
            <a:avLst/>
            <a:gdLst/>
            <a:ahLst/>
            <a:cxnLst/>
            <a:rect l="0" t="0" r="0" b="0"/>
            <a:pathLst>
              <a:path w="338144" h="312339">
                <a:moveTo>
                  <a:pt x="125820" y="12301"/>
                </a:moveTo>
                <a:lnTo>
                  <a:pt x="122028" y="12301"/>
                </a:lnTo>
                <a:lnTo>
                  <a:pt x="120910" y="13095"/>
                </a:lnTo>
                <a:lnTo>
                  <a:pt x="120165" y="14417"/>
                </a:lnTo>
                <a:lnTo>
                  <a:pt x="119669" y="16093"/>
                </a:lnTo>
                <a:lnTo>
                  <a:pt x="114884" y="20072"/>
                </a:lnTo>
                <a:lnTo>
                  <a:pt x="107466" y="26073"/>
                </a:lnTo>
                <a:lnTo>
                  <a:pt x="85116" y="56036"/>
                </a:lnTo>
                <a:lnTo>
                  <a:pt x="55632" y="88820"/>
                </a:lnTo>
                <a:lnTo>
                  <a:pt x="28171" y="119050"/>
                </a:lnTo>
                <a:lnTo>
                  <a:pt x="1673" y="152396"/>
                </a:lnTo>
                <a:lnTo>
                  <a:pt x="193" y="155704"/>
                </a:lnTo>
                <a:lnTo>
                  <a:pt x="0" y="157116"/>
                </a:lnTo>
                <a:lnTo>
                  <a:pt x="665" y="157262"/>
                </a:lnTo>
                <a:lnTo>
                  <a:pt x="29480" y="137700"/>
                </a:lnTo>
                <a:lnTo>
                  <a:pt x="57587" y="118512"/>
                </a:lnTo>
                <a:lnTo>
                  <a:pt x="91051" y="95629"/>
                </a:lnTo>
                <a:lnTo>
                  <a:pt x="123985" y="68741"/>
                </a:lnTo>
                <a:lnTo>
                  <a:pt x="151734" y="42782"/>
                </a:lnTo>
                <a:lnTo>
                  <a:pt x="182444" y="16469"/>
                </a:lnTo>
                <a:lnTo>
                  <a:pt x="202107" y="0"/>
                </a:lnTo>
                <a:lnTo>
                  <a:pt x="202078" y="131"/>
                </a:lnTo>
                <a:lnTo>
                  <a:pt x="174972" y="27424"/>
                </a:lnTo>
                <a:lnTo>
                  <a:pt x="147086" y="55323"/>
                </a:lnTo>
                <a:lnTo>
                  <a:pt x="122571" y="79840"/>
                </a:lnTo>
                <a:lnTo>
                  <a:pt x="97918" y="106612"/>
                </a:lnTo>
                <a:lnTo>
                  <a:pt x="74525" y="132798"/>
                </a:lnTo>
                <a:lnTo>
                  <a:pt x="45093" y="165391"/>
                </a:lnTo>
                <a:lnTo>
                  <a:pt x="22238" y="200614"/>
                </a:lnTo>
                <a:lnTo>
                  <a:pt x="17077" y="211883"/>
                </a:lnTo>
                <a:lnTo>
                  <a:pt x="16812" y="216000"/>
                </a:lnTo>
                <a:lnTo>
                  <a:pt x="17429" y="219538"/>
                </a:lnTo>
                <a:lnTo>
                  <a:pt x="19428" y="221102"/>
                </a:lnTo>
                <a:lnTo>
                  <a:pt x="22348" y="221352"/>
                </a:lnTo>
                <a:lnTo>
                  <a:pt x="25882" y="220724"/>
                </a:lnTo>
                <a:lnTo>
                  <a:pt x="59566" y="201976"/>
                </a:lnTo>
                <a:lnTo>
                  <a:pt x="91637" y="182801"/>
                </a:lnTo>
                <a:lnTo>
                  <a:pt x="124158" y="162038"/>
                </a:lnTo>
                <a:lnTo>
                  <a:pt x="153903" y="140805"/>
                </a:lnTo>
                <a:lnTo>
                  <a:pt x="188605" y="116089"/>
                </a:lnTo>
                <a:lnTo>
                  <a:pt x="209165" y="106128"/>
                </a:lnTo>
                <a:lnTo>
                  <a:pt x="208371" y="111945"/>
                </a:lnTo>
                <a:lnTo>
                  <a:pt x="207047" y="116830"/>
                </a:lnTo>
                <a:lnTo>
                  <a:pt x="182904" y="143368"/>
                </a:lnTo>
                <a:lnTo>
                  <a:pt x="160725" y="173990"/>
                </a:lnTo>
                <a:lnTo>
                  <a:pt x="134398" y="207406"/>
                </a:lnTo>
                <a:lnTo>
                  <a:pt x="108077" y="236973"/>
                </a:lnTo>
                <a:lnTo>
                  <a:pt x="91106" y="260375"/>
                </a:lnTo>
                <a:lnTo>
                  <a:pt x="86579" y="272310"/>
                </a:lnTo>
                <a:lnTo>
                  <a:pt x="86165" y="276128"/>
                </a:lnTo>
                <a:lnTo>
                  <a:pt x="86683" y="278673"/>
                </a:lnTo>
                <a:lnTo>
                  <a:pt x="87823" y="280370"/>
                </a:lnTo>
                <a:lnTo>
                  <a:pt x="90170" y="280707"/>
                </a:lnTo>
                <a:lnTo>
                  <a:pt x="97011" y="278965"/>
                </a:lnTo>
                <a:lnTo>
                  <a:pt x="126538" y="259179"/>
                </a:lnTo>
                <a:lnTo>
                  <a:pt x="158400" y="234498"/>
                </a:lnTo>
                <a:lnTo>
                  <a:pt x="192976" y="207078"/>
                </a:lnTo>
                <a:lnTo>
                  <a:pt x="227562" y="178844"/>
                </a:lnTo>
                <a:lnTo>
                  <a:pt x="257478" y="151164"/>
                </a:lnTo>
                <a:lnTo>
                  <a:pt x="292941" y="116518"/>
                </a:lnTo>
                <a:lnTo>
                  <a:pt x="307057" y="103296"/>
                </a:lnTo>
                <a:lnTo>
                  <a:pt x="308557" y="103127"/>
                </a:lnTo>
                <a:lnTo>
                  <a:pt x="309557" y="103808"/>
                </a:lnTo>
                <a:lnTo>
                  <a:pt x="281552" y="138671"/>
                </a:lnTo>
                <a:lnTo>
                  <a:pt x="253543" y="173040"/>
                </a:lnTo>
                <a:lnTo>
                  <a:pt x="223901" y="205801"/>
                </a:lnTo>
                <a:lnTo>
                  <a:pt x="195009" y="235616"/>
                </a:lnTo>
                <a:lnTo>
                  <a:pt x="177718" y="264559"/>
                </a:lnTo>
                <a:lnTo>
                  <a:pt x="166351" y="285673"/>
                </a:lnTo>
                <a:lnTo>
                  <a:pt x="166335" y="289005"/>
                </a:lnTo>
                <a:lnTo>
                  <a:pt x="167117" y="292020"/>
                </a:lnTo>
                <a:lnTo>
                  <a:pt x="169226" y="293237"/>
                </a:lnTo>
                <a:lnTo>
                  <a:pt x="175804" y="292471"/>
                </a:lnTo>
                <a:lnTo>
                  <a:pt x="204367" y="283925"/>
                </a:lnTo>
                <a:lnTo>
                  <a:pt x="231290" y="267407"/>
                </a:lnTo>
                <a:lnTo>
                  <a:pt x="259376" y="247432"/>
                </a:lnTo>
                <a:lnTo>
                  <a:pt x="287011" y="226431"/>
                </a:lnTo>
                <a:lnTo>
                  <a:pt x="321643" y="194663"/>
                </a:lnTo>
                <a:lnTo>
                  <a:pt x="335657" y="176881"/>
                </a:lnTo>
                <a:lnTo>
                  <a:pt x="337149" y="175996"/>
                </a:lnTo>
                <a:lnTo>
                  <a:pt x="338143" y="176199"/>
                </a:lnTo>
                <a:lnTo>
                  <a:pt x="335015" y="178543"/>
                </a:lnTo>
                <a:lnTo>
                  <a:pt x="322212" y="188557"/>
                </a:lnTo>
                <a:lnTo>
                  <a:pt x="292760" y="217068"/>
                </a:lnTo>
                <a:lnTo>
                  <a:pt x="265683" y="243981"/>
                </a:lnTo>
                <a:lnTo>
                  <a:pt x="241344" y="272064"/>
                </a:lnTo>
                <a:lnTo>
                  <a:pt x="209661" y="307677"/>
                </a:lnTo>
                <a:lnTo>
                  <a:pt x="209495" y="309231"/>
                </a:lnTo>
                <a:lnTo>
                  <a:pt x="210178" y="310267"/>
                </a:lnTo>
                <a:lnTo>
                  <a:pt x="212221" y="310164"/>
                </a:lnTo>
                <a:lnTo>
                  <a:pt x="223475" y="305432"/>
                </a:lnTo>
                <a:lnTo>
                  <a:pt x="255037" y="285548"/>
                </a:lnTo>
                <a:lnTo>
                  <a:pt x="287223" y="266183"/>
                </a:lnTo>
                <a:lnTo>
                  <a:pt x="319825" y="237730"/>
                </a:lnTo>
                <a:lnTo>
                  <a:pt x="334891" y="224442"/>
                </a:lnTo>
                <a:lnTo>
                  <a:pt x="335844" y="222784"/>
                </a:lnTo>
                <a:lnTo>
                  <a:pt x="335686" y="221679"/>
                </a:lnTo>
                <a:lnTo>
                  <a:pt x="334787" y="220943"/>
                </a:lnTo>
                <a:lnTo>
                  <a:pt x="333394" y="221245"/>
                </a:lnTo>
                <a:lnTo>
                  <a:pt x="300908" y="244331"/>
                </a:lnTo>
                <a:lnTo>
                  <a:pt x="268233" y="271025"/>
                </a:lnTo>
                <a:lnTo>
                  <a:pt x="238569" y="303282"/>
                </a:lnTo>
                <a:lnTo>
                  <a:pt x="231942" y="308682"/>
                </a:lnTo>
                <a:lnTo>
                  <a:pt x="225937" y="311488"/>
                </a:lnTo>
                <a:lnTo>
                  <a:pt x="204401" y="31233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49" name="SMARTInkShape-162"/>
          <p:cNvSpPr/>
          <p:nvPr/>
        </p:nvSpPr>
        <p:spPr>
          <a:xfrm>
            <a:off x="5043488" y="4351338"/>
            <a:ext cx="531812" cy="427037"/>
          </a:xfrm>
          <a:custGeom>
            <a:avLst/>
            <a:gdLst/>
            <a:ahLst/>
            <a:cxnLst/>
            <a:rect l="0" t="0" r="0" b="0"/>
            <a:pathLst>
              <a:path w="532438" h="427582">
                <a:moveTo>
                  <a:pt x="349965" y="106141"/>
                </a:moveTo>
                <a:lnTo>
                  <a:pt x="343815" y="106141"/>
                </a:lnTo>
                <a:lnTo>
                  <a:pt x="343484" y="105347"/>
                </a:lnTo>
                <a:lnTo>
                  <a:pt x="342830" y="92934"/>
                </a:lnTo>
                <a:lnTo>
                  <a:pt x="342034" y="92574"/>
                </a:lnTo>
                <a:lnTo>
                  <a:pt x="339033" y="92174"/>
                </a:lnTo>
                <a:lnTo>
                  <a:pt x="337915" y="91273"/>
                </a:lnTo>
                <a:lnTo>
                  <a:pt x="335680" y="84715"/>
                </a:lnTo>
                <a:lnTo>
                  <a:pt x="335680" y="77860"/>
                </a:lnTo>
                <a:lnTo>
                  <a:pt x="331887" y="77653"/>
                </a:lnTo>
                <a:lnTo>
                  <a:pt x="330769" y="76830"/>
                </a:lnTo>
                <a:lnTo>
                  <a:pt x="329528" y="73800"/>
                </a:lnTo>
                <a:lnTo>
                  <a:pt x="328403" y="72674"/>
                </a:lnTo>
                <a:lnTo>
                  <a:pt x="325037" y="71423"/>
                </a:lnTo>
                <a:lnTo>
                  <a:pt x="291131" y="70425"/>
                </a:lnTo>
                <a:lnTo>
                  <a:pt x="256478" y="70422"/>
                </a:lnTo>
                <a:lnTo>
                  <a:pt x="223038" y="70422"/>
                </a:lnTo>
                <a:lnTo>
                  <a:pt x="191002" y="71216"/>
                </a:lnTo>
                <a:lnTo>
                  <a:pt x="176985" y="76077"/>
                </a:lnTo>
                <a:lnTo>
                  <a:pt x="155461" y="79552"/>
                </a:lnTo>
                <a:lnTo>
                  <a:pt x="144433" y="85298"/>
                </a:lnTo>
                <a:lnTo>
                  <a:pt x="138762" y="88940"/>
                </a:lnTo>
                <a:lnTo>
                  <a:pt x="118902" y="97301"/>
                </a:lnTo>
                <a:lnTo>
                  <a:pt x="110141" y="103169"/>
                </a:lnTo>
                <a:lnTo>
                  <a:pt x="101724" y="106848"/>
                </a:lnTo>
                <a:lnTo>
                  <a:pt x="69033" y="132198"/>
                </a:lnTo>
                <a:lnTo>
                  <a:pt x="41492" y="157530"/>
                </a:lnTo>
                <a:lnTo>
                  <a:pt x="19001" y="192934"/>
                </a:lnTo>
                <a:lnTo>
                  <a:pt x="16339" y="200543"/>
                </a:lnTo>
                <a:lnTo>
                  <a:pt x="10838" y="218363"/>
                </a:lnTo>
                <a:lnTo>
                  <a:pt x="1909" y="241912"/>
                </a:lnTo>
                <a:lnTo>
                  <a:pt x="0" y="273492"/>
                </a:lnTo>
                <a:lnTo>
                  <a:pt x="723" y="300668"/>
                </a:lnTo>
                <a:lnTo>
                  <a:pt x="5578" y="314811"/>
                </a:lnTo>
                <a:lnTo>
                  <a:pt x="8742" y="328042"/>
                </a:lnTo>
                <a:lnTo>
                  <a:pt x="14706" y="339900"/>
                </a:lnTo>
                <a:lnTo>
                  <a:pt x="38189" y="372249"/>
                </a:lnTo>
                <a:lnTo>
                  <a:pt x="64714" y="397371"/>
                </a:lnTo>
                <a:lnTo>
                  <a:pt x="97583" y="415606"/>
                </a:lnTo>
                <a:lnTo>
                  <a:pt x="131687" y="425091"/>
                </a:lnTo>
                <a:lnTo>
                  <a:pt x="166742" y="427388"/>
                </a:lnTo>
                <a:lnTo>
                  <a:pt x="200278" y="427581"/>
                </a:lnTo>
                <a:lnTo>
                  <a:pt x="235710" y="425489"/>
                </a:lnTo>
                <a:lnTo>
                  <a:pt x="270597" y="415424"/>
                </a:lnTo>
                <a:lnTo>
                  <a:pt x="300954" y="403761"/>
                </a:lnTo>
                <a:lnTo>
                  <a:pt x="327937" y="393471"/>
                </a:lnTo>
                <a:lnTo>
                  <a:pt x="358129" y="372422"/>
                </a:lnTo>
                <a:lnTo>
                  <a:pt x="390002" y="352914"/>
                </a:lnTo>
                <a:lnTo>
                  <a:pt x="422129" y="323817"/>
                </a:lnTo>
                <a:lnTo>
                  <a:pt x="454387" y="298138"/>
                </a:lnTo>
                <a:lnTo>
                  <a:pt x="487264" y="265509"/>
                </a:lnTo>
                <a:lnTo>
                  <a:pt x="505261" y="232855"/>
                </a:lnTo>
                <a:lnTo>
                  <a:pt x="515924" y="217416"/>
                </a:lnTo>
                <a:lnTo>
                  <a:pt x="525843" y="183016"/>
                </a:lnTo>
                <a:lnTo>
                  <a:pt x="532437" y="148916"/>
                </a:lnTo>
                <a:lnTo>
                  <a:pt x="526740" y="113419"/>
                </a:lnTo>
                <a:lnTo>
                  <a:pt x="511785" y="79955"/>
                </a:lnTo>
                <a:lnTo>
                  <a:pt x="483031" y="46611"/>
                </a:lnTo>
                <a:lnTo>
                  <a:pt x="468151" y="33116"/>
                </a:lnTo>
                <a:lnTo>
                  <a:pt x="435262" y="18453"/>
                </a:lnTo>
                <a:lnTo>
                  <a:pt x="406238" y="9386"/>
                </a:lnTo>
                <a:lnTo>
                  <a:pt x="372870" y="4655"/>
                </a:lnTo>
                <a:lnTo>
                  <a:pt x="339321" y="105"/>
                </a:lnTo>
                <a:lnTo>
                  <a:pt x="307029" y="0"/>
                </a:lnTo>
                <a:lnTo>
                  <a:pt x="280182" y="4753"/>
                </a:lnTo>
                <a:lnTo>
                  <a:pt x="252120" y="11189"/>
                </a:lnTo>
                <a:lnTo>
                  <a:pt x="214235" y="2041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50" name="SMARTInkShape-163"/>
          <p:cNvSpPr/>
          <p:nvPr/>
        </p:nvSpPr>
        <p:spPr>
          <a:xfrm>
            <a:off x="1357313" y="1108075"/>
            <a:ext cx="0" cy="1588"/>
          </a:xfrm>
          <a:custGeom>
            <a:avLst/>
            <a:gdLst/>
            <a:ahLst/>
            <a:cxnLst/>
            <a:rect l="0" t="0" r="0" b="0"/>
            <a:pathLst>
              <a:path w="1" h="1847">
                <a:moveTo>
                  <a:pt x="0" y="184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323" name="SMARTInkShape-Group71"/>
          <p:cNvGrpSpPr>
            <a:grpSpLocks/>
          </p:cNvGrpSpPr>
          <p:nvPr/>
        </p:nvGrpSpPr>
        <p:grpSpPr bwMode="auto">
          <a:xfrm>
            <a:off x="1179513" y="2443163"/>
            <a:ext cx="649287" cy="442912"/>
            <a:chOff x="1178719" y="2443163"/>
            <a:chExt cx="650082" cy="442913"/>
          </a:xfrm>
        </p:grpSpPr>
        <p:sp>
          <p:nvSpPr>
            <p:cNvPr id="13351" name="SMARTInkShape-164"/>
            <p:cNvSpPr/>
            <p:nvPr/>
          </p:nvSpPr>
          <p:spPr>
            <a:xfrm>
              <a:off x="1793833" y="2443163"/>
              <a:ext cx="34968" cy="442913"/>
            </a:xfrm>
            <a:custGeom>
              <a:avLst/>
              <a:gdLst/>
              <a:ahLst/>
              <a:cxnLst/>
              <a:rect l="0" t="0" r="0" b="0"/>
              <a:pathLst>
                <a:path w="35720" h="442913">
                  <a:moveTo>
                    <a:pt x="35719" y="0"/>
                  </a:moveTo>
                  <a:lnTo>
                    <a:pt x="25077" y="0"/>
                  </a:lnTo>
                  <a:lnTo>
                    <a:pt x="20935" y="2116"/>
                  </a:lnTo>
                  <a:lnTo>
                    <a:pt x="18719" y="3792"/>
                  </a:lnTo>
                  <a:lnTo>
                    <a:pt x="16257" y="9887"/>
                  </a:lnTo>
                  <a:lnTo>
                    <a:pt x="8844" y="38608"/>
                  </a:lnTo>
                  <a:lnTo>
                    <a:pt x="2973" y="69736"/>
                  </a:lnTo>
                  <a:lnTo>
                    <a:pt x="1322" y="95287"/>
                  </a:lnTo>
                  <a:lnTo>
                    <a:pt x="588" y="126752"/>
                  </a:lnTo>
                  <a:lnTo>
                    <a:pt x="392" y="144032"/>
                  </a:lnTo>
                  <a:lnTo>
                    <a:pt x="261" y="162696"/>
                  </a:lnTo>
                  <a:lnTo>
                    <a:pt x="174" y="182283"/>
                  </a:lnTo>
                  <a:lnTo>
                    <a:pt x="116" y="202484"/>
                  </a:lnTo>
                  <a:lnTo>
                    <a:pt x="78" y="223889"/>
                  </a:lnTo>
                  <a:lnTo>
                    <a:pt x="52" y="246097"/>
                  </a:lnTo>
                  <a:lnTo>
                    <a:pt x="35" y="268839"/>
                  </a:lnTo>
                  <a:lnTo>
                    <a:pt x="23" y="291939"/>
                  </a:lnTo>
                  <a:lnTo>
                    <a:pt x="16" y="315276"/>
                  </a:lnTo>
                  <a:lnTo>
                    <a:pt x="10" y="338771"/>
                  </a:lnTo>
                  <a:lnTo>
                    <a:pt x="7" y="360785"/>
                  </a:lnTo>
                  <a:lnTo>
                    <a:pt x="5" y="381810"/>
                  </a:lnTo>
                  <a:lnTo>
                    <a:pt x="2" y="415756"/>
                  </a:lnTo>
                  <a:lnTo>
                    <a:pt x="0" y="44291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52" name="SMARTInkShape-165"/>
            <p:cNvSpPr/>
            <p:nvPr/>
          </p:nvSpPr>
          <p:spPr>
            <a:xfrm>
              <a:off x="1235939" y="2628900"/>
              <a:ext cx="557894" cy="63500"/>
            </a:xfrm>
            <a:custGeom>
              <a:avLst/>
              <a:gdLst/>
              <a:ahLst/>
              <a:cxnLst/>
              <a:rect l="0" t="0" r="0" b="0"/>
              <a:pathLst>
                <a:path w="557213" h="64289">
                  <a:moveTo>
                    <a:pt x="0" y="50006"/>
                  </a:moveTo>
                  <a:lnTo>
                    <a:pt x="3792" y="50006"/>
                  </a:lnTo>
                  <a:lnTo>
                    <a:pt x="4909" y="50800"/>
                  </a:lnTo>
                  <a:lnTo>
                    <a:pt x="5654" y="52123"/>
                  </a:lnTo>
                  <a:lnTo>
                    <a:pt x="6151" y="53799"/>
                  </a:lnTo>
                  <a:lnTo>
                    <a:pt x="7275" y="54916"/>
                  </a:lnTo>
                  <a:lnTo>
                    <a:pt x="10642" y="56157"/>
                  </a:lnTo>
                  <a:lnTo>
                    <a:pt x="11857" y="57282"/>
                  </a:lnTo>
                  <a:lnTo>
                    <a:pt x="13207" y="60648"/>
                  </a:lnTo>
                  <a:lnTo>
                    <a:pt x="15155" y="61863"/>
                  </a:lnTo>
                  <a:lnTo>
                    <a:pt x="29687" y="63814"/>
                  </a:lnTo>
                  <a:lnTo>
                    <a:pt x="59364" y="64252"/>
                  </a:lnTo>
                  <a:lnTo>
                    <a:pt x="89044" y="64288"/>
                  </a:lnTo>
                  <a:lnTo>
                    <a:pt x="120453" y="62176"/>
                  </a:lnTo>
                  <a:lnTo>
                    <a:pt x="153615" y="58143"/>
                  </a:lnTo>
                  <a:lnTo>
                    <a:pt x="185830" y="51643"/>
                  </a:lnTo>
                  <a:lnTo>
                    <a:pt x="213458" y="45817"/>
                  </a:lnTo>
                  <a:lnTo>
                    <a:pt x="244839" y="42944"/>
                  </a:lnTo>
                  <a:lnTo>
                    <a:pt x="279697" y="35265"/>
                  </a:lnTo>
                  <a:lnTo>
                    <a:pt x="307504" y="28441"/>
                  </a:lnTo>
                  <a:lnTo>
                    <a:pt x="335852" y="23508"/>
                  </a:lnTo>
                  <a:lnTo>
                    <a:pt x="370083" y="18049"/>
                  </a:lnTo>
                  <a:lnTo>
                    <a:pt x="399775" y="15030"/>
                  </a:lnTo>
                  <a:lnTo>
                    <a:pt x="431940" y="14385"/>
                  </a:lnTo>
                  <a:lnTo>
                    <a:pt x="462663" y="8646"/>
                  </a:lnTo>
                  <a:lnTo>
                    <a:pt x="494888" y="7276"/>
                  </a:lnTo>
                  <a:lnTo>
                    <a:pt x="526946" y="7152"/>
                  </a:lnTo>
                  <a:lnTo>
                    <a:pt x="533971" y="5031"/>
                  </a:lnTo>
                  <a:lnTo>
                    <a:pt x="539739" y="2236"/>
                  </a:lnTo>
                  <a:lnTo>
                    <a:pt x="557212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53" name="SMARTInkShape-166"/>
            <p:cNvSpPr/>
            <p:nvPr/>
          </p:nvSpPr>
          <p:spPr>
            <a:xfrm>
              <a:off x="1178719" y="2578100"/>
              <a:ext cx="49272" cy="242889"/>
            </a:xfrm>
            <a:custGeom>
              <a:avLst/>
              <a:gdLst/>
              <a:ahLst/>
              <a:cxnLst/>
              <a:rect l="0" t="0" r="0" b="0"/>
              <a:pathLst>
                <a:path w="49713" h="242888">
                  <a:moveTo>
                    <a:pt x="42862" y="0"/>
                  </a:moveTo>
                  <a:lnTo>
                    <a:pt x="42862" y="6151"/>
                  </a:lnTo>
                  <a:lnTo>
                    <a:pt x="46655" y="10642"/>
                  </a:lnTo>
                  <a:lnTo>
                    <a:pt x="48516" y="16900"/>
                  </a:lnTo>
                  <a:lnTo>
                    <a:pt x="49712" y="37646"/>
                  </a:lnTo>
                  <a:lnTo>
                    <a:pt x="45038" y="66262"/>
                  </a:lnTo>
                  <a:lnTo>
                    <a:pt x="42713" y="96450"/>
                  </a:lnTo>
                  <a:lnTo>
                    <a:pt x="37350" y="127444"/>
                  </a:lnTo>
                  <a:lnTo>
                    <a:pt x="33004" y="152685"/>
                  </a:lnTo>
                  <a:lnTo>
                    <a:pt x="26310" y="177662"/>
                  </a:lnTo>
                  <a:lnTo>
                    <a:pt x="13616" y="211920"/>
                  </a:lnTo>
                  <a:lnTo>
                    <a:pt x="0" y="24288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355" name="SMARTInkShape-167"/>
          <p:cNvSpPr/>
          <p:nvPr/>
        </p:nvSpPr>
        <p:spPr>
          <a:xfrm>
            <a:off x="3295650" y="3440113"/>
            <a:ext cx="11113" cy="38100"/>
          </a:xfrm>
          <a:custGeom>
            <a:avLst/>
            <a:gdLst/>
            <a:ahLst/>
            <a:cxnLst/>
            <a:rect l="0" t="0" r="0" b="0"/>
            <a:pathLst>
              <a:path w="12120" h="38784">
                <a:moveTo>
                  <a:pt x="12119" y="0"/>
                </a:moveTo>
                <a:lnTo>
                  <a:pt x="10770" y="1667"/>
                </a:lnTo>
                <a:lnTo>
                  <a:pt x="730" y="28684"/>
                </a:lnTo>
                <a:lnTo>
                  <a:pt x="0" y="3878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56" name="SMARTInkShape-168"/>
          <p:cNvSpPr/>
          <p:nvPr/>
        </p:nvSpPr>
        <p:spPr>
          <a:xfrm>
            <a:off x="3924300" y="2665413"/>
            <a:ext cx="141288" cy="20637"/>
          </a:xfrm>
          <a:custGeom>
            <a:avLst/>
            <a:gdLst/>
            <a:ahLst/>
            <a:cxnLst/>
            <a:rect l="0" t="0" r="0" b="0"/>
            <a:pathLst>
              <a:path w="139717" h="20868">
                <a:moveTo>
                  <a:pt x="139716" y="7141"/>
                </a:moveTo>
                <a:lnTo>
                  <a:pt x="135924" y="7141"/>
                </a:lnTo>
                <a:lnTo>
                  <a:pt x="134806" y="6347"/>
                </a:lnTo>
                <a:lnTo>
                  <a:pt x="134061" y="5024"/>
                </a:lnTo>
                <a:lnTo>
                  <a:pt x="133565" y="3348"/>
                </a:lnTo>
                <a:lnTo>
                  <a:pt x="132440" y="2231"/>
                </a:lnTo>
                <a:lnTo>
                  <a:pt x="129074" y="990"/>
                </a:lnTo>
                <a:lnTo>
                  <a:pt x="94733" y="0"/>
                </a:lnTo>
                <a:lnTo>
                  <a:pt x="87180" y="792"/>
                </a:lnTo>
                <a:lnTo>
                  <a:pt x="73746" y="5651"/>
                </a:lnTo>
                <a:lnTo>
                  <a:pt x="38194" y="10846"/>
                </a:lnTo>
                <a:lnTo>
                  <a:pt x="6651" y="17775"/>
                </a:lnTo>
                <a:lnTo>
                  <a:pt x="0" y="2086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57" name="SMARTInkShape-169"/>
          <p:cNvSpPr/>
          <p:nvPr/>
        </p:nvSpPr>
        <p:spPr>
          <a:xfrm>
            <a:off x="3608388" y="3144838"/>
            <a:ext cx="355600" cy="425450"/>
          </a:xfrm>
          <a:custGeom>
            <a:avLst/>
            <a:gdLst/>
            <a:ahLst/>
            <a:cxnLst/>
            <a:rect l="0" t="0" r="0" b="0"/>
            <a:pathLst>
              <a:path w="355878" h="425246">
                <a:moveTo>
                  <a:pt x="191743" y="40861"/>
                </a:moveTo>
                <a:lnTo>
                  <a:pt x="187951" y="40861"/>
                </a:lnTo>
                <a:lnTo>
                  <a:pt x="186834" y="40067"/>
                </a:lnTo>
                <a:lnTo>
                  <a:pt x="186089" y="38744"/>
                </a:lnTo>
                <a:lnTo>
                  <a:pt x="185592" y="37068"/>
                </a:lnTo>
                <a:lnTo>
                  <a:pt x="181101" y="30918"/>
                </a:lnTo>
                <a:lnTo>
                  <a:pt x="174842" y="28504"/>
                </a:lnTo>
                <a:lnTo>
                  <a:pt x="162394" y="25029"/>
                </a:lnTo>
                <a:lnTo>
                  <a:pt x="147757" y="20535"/>
                </a:lnTo>
                <a:lnTo>
                  <a:pt x="116228" y="19526"/>
                </a:lnTo>
                <a:lnTo>
                  <a:pt x="83236" y="29381"/>
                </a:lnTo>
                <a:lnTo>
                  <a:pt x="61448" y="44267"/>
                </a:lnTo>
                <a:lnTo>
                  <a:pt x="37051" y="67189"/>
                </a:lnTo>
                <a:lnTo>
                  <a:pt x="22839" y="97537"/>
                </a:lnTo>
                <a:lnTo>
                  <a:pt x="10905" y="124770"/>
                </a:lnTo>
                <a:lnTo>
                  <a:pt x="2783" y="153740"/>
                </a:lnTo>
                <a:lnTo>
                  <a:pt x="24" y="187107"/>
                </a:lnTo>
                <a:lnTo>
                  <a:pt x="0" y="222129"/>
                </a:lnTo>
                <a:lnTo>
                  <a:pt x="4667" y="256848"/>
                </a:lnTo>
                <a:lnTo>
                  <a:pt x="12664" y="287595"/>
                </a:lnTo>
                <a:lnTo>
                  <a:pt x="28616" y="316814"/>
                </a:lnTo>
                <a:lnTo>
                  <a:pt x="44543" y="344787"/>
                </a:lnTo>
                <a:lnTo>
                  <a:pt x="72973" y="375974"/>
                </a:lnTo>
                <a:lnTo>
                  <a:pt x="105135" y="401272"/>
                </a:lnTo>
                <a:lnTo>
                  <a:pt x="140122" y="419969"/>
                </a:lnTo>
                <a:lnTo>
                  <a:pt x="168951" y="424652"/>
                </a:lnTo>
                <a:lnTo>
                  <a:pt x="201482" y="425245"/>
                </a:lnTo>
                <a:lnTo>
                  <a:pt x="230789" y="419953"/>
                </a:lnTo>
                <a:lnTo>
                  <a:pt x="264543" y="402228"/>
                </a:lnTo>
                <a:lnTo>
                  <a:pt x="282043" y="387999"/>
                </a:lnTo>
                <a:lnTo>
                  <a:pt x="305282" y="357676"/>
                </a:lnTo>
                <a:lnTo>
                  <a:pt x="326455" y="323556"/>
                </a:lnTo>
                <a:lnTo>
                  <a:pt x="337869" y="300118"/>
                </a:lnTo>
                <a:lnTo>
                  <a:pt x="346117" y="272238"/>
                </a:lnTo>
                <a:lnTo>
                  <a:pt x="351635" y="242120"/>
                </a:lnTo>
                <a:lnTo>
                  <a:pt x="354087" y="212859"/>
                </a:lnTo>
                <a:lnTo>
                  <a:pt x="355177" y="183979"/>
                </a:lnTo>
                <a:lnTo>
                  <a:pt x="355662" y="156062"/>
                </a:lnTo>
                <a:lnTo>
                  <a:pt x="355877" y="130426"/>
                </a:lnTo>
                <a:lnTo>
                  <a:pt x="351739" y="105803"/>
                </a:lnTo>
                <a:lnTo>
                  <a:pt x="340485" y="71744"/>
                </a:lnTo>
                <a:lnTo>
                  <a:pt x="327096" y="43661"/>
                </a:lnTo>
                <a:lnTo>
                  <a:pt x="316987" y="28612"/>
                </a:lnTo>
                <a:lnTo>
                  <a:pt x="297909" y="12008"/>
                </a:lnTo>
                <a:lnTo>
                  <a:pt x="284171" y="4754"/>
                </a:lnTo>
                <a:lnTo>
                  <a:pt x="259258" y="0"/>
                </a:lnTo>
                <a:lnTo>
                  <a:pt x="231767" y="2383"/>
                </a:lnTo>
                <a:lnTo>
                  <a:pt x="197209" y="4597"/>
                </a:lnTo>
                <a:lnTo>
                  <a:pt x="184599" y="514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58" name="SMARTInkShape-170"/>
          <p:cNvSpPr/>
          <p:nvPr/>
        </p:nvSpPr>
        <p:spPr>
          <a:xfrm>
            <a:off x="1897063" y="708025"/>
            <a:ext cx="350837" cy="361950"/>
          </a:xfrm>
          <a:custGeom>
            <a:avLst/>
            <a:gdLst/>
            <a:ahLst/>
            <a:cxnLst/>
            <a:rect l="0" t="0" r="0" b="0"/>
            <a:pathLst>
              <a:path w="350703" h="362374">
                <a:moveTo>
                  <a:pt x="274001" y="78153"/>
                </a:moveTo>
                <a:lnTo>
                  <a:pt x="259528" y="61563"/>
                </a:lnTo>
                <a:lnTo>
                  <a:pt x="239241" y="30393"/>
                </a:lnTo>
                <a:lnTo>
                  <a:pt x="205813" y="11884"/>
                </a:lnTo>
                <a:lnTo>
                  <a:pt x="185273" y="2826"/>
                </a:lnTo>
                <a:lnTo>
                  <a:pt x="152162" y="0"/>
                </a:lnTo>
                <a:lnTo>
                  <a:pt x="138094" y="3995"/>
                </a:lnTo>
                <a:lnTo>
                  <a:pt x="102528" y="24760"/>
                </a:lnTo>
                <a:lnTo>
                  <a:pt x="66829" y="57216"/>
                </a:lnTo>
                <a:lnTo>
                  <a:pt x="45400" y="85884"/>
                </a:lnTo>
                <a:lnTo>
                  <a:pt x="23969" y="115721"/>
                </a:lnTo>
                <a:lnTo>
                  <a:pt x="13916" y="139300"/>
                </a:lnTo>
                <a:lnTo>
                  <a:pt x="6801" y="164860"/>
                </a:lnTo>
                <a:lnTo>
                  <a:pt x="994" y="189450"/>
                </a:lnTo>
                <a:lnTo>
                  <a:pt x="0" y="213608"/>
                </a:lnTo>
                <a:lnTo>
                  <a:pt x="2204" y="237573"/>
                </a:lnTo>
                <a:lnTo>
                  <a:pt x="9495" y="272585"/>
                </a:lnTo>
                <a:lnTo>
                  <a:pt x="26825" y="302626"/>
                </a:lnTo>
                <a:lnTo>
                  <a:pt x="60723" y="334512"/>
                </a:lnTo>
                <a:lnTo>
                  <a:pt x="79992" y="347665"/>
                </a:lnTo>
                <a:lnTo>
                  <a:pt x="113153" y="358739"/>
                </a:lnTo>
                <a:lnTo>
                  <a:pt x="148114" y="362373"/>
                </a:lnTo>
                <a:lnTo>
                  <a:pt x="183608" y="361862"/>
                </a:lnTo>
                <a:lnTo>
                  <a:pt x="219260" y="353155"/>
                </a:lnTo>
                <a:lnTo>
                  <a:pt x="254166" y="343608"/>
                </a:lnTo>
                <a:lnTo>
                  <a:pt x="284175" y="326404"/>
                </a:lnTo>
                <a:lnTo>
                  <a:pt x="313934" y="299257"/>
                </a:lnTo>
                <a:lnTo>
                  <a:pt x="335335" y="267172"/>
                </a:lnTo>
                <a:lnTo>
                  <a:pt x="346237" y="235847"/>
                </a:lnTo>
                <a:lnTo>
                  <a:pt x="350702" y="201429"/>
                </a:lnTo>
                <a:lnTo>
                  <a:pt x="349630" y="175805"/>
                </a:lnTo>
                <a:lnTo>
                  <a:pt x="347302" y="149335"/>
                </a:lnTo>
                <a:lnTo>
                  <a:pt x="346267" y="124341"/>
                </a:lnTo>
                <a:lnTo>
                  <a:pt x="341573" y="100004"/>
                </a:lnTo>
                <a:lnTo>
                  <a:pt x="334196" y="75958"/>
                </a:lnTo>
                <a:lnTo>
                  <a:pt x="320323" y="41695"/>
                </a:lnTo>
                <a:lnTo>
                  <a:pt x="308082" y="23849"/>
                </a:lnTo>
                <a:lnTo>
                  <a:pt x="294705" y="12214"/>
                </a:lnTo>
                <a:lnTo>
                  <a:pt x="287803" y="8000"/>
                </a:lnTo>
                <a:lnTo>
                  <a:pt x="269552" y="5434"/>
                </a:lnTo>
                <a:lnTo>
                  <a:pt x="238282" y="671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328" name="SMARTInkShape-Group76"/>
          <p:cNvGrpSpPr>
            <a:grpSpLocks/>
          </p:cNvGrpSpPr>
          <p:nvPr/>
        </p:nvGrpSpPr>
        <p:grpSpPr bwMode="auto">
          <a:xfrm>
            <a:off x="2222500" y="893763"/>
            <a:ext cx="2835275" cy="2435225"/>
            <a:chOff x="2221838" y="894409"/>
            <a:chExt cx="2835938" cy="2434580"/>
          </a:xfrm>
        </p:grpSpPr>
        <p:sp>
          <p:nvSpPr>
            <p:cNvPr id="13359" name="SMARTInkShape-171"/>
            <p:cNvSpPr/>
            <p:nvPr/>
          </p:nvSpPr>
          <p:spPr>
            <a:xfrm>
              <a:off x="2221838" y="894409"/>
              <a:ext cx="2835938" cy="1406152"/>
            </a:xfrm>
            <a:custGeom>
              <a:avLst/>
              <a:gdLst/>
              <a:ahLst/>
              <a:cxnLst/>
              <a:rect l="0" t="0" r="0" b="0"/>
              <a:pathLst>
                <a:path w="2835938" h="1405880">
                  <a:moveTo>
                    <a:pt x="2835937" y="1405879"/>
                  </a:moveTo>
                  <a:lnTo>
                    <a:pt x="2832145" y="1405879"/>
                  </a:lnTo>
                  <a:lnTo>
                    <a:pt x="2831027" y="1405085"/>
                  </a:lnTo>
                  <a:lnTo>
                    <a:pt x="2830283" y="1403762"/>
                  </a:lnTo>
                  <a:lnTo>
                    <a:pt x="2829087" y="1399728"/>
                  </a:lnTo>
                  <a:lnTo>
                    <a:pt x="2826807" y="1399176"/>
                  </a:lnTo>
                  <a:lnTo>
                    <a:pt x="2825088" y="1399029"/>
                  </a:lnTo>
                  <a:lnTo>
                    <a:pt x="2823942" y="1398137"/>
                  </a:lnTo>
                  <a:lnTo>
                    <a:pt x="2815588" y="1385742"/>
                  </a:lnTo>
                  <a:lnTo>
                    <a:pt x="2811034" y="1381039"/>
                  </a:lnTo>
                  <a:lnTo>
                    <a:pt x="2804761" y="1378963"/>
                  </a:lnTo>
                  <a:lnTo>
                    <a:pt x="2797475" y="1377247"/>
                  </a:lnTo>
                  <a:lnTo>
                    <a:pt x="2761892" y="1358984"/>
                  </a:lnTo>
                  <a:lnTo>
                    <a:pt x="2747764" y="1355207"/>
                  </a:lnTo>
                  <a:lnTo>
                    <a:pt x="2733523" y="1346327"/>
                  </a:lnTo>
                  <a:lnTo>
                    <a:pt x="2719250" y="1341402"/>
                  </a:lnTo>
                  <a:lnTo>
                    <a:pt x="2683801" y="1318375"/>
                  </a:lnTo>
                  <a:lnTo>
                    <a:pt x="2650641" y="1299193"/>
                  </a:lnTo>
                  <a:lnTo>
                    <a:pt x="2616009" y="1276705"/>
                  </a:lnTo>
                  <a:lnTo>
                    <a:pt x="2585166" y="1253401"/>
                  </a:lnTo>
                  <a:lnTo>
                    <a:pt x="2550090" y="1233448"/>
                  </a:lnTo>
                  <a:lnTo>
                    <a:pt x="2514455" y="1212555"/>
                  </a:lnTo>
                  <a:lnTo>
                    <a:pt x="2478748" y="1189126"/>
                  </a:lnTo>
                  <a:lnTo>
                    <a:pt x="2448058" y="1170123"/>
                  </a:lnTo>
                  <a:lnTo>
                    <a:pt x="2415449" y="1151082"/>
                  </a:lnTo>
                  <a:lnTo>
                    <a:pt x="2385283" y="1132034"/>
                  </a:lnTo>
                  <a:lnTo>
                    <a:pt x="2351690" y="1115101"/>
                  </a:lnTo>
                  <a:lnTo>
                    <a:pt x="2318097" y="1100085"/>
                  </a:lnTo>
                  <a:lnTo>
                    <a:pt x="2285796" y="1081832"/>
                  </a:lnTo>
                  <a:lnTo>
                    <a:pt x="2258947" y="1067683"/>
                  </a:lnTo>
                  <a:lnTo>
                    <a:pt x="2223548" y="1048680"/>
                  </a:lnTo>
                  <a:lnTo>
                    <a:pt x="2189597" y="1029639"/>
                  </a:lnTo>
                  <a:lnTo>
                    <a:pt x="2161741" y="1015353"/>
                  </a:lnTo>
                  <a:lnTo>
                    <a:pt x="2128793" y="996303"/>
                  </a:lnTo>
                  <a:lnTo>
                    <a:pt x="2094650" y="975137"/>
                  </a:lnTo>
                  <a:lnTo>
                    <a:pt x="2060948" y="952053"/>
                  </a:lnTo>
                  <a:lnTo>
                    <a:pt x="2033135" y="937066"/>
                  </a:lnTo>
                  <a:lnTo>
                    <a:pt x="2004786" y="918780"/>
                  </a:lnTo>
                  <a:lnTo>
                    <a:pt x="1976277" y="902072"/>
                  </a:lnTo>
                  <a:lnTo>
                    <a:pt x="1943930" y="883276"/>
                  </a:lnTo>
                  <a:lnTo>
                    <a:pt x="1913002" y="862625"/>
                  </a:lnTo>
                  <a:lnTo>
                    <a:pt x="1879938" y="841425"/>
                  </a:lnTo>
                  <a:lnTo>
                    <a:pt x="1848798" y="823854"/>
                  </a:lnTo>
                  <a:lnTo>
                    <a:pt x="1819463" y="804802"/>
                  </a:lnTo>
                  <a:lnTo>
                    <a:pt x="1790663" y="787868"/>
                  </a:lnTo>
                  <a:lnTo>
                    <a:pt x="1762022" y="769004"/>
                  </a:lnTo>
                  <a:lnTo>
                    <a:pt x="1729634" y="752126"/>
                  </a:lnTo>
                  <a:lnTo>
                    <a:pt x="1698695" y="733278"/>
                  </a:lnTo>
                  <a:lnTo>
                    <a:pt x="1665627" y="716405"/>
                  </a:lnTo>
                  <a:lnTo>
                    <a:pt x="1634486" y="697559"/>
                  </a:lnTo>
                  <a:lnTo>
                    <a:pt x="1605151" y="680686"/>
                  </a:lnTo>
                  <a:lnTo>
                    <a:pt x="1576350" y="665632"/>
                  </a:lnTo>
                  <a:lnTo>
                    <a:pt x="1547709" y="647325"/>
                  </a:lnTo>
                  <a:lnTo>
                    <a:pt x="1515321" y="630612"/>
                  </a:lnTo>
                  <a:lnTo>
                    <a:pt x="1484383" y="615606"/>
                  </a:lnTo>
                  <a:lnTo>
                    <a:pt x="1451315" y="601106"/>
                  </a:lnTo>
                  <a:lnTo>
                    <a:pt x="1420173" y="586755"/>
                  </a:lnTo>
                  <a:lnTo>
                    <a:pt x="1387046" y="572449"/>
                  </a:lnTo>
                  <a:lnTo>
                    <a:pt x="1355887" y="561948"/>
                  </a:lnTo>
                  <a:lnTo>
                    <a:pt x="1322754" y="550017"/>
                  </a:lnTo>
                  <a:lnTo>
                    <a:pt x="1287802" y="540221"/>
                  </a:lnTo>
                  <a:lnTo>
                    <a:pt x="1256102" y="528498"/>
                  </a:lnTo>
                  <a:lnTo>
                    <a:pt x="1222809" y="518763"/>
                  </a:lnTo>
                  <a:lnTo>
                    <a:pt x="1187809" y="510852"/>
                  </a:lnTo>
                  <a:lnTo>
                    <a:pt x="1156096" y="499688"/>
                  </a:lnTo>
                  <a:lnTo>
                    <a:pt x="1122799" y="490119"/>
                  </a:lnTo>
                  <a:lnTo>
                    <a:pt x="1087798" y="482256"/>
                  </a:lnTo>
                  <a:lnTo>
                    <a:pt x="1052291" y="474899"/>
                  </a:lnTo>
                  <a:lnTo>
                    <a:pt x="1016636" y="467693"/>
                  </a:lnTo>
                  <a:lnTo>
                    <a:pt x="980935" y="460530"/>
                  </a:lnTo>
                  <a:lnTo>
                    <a:pt x="945222" y="453381"/>
                  </a:lnTo>
                  <a:lnTo>
                    <a:pt x="913297" y="446236"/>
                  </a:lnTo>
                  <a:lnTo>
                    <a:pt x="879937" y="435299"/>
                  </a:lnTo>
                  <a:lnTo>
                    <a:pt x="844918" y="425797"/>
                  </a:lnTo>
                  <a:lnTo>
                    <a:pt x="809406" y="417954"/>
                  </a:lnTo>
                  <a:lnTo>
                    <a:pt x="773749" y="410603"/>
                  </a:lnTo>
                  <a:lnTo>
                    <a:pt x="738048" y="399606"/>
                  </a:lnTo>
                  <a:lnTo>
                    <a:pt x="702335" y="390085"/>
                  </a:lnTo>
                  <a:lnTo>
                    <a:pt x="670410" y="378445"/>
                  </a:lnTo>
                  <a:lnTo>
                    <a:pt x="637050" y="364942"/>
                  </a:lnTo>
                  <a:lnTo>
                    <a:pt x="605823" y="354679"/>
                  </a:lnTo>
                  <a:lnTo>
                    <a:pt x="576462" y="342819"/>
                  </a:lnTo>
                  <a:lnTo>
                    <a:pt x="543861" y="333043"/>
                  </a:lnTo>
                  <a:lnTo>
                    <a:pt x="512859" y="321327"/>
                  </a:lnTo>
                  <a:lnTo>
                    <a:pt x="483565" y="307801"/>
                  </a:lnTo>
                  <a:lnTo>
                    <a:pt x="454777" y="293740"/>
                  </a:lnTo>
                  <a:lnTo>
                    <a:pt x="421514" y="269856"/>
                  </a:lnTo>
                  <a:lnTo>
                    <a:pt x="387309" y="249029"/>
                  </a:lnTo>
                  <a:lnTo>
                    <a:pt x="353595" y="229627"/>
                  </a:lnTo>
                  <a:lnTo>
                    <a:pt x="322064" y="211302"/>
                  </a:lnTo>
                  <a:lnTo>
                    <a:pt x="292906" y="197099"/>
                  </a:lnTo>
                  <a:lnTo>
                    <a:pt x="260423" y="179241"/>
                  </a:lnTo>
                  <a:lnTo>
                    <a:pt x="229136" y="165336"/>
                  </a:lnTo>
                  <a:lnTo>
                    <a:pt x="200025" y="150242"/>
                  </a:lnTo>
                  <a:lnTo>
                    <a:pt x="169101" y="136891"/>
                  </a:lnTo>
                  <a:lnTo>
                    <a:pt x="139100" y="124795"/>
                  </a:lnTo>
                  <a:lnTo>
                    <a:pt x="107146" y="114273"/>
                  </a:lnTo>
                  <a:lnTo>
                    <a:pt x="73334" y="104096"/>
                  </a:lnTo>
                  <a:lnTo>
                    <a:pt x="67445" y="101027"/>
                  </a:lnTo>
                  <a:lnTo>
                    <a:pt x="59667" y="98506"/>
                  </a:lnTo>
                  <a:lnTo>
                    <a:pt x="52335" y="93878"/>
                  </a:lnTo>
                  <a:lnTo>
                    <a:pt x="45135" y="92154"/>
                  </a:lnTo>
                  <a:lnTo>
                    <a:pt x="29855" y="91457"/>
                  </a:lnTo>
                  <a:lnTo>
                    <a:pt x="29385" y="90654"/>
                  </a:lnTo>
                  <a:lnTo>
                    <a:pt x="28480" y="84580"/>
                  </a:lnTo>
                  <a:lnTo>
                    <a:pt x="28443" y="101346"/>
                  </a:lnTo>
                  <a:lnTo>
                    <a:pt x="42917" y="134492"/>
                  </a:lnTo>
                  <a:lnTo>
                    <a:pt x="57035" y="165000"/>
                  </a:lnTo>
                  <a:lnTo>
                    <a:pt x="68133" y="198072"/>
                  </a:lnTo>
                  <a:lnTo>
                    <a:pt x="76730" y="233403"/>
                  </a:lnTo>
                  <a:lnTo>
                    <a:pt x="83607" y="247472"/>
                  </a:lnTo>
                  <a:lnTo>
                    <a:pt x="85559" y="268592"/>
                  </a:lnTo>
                  <a:lnTo>
                    <a:pt x="86364" y="269069"/>
                  </a:lnTo>
                  <a:lnTo>
                    <a:pt x="89702" y="269740"/>
                  </a:lnTo>
                  <a:lnTo>
                    <a:pt x="86291" y="269985"/>
                  </a:lnTo>
                  <a:lnTo>
                    <a:pt x="68819" y="253229"/>
                  </a:lnTo>
                  <a:lnTo>
                    <a:pt x="44216" y="217709"/>
                  </a:lnTo>
                  <a:lnTo>
                    <a:pt x="30226" y="188109"/>
                  </a:lnTo>
                  <a:lnTo>
                    <a:pt x="15684" y="156710"/>
                  </a:lnTo>
                  <a:lnTo>
                    <a:pt x="4933" y="127342"/>
                  </a:lnTo>
                  <a:lnTo>
                    <a:pt x="869" y="98611"/>
                  </a:lnTo>
                  <a:lnTo>
                    <a:pt x="0" y="66651"/>
                  </a:lnTo>
                  <a:lnTo>
                    <a:pt x="688" y="47258"/>
                  </a:lnTo>
                  <a:lnTo>
                    <a:pt x="3672" y="40576"/>
                  </a:lnTo>
                  <a:lnTo>
                    <a:pt x="13607" y="28560"/>
                  </a:lnTo>
                  <a:lnTo>
                    <a:pt x="30397" y="18738"/>
                  </a:lnTo>
                  <a:lnTo>
                    <a:pt x="63901" y="8308"/>
                  </a:lnTo>
                  <a:lnTo>
                    <a:pt x="98040" y="1801"/>
                  </a:lnTo>
                  <a:lnTo>
                    <a:pt x="127108" y="0"/>
                  </a:lnTo>
                  <a:lnTo>
                    <a:pt x="156432" y="1317"/>
                  </a:lnTo>
                  <a:lnTo>
                    <a:pt x="186133" y="4548"/>
                  </a:lnTo>
                  <a:lnTo>
                    <a:pt x="217855" y="8629"/>
                  </a:lnTo>
                  <a:lnTo>
                    <a:pt x="248357" y="10973"/>
                  </a:lnTo>
                  <a:lnTo>
                    <a:pt x="292762" y="1284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60" name="SMARTInkShape-172"/>
            <p:cNvSpPr/>
            <p:nvPr/>
          </p:nvSpPr>
          <p:spPr>
            <a:xfrm>
              <a:off x="3808122" y="2278342"/>
              <a:ext cx="1213134" cy="1050647"/>
            </a:xfrm>
            <a:custGeom>
              <a:avLst/>
              <a:gdLst/>
              <a:ahLst/>
              <a:cxnLst/>
              <a:rect l="0" t="0" r="0" b="0"/>
              <a:pathLst>
                <a:path w="1214340" h="1050133">
                  <a:moveTo>
                    <a:pt x="7143" y="1050132"/>
                  </a:moveTo>
                  <a:lnTo>
                    <a:pt x="0" y="1050132"/>
                  </a:lnTo>
                  <a:lnTo>
                    <a:pt x="21404" y="1050132"/>
                  </a:lnTo>
                  <a:lnTo>
                    <a:pt x="21430" y="1043075"/>
                  </a:lnTo>
                  <a:lnTo>
                    <a:pt x="17638" y="1043014"/>
                  </a:lnTo>
                  <a:lnTo>
                    <a:pt x="16520" y="1042211"/>
                  </a:lnTo>
                  <a:lnTo>
                    <a:pt x="14580" y="1036839"/>
                  </a:lnTo>
                  <a:lnTo>
                    <a:pt x="14373" y="1032347"/>
                  </a:lnTo>
                  <a:lnTo>
                    <a:pt x="15138" y="1031131"/>
                  </a:lnTo>
                  <a:lnTo>
                    <a:pt x="16442" y="1030321"/>
                  </a:lnTo>
                  <a:lnTo>
                    <a:pt x="18104" y="1029780"/>
                  </a:lnTo>
                  <a:lnTo>
                    <a:pt x="19213" y="1028627"/>
                  </a:lnTo>
                  <a:lnTo>
                    <a:pt x="21138" y="1022644"/>
                  </a:lnTo>
                  <a:lnTo>
                    <a:pt x="21430" y="987370"/>
                  </a:lnTo>
                  <a:lnTo>
                    <a:pt x="21430" y="961930"/>
                  </a:lnTo>
                  <a:lnTo>
                    <a:pt x="23547" y="957220"/>
                  </a:lnTo>
                  <a:lnTo>
                    <a:pt x="46854" y="930275"/>
                  </a:lnTo>
                  <a:lnTo>
                    <a:pt x="51499" y="915890"/>
                  </a:lnTo>
                  <a:lnTo>
                    <a:pt x="69358" y="886305"/>
                  </a:lnTo>
                  <a:lnTo>
                    <a:pt x="70051" y="883764"/>
                  </a:lnTo>
                  <a:lnTo>
                    <a:pt x="95334" y="848124"/>
                  </a:lnTo>
                  <a:lnTo>
                    <a:pt x="113888" y="827012"/>
                  </a:lnTo>
                  <a:lnTo>
                    <a:pt x="138104" y="791663"/>
                  </a:lnTo>
                  <a:lnTo>
                    <a:pt x="159278" y="765914"/>
                  </a:lnTo>
                  <a:lnTo>
                    <a:pt x="166833" y="759506"/>
                  </a:lnTo>
                  <a:lnTo>
                    <a:pt x="190441" y="726348"/>
                  </a:lnTo>
                  <a:lnTo>
                    <a:pt x="198419" y="717482"/>
                  </a:lnTo>
                  <a:lnTo>
                    <a:pt x="209691" y="709034"/>
                  </a:lnTo>
                  <a:lnTo>
                    <a:pt x="230584" y="680600"/>
                  </a:lnTo>
                  <a:lnTo>
                    <a:pt x="238213" y="673964"/>
                  </a:lnTo>
                  <a:lnTo>
                    <a:pt x="251694" y="658885"/>
                  </a:lnTo>
                  <a:lnTo>
                    <a:pt x="259501" y="652407"/>
                  </a:lnTo>
                  <a:lnTo>
                    <a:pt x="273097" y="637429"/>
                  </a:lnTo>
                  <a:lnTo>
                    <a:pt x="304894" y="613070"/>
                  </a:lnTo>
                  <a:lnTo>
                    <a:pt x="336200" y="584155"/>
                  </a:lnTo>
                  <a:lnTo>
                    <a:pt x="369119" y="558505"/>
                  </a:lnTo>
                  <a:lnTo>
                    <a:pt x="402432" y="526193"/>
                  </a:lnTo>
                  <a:lnTo>
                    <a:pt x="435768" y="492915"/>
                  </a:lnTo>
                  <a:lnTo>
                    <a:pt x="471463" y="463374"/>
                  </a:lnTo>
                  <a:lnTo>
                    <a:pt x="496766" y="442471"/>
                  </a:lnTo>
                  <a:lnTo>
                    <a:pt x="510462" y="428494"/>
                  </a:lnTo>
                  <a:lnTo>
                    <a:pt x="536856" y="404796"/>
                  </a:lnTo>
                  <a:lnTo>
                    <a:pt x="548181" y="391314"/>
                  </a:lnTo>
                  <a:lnTo>
                    <a:pt x="580544" y="369225"/>
                  </a:lnTo>
                  <a:lnTo>
                    <a:pt x="614333" y="344537"/>
                  </a:lnTo>
                  <a:lnTo>
                    <a:pt x="647697" y="320177"/>
                  </a:lnTo>
                  <a:lnTo>
                    <a:pt x="679096" y="294426"/>
                  </a:lnTo>
                  <a:lnTo>
                    <a:pt x="711863" y="273904"/>
                  </a:lnTo>
                  <a:lnTo>
                    <a:pt x="746050" y="252414"/>
                  </a:lnTo>
                  <a:lnTo>
                    <a:pt x="781729" y="230982"/>
                  </a:lnTo>
                  <a:lnTo>
                    <a:pt x="798117" y="223573"/>
                  </a:lnTo>
                  <a:lnTo>
                    <a:pt x="813025" y="218082"/>
                  </a:lnTo>
                  <a:lnTo>
                    <a:pt x="846997" y="196039"/>
                  </a:lnTo>
                  <a:lnTo>
                    <a:pt x="870004" y="185295"/>
                  </a:lnTo>
                  <a:lnTo>
                    <a:pt x="891908" y="169043"/>
                  </a:lnTo>
                  <a:lnTo>
                    <a:pt x="919919" y="156720"/>
                  </a:lnTo>
                  <a:lnTo>
                    <a:pt x="925583" y="152997"/>
                  </a:lnTo>
                  <a:lnTo>
                    <a:pt x="935687" y="148491"/>
                  </a:lnTo>
                  <a:lnTo>
                    <a:pt x="949119" y="140192"/>
                  </a:lnTo>
                  <a:lnTo>
                    <a:pt x="963960" y="134202"/>
                  </a:lnTo>
                  <a:lnTo>
                    <a:pt x="968970" y="131083"/>
                  </a:lnTo>
                  <a:lnTo>
                    <a:pt x="997075" y="122171"/>
                  </a:lnTo>
                  <a:lnTo>
                    <a:pt x="1002209" y="121767"/>
                  </a:lnTo>
                  <a:lnTo>
                    <a:pt x="1007136" y="119471"/>
                  </a:lnTo>
                  <a:lnTo>
                    <a:pt x="1011971" y="116598"/>
                  </a:lnTo>
                  <a:lnTo>
                    <a:pt x="1016766" y="115322"/>
                  </a:lnTo>
                  <a:lnTo>
                    <a:pt x="1018363" y="114187"/>
                  </a:lnTo>
                  <a:lnTo>
                    <a:pt x="1019427" y="112638"/>
                  </a:lnTo>
                  <a:lnTo>
                    <a:pt x="1020136" y="110811"/>
                  </a:lnTo>
                  <a:lnTo>
                    <a:pt x="1021403" y="109593"/>
                  </a:lnTo>
                  <a:lnTo>
                    <a:pt x="1024927" y="108239"/>
                  </a:lnTo>
                  <a:lnTo>
                    <a:pt x="1033657" y="106577"/>
                  </a:lnTo>
                  <a:lnTo>
                    <a:pt x="1040663" y="102310"/>
                  </a:lnTo>
                  <a:lnTo>
                    <a:pt x="1050142" y="100467"/>
                  </a:lnTo>
                  <a:lnTo>
                    <a:pt x="1052519" y="100315"/>
                  </a:lnTo>
                  <a:lnTo>
                    <a:pt x="1057277" y="98031"/>
                  </a:lnTo>
                  <a:lnTo>
                    <a:pt x="1062038" y="95163"/>
                  </a:lnTo>
                  <a:lnTo>
                    <a:pt x="1069181" y="92755"/>
                  </a:lnTo>
                  <a:lnTo>
                    <a:pt x="1085850" y="80552"/>
                  </a:lnTo>
                  <a:lnTo>
                    <a:pt x="1111381" y="71383"/>
                  </a:lnTo>
                  <a:lnTo>
                    <a:pt x="1119784" y="66747"/>
                  </a:lnTo>
                  <a:lnTo>
                    <a:pt x="1131182" y="64227"/>
                  </a:lnTo>
                  <a:lnTo>
                    <a:pt x="1142546" y="58783"/>
                  </a:lnTo>
                  <a:lnTo>
                    <a:pt x="1145078" y="58239"/>
                  </a:lnTo>
                  <a:lnTo>
                    <a:pt x="1146767" y="57082"/>
                  </a:lnTo>
                  <a:lnTo>
                    <a:pt x="1147892" y="55517"/>
                  </a:lnTo>
                  <a:lnTo>
                    <a:pt x="1148642" y="53680"/>
                  </a:lnTo>
                  <a:lnTo>
                    <a:pt x="1149936" y="52456"/>
                  </a:lnTo>
                  <a:lnTo>
                    <a:pt x="1153490" y="51095"/>
                  </a:lnTo>
                  <a:lnTo>
                    <a:pt x="1176537" y="49218"/>
                  </a:lnTo>
                  <a:lnTo>
                    <a:pt x="1185902" y="44353"/>
                  </a:lnTo>
                  <a:lnTo>
                    <a:pt x="1188269" y="43856"/>
                  </a:lnTo>
                  <a:lnTo>
                    <a:pt x="1189848" y="42732"/>
                  </a:lnTo>
                  <a:lnTo>
                    <a:pt x="1190900" y="41188"/>
                  </a:lnTo>
                  <a:lnTo>
                    <a:pt x="1191602" y="39365"/>
                  </a:lnTo>
                  <a:lnTo>
                    <a:pt x="1192863" y="38149"/>
                  </a:lnTo>
                  <a:lnTo>
                    <a:pt x="1196382" y="36799"/>
                  </a:lnTo>
                  <a:lnTo>
                    <a:pt x="1210692" y="35747"/>
                  </a:lnTo>
                  <a:lnTo>
                    <a:pt x="1211940" y="34944"/>
                  </a:lnTo>
                  <a:lnTo>
                    <a:pt x="1212772" y="33615"/>
                  </a:lnTo>
                  <a:lnTo>
                    <a:pt x="1214339" y="28870"/>
                  </a:lnTo>
                  <a:lnTo>
                    <a:pt x="1208277" y="28601"/>
                  </a:lnTo>
                  <a:lnTo>
                    <a:pt x="1207949" y="27799"/>
                  </a:lnTo>
                  <a:lnTo>
                    <a:pt x="1207584" y="24791"/>
                  </a:lnTo>
                  <a:lnTo>
                    <a:pt x="1206693" y="23671"/>
                  </a:lnTo>
                  <a:lnTo>
                    <a:pt x="1203587" y="22427"/>
                  </a:lnTo>
                  <a:lnTo>
                    <a:pt x="1194299" y="21519"/>
                  </a:lnTo>
                  <a:lnTo>
                    <a:pt x="1186764" y="16539"/>
                  </a:lnTo>
                  <a:lnTo>
                    <a:pt x="1151192" y="10521"/>
                  </a:lnTo>
                  <a:lnTo>
                    <a:pt x="1138120" y="7811"/>
                  </a:lnTo>
                  <a:lnTo>
                    <a:pt x="1125590" y="6548"/>
                  </a:lnTo>
                  <a:lnTo>
                    <a:pt x="1102420" y="1019"/>
                  </a:lnTo>
                  <a:lnTo>
                    <a:pt x="1069174" y="60"/>
                  </a:lnTo>
                  <a:lnTo>
                    <a:pt x="1033585" y="1"/>
                  </a:lnTo>
                  <a:lnTo>
                    <a:pt x="1021592" y="0"/>
                  </a:lnTo>
                  <a:lnTo>
                    <a:pt x="1031502" y="0"/>
                  </a:lnTo>
                  <a:lnTo>
                    <a:pt x="1036030" y="2117"/>
                  </a:lnTo>
                  <a:lnTo>
                    <a:pt x="1038349" y="3793"/>
                  </a:lnTo>
                  <a:lnTo>
                    <a:pt x="1072659" y="13208"/>
                  </a:lnTo>
                  <a:lnTo>
                    <a:pt x="1105300" y="23065"/>
                  </a:lnTo>
                  <a:lnTo>
                    <a:pt x="1137908" y="45272"/>
                  </a:lnTo>
                  <a:lnTo>
                    <a:pt x="1145282" y="56188"/>
                  </a:lnTo>
                  <a:lnTo>
                    <a:pt x="1148702" y="69477"/>
                  </a:lnTo>
                  <a:lnTo>
                    <a:pt x="1150016" y="97668"/>
                  </a:lnTo>
                  <a:lnTo>
                    <a:pt x="1142860" y="130971"/>
                  </a:lnTo>
                  <a:lnTo>
                    <a:pt x="1134218" y="164307"/>
                  </a:lnTo>
                  <a:lnTo>
                    <a:pt x="1132382" y="169069"/>
                  </a:lnTo>
                  <a:lnTo>
                    <a:pt x="1131952" y="173038"/>
                  </a:lnTo>
                  <a:lnTo>
                    <a:pt x="1135656" y="195139"/>
                  </a:lnTo>
                  <a:lnTo>
                    <a:pt x="1136516" y="196768"/>
                  </a:lnTo>
                  <a:lnTo>
                    <a:pt x="1137884" y="197854"/>
                  </a:lnTo>
                  <a:lnTo>
                    <a:pt x="1139588" y="198577"/>
                  </a:lnTo>
                  <a:lnTo>
                    <a:pt x="1141519" y="198266"/>
                  </a:lnTo>
                  <a:lnTo>
                    <a:pt x="1145781" y="195804"/>
                  </a:lnTo>
                  <a:lnTo>
                    <a:pt x="1157285" y="17859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329" name="SMARTInkShape-Group77"/>
          <p:cNvGrpSpPr>
            <a:grpSpLocks/>
          </p:cNvGrpSpPr>
          <p:nvPr/>
        </p:nvGrpSpPr>
        <p:grpSpPr bwMode="auto">
          <a:xfrm>
            <a:off x="3732213" y="5600700"/>
            <a:ext cx="474662" cy="292100"/>
            <a:chOff x="3731594" y="5600796"/>
            <a:chExt cx="475350" cy="292781"/>
          </a:xfrm>
        </p:grpSpPr>
        <p:sp>
          <p:nvSpPr>
            <p:cNvPr id="13362" name="SMARTInkShape-173"/>
            <p:cNvSpPr/>
            <p:nvPr/>
          </p:nvSpPr>
          <p:spPr>
            <a:xfrm>
              <a:off x="3731594" y="5624665"/>
              <a:ext cx="217802" cy="267322"/>
            </a:xfrm>
            <a:custGeom>
              <a:avLst/>
              <a:gdLst/>
              <a:ahLst/>
              <a:cxnLst/>
              <a:rect l="0" t="0" r="0" b="0"/>
              <a:pathLst>
                <a:path w="217416" h="268019">
                  <a:moveTo>
                    <a:pt x="140319" y="19554"/>
                  </a:moveTo>
                  <a:lnTo>
                    <a:pt x="129677" y="19554"/>
                  </a:lnTo>
                  <a:lnTo>
                    <a:pt x="125535" y="21670"/>
                  </a:lnTo>
                  <a:lnTo>
                    <a:pt x="103929" y="38260"/>
                  </a:lnTo>
                  <a:lnTo>
                    <a:pt x="75789" y="70142"/>
                  </a:lnTo>
                  <a:lnTo>
                    <a:pt x="52901" y="100366"/>
                  </a:lnTo>
                  <a:lnTo>
                    <a:pt x="34777" y="127371"/>
                  </a:lnTo>
                  <a:lnTo>
                    <a:pt x="18224" y="161148"/>
                  </a:lnTo>
                  <a:lnTo>
                    <a:pt x="3195" y="194866"/>
                  </a:lnTo>
                  <a:lnTo>
                    <a:pt x="0" y="207537"/>
                  </a:lnTo>
                  <a:lnTo>
                    <a:pt x="1993" y="227387"/>
                  </a:lnTo>
                  <a:lnTo>
                    <a:pt x="9778" y="248932"/>
                  </a:lnTo>
                  <a:lnTo>
                    <a:pt x="14303" y="255908"/>
                  </a:lnTo>
                  <a:lnTo>
                    <a:pt x="28897" y="264297"/>
                  </a:lnTo>
                  <a:lnTo>
                    <a:pt x="48302" y="268018"/>
                  </a:lnTo>
                  <a:lnTo>
                    <a:pt x="69134" y="265328"/>
                  </a:lnTo>
                  <a:lnTo>
                    <a:pt x="98300" y="251605"/>
                  </a:lnTo>
                  <a:lnTo>
                    <a:pt x="131695" y="231491"/>
                  </a:lnTo>
                  <a:lnTo>
                    <a:pt x="161458" y="201030"/>
                  </a:lnTo>
                  <a:lnTo>
                    <a:pt x="183094" y="169985"/>
                  </a:lnTo>
                  <a:lnTo>
                    <a:pt x="197002" y="139444"/>
                  </a:lnTo>
                  <a:lnTo>
                    <a:pt x="206150" y="106494"/>
                  </a:lnTo>
                  <a:lnTo>
                    <a:pt x="213887" y="75388"/>
                  </a:lnTo>
                  <a:lnTo>
                    <a:pt x="217415" y="49855"/>
                  </a:lnTo>
                  <a:lnTo>
                    <a:pt x="214667" y="31001"/>
                  </a:lnTo>
                  <a:lnTo>
                    <a:pt x="205034" y="15362"/>
                  </a:lnTo>
                  <a:lnTo>
                    <a:pt x="195918" y="4465"/>
                  </a:lnTo>
                  <a:lnTo>
                    <a:pt x="186461" y="941"/>
                  </a:lnTo>
                  <a:lnTo>
                    <a:pt x="180605" y="0"/>
                  </a:lnTo>
                  <a:lnTo>
                    <a:pt x="175114" y="963"/>
                  </a:lnTo>
                  <a:lnTo>
                    <a:pt x="146243" y="18173"/>
                  </a:lnTo>
                  <a:lnTo>
                    <a:pt x="133255" y="31756"/>
                  </a:lnTo>
                  <a:lnTo>
                    <a:pt x="110571" y="66211"/>
                  </a:lnTo>
                  <a:lnTo>
                    <a:pt x="97456" y="8384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63" name="SMARTInkShape-174"/>
            <p:cNvSpPr/>
            <p:nvPr/>
          </p:nvSpPr>
          <p:spPr>
            <a:xfrm>
              <a:off x="4036836" y="5600796"/>
              <a:ext cx="170108" cy="292781"/>
            </a:xfrm>
            <a:custGeom>
              <a:avLst/>
              <a:gdLst/>
              <a:ahLst/>
              <a:cxnLst/>
              <a:rect l="0" t="0" r="0" b="0"/>
              <a:pathLst>
                <a:path w="170725" h="292781">
                  <a:moveTo>
                    <a:pt x="0" y="71342"/>
                  </a:moveTo>
                  <a:lnTo>
                    <a:pt x="13735" y="71342"/>
                  </a:lnTo>
                  <a:lnTo>
                    <a:pt x="20127" y="69225"/>
                  </a:lnTo>
                  <a:lnTo>
                    <a:pt x="22943" y="67549"/>
                  </a:lnTo>
                  <a:lnTo>
                    <a:pt x="57525" y="59484"/>
                  </a:lnTo>
                  <a:lnTo>
                    <a:pt x="83079" y="53581"/>
                  </a:lnTo>
                  <a:lnTo>
                    <a:pt x="116665" y="38733"/>
                  </a:lnTo>
                  <a:lnTo>
                    <a:pt x="129376" y="35751"/>
                  </a:lnTo>
                  <a:lnTo>
                    <a:pt x="131494" y="34121"/>
                  </a:lnTo>
                  <a:lnTo>
                    <a:pt x="140083" y="23519"/>
                  </a:lnTo>
                  <a:lnTo>
                    <a:pt x="141634" y="18866"/>
                  </a:lnTo>
                  <a:lnTo>
                    <a:pt x="142841" y="17308"/>
                  </a:lnTo>
                  <a:lnTo>
                    <a:pt x="147539" y="14321"/>
                  </a:lnTo>
                  <a:lnTo>
                    <a:pt x="148917" y="10810"/>
                  </a:lnTo>
                  <a:lnTo>
                    <a:pt x="148490" y="9556"/>
                  </a:lnTo>
                  <a:lnTo>
                    <a:pt x="147412" y="8721"/>
                  </a:lnTo>
                  <a:lnTo>
                    <a:pt x="145899" y="8162"/>
                  </a:lnTo>
                  <a:lnTo>
                    <a:pt x="144891" y="6997"/>
                  </a:lnTo>
                  <a:lnTo>
                    <a:pt x="142898" y="0"/>
                  </a:lnTo>
                  <a:lnTo>
                    <a:pt x="142882" y="3725"/>
                  </a:lnTo>
                  <a:lnTo>
                    <a:pt x="144994" y="7688"/>
                  </a:lnTo>
                  <a:lnTo>
                    <a:pt x="146669" y="9856"/>
                  </a:lnTo>
                  <a:lnTo>
                    <a:pt x="148530" y="16498"/>
                  </a:lnTo>
                  <a:lnTo>
                    <a:pt x="154732" y="44805"/>
                  </a:lnTo>
                  <a:lnTo>
                    <a:pt x="158799" y="79358"/>
                  </a:lnTo>
                  <a:lnTo>
                    <a:pt x="162674" y="107319"/>
                  </a:lnTo>
                  <a:lnTo>
                    <a:pt x="167776" y="141419"/>
                  </a:lnTo>
                  <a:lnTo>
                    <a:pt x="170724" y="175995"/>
                  </a:lnTo>
                  <a:lnTo>
                    <a:pt x="170441" y="198393"/>
                  </a:lnTo>
                  <a:lnTo>
                    <a:pt x="165271" y="229399"/>
                  </a:lnTo>
                  <a:lnTo>
                    <a:pt x="160800" y="246408"/>
                  </a:lnTo>
                  <a:lnTo>
                    <a:pt x="154545" y="254453"/>
                  </a:lnTo>
                  <a:lnTo>
                    <a:pt x="147268" y="261468"/>
                  </a:lnTo>
                  <a:lnTo>
                    <a:pt x="137915" y="273549"/>
                  </a:lnTo>
                  <a:lnTo>
                    <a:pt x="116341" y="287697"/>
                  </a:lnTo>
                  <a:lnTo>
                    <a:pt x="98500" y="291285"/>
                  </a:lnTo>
                  <a:lnTo>
                    <a:pt x="64094" y="292599"/>
                  </a:lnTo>
                  <a:lnTo>
                    <a:pt x="29184" y="292780"/>
                  </a:lnTo>
                  <a:lnTo>
                    <a:pt x="20114" y="291996"/>
                  </a:lnTo>
                  <a:lnTo>
                    <a:pt x="13437" y="289002"/>
                  </a:lnTo>
                  <a:lnTo>
                    <a:pt x="5216" y="279061"/>
                  </a:lnTo>
                  <a:lnTo>
                    <a:pt x="1545" y="262269"/>
                  </a:lnTo>
                  <a:lnTo>
                    <a:pt x="203" y="228247"/>
                  </a:lnTo>
                  <a:lnTo>
                    <a:pt x="0" y="20707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365" name="SMARTInkShape-175"/>
          <p:cNvSpPr/>
          <p:nvPr/>
        </p:nvSpPr>
        <p:spPr>
          <a:xfrm>
            <a:off x="3608388" y="5564188"/>
            <a:ext cx="442912" cy="333375"/>
          </a:xfrm>
          <a:custGeom>
            <a:avLst/>
            <a:gdLst/>
            <a:ahLst/>
            <a:cxnLst/>
            <a:rect l="0" t="0" r="0" b="0"/>
            <a:pathLst>
              <a:path w="441802" h="332730">
                <a:moveTo>
                  <a:pt x="41751" y="328615"/>
                </a:moveTo>
                <a:lnTo>
                  <a:pt x="41751" y="332406"/>
                </a:lnTo>
                <a:lnTo>
                  <a:pt x="40958" y="332729"/>
                </a:lnTo>
                <a:lnTo>
                  <a:pt x="35600" y="329313"/>
                </a:lnTo>
                <a:lnTo>
                  <a:pt x="7374" y="328615"/>
                </a:lnTo>
                <a:lnTo>
                  <a:pt x="0" y="322463"/>
                </a:lnTo>
                <a:lnTo>
                  <a:pt x="423" y="322132"/>
                </a:lnTo>
                <a:lnTo>
                  <a:pt x="3010" y="321764"/>
                </a:lnTo>
                <a:lnTo>
                  <a:pt x="38420" y="299987"/>
                </a:lnTo>
                <a:lnTo>
                  <a:pt x="67728" y="286711"/>
                </a:lnTo>
                <a:lnTo>
                  <a:pt x="94780" y="269631"/>
                </a:lnTo>
                <a:lnTo>
                  <a:pt x="122904" y="253282"/>
                </a:lnTo>
                <a:lnTo>
                  <a:pt x="155137" y="230800"/>
                </a:lnTo>
                <a:lnTo>
                  <a:pt x="189824" y="207821"/>
                </a:lnTo>
                <a:lnTo>
                  <a:pt x="215511" y="191055"/>
                </a:lnTo>
                <a:lnTo>
                  <a:pt x="242009" y="172227"/>
                </a:lnTo>
                <a:lnTo>
                  <a:pt x="267015" y="150628"/>
                </a:lnTo>
                <a:lnTo>
                  <a:pt x="295592" y="127801"/>
                </a:lnTo>
                <a:lnTo>
                  <a:pt x="326813" y="103633"/>
                </a:lnTo>
                <a:lnTo>
                  <a:pt x="359210" y="77016"/>
                </a:lnTo>
                <a:lnTo>
                  <a:pt x="392129" y="47194"/>
                </a:lnTo>
                <a:lnTo>
                  <a:pt x="441801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66" name="SMARTInkShape-176"/>
          <p:cNvSpPr/>
          <p:nvPr/>
        </p:nvSpPr>
        <p:spPr>
          <a:xfrm>
            <a:off x="3543300" y="5665788"/>
            <a:ext cx="93663" cy="20637"/>
          </a:xfrm>
          <a:custGeom>
            <a:avLst/>
            <a:gdLst/>
            <a:ahLst/>
            <a:cxnLst/>
            <a:rect l="0" t="0" r="0" b="0"/>
            <a:pathLst>
              <a:path w="92870" h="21431">
                <a:moveTo>
                  <a:pt x="0" y="21430"/>
                </a:moveTo>
                <a:lnTo>
                  <a:pt x="6151" y="21430"/>
                </a:lnTo>
                <a:lnTo>
                  <a:pt x="12651" y="16520"/>
                </a:lnTo>
                <a:lnTo>
                  <a:pt x="19271" y="14948"/>
                </a:lnTo>
                <a:lnTo>
                  <a:pt x="51274" y="8671"/>
                </a:lnTo>
                <a:lnTo>
                  <a:pt x="92869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67" name="SMARTInkShape-177"/>
          <p:cNvSpPr/>
          <p:nvPr/>
        </p:nvSpPr>
        <p:spPr>
          <a:xfrm>
            <a:off x="3751263" y="2236788"/>
            <a:ext cx="1341437" cy="1014412"/>
          </a:xfrm>
          <a:custGeom>
            <a:avLst/>
            <a:gdLst/>
            <a:ahLst/>
            <a:cxnLst/>
            <a:rect l="0" t="0" r="0" b="0"/>
            <a:pathLst>
              <a:path w="1341949" h="1014413">
                <a:moveTo>
                  <a:pt x="6158" y="1014412"/>
                </a:moveTo>
                <a:lnTo>
                  <a:pt x="7" y="1014412"/>
                </a:lnTo>
                <a:lnTo>
                  <a:pt x="6078" y="1014412"/>
                </a:lnTo>
                <a:lnTo>
                  <a:pt x="0" y="1014412"/>
                </a:lnTo>
                <a:lnTo>
                  <a:pt x="6078" y="1014412"/>
                </a:lnTo>
                <a:lnTo>
                  <a:pt x="0" y="1014412"/>
                </a:lnTo>
                <a:lnTo>
                  <a:pt x="5889" y="1007563"/>
                </a:lnTo>
                <a:lnTo>
                  <a:pt x="9870" y="1007356"/>
                </a:lnTo>
                <a:lnTo>
                  <a:pt x="13893" y="1005191"/>
                </a:lnTo>
                <a:lnTo>
                  <a:pt x="16077" y="1003502"/>
                </a:lnTo>
                <a:lnTo>
                  <a:pt x="18504" y="999509"/>
                </a:lnTo>
                <a:lnTo>
                  <a:pt x="20376" y="995089"/>
                </a:lnTo>
                <a:lnTo>
                  <a:pt x="40349" y="969014"/>
                </a:lnTo>
                <a:lnTo>
                  <a:pt x="75151" y="938138"/>
                </a:lnTo>
                <a:lnTo>
                  <a:pt x="104189" y="907112"/>
                </a:lnTo>
                <a:lnTo>
                  <a:pt x="110846" y="898461"/>
                </a:lnTo>
                <a:lnTo>
                  <a:pt x="142023" y="871092"/>
                </a:lnTo>
                <a:lnTo>
                  <a:pt x="176130" y="845040"/>
                </a:lnTo>
                <a:lnTo>
                  <a:pt x="186476" y="837536"/>
                </a:lnTo>
                <a:lnTo>
                  <a:pt x="216444" y="805327"/>
                </a:lnTo>
                <a:lnTo>
                  <a:pt x="251553" y="775534"/>
                </a:lnTo>
                <a:lnTo>
                  <a:pt x="285094" y="746329"/>
                </a:lnTo>
                <a:lnTo>
                  <a:pt x="314872" y="719533"/>
                </a:lnTo>
                <a:lnTo>
                  <a:pt x="349259" y="690448"/>
                </a:lnTo>
                <a:lnTo>
                  <a:pt x="384803" y="660688"/>
                </a:lnTo>
                <a:lnTo>
                  <a:pt x="420498" y="628165"/>
                </a:lnTo>
                <a:lnTo>
                  <a:pt x="449071" y="599979"/>
                </a:lnTo>
                <a:lnTo>
                  <a:pt x="482555" y="570687"/>
                </a:lnTo>
                <a:lnTo>
                  <a:pt x="515039" y="537267"/>
                </a:lnTo>
                <a:lnTo>
                  <a:pt x="542435" y="514790"/>
                </a:lnTo>
                <a:lnTo>
                  <a:pt x="576344" y="482070"/>
                </a:lnTo>
                <a:lnTo>
                  <a:pt x="611676" y="450735"/>
                </a:lnTo>
                <a:lnTo>
                  <a:pt x="639772" y="428826"/>
                </a:lnTo>
                <a:lnTo>
                  <a:pt x="667411" y="408047"/>
                </a:lnTo>
                <a:lnTo>
                  <a:pt x="700602" y="384285"/>
                </a:lnTo>
                <a:lnTo>
                  <a:pt x="733705" y="360688"/>
                </a:lnTo>
                <a:lnTo>
                  <a:pt x="768084" y="339946"/>
                </a:lnTo>
                <a:lnTo>
                  <a:pt x="800745" y="315858"/>
                </a:lnTo>
                <a:lnTo>
                  <a:pt x="828172" y="300491"/>
                </a:lnTo>
                <a:lnTo>
                  <a:pt x="862092" y="277285"/>
                </a:lnTo>
                <a:lnTo>
                  <a:pt x="897426" y="254680"/>
                </a:lnTo>
                <a:lnTo>
                  <a:pt x="925522" y="235798"/>
                </a:lnTo>
                <a:lnTo>
                  <a:pt x="953161" y="219003"/>
                </a:lnTo>
                <a:lnTo>
                  <a:pt x="984236" y="194513"/>
                </a:lnTo>
                <a:lnTo>
                  <a:pt x="1013305" y="174153"/>
                </a:lnTo>
                <a:lnTo>
                  <a:pt x="1042771" y="154845"/>
                </a:lnTo>
                <a:lnTo>
                  <a:pt x="1076226" y="135744"/>
                </a:lnTo>
                <a:lnTo>
                  <a:pt x="1106000" y="116684"/>
                </a:lnTo>
                <a:lnTo>
                  <a:pt x="1135606" y="97632"/>
                </a:lnTo>
                <a:lnTo>
                  <a:pt x="1169088" y="78581"/>
                </a:lnTo>
                <a:lnTo>
                  <a:pt x="1198867" y="63323"/>
                </a:lnTo>
                <a:lnTo>
                  <a:pt x="1232727" y="44538"/>
                </a:lnTo>
                <a:lnTo>
                  <a:pt x="1263320" y="31177"/>
                </a:lnTo>
                <a:lnTo>
                  <a:pt x="1299029" y="14300"/>
                </a:lnTo>
                <a:lnTo>
                  <a:pt x="1311303" y="9264"/>
                </a:lnTo>
                <a:lnTo>
                  <a:pt x="1317266" y="7292"/>
                </a:lnTo>
                <a:lnTo>
                  <a:pt x="1327562" y="1675"/>
                </a:lnTo>
                <a:lnTo>
                  <a:pt x="1341948" y="1"/>
                </a:lnTo>
                <a:lnTo>
                  <a:pt x="1338220" y="0"/>
                </a:lnTo>
                <a:lnTo>
                  <a:pt x="1337111" y="794"/>
                </a:lnTo>
                <a:lnTo>
                  <a:pt x="1335090" y="6482"/>
                </a:lnTo>
                <a:lnTo>
                  <a:pt x="1334982" y="6849"/>
                </a:lnTo>
                <a:lnTo>
                  <a:pt x="1324960" y="7118"/>
                </a:lnTo>
                <a:lnTo>
                  <a:pt x="1323509" y="7920"/>
                </a:lnTo>
                <a:lnTo>
                  <a:pt x="1322541" y="9249"/>
                </a:lnTo>
                <a:lnTo>
                  <a:pt x="1321897" y="10928"/>
                </a:lnTo>
                <a:lnTo>
                  <a:pt x="1320673" y="12048"/>
                </a:lnTo>
                <a:lnTo>
                  <a:pt x="1317197" y="13292"/>
                </a:lnTo>
                <a:lnTo>
                  <a:pt x="1289486" y="15064"/>
                </a:lnTo>
                <a:lnTo>
                  <a:pt x="1276066" y="19938"/>
                </a:lnTo>
                <a:lnTo>
                  <a:pt x="1249023" y="23417"/>
                </a:lnTo>
                <a:lnTo>
                  <a:pt x="1238786" y="26282"/>
                </a:lnTo>
                <a:lnTo>
                  <a:pt x="1203789" y="34077"/>
                </a:lnTo>
                <a:lnTo>
                  <a:pt x="1177235" y="40892"/>
                </a:lnTo>
                <a:lnTo>
                  <a:pt x="1142742" y="48306"/>
                </a:lnTo>
                <a:lnTo>
                  <a:pt x="1112437" y="59621"/>
                </a:lnTo>
                <a:lnTo>
                  <a:pt x="1080431" y="67675"/>
                </a:lnTo>
                <a:lnTo>
                  <a:pt x="1058449" y="73059"/>
                </a:lnTo>
                <a:lnTo>
                  <a:pt x="1052486" y="76127"/>
                </a:lnTo>
                <a:lnTo>
                  <a:pt x="1042233" y="78366"/>
                </a:lnTo>
                <a:lnTo>
                  <a:pt x="1035986" y="78553"/>
                </a:lnTo>
                <a:lnTo>
                  <a:pt x="1041107" y="78578"/>
                </a:lnTo>
                <a:lnTo>
                  <a:pt x="1041604" y="80697"/>
                </a:lnTo>
                <a:lnTo>
                  <a:pt x="1041737" y="82373"/>
                </a:lnTo>
                <a:lnTo>
                  <a:pt x="1042618" y="83490"/>
                </a:lnTo>
                <a:lnTo>
                  <a:pt x="1045715" y="84731"/>
                </a:lnTo>
                <a:lnTo>
                  <a:pt x="1064938" y="85638"/>
                </a:lnTo>
                <a:lnTo>
                  <a:pt x="1070187" y="83569"/>
                </a:lnTo>
                <a:lnTo>
                  <a:pt x="1072698" y="81907"/>
                </a:lnTo>
                <a:lnTo>
                  <a:pt x="1104162" y="77982"/>
                </a:lnTo>
                <a:lnTo>
                  <a:pt x="1137543" y="71323"/>
                </a:lnTo>
                <a:lnTo>
                  <a:pt x="1170941" y="65376"/>
                </a:lnTo>
                <a:lnTo>
                  <a:pt x="1204237" y="64436"/>
                </a:lnTo>
                <a:lnTo>
                  <a:pt x="1239524" y="64302"/>
                </a:lnTo>
                <a:lnTo>
                  <a:pt x="1257877" y="65089"/>
                </a:lnTo>
                <a:lnTo>
                  <a:pt x="1267272" y="69997"/>
                </a:lnTo>
                <a:lnTo>
                  <a:pt x="1272561" y="74237"/>
                </a:lnTo>
                <a:lnTo>
                  <a:pt x="1275441" y="78767"/>
                </a:lnTo>
                <a:lnTo>
                  <a:pt x="1276209" y="81086"/>
                </a:lnTo>
                <a:lnTo>
                  <a:pt x="1274946" y="87897"/>
                </a:lnTo>
                <a:lnTo>
                  <a:pt x="1269586" y="104914"/>
                </a:lnTo>
                <a:lnTo>
                  <a:pt x="1251191" y="136893"/>
                </a:lnTo>
                <a:lnTo>
                  <a:pt x="1233551" y="171603"/>
                </a:lnTo>
                <a:lnTo>
                  <a:pt x="1215079" y="207189"/>
                </a:lnTo>
                <a:lnTo>
                  <a:pt x="1200456" y="239540"/>
                </a:lnTo>
                <a:lnTo>
                  <a:pt x="1192020" y="25717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152400" y="457200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With your neighbor complete the following questions?</a:t>
            </a:r>
          </a:p>
        </p:txBody>
      </p:sp>
      <p:sp>
        <p:nvSpPr>
          <p:cNvPr id="3" name="SMARTInkAnnotation0"/>
          <p:cNvSpPr/>
          <p:nvPr/>
        </p:nvSpPr>
        <p:spPr>
          <a:xfrm>
            <a:off x="249238" y="1149350"/>
            <a:ext cx="387350" cy="471488"/>
          </a:xfrm>
          <a:custGeom>
            <a:avLst/>
            <a:gdLst/>
            <a:ahLst/>
            <a:cxnLst/>
            <a:rect l="0" t="0" r="0" b="0"/>
            <a:pathLst>
              <a:path w="386978" h="470392">
                <a:moveTo>
                  <a:pt x="110632" y="0"/>
                </a:moveTo>
                <a:lnTo>
                  <a:pt x="103277" y="0"/>
                </a:lnTo>
                <a:lnTo>
                  <a:pt x="101110" y="1539"/>
                </a:lnTo>
                <a:lnTo>
                  <a:pt x="99666" y="4105"/>
                </a:lnTo>
                <a:lnTo>
                  <a:pt x="98703" y="7355"/>
                </a:lnTo>
                <a:lnTo>
                  <a:pt x="96522" y="9521"/>
                </a:lnTo>
                <a:lnTo>
                  <a:pt x="93528" y="10966"/>
                </a:lnTo>
                <a:lnTo>
                  <a:pt x="86097" y="12570"/>
                </a:lnTo>
                <a:lnTo>
                  <a:pt x="77663" y="13284"/>
                </a:lnTo>
                <a:lnTo>
                  <a:pt x="74798" y="15013"/>
                </a:lnTo>
                <a:lnTo>
                  <a:pt x="72888" y="17706"/>
                </a:lnTo>
                <a:lnTo>
                  <a:pt x="71615" y="21040"/>
                </a:lnTo>
                <a:lnTo>
                  <a:pt x="62468" y="33088"/>
                </a:lnTo>
                <a:lnTo>
                  <a:pt x="54333" y="46007"/>
                </a:lnTo>
                <a:lnTo>
                  <a:pt x="50008" y="53762"/>
                </a:lnTo>
                <a:lnTo>
                  <a:pt x="44046" y="63550"/>
                </a:lnTo>
                <a:lnTo>
                  <a:pt x="29212" y="86741"/>
                </a:lnTo>
                <a:lnTo>
                  <a:pt x="24024" y="99391"/>
                </a:lnTo>
                <a:lnTo>
                  <a:pt x="20566" y="112443"/>
                </a:lnTo>
                <a:lnTo>
                  <a:pt x="18261" y="125762"/>
                </a:lnTo>
                <a:lnTo>
                  <a:pt x="15184" y="139259"/>
                </a:lnTo>
                <a:lnTo>
                  <a:pt x="11594" y="152876"/>
                </a:lnTo>
                <a:lnTo>
                  <a:pt x="7661" y="166572"/>
                </a:lnTo>
                <a:lnTo>
                  <a:pt x="5039" y="180320"/>
                </a:lnTo>
                <a:lnTo>
                  <a:pt x="3291" y="194104"/>
                </a:lnTo>
                <a:lnTo>
                  <a:pt x="2126" y="207912"/>
                </a:lnTo>
                <a:lnTo>
                  <a:pt x="1349" y="221735"/>
                </a:lnTo>
                <a:lnTo>
                  <a:pt x="486" y="249409"/>
                </a:lnTo>
                <a:lnTo>
                  <a:pt x="0" y="290953"/>
                </a:lnTo>
                <a:lnTo>
                  <a:pt x="1471" y="304805"/>
                </a:lnTo>
                <a:lnTo>
                  <a:pt x="3991" y="318658"/>
                </a:lnTo>
                <a:lnTo>
                  <a:pt x="7211" y="332511"/>
                </a:lnTo>
                <a:lnTo>
                  <a:pt x="10897" y="344826"/>
                </a:lnTo>
                <a:lnTo>
                  <a:pt x="14893" y="356114"/>
                </a:lnTo>
                <a:lnTo>
                  <a:pt x="19097" y="366718"/>
                </a:lnTo>
                <a:lnTo>
                  <a:pt x="23439" y="376867"/>
                </a:lnTo>
                <a:lnTo>
                  <a:pt x="32368" y="396353"/>
                </a:lnTo>
                <a:lnTo>
                  <a:pt x="46050" y="424632"/>
                </a:lnTo>
                <a:lnTo>
                  <a:pt x="52183" y="432409"/>
                </a:lnTo>
                <a:lnTo>
                  <a:pt x="59351" y="439133"/>
                </a:lnTo>
                <a:lnTo>
                  <a:pt x="67208" y="445156"/>
                </a:lnTo>
                <a:lnTo>
                  <a:pt x="75525" y="449170"/>
                </a:lnTo>
                <a:lnTo>
                  <a:pt x="84149" y="451847"/>
                </a:lnTo>
                <a:lnTo>
                  <a:pt x="92976" y="453631"/>
                </a:lnTo>
                <a:lnTo>
                  <a:pt x="101940" y="456360"/>
                </a:lnTo>
                <a:lnTo>
                  <a:pt x="110995" y="459719"/>
                </a:lnTo>
                <a:lnTo>
                  <a:pt x="120110" y="463497"/>
                </a:lnTo>
                <a:lnTo>
                  <a:pt x="129266" y="466016"/>
                </a:lnTo>
                <a:lnTo>
                  <a:pt x="138448" y="467696"/>
                </a:lnTo>
                <a:lnTo>
                  <a:pt x="147649" y="468815"/>
                </a:lnTo>
                <a:lnTo>
                  <a:pt x="156861" y="469562"/>
                </a:lnTo>
                <a:lnTo>
                  <a:pt x="166082" y="470059"/>
                </a:lnTo>
                <a:lnTo>
                  <a:pt x="175308" y="470391"/>
                </a:lnTo>
                <a:lnTo>
                  <a:pt x="184537" y="469073"/>
                </a:lnTo>
                <a:lnTo>
                  <a:pt x="193768" y="466654"/>
                </a:lnTo>
                <a:lnTo>
                  <a:pt x="203002" y="463503"/>
                </a:lnTo>
                <a:lnTo>
                  <a:pt x="212236" y="459862"/>
                </a:lnTo>
                <a:lnTo>
                  <a:pt x="221471" y="455896"/>
                </a:lnTo>
                <a:lnTo>
                  <a:pt x="239942" y="447384"/>
                </a:lnTo>
                <a:lnTo>
                  <a:pt x="286123" y="424796"/>
                </a:lnTo>
                <a:lnTo>
                  <a:pt x="293820" y="418664"/>
                </a:lnTo>
                <a:lnTo>
                  <a:pt x="300490" y="411497"/>
                </a:lnTo>
                <a:lnTo>
                  <a:pt x="312007" y="396863"/>
                </a:lnTo>
                <a:lnTo>
                  <a:pt x="322257" y="385228"/>
                </a:lnTo>
                <a:lnTo>
                  <a:pt x="331944" y="370820"/>
                </a:lnTo>
                <a:lnTo>
                  <a:pt x="336682" y="362668"/>
                </a:lnTo>
                <a:lnTo>
                  <a:pt x="341381" y="357233"/>
                </a:lnTo>
                <a:lnTo>
                  <a:pt x="346052" y="353610"/>
                </a:lnTo>
                <a:lnTo>
                  <a:pt x="350706" y="351194"/>
                </a:lnTo>
                <a:lnTo>
                  <a:pt x="353809" y="346505"/>
                </a:lnTo>
                <a:lnTo>
                  <a:pt x="357256" y="333085"/>
                </a:lnTo>
                <a:lnTo>
                  <a:pt x="358788" y="320963"/>
                </a:lnTo>
                <a:lnTo>
                  <a:pt x="359196" y="315575"/>
                </a:lnTo>
                <a:lnTo>
                  <a:pt x="361008" y="310444"/>
                </a:lnTo>
                <a:lnTo>
                  <a:pt x="367126" y="300638"/>
                </a:lnTo>
                <a:lnTo>
                  <a:pt x="370913" y="291249"/>
                </a:lnTo>
                <a:lnTo>
                  <a:pt x="374977" y="278833"/>
                </a:lnTo>
                <a:lnTo>
                  <a:pt x="379225" y="264398"/>
                </a:lnTo>
                <a:lnTo>
                  <a:pt x="382058" y="250156"/>
                </a:lnTo>
                <a:lnTo>
                  <a:pt x="383946" y="236043"/>
                </a:lnTo>
                <a:lnTo>
                  <a:pt x="385205" y="222017"/>
                </a:lnTo>
                <a:lnTo>
                  <a:pt x="386044" y="209587"/>
                </a:lnTo>
                <a:lnTo>
                  <a:pt x="386604" y="198221"/>
                </a:lnTo>
                <a:lnTo>
                  <a:pt x="386977" y="187566"/>
                </a:lnTo>
                <a:lnTo>
                  <a:pt x="385686" y="177383"/>
                </a:lnTo>
                <a:lnTo>
                  <a:pt x="383286" y="167516"/>
                </a:lnTo>
                <a:lnTo>
                  <a:pt x="380147" y="157859"/>
                </a:lnTo>
                <a:lnTo>
                  <a:pt x="376514" y="148342"/>
                </a:lnTo>
                <a:lnTo>
                  <a:pt x="372554" y="138919"/>
                </a:lnTo>
                <a:lnTo>
                  <a:pt x="368374" y="129558"/>
                </a:lnTo>
                <a:lnTo>
                  <a:pt x="359624" y="110947"/>
                </a:lnTo>
                <a:lnTo>
                  <a:pt x="355136" y="101674"/>
                </a:lnTo>
                <a:lnTo>
                  <a:pt x="349065" y="93952"/>
                </a:lnTo>
                <a:lnTo>
                  <a:pt x="341938" y="87265"/>
                </a:lnTo>
                <a:lnTo>
                  <a:pt x="334109" y="81267"/>
                </a:lnTo>
                <a:lnTo>
                  <a:pt x="327350" y="75730"/>
                </a:lnTo>
                <a:lnTo>
                  <a:pt x="315735" y="65472"/>
                </a:lnTo>
                <a:lnTo>
                  <a:pt x="305864" y="59042"/>
                </a:lnTo>
                <a:lnTo>
                  <a:pt x="293126" y="51676"/>
                </a:lnTo>
                <a:lnTo>
                  <a:pt x="278476" y="43687"/>
                </a:lnTo>
                <a:lnTo>
                  <a:pt x="265631" y="38361"/>
                </a:lnTo>
                <a:lnTo>
                  <a:pt x="253989" y="34810"/>
                </a:lnTo>
                <a:lnTo>
                  <a:pt x="243149" y="32443"/>
                </a:lnTo>
                <a:lnTo>
                  <a:pt x="232843" y="30865"/>
                </a:lnTo>
                <a:lnTo>
                  <a:pt x="222894" y="29813"/>
                </a:lnTo>
                <a:lnTo>
                  <a:pt x="213182" y="29112"/>
                </a:lnTo>
                <a:lnTo>
                  <a:pt x="205168" y="30183"/>
                </a:lnTo>
                <a:lnTo>
                  <a:pt x="198286" y="32437"/>
                </a:lnTo>
                <a:lnTo>
                  <a:pt x="186535" y="39047"/>
                </a:lnTo>
                <a:lnTo>
                  <a:pt x="176181" y="47116"/>
                </a:lnTo>
                <a:lnTo>
                  <a:pt x="169052" y="52958"/>
                </a:lnTo>
                <a:lnTo>
                  <a:pt x="168051" y="55317"/>
                </a:lnTo>
                <a:lnTo>
                  <a:pt x="166050" y="69273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SMARTInkAnnotation1"/>
          <p:cNvSpPr/>
          <p:nvPr/>
        </p:nvSpPr>
        <p:spPr>
          <a:xfrm>
            <a:off x="1385888" y="1233488"/>
            <a:ext cx="41275" cy="1895475"/>
          </a:xfrm>
          <a:custGeom>
            <a:avLst/>
            <a:gdLst/>
            <a:ahLst/>
            <a:cxnLst/>
            <a:rect l="0" t="0" r="0" b="0"/>
            <a:pathLst>
              <a:path w="41565" h="1896082">
                <a:moveTo>
                  <a:pt x="0" y="0"/>
                </a:moveTo>
                <a:lnTo>
                  <a:pt x="0" y="11929"/>
                </a:lnTo>
                <a:lnTo>
                  <a:pt x="1539" y="12571"/>
                </a:lnTo>
                <a:lnTo>
                  <a:pt x="4105" y="12999"/>
                </a:lnTo>
                <a:lnTo>
                  <a:pt x="11929" y="13686"/>
                </a:lnTo>
                <a:lnTo>
                  <a:pt x="12571" y="15281"/>
                </a:lnTo>
                <a:lnTo>
                  <a:pt x="13685" y="33123"/>
                </a:lnTo>
                <a:lnTo>
                  <a:pt x="13840" y="60106"/>
                </a:lnTo>
                <a:lnTo>
                  <a:pt x="15384" y="64701"/>
                </a:lnTo>
                <a:lnTo>
                  <a:pt x="17953" y="69304"/>
                </a:lnTo>
                <a:lnTo>
                  <a:pt x="21205" y="73912"/>
                </a:lnTo>
                <a:lnTo>
                  <a:pt x="23373" y="83141"/>
                </a:lnTo>
                <a:lnTo>
                  <a:pt x="24818" y="95452"/>
                </a:lnTo>
                <a:lnTo>
                  <a:pt x="25782" y="109816"/>
                </a:lnTo>
                <a:lnTo>
                  <a:pt x="26853" y="138092"/>
                </a:lnTo>
                <a:lnTo>
                  <a:pt x="27540" y="193874"/>
                </a:lnTo>
                <a:lnTo>
                  <a:pt x="27709" y="789134"/>
                </a:lnTo>
                <a:lnTo>
                  <a:pt x="29249" y="804720"/>
                </a:lnTo>
                <a:lnTo>
                  <a:pt x="31814" y="821268"/>
                </a:lnTo>
                <a:lnTo>
                  <a:pt x="35064" y="838457"/>
                </a:lnTo>
                <a:lnTo>
                  <a:pt x="37230" y="854535"/>
                </a:lnTo>
                <a:lnTo>
                  <a:pt x="38675" y="869872"/>
                </a:lnTo>
                <a:lnTo>
                  <a:pt x="39638" y="884715"/>
                </a:lnTo>
                <a:lnTo>
                  <a:pt x="40708" y="913522"/>
                </a:lnTo>
                <a:lnTo>
                  <a:pt x="41395" y="969645"/>
                </a:lnTo>
                <a:lnTo>
                  <a:pt x="41564" y="1726559"/>
                </a:lnTo>
                <a:lnTo>
                  <a:pt x="40024" y="1736009"/>
                </a:lnTo>
                <a:lnTo>
                  <a:pt x="37459" y="1745388"/>
                </a:lnTo>
                <a:lnTo>
                  <a:pt x="34209" y="1754720"/>
                </a:lnTo>
                <a:lnTo>
                  <a:pt x="32042" y="1762480"/>
                </a:lnTo>
                <a:lnTo>
                  <a:pt x="30598" y="1769192"/>
                </a:lnTo>
                <a:lnTo>
                  <a:pt x="29635" y="1775207"/>
                </a:lnTo>
                <a:lnTo>
                  <a:pt x="28565" y="1790100"/>
                </a:lnTo>
                <a:lnTo>
                  <a:pt x="27714" y="1847787"/>
                </a:lnTo>
                <a:lnTo>
                  <a:pt x="27709" y="1896081"/>
                </a:lnTo>
                <a:lnTo>
                  <a:pt x="27709" y="1890128"/>
                </a:lnTo>
                <a:lnTo>
                  <a:pt x="26170" y="1888158"/>
                </a:lnTo>
                <a:lnTo>
                  <a:pt x="23604" y="1886845"/>
                </a:lnTo>
                <a:lnTo>
                  <a:pt x="20354" y="1885969"/>
                </a:lnTo>
                <a:lnTo>
                  <a:pt x="18188" y="1883846"/>
                </a:lnTo>
                <a:lnTo>
                  <a:pt x="16743" y="1880891"/>
                </a:lnTo>
                <a:lnTo>
                  <a:pt x="15780" y="1877382"/>
                </a:lnTo>
                <a:lnTo>
                  <a:pt x="14711" y="1869378"/>
                </a:lnTo>
                <a:lnTo>
                  <a:pt x="13855" y="1856509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SMARTInkAnnotation2"/>
          <p:cNvSpPr/>
          <p:nvPr/>
        </p:nvSpPr>
        <p:spPr>
          <a:xfrm>
            <a:off x="901700" y="3311525"/>
            <a:ext cx="220663" cy="304800"/>
          </a:xfrm>
          <a:custGeom>
            <a:avLst/>
            <a:gdLst/>
            <a:ahLst/>
            <a:cxnLst/>
            <a:rect l="0" t="0" r="0" b="0"/>
            <a:pathLst>
              <a:path w="220678" h="304614">
                <a:moveTo>
                  <a:pt x="220677" y="27709"/>
                </a:moveTo>
                <a:lnTo>
                  <a:pt x="208748" y="15780"/>
                </a:lnTo>
                <a:lnTo>
                  <a:pt x="203573" y="14710"/>
                </a:lnTo>
                <a:lnTo>
                  <a:pt x="195062" y="14023"/>
                </a:lnTo>
                <a:lnTo>
                  <a:pt x="189794" y="9825"/>
                </a:lnTo>
                <a:lnTo>
                  <a:pt x="186233" y="6549"/>
                </a:lnTo>
                <a:lnTo>
                  <a:pt x="182320" y="4366"/>
                </a:lnTo>
                <a:lnTo>
                  <a:pt x="178173" y="2911"/>
                </a:lnTo>
                <a:lnTo>
                  <a:pt x="173868" y="1940"/>
                </a:lnTo>
                <a:lnTo>
                  <a:pt x="169459" y="1293"/>
                </a:lnTo>
                <a:lnTo>
                  <a:pt x="164980" y="862"/>
                </a:lnTo>
                <a:lnTo>
                  <a:pt x="160455" y="575"/>
                </a:lnTo>
                <a:lnTo>
                  <a:pt x="151321" y="256"/>
                </a:lnTo>
                <a:lnTo>
                  <a:pt x="132915" y="51"/>
                </a:lnTo>
                <a:lnTo>
                  <a:pt x="82317" y="0"/>
                </a:lnTo>
                <a:lnTo>
                  <a:pt x="78109" y="4105"/>
                </a:lnTo>
                <a:lnTo>
                  <a:pt x="70219" y="11928"/>
                </a:lnTo>
                <a:lnTo>
                  <a:pt x="69140" y="17104"/>
                </a:lnTo>
                <a:lnTo>
                  <a:pt x="68852" y="20639"/>
                </a:lnTo>
                <a:lnTo>
                  <a:pt x="67121" y="24535"/>
                </a:lnTo>
                <a:lnTo>
                  <a:pt x="61092" y="32969"/>
                </a:lnTo>
                <a:lnTo>
                  <a:pt x="58869" y="37373"/>
                </a:lnTo>
                <a:lnTo>
                  <a:pt x="56399" y="46372"/>
                </a:lnTo>
                <a:lnTo>
                  <a:pt x="51196" y="55503"/>
                </a:lnTo>
                <a:lnTo>
                  <a:pt x="42667" y="66553"/>
                </a:lnTo>
                <a:lnTo>
                  <a:pt x="41501" y="72169"/>
                </a:lnTo>
                <a:lnTo>
                  <a:pt x="40982" y="79796"/>
                </a:lnTo>
                <a:lnTo>
                  <a:pt x="40752" y="88318"/>
                </a:lnTo>
                <a:lnTo>
                  <a:pt x="40568" y="145091"/>
                </a:lnTo>
                <a:lnTo>
                  <a:pt x="42107" y="147527"/>
                </a:lnTo>
                <a:lnTo>
                  <a:pt x="44673" y="149152"/>
                </a:lnTo>
                <a:lnTo>
                  <a:pt x="47923" y="150234"/>
                </a:lnTo>
                <a:lnTo>
                  <a:pt x="51628" y="150956"/>
                </a:lnTo>
                <a:lnTo>
                  <a:pt x="55639" y="151437"/>
                </a:lnTo>
                <a:lnTo>
                  <a:pt x="59851" y="151758"/>
                </a:lnTo>
                <a:lnTo>
                  <a:pt x="64199" y="153511"/>
                </a:lnTo>
                <a:lnTo>
                  <a:pt x="68637" y="156220"/>
                </a:lnTo>
                <a:lnTo>
                  <a:pt x="73135" y="159565"/>
                </a:lnTo>
                <a:lnTo>
                  <a:pt x="77673" y="163334"/>
                </a:lnTo>
                <a:lnTo>
                  <a:pt x="82238" y="167386"/>
                </a:lnTo>
                <a:lnTo>
                  <a:pt x="91415" y="175994"/>
                </a:lnTo>
                <a:lnTo>
                  <a:pt x="100625" y="184951"/>
                </a:lnTo>
                <a:lnTo>
                  <a:pt x="106776" y="189494"/>
                </a:lnTo>
                <a:lnTo>
                  <a:pt x="113955" y="194063"/>
                </a:lnTo>
                <a:lnTo>
                  <a:pt x="121820" y="198648"/>
                </a:lnTo>
                <a:lnTo>
                  <a:pt x="128602" y="204783"/>
                </a:lnTo>
                <a:lnTo>
                  <a:pt x="134663" y="211953"/>
                </a:lnTo>
                <a:lnTo>
                  <a:pt x="140244" y="219811"/>
                </a:lnTo>
                <a:lnTo>
                  <a:pt x="143964" y="226589"/>
                </a:lnTo>
                <a:lnTo>
                  <a:pt x="146444" y="232647"/>
                </a:lnTo>
                <a:lnTo>
                  <a:pt x="148097" y="238226"/>
                </a:lnTo>
                <a:lnTo>
                  <a:pt x="149199" y="245023"/>
                </a:lnTo>
                <a:lnTo>
                  <a:pt x="149934" y="252634"/>
                </a:lnTo>
                <a:lnTo>
                  <a:pt x="150424" y="260786"/>
                </a:lnTo>
                <a:lnTo>
                  <a:pt x="149211" y="266221"/>
                </a:lnTo>
                <a:lnTo>
                  <a:pt x="146863" y="269844"/>
                </a:lnTo>
                <a:lnTo>
                  <a:pt x="140150" y="275409"/>
                </a:lnTo>
                <a:lnTo>
                  <a:pt x="136204" y="279049"/>
                </a:lnTo>
                <a:lnTo>
                  <a:pt x="132034" y="283014"/>
                </a:lnTo>
                <a:lnTo>
                  <a:pt x="126176" y="285658"/>
                </a:lnTo>
                <a:lnTo>
                  <a:pt x="119191" y="287420"/>
                </a:lnTo>
                <a:lnTo>
                  <a:pt x="111456" y="288595"/>
                </a:lnTo>
                <a:lnTo>
                  <a:pt x="104760" y="290918"/>
                </a:lnTo>
                <a:lnTo>
                  <a:pt x="98756" y="294006"/>
                </a:lnTo>
                <a:lnTo>
                  <a:pt x="93215" y="297604"/>
                </a:lnTo>
                <a:lnTo>
                  <a:pt x="86441" y="300003"/>
                </a:lnTo>
                <a:lnTo>
                  <a:pt x="78847" y="301602"/>
                </a:lnTo>
                <a:lnTo>
                  <a:pt x="70705" y="302668"/>
                </a:lnTo>
                <a:lnTo>
                  <a:pt x="63738" y="303378"/>
                </a:lnTo>
                <a:lnTo>
                  <a:pt x="57554" y="303852"/>
                </a:lnTo>
                <a:lnTo>
                  <a:pt x="51892" y="304168"/>
                </a:lnTo>
                <a:lnTo>
                  <a:pt x="37391" y="304519"/>
                </a:lnTo>
                <a:lnTo>
                  <a:pt x="29213" y="304613"/>
                </a:lnTo>
                <a:lnTo>
                  <a:pt x="22222" y="303136"/>
                </a:lnTo>
                <a:lnTo>
                  <a:pt x="16022" y="300612"/>
                </a:lnTo>
                <a:lnTo>
                  <a:pt x="0" y="291511"/>
                </a:lnTo>
                <a:lnTo>
                  <a:pt x="6654" y="283758"/>
                </a:lnTo>
                <a:lnTo>
                  <a:pt x="10262" y="281536"/>
                </a:lnTo>
                <a:lnTo>
                  <a:pt x="14206" y="280054"/>
                </a:lnTo>
                <a:lnTo>
                  <a:pt x="26713" y="277091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MARTInkAnnotation3"/>
          <p:cNvSpPr/>
          <p:nvPr/>
        </p:nvSpPr>
        <p:spPr>
          <a:xfrm>
            <a:off x="1122363" y="3408363"/>
            <a:ext cx="109537" cy="163512"/>
          </a:xfrm>
          <a:custGeom>
            <a:avLst/>
            <a:gdLst/>
            <a:ahLst/>
            <a:cxnLst/>
            <a:rect l="0" t="0" r="0" b="0"/>
            <a:pathLst>
              <a:path w="109907" h="163960">
                <a:moveTo>
                  <a:pt x="13685" y="110521"/>
                </a:moveTo>
                <a:lnTo>
                  <a:pt x="6330" y="110521"/>
                </a:lnTo>
                <a:lnTo>
                  <a:pt x="4164" y="112061"/>
                </a:lnTo>
                <a:lnTo>
                  <a:pt x="2720" y="114626"/>
                </a:lnTo>
                <a:lnTo>
                  <a:pt x="401" y="122450"/>
                </a:lnTo>
                <a:lnTo>
                  <a:pt x="211" y="124631"/>
                </a:lnTo>
                <a:lnTo>
                  <a:pt x="84" y="127625"/>
                </a:lnTo>
                <a:lnTo>
                  <a:pt x="0" y="131160"/>
                </a:lnTo>
                <a:lnTo>
                  <a:pt x="1483" y="133517"/>
                </a:lnTo>
                <a:lnTo>
                  <a:pt x="4011" y="135088"/>
                </a:lnTo>
                <a:lnTo>
                  <a:pt x="7236" y="136135"/>
                </a:lnTo>
                <a:lnTo>
                  <a:pt x="9385" y="138373"/>
                </a:lnTo>
                <a:lnTo>
                  <a:pt x="10819" y="141404"/>
                </a:lnTo>
                <a:lnTo>
                  <a:pt x="11774" y="144964"/>
                </a:lnTo>
                <a:lnTo>
                  <a:pt x="13951" y="147338"/>
                </a:lnTo>
                <a:lnTo>
                  <a:pt x="16941" y="148920"/>
                </a:lnTo>
                <a:lnTo>
                  <a:pt x="25446" y="151460"/>
                </a:lnTo>
                <a:lnTo>
                  <a:pt x="27683" y="153207"/>
                </a:lnTo>
                <a:lnTo>
                  <a:pt x="30714" y="155912"/>
                </a:lnTo>
                <a:lnTo>
                  <a:pt x="34274" y="159254"/>
                </a:lnTo>
                <a:lnTo>
                  <a:pt x="38187" y="161482"/>
                </a:lnTo>
                <a:lnTo>
                  <a:pt x="42335" y="162968"/>
                </a:lnTo>
                <a:lnTo>
                  <a:pt x="46640" y="163959"/>
                </a:lnTo>
                <a:lnTo>
                  <a:pt x="51049" y="163079"/>
                </a:lnTo>
                <a:lnTo>
                  <a:pt x="55528" y="160954"/>
                </a:lnTo>
                <a:lnTo>
                  <a:pt x="60053" y="157998"/>
                </a:lnTo>
                <a:lnTo>
                  <a:pt x="64609" y="156026"/>
                </a:lnTo>
                <a:lnTo>
                  <a:pt x="69186" y="154713"/>
                </a:lnTo>
                <a:lnTo>
                  <a:pt x="73777" y="153836"/>
                </a:lnTo>
                <a:lnTo>
                  <a:pt x="76837" y="151713"/>
                </a:lnTo>
                <a:lnTo>
                  <a:pt x="78877" y="148758"/>
                </a:lnTo>
                <a:lnTo>
                  <a:pt x="80238" y="145249"/>
                </a:lnTo>
                <a:lnTo>
                  <a:pt x="82684" y="139831"/>
                </a:lnTo>
                <a:lnTo>
                  <a:pt x="89507" y="125600"/>
                </a:lnTo>
                <a:lnTo>
                  <a:pt x="93481" y="115955"/>
                </a:lnTo>
                <a:lnTo>
                  <a:pt x="97671" y="104908"/>
                </a:lnTo>
                <a:lnTo>
                  <a:pt x="102003" y="92924"/>
                </a:lnTo>
                <a:lnTo>
                  <a:pt x="104891" y="81856"/>
                </a:lnTo>
                <a:lnTo>
                  <a:pt x="106816" y="71399"/>
                </a:lnTo>
                <a:lnTo>
                  <a:pt x="108100" y="61349"/>
                </a:lnTo>
                <a:lnTo>
                  <a:pt x="108955" y="51570"/>
                </a:lnTo>
                <a:lnTo>
                  <a:pt x="109526" y="41972"/>
                </a:lnTo>
                <a:lnTo>
                  <a:pt x="109906" y="32494"/>
                </a:lnTo>
                <a:lnTo>
                  <a:pt x="108620" y="24636"/>
                </a:lnTo>
                <a:lnTo>
                  <a:pt x="106224" y="17859"/>
                </a:lnTo>
                <a:lnTo>
                  <a:pt x="103087" y="11801"/>
                </a:lnTo>
                <a:lnTo>
                  <a:pt x="99456" y="7762"/>
                </a:lnTo>
                <a:lnTo>
                  <a:pt x="95496" y="5069"/>
                </a:lnTo>
                <a:lnTo>
                  <a:pt x="91317" y="3275"/>
                </a:lnTo>
                <a:lnTo>
                  <a:pt x="86991" y="2078"/>
                </a:lnTo>
                <a:lnTo>
                  <a:pt x="82568" y="1280"/>
                </a:lnTo>
                <a:lnTo>
                  <a:pt x="78080" y="748"/>
                </a:lnTo>
                <a:lnTo>
                  <a:pt x="73548" y="394"/>
                </a:lnTo>
                <a:lnTo>
                  <a:pt x="68988" y="157"/>
                </a:lnTo>
                <a:lnTo>
                  <a:pt x="64408" y="0"/>
                </a:lnTo>
                <a:lnTo>
                  <a:pt x="59816" y="1434"/>
                </a:lnTo>
                <a:lnTo>
                  <a:pt x="55215" y="3930"/>
                </a:lnTo>
                <a:lnTo>
                  <a:pt x="50608" y="7133"/>
                </a:lnTo>
                <a:lnTo>
                  <a:pt x="45997" y="9268"/>
                </a:lnTo>
                <a:lnTo>
                  <a:pt x="41384" y="10692"/>
                </a:lnTo>
                <a:lnTo>
                  <a:pt x="30275" y="12977"/>
                </a:lnTo>
                <a:lnTo>
                  <a:pt x="30902" y="13164"/>
                </a:lnTo>
                <a:lnTo>
                  <a:pt x="32860" y="13289"/>
                </a:lnTo>
                <a:lnTo>
                  <a:pt x="39141" y="13428"/>
                </a:lnTo>
                <a:lnTo>
                  <a:pt x="55249" y="13539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SMARTInkAnnotation4"/>
          <p:cNvSpPr/>
          <p:nvPr/>
        </p:nvSpPr>
        <p:spPr>
          <a:xfrm>
            <a:off x="1316038" y="3325813"/>
            <a:ext cx="180975" cy="233362"/>
          </a:xfrm>
          <a:custGeom>
            <a:avLst/>
            <a:gdLst/>
            <a:ahLst/>
            <a:cxnLst/>
            <a:rect l="0" t="0" r="0" b="0"/>
            <a:pathLst>
              <a:path w="180110" h="233361">
                <a:moveTo>
                  <a:pt x="0" y="96982"/>
                </a:moveTo>
                <a:lnTo>
                  <a:pt x="0" y="129951"/>
                </a:lnTo>
                <a:lnTo>
                  <a:pt x="1540" y="135895"/>
                </a:lnTo>
                <a:lnTo>
                  <a:pt x="4105" y="142936"/>
                </a:lnTo>
                <a:lnTo>
                  <a:pt x="7355" y="150709"/>
                </a:lnTo>
                <a:lnTo>
                  <a:pt x="9522" y="157431"/>
                </a:lnTo>
                <a:lnTo>
                  <a:pt x="10966" y="163451"/>
                </a:lnTo>
                <a:lnTo>
                  <a:pt x="11929" y="169004"/>
                </a:lnTo>
                <a:lnTo>
                  <a:pt x="12571" y="174245"/>
                </a:lnTo>
                <a:lnTo>
                  <a:pt x="12999" y="179279"/>
                </a:lnTo>
                <a:lnTo>
                  <a:pt x="13284" y="184174"/>
                </a:lnTo>
                <a:lnTo>
                  <a:pt x="15014" y="188976"/>
                </a:lnTo>
                <a:lnTo>
                  <a:pt x="17706" y="193718"/>
                </a:lnTo>
                <a:lnTo>
                  <a:pt x="21041" y="198418"/>
                </a:lnTo>
                <a:lnTo>
                  <a:pt x="23264" y="203091"/>
                </a:lnTo>
                <a:lnTo>
                  <a:pt x="24745" y="207746"/>
                </a:lnTo>
                <a:lnTo>
                  <a:pt x="25734" y="212388"/>
                </a:lnTo>
                <a:lnTo>
                  <a:pt x="27932" y="215483"/>
                </a:lnTo>
                <a:lnTo>
                  <a:pt x="30936" y="217546"/>
                </a:lnTo>
                <a:lnTo>
                  <a:pt x="34479" y="218922"/>
                </a:lnTo>
                <a:lnTo>
                  <a:pt x="36841" y="221378"/>
                </a:lnTo>
                <a:lnTo>
                  <a:pt x="38415" y="224555"/>
                </a:lnTo>
                <a:lnTo>
                  <a:pt x="39465" y="228213"/>
                </a:lnTo>
                <a:lnTo>
                  <a:pt x="41704" y="230651"/>
                </a:lnTo>
                <a:lnTo>
                  <a:pt x="44736" y="232276"/>
                </a:lnTo>
                <a:lnTo>
                  <a:pt x="48297" y="233360"/>
                </a:lnTo>
                <a:lnTo>
                  <a:pt x="52210" y="232544"/>
                </a:lnTo>
                <a:lnTo>
                  <a:pt x="56358" y="230460"/>
                </a:lnTo>
                <a:lnTo>
                  <a:pt x="60663" y="227531"/>
                </a:lnTo>
                <a:lnTo>
                  <a:pt x="63533" y="224039"/>
                </a:lnTo>
                <a:lnTo>
                  <a:pt x="65447" y="220171"/>
                </a:lnTo>
                <a:lnTo>
                  <a:pt x="66722" y="216053"/>
                </a:lnTo>
                <a:lnTo>
                  <a:pt x="69112" y="211769"/>
                </a:lnTo>
                <a:lnTo>
                  <a:pt x="72244" y="207374"/>
                </a:lnTo>
                <a:lnTo>
                  <a:pt x="75872" y="202904"/>
                </a:lnTo>
                <a:lnTo>
                  <a:pt x="81369" y="195305"/>
                </a:lnTo>
                <a:lnTo>
                  <a:pt x="95687" y="174548"/>
                </a:lnTo>
                <a:lnTo>
                  <a:pt x="103816" y="164087"/>
                </a:lnTo>
                <a:lnTo>
                  <a:pt x="112314" y="154034"/>
                </a:lnTo>
                <a:lnTo>
                  <a:pt x="121058" y="144253"/>
                </a:lnTo>
                <a:lnTo>
                  <a:pt x="128426" y="134653"/>
                </a:lnTo>
                <a:lnTo>
                  <a:pt x="134878" y="125175"/>
                </a:lnTo>
                <a:lnTo>
                  <a:pt x="140719" y="115778"/>
                </a:lnTo>
                <a:lnTo>
                  <a:pt x="144613" y="106434"/>
                </a:lnTo>
                <a:lnTo>
                  <a:pt x="147209" y="97125"/>
                </a:lnTo>
                <a:lnTo>
                  <a:pt x="148939" y="87841"/>
                </a:lnTo>
                <a:lnTo>
                  <a:pt x="151632" y="80113"/>
                </a:lnTo>
                <a:lnTo>
                  <a:pt x="154967" y="73421"/>
                </a:lnTo>
                <a:lnTo>
                  <a:pt x="158730" y="67420"/>
                </a:lnTo>
                <a:lnTo>
                  <a:pt x="161238" y="60341"/>
                </a:lnTo>
                <a:lnTo>
                  <a:pt x="162910" y="52542"/>
                </a:lnTo>
                <a:lnTo>
                  <a:pt x="164025" y="44265"/>
                </a:lnTo>
                <a:lnTo>
                  <a:pt x="166308" y="37207"/>
                </a:lnTo>
                <a:lnTo>
                  <a:pt x="169369" y="30962"/>
                </a:lnTo>
                <a:lnTo>
                  <a:pt x="172949" y="25260"/>
                </a:lnTo>
                <a:lnTo>
                  <a:pt x="175336" y="19919"/>
                </a:lnTo>
                <a:lnTo>
                  <a:pt x="176927" y="14819"/>
                </a:lnTo>
                <a:lnTo>
                  <a:pt x="180109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SMARTInkAnnotation5"/>
          <p:cNvSpPr/>
          <p:nvPr/>
        </p:nvSpPr>
        <p:spPr>
          <a:xfrm>
            <a:off x="3297238" y="1246188"/>
            <a:ext cx="69850" cy="1843087"/>
          </a:xfrm>
          <a:custGeom>
            <a:avLst/>
            <a:gdLst/>
            <a:ahLst/>
            <a:cxnLst/>
            <a:rect l="0" t="0" r="0" b="0"/>
            <a:pathLst>
              <a:path w="69274" h="1842655">
                <a:moveTo>
                  <a:pt x="69273" y="0"/>
                </a:moveTo>
                <a:lnTo>
                  <a:pt x="69273" y="190271"/>
                </a:lnTo>
                <a:lnTo>
                  <a:pt x="67734" y="205356"/>
                </a:lnTo>
                <a:lnTo>
                  <a:pt x="65168" y="220031"/>
                </a:lnTo>
                <a:lnTo>
                  <a:pt x="61918" y="234433"/>
                </a:lnTo>
                <a:lnTo>
                  <a:pt x="59751" y="248652"/>
                </a:lnTo>
                <a:lnTo>
                  <a:pt x="58307" y="262750"/>
                </a:lnTo>
                <a:lnTo>
                  <a:pt x="56274" y="304656"/>
                </a:lnTo>
                <a:lnTo>
                  <a:pt x="55587" y="360189"/>
                </a:lnTo>
                <a:lnTo>
                  <a:pt x="53912" y="415630"/>
                </a:lnTo>
                <a:lnTo>
                  <a:pt x="51336" y="429487"/>
                </a:lnTo>
                <a:lnTo>
                  <a:pt x="48079" y="443343"/>
                </a:lnTo>
                <a:lnTo>
                  <a:pt x="45907" y="458737"/>
                </a:lnTo>
                <a:lnTo>
                  <a:pt x="44459" y="475158"/>
                </a:lnTo>
                <a:lnTo>
                  <a:pt x="42422" y="523583"/>
                </a:lnTo>
                <a:lnTo>
                  <a:pt x="40406" y="552897"/>
                </a:lnTo>
                <a:lnTo>
                  <a:pt x="37713" y="567180"/>
                </a:lnTo>
                <a:lnTo>
                  <a:pt x="34379" y="581320"/>
                </a:lnTo>
                <a:lnTo>
                  <a:pt x="32156" y="595365"/>
                </a:lnTo>
                <a:lnTo>
                  <a:pt x="30673" y="609346"/>
                </a:lnTo>
                <a:lnTo>
                  <a:pt x="28588" y="655193"/>
                </a:lnTo>
                <a:lnTo>
                  <a:pt x="27883" y="718495"/>
                </a:lnTo>
                <a:lnTo>
                  <a:pt x="26286" y="732997"/>
                </a:lnTo>
                <a:lnTo>
                  <a:pt x="23682" y="747283"/>
                </a:lnTo>
                <a:lnTo>
                  <a:pt x="20406" y="761425"/>
                </a:lnTo>
                <a:lnTo>
                  <a:pt x="18222" y="775471"/>
                </a:lnTo>
                <a:lnTo>
                  <a:pt x="16767" y="789453"/>
                </a:lnTo>
                <a:lnTo>
                  <a:pt x="14718" y="831197"/>
                </a:lnTo>
                <a:lnTo>
                  <a:pt x="14025" y="886676"/>
                </a:lnTo>
                <a:lnTo>
                  <a:pt x="12429" y="898996"/>
                </a:lnTo>
                <a:lnTo>
                  <a:pt x="9826" y="910288"/>
                </a:lnTo>
                <a:lnTo>
                  <a:pt x="6551" y="920895"/>
                </a:lnTo>
                <a:lnTo>
                  <a:pt x="4367" y="932584"/>
                </a:lnTo>
                <a:lnTo>
                  <a:pt x="2912" y="944995"/>
                </a:lnTo>
                <a:lnTo>
                  <a:pt x="863" y="980423"/>
                </a:lnTo>
                <a:lnTo>
                  <a:pt x="114" y="1037408"/>
                </a:lnTo>
                <a:lnTo>
                  <a:pt x="0" y="1602507"/>
                </a:lnTo>
                <a:lnTo>
                  <a:pt x="1540" y="1610205"/>
                </a:lnTo>
                <a:lnTo>
                  <a:pt x="4105" y="1616876"/>
                </a:lnTo>
                <a:lnTo>
                  <a:pt x="7356" y="1622862"/>
                </a:lnTo>
                <a:lnTo>
                  <a:pt x="9522" y="1628393"/>
                </a:lnTo>
                <a:lnTo>
                  <a:pt x="10966" y="1633620"/>
                </a:lnTo>
                <a:lnTo>
                  <a:pt x="12999" y="1648330"/>
                </a:lnTo>
                <a:lnTo>
                  <a:pt x="13849" y="1704708"/>
                </a:lnTo>
                <a:lnTo>
                  <a:pt x="13850" y="1709127"/>
                </a:lnTo>
                <a:lnTo>
                  <a:pt x="15391" y="1713611"/>
                </a:lnTo>
                <a:lnTo>
                  <a:pt x="17958" y="1718141"/>
                </a:lnTo>
                <a:lnTo>
                  <a:pt x="21209" y="1722700"/>
                </a:lnTo>
                <a:lnTo>
                  <a:pt x="23375" y="1727279"/>
                </a:lnTo>
                <a:lnTo>
                  <a:pt x="24820" y="1731870"/>
                </a:lnTo>
                <a:lnTo>
                  <a:pt x="26853" y="1745688"/>
                </a:lnTo>
                <a:lnTo>
                  <a:pt x="27703" y="1801091"/>
                </a:lnTo>
                <a:lnTo>
                  <a:pt x="27709" y="1826634"/>
                </a:lnTo>
                <a:lnTo>
                  <a:pt x="29249" y="1828895"/>
                </a:lnTo>
                <a:lnTo>
                  <a:pt x="31815" y="1831942"/>
                </a:lnTo>
                <a:lnTo>
                  <a:pt x="39638" y="1840538"/>
                </a:lnTo>
                <a:lnTo>
                  <a:pt x="38741" y="1841244"/>
                </a:lnTo>
                <a:lnTo>
                  <a:pt x="36603" y="1841714"/>
                </a:lnTo>
                <a:lnTo>
                  <a:pt x="27709" y="1842654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MARTInkAnnotation6"/>
          <p:cNvSpPr/>
          <p:nvPr/>
        </p:nvSpPr>
        <p:spPr>
          <a:xfrm>
            <a:off x="3144838" y="3408363"/>
            <a:ext cx="122237" cy="219075"/>
          </a:xfrm>
          <a:custGeom>
            <a:avLst/>
            <a:gdLst/>
            <a:ahLst/>
            <a:cxnLst/>
            <a:rect l="0" t="0" r="0" b="0"/>
            <a:pathLst>
              <a:path w="121385" h="218205">
                <a:moveTo>
                  <a:pt x="55414" y="40677"/>
                </a:moveTo>
                <a:lnTo>
                  <a:pt x="29645" y="40677"/>
                </a:lnTo>
                <a:lnTo>
                  <a:pt x="27459" y="42217"/>
                </a:lnTo>
                <a:lnTo>
                  <a:pt x="24462" y="44782"/>
                </a:lnTo>
                <a:lnTo>
                  <a:pt x="20925" y="48033"/>
                </a:lnTo>
                <a:lnTo>
                  <a:pt x="18566" y="51738"/>
                </a:lnTo>
                <a:lnTo>
                  <a:pt x="16994" y="55748"/>
                </a:lnTo>
                <a:lnTo>
                  <a:pt x="15946" y="59961"/>
                </a:lnTo>
                <a:lnTo>
                  <a:pt x="13708" y="64309"/>
                </a:lnTo>
                <a:lnTo>
                  <a:pt x="10677" y="68747"/>
                </a:lnTo>
                <a:lnTo>
                  <a:pt x="7116" y="73245"/>
                </a:lnTo>
                <a:lnTo>
                  <a:pt x="4743" y="77783"/>
                </a:lnTo>
                <a:lnTo>
                  <a:pt x="3160" y="82348"/>
                </a:lnTo>
                <a:lnTo>
                  <a:pt x="2105" y="86930"/>
                </a:lnTo>
                <a:lnTo>
                  <a:pt x="1402" y="93064"/>
                </a:lnTo>
                <a:lnTo>
                  <a:pt x="933" y="100232"/>
                </a:lnTo>
                <a:lnTo>
                  <a:pt x="412" y="114867"/>
                </a:lnTo>
                <a:lnTo>
                  <a:pt x="119" y="131761"/>
                </a:lnTo>
                <a:lnTo>
                  <a:pt x="0" y="181865"/>
                </a:lnTo>
                <a:lnTo>
                  <a:pt x="1538" y="185602"/>
                </a:lnTo>
                <a:lnTo>
                  <a:pt x="4102" y="188094"/>
                </a:lnTo>
                <a:lnTo>
                  <a:pt x="7352" y="189755"/>
                </a:lnTo>
                <a:lnTo>
                  <a:pt x="11057" y="192402"/>
                </a:lnTo>
                <a:lnTo>
                  <a:pt x="15067" y="195706"/>
                </a:lnTo>
                <a:lnTo>
                  <a:pt x="19279" y="199448"/>
                </a:lnTo>
                <a:lnTo>
                  <a:pt x="28065" y="207711"/>
                </a:lnTo>
                <a:lnTo>
                  <a:pt x="38894" y="218204"/>
                </a:lnTo>
                <a:lnTo>
                  <a:pt x="41321" y="217525"/>
                </a:lnTo>
                <a:lnTo>
                  <a:pt x="44479" y="215534"/>
                </a:lnTo>
                <a:lnTo>
                  <a:pt x="48124" y="212666"/>
                </a:lnTo>
                <a:lnTo>
                  <a:pt x="52093" y="210755"/>
                </a:lnTo>
                <a:lnTo>
                  <a:pt x="56279" y="209480"/>
                </a:lnTo>
                <a:lnTo>
                  <a:pt x="60609" y="208630"/>
                </a:lnTo>
                <a:lnTo>
                  <a:pt x="65034" y="206525"/>
                </a:lnTo>
                <a:lnTo>
                  <a:pt x="69525" y="203582"/>
                </a:lnTo>
                <a:lnTo>
                  <a:pt x="74057" y="200081"/>
                </a:lnTo>
                <a:lnTo>
                  <a:pt x="80158" y="193128"/>
                </a:lnTo>
                <a:lnTo>
                  <a:pt x="87304" y="183875"/>
                </a:lnTo>
                <a:lnTo>
                  <a:pt x="95146" y="173088"/>
                </a:lnTo>
                <a:lnTo>
                  <a:pt x="101914" y="162817"/>
                </a:lnTo>
                <a:lnTo>
                  <a:pt x="107965" y="152892"/>
                </a:lnTo>
                <a:lnTo>
                  <a:pt x="113539" y="143196"/>
                </a:lnTo>
                <a:lnTo>
                  <a:pt x="117255" y="132114"/>
                </a:lnTo>
                <a:lnTo>
                  <a:pt x="119732" y="120108"/>
                </a:lnTo>
                <a:lnTo>
                  <a:pt x="121384" y="107486"/>
                </a:lnTo>
                <a:lnTo>
                  <a:pt x="120945" y="95992"/>
                </a:lnTo>
                <a:lnTo>
                  <a:pt x="119113" y="85251"/>
                </a:lnTo>
                <a:lnTo>
                  <a:pt x="116353" y="75011"/>
                </a:lnTo>
                <a:lnTo>
                  <a:pt x="114513" y="65106"/>
                </a:lnTo>
                <a:lnTo>
                  <a:pt x="113286" y="55424"/>
                </a:lnTo>
                <a:lnTo>
                  <a:pt x="112467" y="45890"/>
                </a:lnTo>
                <a:lnTo>
                  <a:pt x="108844" y="37995"/>
                </a:lnTo>
                <a:lnTo>
                  <a:pt x="103349" y="31192"/>
                </a:lnTo>
                <a:lnTo>
                  <a:pt x="90572" y="19528"/>
                </a:lnTo>
                <a:lnTo>
                  <a:pt x="79763" y="9213"/>
                </a:lnTo>
                <a:lnTo>
                  <a:pt x="74725" y="5847"/>
                </a:lnTo>
                <a:lnTo>
                  <a:pt x="69827" y="3602"/>
                </a:lnTo>
                <a:lnTo>
                  <a:pt x="65023" y="2106"/>
                </a:lnTo>
                <a:lnTo>
                  <a:pt x="60280" y="1108"/>
                </a:lnTo>
                <a:lnTo>
                  <a:pt x="55579" y="444"/>
                </a:lnTo>
                <a:lnTo>
                  <a:pt x="50906" y="0"/>
                </a:lnTo>
                <a:lnTo>
                  <a:pt x="47790" y="1244"/>
                </a:lnTo>
                <a:lnTo>
                  <a:pt x="45713" y="3613"/>
                </a:lnTo>
                <a:lnTo>
                  <a:pt x="42380" y="11120"/>
                </a:lnTo>
                <a:lnTo>
                  <a:pt x="41924" y="16252"/>
                </a:lnTo>
                <a:lnTo>
                  <a:pt x="41802" y="19775"/>
                </a:lnTo>
                <a:lnTo>
                  <a:pt x="43260" y="22124"/>
                </a:lnTo>
                <a:lnTo>
                  <a:pt x="45772" y="23691"/>
                </a:lnTo>
                <a:lnTo>
                  <a:pt x="55414" y="26823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MARTInkAnnotation7"/>
          <p:cNvSpPr/>
          <p:nvPr/>
        </p:nvSpPr>
        <p:spPr>
          <a:xfrm>
            <a:off x="3379788" y="3297238"/>
            <a:ext cx="195262" cy="319087"/>
          </a:xfrm>
          <a:custGeom>
            <a:avLst/>
            <a:gdLst/>
            <a:ahLst/>
            <a:cxnLst/>
            <a:rect l="0" t="0" r="0" b="0"/>
            <a:pathLst>
              <a:path w="193964" h="318444">
                <a:moveTo>
                  <a:pt x="0" y="96982"/>
                </a:moveTo>
                <a:lnTo>
                  <a:pt x="0" y="177832"/>
                </a:lnTo>
                <a:lnTo>
                  <a:pt x="1539" y="184749"/>
                </a:lnTo>
                <a:lnTo>
                  <a:pt x="4104" y="190899"/>
                </a:lnTo>
                <a:lnTo>
                  <a:pt x="7355" y="196539"/>
                </a:lnTo>
                <a:lnTo>
                  <a:pt x="9521" y="204917"/>
                </a:lnTo>
                <a:lnTo>
                  <a:pt x="10965" y="215121"/>
                </a:lnTo>
                <a:lnTo>
                  <a:pt x="11928" y="226541"/>
                </a:lnTo>
                <a:lnTo>
                  <a:pt x="14110" y="237233"/>
                </a:lnTo>
                <a:lnTo>
                  <a:pt x="17103" y="247441"/>
                </a:lnTo>
                <a:lnTo>
                  <a:pt x="20638" y="257324"/>
                </a:lnTo>
                <a:lnTo>
                  <a:pt x="22995" y="266992"/>
                </a:lnTo>
                <a:lnTo>
                  <a:pt x="24566" y="276516"/>
                </a:lnTo>
                <a:lnTo>
                  <a:pt x="25614" y="285944"/>
                </a:lnTo>
                <a:lnTo>
                  <a:pt x="27851" y="292229"/>
                </a:lnTo>
                <a:lnTo>
                  <a:pt x="30883" y="296420"/>
                </a:lnTo>
                <a:lnTo>
                  <a:pt x="34443" y="299213"/>
                </a:lnTo>
                <a:lnTo>
                  <a:pt x="36816" y="302615"/>
                </a:lnTo>
                <a:lnTo>
                  <a:pt x="39453" y="310500"/>
                </a:lnTo>
                <a:lnTo>
                  <a:pt x="40938" y="316239"/>
                </a:lnTo>
                <a:lnTo>
                  <a:pt x="42686" y="317044"/>
                </a:lnTo>
                <a:lnTo>
                  <a:pt x="48733" y="317939"/>
                </a:lnTo>
                <a:lnTo>
                  <a:pt x="53437" y="318443"/>
                </a:lnTo>
                <a:lnTo>
                  <a:pt x="58643" y="314455"/>
                </a:lnTo>
                <a:lnTo>
                  <a:pt x="62186" y="311237"/>
                </a:lnTo>
                <a:lnTo>
                  <a:pt x="64548" y="307552"/>
                </a:lnTo>
                <a:lnTo>
                  <a:pt x="69412" y="293471"/>
                </a:lnTo>
                <a:lnTo>
                  <a:pt x="72444" y="286472"/>
                </a:lnTo>
                <a:lnTo>
                  <a:pt x="79918" y="270485"/>
                </a:lnTo>
                <a:lnTo>
                  <a:pt x="88372" y="253117"/>
                </a:lnTo>
                <a:lnTo>
                  <a:pt x="92781" y="242635"/>
                </a:lnTo>
                <a:lnTo>
                  <a:pt x="97260" y="231030"/>
                </a:lnTo>
                <a:lnTo>
                  <a:pt x="101785" y="218674"/>
                </a:lnTo>
                <a:lnTo>
                  <a:pt x="107881" y="207359"/>
                </a:lnTo>
                <a:lnTo>
                  <a:pt x="115023" y="196736"/>
                </a:lnTo>
                <a:lnTo>
                  <a:pt x="122864" y="186576"/>
                </a:lnTo>
                <a:lnTo>
                  <a:pt x="129631" y="175184"/>
                </a:lnTo>
                <a:lnTo>
                  <a:pt x="135681" y="162971"/>
                </a:lnTo>
                <a:lnTo>
                  <a:pt x="146509" y="138625"/>
                </a:lnTo>
                <a:lnTo>
                  <a:pt x="156452" y="117543"/>
                </a:lnTo>
                <a:lnTo>
                  <a:pt x="159719" y="109150"/>
                </a:lnTo>
                <a:lnTo>
                  <a:pt x="161898" y="102015"/>
                </a:lnTo>
                <a:lnTo>
                  <a:pt x="163350" y="95719"/>
                </a:lnTo>
                <a:lnTo>
                  <a:pt x="165857" y="88444"/>
                </a:lnTo>
                <a:lnTo>
                  <a:pt x="169068" y="80514"/>
                </a:lnTo>
                <a:lnTo>
                  <a:pt x="172748" y="72148"/>
                </a:lnTo>
                <a:lnTo>
                  <a:pt x="175202" y="65033"/>
                </a:lnTo>
                <a:lnTo>
                  <a:pt x="176837" y="58749"/>
                </a:lnTo>
                <a:lnTo>
                  <a:pt x="177928" y="53021"/>
                </a:lnTo>
                <a:lnTo>
                  <a:pt x="178655" y="47662"/>
                </a:lnTo>
                <a:lnTo>
                  <a:pt x="179140" y="42551"/>
                </a:lnTo>
                <a:lnTo>
                  <a:pt x="179463" y="37604"/>
                </a:lnTo>
                <a:lnTo>
                  <a:pt x="181217" y="34305"/>
                </a:lnTo>
                <a:lnTo>
                  <a:pt x="183926" y="32107"/>
                </a:lnTo>
                <a:lnTo>
                  <a:pt x="187272" y="30641"/>
                </a:lnTo>
                <a:lnTo>
                  <a:pt x="189502" y="28124"/>
                </a:lnTo>
                <a:lnTo>
                  <a:pt x="190990" y="24908"/>
                </a:lnTo>
                <a:lnTo>
                  <a:pt x="192641" y="17227"/>
                </a:lnTo>
                <a:lnTo>
                  <a:pt x="193082" y="13025"/>
                </a:lnTo>
                <a:lnTo>
                  <a:pt x="193963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SMARTInkAnnotation8"/>
          <p:cNvSpPr/>
          <p:nvPr/>
        </p:nvSpPr>
        <p:spPr>
          <a:xfrm>
            <a:off x="1468438" y="1814513"/>
            <a:ext cx="304800" cy="498475"/>
          </a:xfrm>
          <a:custGeom>
            <a:avLst/>
            <a:gdLst/>
            <a:ahLst/>
            <a:cxnLst/>
            <a:rect l="0" t="0" r="0" b="0"/>
            <a:pathLst>
              <a:path w="304792" h="498756">
                <a:moveTo>
                  <a:pt x="13850" y="277087"/>
                </a:moveTo>
                <a:lnTo>
                  <a:pt x="13850" y="269732"/>
                </a:lnTo>
                <a:lnTo>
                  <a:pt x="15389" y="267565"/>
                </a:lnTo>
                <a:lnTo>
                  <a:pt x="17955" y="266121"/>
                </a:lnTo>
                <a:lnTo>
                  <a:pt x="25778" y="263803"/>
                </a:lnTo>
                <a:lnTo>
                  <a:pt x="26421" y="262073"/>
                </a:lnTo>
                <a:lnTo>
                  <a:pt x="27654" y="249963"/>
                </a:lnTo>
                <a:lnTo>
                  <a:pt x="35044" y="249551"/>
                </a:lnTo>
                <a:lnTo>
                  <a:pt x="39629" y="249429"/>
                </a:lnTo>
                <a:lnTo>
                  <a:pt x="30339" y="249385"/>
                </a:lnTo>
                <a:lnTo>
                  <a:pt x="28225" y="249379"/>
                </a:lnTo>
                <a:lnTo>
                  <a:pt x="27735" y="263488"/>
                </a:lnTo>
                <a:lnTo>
                  <a:pt x="27718" y="270017"/>
                </a:lnTo>
                <a:lnTo>
                  <a:pt x="26174" y="272373"/>
                </a:lnTo>
                <a:lnTo>
                  <a:pt x="23605" y="273945"/>
                </a:lnTo>
                <a:lnTo>
                  <a:pt x="15777" y="276466"/>
                </a:lnTo>
                <a:lnTo>
                  <a:pt x="15135" y="278212"/>
                </a:lnTo>
                <a:lnTo>
                  <a:pt x="14421" y="284258"/>
                </a:lnTo>
                <a:lnTo>
                  <a:pt x="12691" y="286486"/>
                </a:lnTo>
                <a:lnTo>
                  <a:pt x="9999" y="287971"/>
                </a:lnTo>
                <a:lnTo>
                  <a:pt x="6664" y="288961"/>
                </a:lnTo>
                <a:lnTo>
                  <a:pt x="4441" y="291161"/>
                </a:lnTo>
                <a:lnTo>
                  <a:pt x="2959" y="294166"/>
                </a:lnTo>
                <a:lnTo>
                  <a:pt x="47" y="304612"/>
                </a:lnTo>
                <a:lnTo>
                  <a:pt x="0" y="316709"/>
                </a:lnTo>
                <a:lnTo>
                  <a:pt x="1538" y="317356"/>
                </a:lnTo>
                <a:lnTo>
                  <a:pt x="10962" y="318395"/>
                </a:lnTo>
                <a:lnTo>
                  <a:pt x="17701" y="318628"/>
                </a:lnTo>
                <a:lnTo>
                  <a:pt x="25729" y="318646"/>
                </a:lnTo>
                <a:lnTo>
                  <a:pt x="34474" y="326004"/>
                </a:lnTo>
                <a:lnTo>
                  <a:pt x="41504" y="332455"/>
                </a:lnTo>
                <a:lnTo>
                  <a:pt x="41559" y="387301"/>
                </a:lnTo>
                <a:lnTo>
                  <a:pt x="51080" y="397322"/>
                </a:lnTo>
                <a:lnTo>
                  <a:pt x="67338" y="413702"/>
                </a:lnTo>
                <a:lnTo>
                  <a:pt x="68410" y="418879"/>
                </a:lnTo>
                <a:lnTo>
                  <a:pt x="69193" y="432661"/>
                </a:lnTo>
                <a:lnTo>
                  <a:pt x="69268" y="477649"/>
                </a:lnTo>
                <a:lnTo>
                  <a:pt x="70807" y="480068"/>
                </a:lnTo>
                <a:lnTo>
                  <a:pt x="73373" y="481680"/>
                </a:lnTo>
                <a:lnTo>
                  <a:pt x="81197" y="484268"/>
                </a:lnTo>
                <a:lnTo>
                  <a:pt x="81839" y="486020"/>
                </a:lnTo>
                <a:lnTo>
                  <a:pt x="82953" y="496778"/>
                </a:lnTo>
                <a:lnTo>
                  <a:pt x="84549" y="495899"/>
                </a:lnTo>
                <a:lnTo>
                  <a:pt x="94066" y="487533"/>
                </a:lnTo>
                <a:lnTo>
                  <a:pt x="95036" y="486657"/>
                </a:lnTo>
                <a:lnTo>
                  <a:pt x="100220" y="485684"/>
                </a:lnTo>
                <a:lnTo>
                  <a:pt x="110211" y="484951"/>
                </a:lnTo>
                <a:lnTo>
                  <a:pt x="145841" y="484905"/>
                </a:lnTo>
                <a:lnTo>
                  <a:pt x="148026" y="486445"/>
                </a:lnTo>
                <a:lnTo>
                  <a:pt x="149482" y="489010"/>
                </a:lnTo>
                <a:lnTo>
                  <a:pt x="152225" y="498189"/>
                </a:lnTo>
                <a:lnTo>
                  <a:pt x="159700" y="498590"/>
                </a:lnTo>
                <a:lnTo>
                  <a:pt x="167406" y="498750"/>
                </a:lnTo>
                <a:lnTo>
                  <a:pt x="173434" y="498755"/>
                </a:lnTo>
                <a:lnTo>
                  <a:pt x="175658" y="497217"/>
                </a:lnTo>
                <a:lnTo>
                  <a:pt x="177140" y="494653"/>
                </a:lnTo>
                <a:lnTo>
                  <a:pt x="179519" y="486831"/>
                </a:lnTo>
                <a:lnTo>
                  <a:pt x="187286" y="478121"/>
                </a:lnTo>
                <a:lnTo>
                  <a:pt x="189510" y="474225"/>
                </a:lnTo>
                <a:lnTo>
                  <a:pt x="193373" y="459742"/>
                </a:lnTo>
                <a:lnTo>
                  <a:pt x="193785" y="450596"/>
                </a:lnTo>
                <a:lnTo>
                  <a:pt x="195383" y="446638"/>
                </a:lnTo>
                <a:lnTo>
                  <a:pt x="204902" y="433331"/>
                </a:lnTo>
                <a:lnTo>
                  <a:pt x="205872" y="432049"/>
                </a:lnTo>
                <a:lnTo>
                  <a:pt x="206951" y="426521"/>
                </a:lnTo>
                <a:lnTo>
                  <a:pt x="207738" y="412483"/>
                </a:lnTo>
                <a:lnTo>
                  <a:pt x="207814" y="362190"/>
                </a:lnTo>
                <a:lnTo>
                  <a:pt x="217335" y="349544"/>
                </a:lnTo>
                <a:lnTo>
                  <a:pt x="221924" y="336698"/>
                </a:lnTo>
                <a:lnTo>
                  <a:pt x="230809" y="324682"/>
                </a:lnTo>
                <a:lnTo>
                  <a:pt x="238696" y="315737"/>
                </a:lnTo>
                <a:lnTo>
                  <a:pt x="242257" y="312090"/>
                </a:lnTo>
                <a:lnTo>
                  <a:pt x="244630" y="308119"/>
                </a:lnTo>
                <a:lnTo>
                  <a:pt x="248752" y="293508"/>
                </a:lnTo>
                <a:lnTo>
                  <a:pt x="249192" y="284347"/>
                </a:lnTo>
                <a:lnTo>
                  <a:pt x="250793" y="281927"/>
                </a:lnTo>
                <a:lnTo>
                  <a:pt x="253400" y="280313"/>
                </a:lnTo>
                <a:lnTo>
                  <a:pt x="261290" y="277724"/>
                </a:lnTo>
                <a:lnTo>
                  <a:pt x="261937" y="275972"/>
                </a:lnTo>
                <a:lnTo>
                  <a:pt x="263217" y="263406"/>
                </a:lnTo>
                <a:lnTo>
                  <a:pt x="275159" y="251319"/>
                </a:lnTo>
                <a:lnTo>
                  <a:pt x="276230" y="246135"/>
                </a:lnTo>
                <a:lnTo>
                  <a:pt x="276515" y="242598"/>
                </a:lnTo>
                <a:lnTo>
                  <a:pt x="278245" y="240240"/>
                </a:lnTo>
                <a:lnTo>
                  <a:pt x="280938" y="238668"/>
                </a:lnTo>
                <a:lnTo>
                  <a:pt x="284272" y="237619"/>
                </a:lnTo>
                <a:lnTo>
                  <a:pt x="286495" y="235381"/>
                </a:lnTo>
                <a:lnTo>
                  <a:pt x="287977" y="232350"/>
                </a:lnTo>
                <a:lnTo>
                  <a:pt x="290355" y="223779"/>
                </a:lnTo>
                <a:lnTo>
                  <a:pt x="290767" y="214939"/>
                </a:lnTo>
                <a:lnTo>
                  <a:pt x="292365" y="211025"/>
                </a:lnTo>
                <a:lnTo>
                  <a:pt x="300428" y="198161"/>
                </a:lnTo>
                <a:lnTo>
                  <a:pt x="302854" y="189156"/>
                </a:lnTo>
                <a:lnTo>
                  <a:pt x="304220" y="175432"/>
                </a:lnTo>
                <a:lnTo>
                  <a:pt x="304625" y="161616"/>
                </a:lnTo>
                <a:lnTo>
                  <a:pt x="304791" y="131997"/>
                </a:lnTo>
                <a:lnTo>
                  <a:pt x="303253" y="129560"/>
                </a:lnTo>
                <a:lnTo>
                  <a:pt x="300688" y="127936"/>
                </a:lnTo>
                <a:lnTo>
                  <a:pt x="290956" y="124692"/>
                </a:lnTo>
                <a:lnTo>
                  <a:pt x="290941" y="62668"/>
                </a:lnTo>
                <a:lnTo>
                  <a:pt x="289401" y="58711"/>
                </a:lnTo>
                <a:lnTo>
                  <a:pt x="279975" y="45404"/>
                </a:lnTo>
                <a:lnTo>
                  <a:pt x="277657" y="42319"/>
                </a:lnTo>
                <a:lnTo>
                  <a:pt x="269900" y="41784"/>
                </a:lnTo>
                <a:lnTo>
                  <a:pt x="263010" y="41604"/>
                </a:lnTo>
                <a:lnTo>
                  <a:pt x="221839" y="41559"/>
                </a:lnTo>
                <a:lnTo>
                  <a:pt x="221718" y="34205"/>
                </a:lnTo>
                <a:lnTo>
                  <a:pt x="223241" y="32038"/>
                </a:lnTo>
                <a:lnTo>
                  <a:pt x="225796" y="30594"/>
                </a:lnTo>
                <a:lnTo>
                  <a:pt x="233601" y="28276"/>
                </a:lnTo>
                <a:lnTo>
                  <a:pt x="232702" y="26546"/>
                </a:lnTo>
                <a:lnTo>
                  <a:pt x="223425" y="15827"/>
                </a:lnTo>
                <a:lnTo>
                  <a:pt x="221822" y="14024"/>
                </a:lnTo>
                <a:lnTo>
                  <a:pt x="214359" y="13902"/>
                </a:lnTo>
                <a:lnTo>
                  <a:pt x="152569" y="13851"/>
                </a:lnTo>
                <a:lnTo>
                  <a:pt x="152396" y="46"/>
                </a:lnTo>
                <a:lnTo>
                  <a:pt x="140467" y="0"/>
                </a:lnTo>
                <a:lnTo>
                  <a:pt x="139825" y="1538"/>
                </a:lnTo>
                <a:lnTo>
                  <a:pt x="138710" y="11925"/>
                </a:lnTo>
                <a:lnTo>
                  <a:pt x="137114" y="12567"/>
                </a:lnTo>
                <a:lnTo>
                  <a:pt x="131236" y="13280"/>
                </a:lnTo>
                <a:lnTo>
                  <a:pt x="129053" y="15010"/>
                </a:lnTo>
                <a:lnTo>
                  <a:pt x="127597" y="17702"/>
                </a:lnTo>
                <a:lnTo>
                  <a:pt x="126627" y="21036"/>
                </a:lnTo>
                <a:lnTo>
                  <a:pt x="124441" y="23259"/>
                </a:lnTo>
                <a:lnTo>
                  <a:pt x="121444" y="24741"/>
                </a:lnTo>
                <a:lnTo>
                  <a:pt x="111453" y="27531"/>
                </a:lnTo>
                <a:lnTo>
                  <a:pt x="103661" y="35009"/>
                </a:lnTo>
                <a:lnTo>
                  <a:pt x="97029" y="41509"/>
                </a:lnTo>
                <a:lnTo>
                  <a:pt x="96992" y="48900"/>
                </a:lnTo>
                <a:lnTo>
                  <a:pt x="95448" y="51071"/>
                </a:lnTo>
                <a:lnTo>
                  <a:pt x="92879" y="52519"/>
                </a:lnTo>
                <a:lnTo>
                  <a:pt x="89627" y="53484"/>
                </a:lnTo>
                <a:lnTo>
                  <a:pt x="87459" y="55667"/>
                </a:lnTo>
                <a:lnTo>
                  <a:pt x="86013" y="58661"/>
                </a:lnTo>
                <a:lnTo>
                  <a:pt x="83292" y="68648"/>
                </a:lnTo>
                <a:lnTo>
                  <a:pt x="83132" y="83342"/>
                </a:lnTo>
                <a:lnTo>
                  <a:pt x="83127" y="89891"/>
                </a:lnTo>
                <a:lnTo>
                  <a:pt x="81586" y="93793"/>
                </a:lnTo>
                <a:lnTo>
                  <a:pt x="72157" y="107010"/>
                </a:lnTo>
                <a:lnTo>
                  <a:pt x="69839" y="110077"/>
                </a:lnTo>
                <a:lnTo>
                  <a:pt x="69437" y="117964"/>
                </a:lnTo>
                <a:lnTo>
                  <a:pt x="67841" y="120205"/>
                </a:lnTo>
                <a:lnTo>
                  <a:pt x="65238" y="121699"/>
                </a:lnTo>
                <a:lnTo>
                  <a:pt x="61963" y="122695"/>
                </a:lnTo>
                <a:lnTo>
                  <a:pt x="59780" y="124898"/>
                </a:lnTo>
                <a:lnTo>
                  <a:pt x="58324" y="127907"/>
                </a:lnTo>
                <a:lnTo>
                  <a:pt x="55988" y="136441"/>
                </a:lnTo>
                <a:lnTo>
                  <a:pt x="48229" y="145274"/>
                </a:lnTo>
                <a:lnTo>
                  <a:pt x="42145" y="151771"/>
                </a:lnTo>
                <a:lnTo>
                  <a:pt x="41732" y="159566"/>
                </a:lnTo>
                <a:lnTo>
                  <a:pt x="40135" y="161794"/>
                </a:lnTo>
                <a:lnTo>
                  <a:pt x="37531" y="163279"/>
                </a:lnTo>
                <a:lnTo>
                  <a:pt x="34256" y="164270"/>
                </a:lnTo>
                <a:lnTo>
                  <a:pt x="32072" y="166469"/>
                </a:lnTo>
                <a:lnTo>
                  <a:pt x="30616" y="169475"/>
                </a:lnTo>
                <a:lnTo>
                  <a:pt x="27875" y="179483"/>
                </a:lnTo>
                <a:lnTo>
                  <a:pt x="27755" y="187276"/>
                </a:lnTo>
                <a:lnTo>
                  <a:pt x="26199" y="189504"/>
                </a:lnTo>
                <a:lnTo>
                  <a:pt x="23622" y="190989"/>
                </a:lnTo>
                <a:lnTo>
                  <a:pt x="15780" y="193373"/>
                </a:lnTo>
                <a:lnTo>
                  <a:pt x="15137" y="195108"/>
                </a:lnTo>
                <a:lnTo>
                  <a:pt x="13963" y="208035"/>
                </a:lnTo>
                <a:lnTo>
                  <a:pt x="13850" y="23552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93850" y="1233488"/>
            <a:ext cx="3175" cy="12700"/>
          </a:xfrm>
          <a:custGeom>
            <a:avLst/>
            <a:gdLst/>
            <a:ahLst/>
            <a:cxnLst/>
            <a:rect l="0" t="0" r="0" b="0"/>
            <a:pathLst>
              <a:path w="4106" h="13855">
                <a:moveTo>
                  <a:pt x="0" y="13854"/>
                </a:moveTo>
                <a:lnTo>
                  <a:pt x="0" y="0"/>
                </a:lnTo>
                <a:lnTo>
                  <a:pt x="0" y="11929"/>
                </a:lnTo>
                <a:lnTo>
                  <a:pt x="1540" y="12571"/>
                </a:lnTo>
                <a:lnTo>
                  <a:pt x="4105" y="12999"/>
                </a:lnTo>
                <a:close/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SMARTInkAnnotation10"/>
          <p:cNvSpPr/>
          <p:nvPr/>
        </p:nvSpPr>
        <p:spPr>
          <a:xfrm>
            <a:off x="1593850" y="1177925"/>
            <a:ext cx="249238" cy="234950"/>
          </a:xfrm>
          <a:custGeom>
            <a:avLst/>
            <a:gdLst/>
            <a:ahLst/>
            <a:cxnLst/>
            <a:rect l="0" t="0" r="0" b="0"/>
            <a:pathLst>
              <a:path w="249383" h="235459">
                <a:moveTo>
                  <a:pt x="0" y="83060"/>
                </a:moveTo>
                <a:lnTo>
                  <a:pt x="0" y="102344"/>
                </a:lnTo>
                <a:lnTo>
                  <a:pt x="1540" y="106692"/>
                </a:lnTo>
                <a:lnTo>
                  <a:pt x="4105" y="111130"/>
                </a:lnTo>
                <a:lnTo>
                  <a:pt x="7355" y="115628"/>
                </a:lnTo>
                <a:lnTo>
                  <a:pt x="9522" y="120166"/>
                </a:lnTo>
                <a:lnTo>
                  <a:pt x="10966" y="124730"/>
                </a:lnTo>
                <a:lnTo>
                  <a:pt x="11929" y="129313"/>
                </a:lnTo>
                <a:lnTo>
                  <a:pt x="12571" y="133907"/>
                </a:lnTo>
                <a:lnTo>
                  <a:pt x="12999" y="138510"/>
                </a:lnTo>
                <a:lnTo>
                  <a:pt x="13284" y="143117"/>
                </a:lnTo>
                <a:lnTo>
                  <a:pt x="13601" y="152342"/>
                </a:lnTo>
                <a:lnTo>
                  <a:pt x="13805" y="170807"/>
                </a:lnTo>
                <a:lnTo>
                  <a:pt x="13855" y="235405"/>
                </a:lnTo>
                <a:lnTo>
                  <a:pt x="571" y="235458"/>
                </a:lnTo>
                <a:lnTo>
                  <a:pt x="169" y="228104"/>
                </a:lnTo>
                <a:lnTo>
                  <a:pt x="34" y="221350"/>
                </a:lnTo>
                <a:lnTo>
                  <a:pt x="15" y="214821"/>
                </a:lnTo>
                <a:lnTo>
                  <a:pt x="1550" y="212464"/>
                </a:lnTo>
                <a:lnTo>
                  <a:pt x="4112" y="210893"/>
                </a:lnTo>
                <a:lnTo>
                  <a:pt x="7360" y="209846"/>
                </a:lnTo>
                <a:lnTo>
                  <a:pt x="9525" y="207608"/>
                </a:lnTo>
                <a:lnTo>
                  <a:pt x="10968" y="204577"/>
                </a:lnTo>
                <a:lnTo>
                  <a:pt x="11930" y="201017"/>
                </a:lnTo>
                <a:lnTo>
                  <a:pt x="12572" y="197104"/>
                </a:lnTo>
                <a:lnTo>
                  <a:pt x="12999" y="192956"/>
                </a:lnTo>
                <a:lnTo>
                  <a:pt x="13285" y="188651"/>
                </a:lnTo>
                <a:lnTo>
                  <a:pt x="13475" y="184242"/>
                </a:lnTo>
                <a:lnTo>
                  <a:pt x="13686" y="175238"/>
                </a:lnTo>
                <a:lnTo>
                  <a:pt x="13850" y="133855"/>
                </a:lnTo>
                <a:lnTo>
                  <a:pt x="15391" y="129238"/>
                </a:lnTo>
                <a:lnTo>
                  <a:pt x="17958" y="124621"/>
                </a:lnTo>
                <a:lnTo>
                  <a:pt x="21208" y="120004"/>
                </a:lnTo>
                <a:lnTo>
                  <a:pt x="23375" y="115386"/>
                </a:lnTo>
                <a:lnTo>
                  <a:pt x="24820" y="110768"/>
                </a:lnTo>
                <a:lnTo>
                  <a:pt x="25783" y="106150"/>
                </a:lnTo>
                <a:lnTo>
                  <a:pt x="26425" y="101532"/>
                </a:lnTo>
                <a:lnTo>
                  <a:pt x="26853" y="96914"/>
                </a:lnTo>
                <a:lnTo>
                  <a:pt x="27540" y="85797"/>
                </a:lnTo>
                <a:lnTo>
                  <a:pt x="31739" y="80171"/>
                </a:lnTo>
                <a:lnTo>
                  <a:pt x="35014" y="76516"/>
                </a:lnTo>
                <a:lnTo>
                  <a:pt x="37197" y="72540"/>
                </a:lnTo>
                <a:lnTo>
                  <a:pt x="38653" y="68350"/>
                </a:lnTo>
                <a:lnTo>
                  <a:pt x="40989" y="57919"/>
                </a:lnTo>
                <a:lnTo>
                  <a:pt x="41308" y="52387"/>
                </a:lnTo>
                <a:lnTo>
                  <a:pt x="41393" y="48757"/>
                </a:lnTo>
                <a:lnTo>
                  <a:pt x="42990" y="46337"/>
                </a:lnTo>
                <a:lnTo>
                  <a:pt x="45593" y="44723"/>
                </a:lnTo>
                <a:lnTo>
                  <a:pt x="54843" y="41685"/>
                </a:lnTo>
                <a:lnTo>
                  <a:pt x="55163" y="37475"/>
                </a:lnTo>
                <a:lnTo>
                  <a:pt x="55368" y="29584"/>
                </a:lnTo>
                <a:lnTo>
                  <a:pt x="56924" y="28937"/>
                </a:lnTo>
                <a:lnTo>
                  <a:pt x="62758" y="28217"/>
                </a:lnTo>
                <a:lnTo>
                  <a:pt x="64930" y="29565"/>
                </a:lnTo>
                <a:lnTo>
                  <a:pt x="66378" y="32003"/>
                </a:lnTo>
                <a:lnTo>
                  <a:pt x="68701" y="39621"/>
                </a:lnTo>
                <a:lnTo>
                  <a:pt x="70431" y="40246"/>
                </a:lnTo>
                <a:lnTo>
                  <a:pt x="76458" y="40941"/>
                </a:lnTo>
                <a:lnTo>
                  <a:pt x="78681" y="42665"/>
                </a:lnTo>
                <a:lnTo>
                  <a:pt x="80163" y="45355"/>
                </a:lnTo>
                <a:lnTo>
                  <a:pt x="81810" y="52447"/>
                </a:lnTo>
                <a:lnTo>
                  <a:pt x="82249" y="56494"/>
                </a:lnTo>
                <a:lnTo>
                  <a:pt x="82542" y="60731"/>
                </a:lnTo>
                <a:lnTo>
                  <a:pt x="84277" y="63556"/>
                </a:lnTo>
                <a:lnTo>
                  <a:pt x="86972" y="65439"/>
                </a:lnTo>
                <a:lnTo>
                  <a:pt x="90309" y="66694"/>
                </a:lnTo>
                <a:lnTo>
                  <a:pt x="92533" y="69071"/>
                </a:lnTo>
                <a:lnTo>
                  <a:pt x="94016" y="72195"/>
                </a:lnTo>
                <a:lnTo>
                  <a:pt x="95005" y="75816"/>
                </a:lnTo>
                <a:lnTo>
                  <a:pt x="95664" y="79770"/>
                </a:lnTo>
                <a:lnTo>
                  <a:pt x="96103" y="83946"/>
                </a:lnTo>
                <a:lnTo>
                  <a:pt x="96396" y="88269"/>
                </a:lnTo>
                <a:lnTo>
                  <a:pt x="96592" y="92690"/>
                </a:lnTo>
                <a:lnTo>
                  <a:pt x="96808" y="101708"/>
                </a:lnTo>
                <a:lnTo>
                  <a:pt x="98406" y="106268"/>
                </a:lnTo>
                <a:lnTo>
                  <a:pt x="101010" y="110847"/>
                </a:lnTo>
                <a:lnTo>
                  <a:pt x="104286" y="115439"/>
                </a:lnTo>
                <a:lnTo>
                  <a:pt x="106469" y="120040"/>
                </a:lnTo>
                <a:lnTo>
                  <a:pt x="107925" y="124647"/>
                </a:lnTo>
                <a:lnTo>
                  <a:pt x="108896" y="129257"/>
                </a:lnTo>
                <a:lnTo>
                  <a:pt x="109543" y="135410"/>
                </a:lnTo>
                <a:lnTo>
                  <a:pt x="109974" y="142590"/>
                </a:lnTo>
                <a:lnTo>
                  <a:pt x="110453" y="157239"/>
                </a:lnTo>
                <a:lnTo>
                  <a:pt x="110761" y="179186"/>
                </a:lnTo>
                <a:lnTo>
                  <a:pt x="110822" y="190991"/>
                </a:lnTo>
                <a:lnTo>
                  <a:pt x="114935" y="196710"/>
                </a:lnTo>
                <a:lnTo>
                  <a:pt x="122764" y="205570"/>
                </a:lnTo>
                <a:lnTo>
                  <a:pt x="123835" y="210887"/>
                </a:lnTo>
                <a:lnTo>
                  <a:pt x="124120" y="214459"/>
                </a:lnTo>
                <a:lnTo>
                  <a:pt x="122771" y="216842"/>
                </a:lnTo>
                <a:lnTo>
                  <a:pt x="120332" y="218429"/>
                </a:lnTo>
                <a:lnTo>
                  <a:pt x="110885" y="221589"/>
                </a:lnTo>
                <a:lnTo>
                  <a:pt x="110836" y="133844"/>
                </a:lnTo>
                <a:lnTo>
                  <a:pt x="112376" y="129231"/>
                </a:lnTo>
                <a:lnTo>
                  <a:pt x="114942" y="124616"/>
                </a:lnTo>
                <a:lnTo>
                  <a:pt x="118191" y="120001"/>
                </a:lnTo>
                <a:lnTo>
                  <a:pt x="120358" y="115384"/>
                </a:lnTo>
                <a:lnTo>
                  <a:pt x="121802" y="110767"/>
                </a:lnTo>
                <a:lnTo>
                  <a:pt x="122765" y="106150"/>
                </a:lnTo>
                <a:lnTo>
                  <a:pt x="123407" y="101532"/>
                </a:lnTo>
                <a:lnTo>
                  <a:pt x="123835" y="96914"/>
                </a:lnTo>
                <a:lnTo>
                  <a:pt x="124121" y="92296"/>
                </a:lnTo>
                <a:lnTo>
                  <a:pt x="124438" y="83060"/>
                </a:lnTo>
                <a:lnTo>
                  <a:pt x="124522" y="78442"/>
                </a:lnTo>
                <a:lnTo>
                  <a:pt x="126118" y="73824"/>
                </a:lnTo>
                <a:lnTo>
                  <a:pt x="128721" y="69205"/>
                </a:lnTo>
                <a:lnTo>
                  <a:pt x="131996" y="64587"/>
                </a:lnTo>
                <a:lnTo>
                  <a:pt x="134179" y="59969"/>
                </a:lnTo>
                <a:lnTo>
                  <a:pt x="135635" y="55351"/>
                </a:lnTo>
                <a:lnTo>
                  <a:pt x="136605" y="50733"/>
                </a:lnTo>
                <a:lnTo>
                  <a:pt x="137252" y="46115"/>
                </a:lnTo>
                <a:lnTo>
                  <a:pt x="137683" y="41496"/>
                </a:lnTo>
                <a:lnTo>
                  <a:pt x="137971" y="36878"/>
                </a:lnTo>
                <a:lnTo>
                  <a:pt x="139702" y="33799"/>
                </a:lnTo>
                <a:lnTo>
                  <a:pt x="142395" y="31747"/>
                </a:lnTo>
                <a:lnTo>
                  <a:pt x="145730" y="30379"/>
                </a:lnTo>
                <a:lnTo>
                  <a:pt x="147954" y="27927"/>
                </a:lnTo>
                <a:lnTo>
                  <a:pt x="149436" y="24753"/>
                </a:lnTo>
                <a:lnTo>
                  <a:pt x="150424" y="21098"/>
                </a:lnTo>
                <a:lnTo>
                  <a:pt x="152622" y="17122"/>
                </a:lnTo>
                <a:lnTo>
                  <a:pt x="155627" y="12931"/>
                </a:lnTo>
                <a:lnTo>
                  <a:pt x="164155" y="2500"/>
                </a:lnTo>
                <a:lnTo>
                  <a:pt x="166395" y="1644"/>
                </a:lnTo>
                <a:lnTo>
                  <a:pt x="172988" y="694"/>
                </a:lnTo>
                <a:lnTo>
                  <a:pt x="179484" y="0"/>
                </a:lnTo>
                <a:lnTo>
                  <a:pt x="183936" y="4067"/>
                </a:lnTo>
                <a:lnTo>
                  <a:pt x="191983" y="11867"/>
                </a:lnTo>
                <a:lnTo>
                  <a:pt x="192643" y="14047"/>
                </a:lnTo>
                <a:lnTo>
                  <a:pt x="193377" y="20573"/>
                </a:lnTo>
                <a:lnTo>
                  <a:pt x="195112" y="24469"/>
                </a:lnTo>
                <a:lnTo>
                  <a:pt x="197808" y="28605"/>
                </a:lnTo>
                <a:lnTo>
                  <a:pt x="205841" y="38950"/>
                </a:lnTo>
                <a:lnTo>
                  <a:pt x="211045" y="44470"/>
                </a:lnTo>
                <a:lnTo>
                  <a:pt x="214587" y="48097"/>
                </a:lnTo>
                <a:lnTo>
                  <a:pt x="216949" y="52054"/>
                </a:lnTo>
                <a:lnTo>
                  <a:pt x="218524" y="56232"/>
                </a:lnTo>
                <a:lnTo>
                  <a:pt x="219573" y="60556"/>
                </a:lnTo>
                <a:lnTo>
                  <a:pt x="220273" y="64979"/>
                </a:lnTo>
                <a:lnTo>
                  <a:pt x="220740" y="69466"/>
                </a:lnTo>
                <a:lnTo>
                  <a:pt x="221051" y="73998"/>
                </a:lnTo>
                <a:lnTo>
                  <a:pt x="222798" y="78558"/>
                </a:lnTo>
                <a:lnTo>
                  <a:pt x="225502" y="83137"/>
                </a:lnTo>
                <a:lnTo>
                  <a:pt x="228844" y="87730"/>
                </a:lnTo>
                <a:lnTo>
                  <a:pt x="231072" y="92331"/>
                </a:lnTo>
                <a:lnTo>
                  <a:pt x="232557" y="96937"/>
                </a:lnTo>
                <a:lnTo>
                  <a:pt x="233547" y="101548"/>
                </a:lnTo>
                <a:lnTo>
                  <a:pt x="234207" y="106161"/>
                </a:lnTo>
                <a:lnTo>
                  <a:pt x="234647" y="110776"/>
                </a:lnTo>
                <a:lnTo>
                  <a:pt x="234941" y="115392"/>
                </a:lnTo>
                <a:lnTo>
                  <a:pt x="235267" y="124626"/>
                </a:lnTo>
                <a:lnTo>
                  <a:pt x="235476" y="143097"/>
                </a:lnTo>
                <a:lnTo>
                  <a:pt x="235512" y="156951"/>
                </a:lnTo>
                <a:lnTo>
                  <a:pt x="237057" y="161569"/>
                </a:lnTo>
                <a:lnTo>
                  <a:pt x="239626" y="166187"/>
                </a:lnTo>
                <a:lnTo>
                  <a:pt x="247455" y="177305"/>
                </a:lnTo>
                <a:lnTo>
                  <a:pt x="248526" y="182931"/>
                </a:lnTo>
                <a:lnTo>
                  <a:pt x="249382" y="19389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SMARTInkAnnotation11"/>
          <p:cNvSpPr/>
          <p:nvPr/>
        </p:nvSpPr>
        <p:spPr>
          <a:xfrm>
            <a:off x="1925638" y="1192213"/>
            <a:ext cx="111125" cy="12700"/>
          </a:xfrm>
          <a:custGeom>
            <a:avLst/>
            <a:gdLst/>
            <a:ahLst/>
            <a:cxnLst/>
            <a:rect l="0" t="0" r="0" b="0"/>
            <a:pathLst>
              <a:path w="110838" h="13856">
                <a:moveTo>
                  <a:pt x="0" y="13855"/>
                </a:moveTo>
                <a:lnTo>
                  <a:pt x="62148" y="13855"/>
                </a:lnTo>
                <a:lnTo>
                  <a:pt x="66062" y="12316"/>
                </a:lnTo>
                <a:lnTo>
                  <a:pt x="70211" y="9750"/>
                </a:lnTo>
                <a:lnTo>
                  <a:pt x="80576" y="1926"/>
                </a:lnTo>
                <a:lnTo>
                  <a:pt x="82966" y="1284"/>
                </a:lnTo>
                <a:lnTo>
                  <a:pt x="86099" y="856"/>
                </a:lnTo>
                <a:lnTo>
                  <a:pt x="89727" y="571"/>
                </a:lnTo>
                <a:lnTo>
                  <a:pt x="93684" y="381"/>
                </a:lnTo>
                <a:lnTo>
                  <a:pt x="110837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SMARTInkAnnotation12"/>
          <p:cNvSpPr/>
          <p:nvPr/>
        </p:nvSpPr>
        <p:spPr>
          <a:xfrm>
            <a:off x="1966913" y="1289050"/>
            <a:ext cx="84137" cy="12700"/>
          </a:xfrm>
          <a:custGeom>
            <a:avLst/>
            <a:gdLst/>
            <a:ahLst/>
            <a:cxnLst/>
            <a:rect l="0" t="0" r="0" b="0"/>
            <a:pathLst>
              <a:path w="83128" h="13856">
                <a:moveTo>
                  <a:pt x="0" y="13855"/>
                </a:moveTo>
                <a:lnTo>
                  <a:pt x="52867" y="13855"/>
                </a:lnTo>
                <a:lnTo>
                  <a:pt x="55257" y="12315"/>
                </a:lnTo>
                <a:lnTo>
                  <a:pt x="58389" y="9750"/>
                </a:lnTo>
                <a:lnTo>
                  <a:pt x="62017" y="6500"/>
                </a:lnTo>
                <a:lnTo>
                  <a:pt x="65975" y="4333"/>
                </a:lnTo>
                <a:lnTo>
                  <a:pt x="70153" y="2889"/>
                </a:lnTo>
                <a:lnTo>
                  <a:pt x="83127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SMARTInkAnnotation13"/>
          <p:cNvSpPr/>
          <p:nvPr/>
        </p:nvSpPr>
        <p:spPr>
          <a:xfrm>
            <a:off x="2203450" y="1108075"/>
            <a:ext cx="0" cy="193675"/>
          </a:xfrm>
          <a:custGeom>
            <a:avLst/>
            <a:gdLst/>
            <a:ahLst/>
            <a:cxnLst/>
            <a:rect l="0" t="0" r="0" b="0"/>
            <a:pathLst>
              <a:path w="1" h="193965">
                <a:moveTo>
                  <a:pt x="0" y="0"/>
                </a:moveTo>
                <a:lnTo>
                  <a:pt x="0" y="19396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SMARTInkAnnotation14"/>
          <p:cNvSpPr/>
          <p:nvPr/>
        </p:nvSpPr>
        <p:spPr>
          <a:xfrm>
            <a:off x="2271713" y="1093788"/>
            <a:ext cx="96837" cy="166687"/>
          </a:xfrm>
          <a:custGeom>
            <a:avLst/>
            <a:gdLst/>
            <a:ahLst/>
            <a:cxnLst/>
            <a:rect l="0" t="0" r="0" b="0"/>
            <a:pathLst>
              <a:path w="96917" h="166249">
                <a:moveTo>
                  <a:pt x="13805" y="27709"/>
                </a:moveTo>
                <a:lnTo>
                  <a:pt x="13805" y="39637"/>
                </a:lnTo>
                <a:lnTo>
                  <a:pt x="12265" y="41819"/>
                </a:lnTo>
                <a:lnTo>
                  <a:pt x="9699" y="44812"/>
                </a:lnTo>
                <a:lnTo>
                  <a:pt x="6450" y="48347"/>
                </a:lnTo>
                <a:lnTo>
                  <a:pt x="4283" y="52244"/>
                </a:lnTo>
                <a:lnTo>
                  <a:pt x="2839" y="56381"/>
                </a:lnTo>
                <a:lnTo>
                  <a:pt x="1876" y="60678"/>
                </a:lnTo>
                <a:lnTo>
                  <a:pt x="1234" y="65082"/>
                </a:lnTo>
                <a:lnTo>
                  <a:pt x="806" y="69558"/>
                </a:lnTo>
                <a:lnTo>
                  <a:pt x="520" y="74081"/>
                </a:lnTo>
                <a:lnTo>
                  <a:pt x="204" y="87316"/>
                </a:lnTo>
                <a:lnTo>
                  <a:pt x="0" y="113545"/>
                </a:lnTo>
                <a:lnTo>
                  <a:pt x="1523" y="117260"/>
                </a:lnTo>
                <a:lnTo>
                  <a:pt x="4077" y="119737"/>
                </a:lnTo>
                <a:lnTo>
                  <a:pt x="7320" y="121388"/>
                </a:lnTo>
                <a:lnTo>
                  <a:pt x="9481" y="124028"/>
                </a:lnTo>
                <a:lnTo>
                  <a:pt x="10922" y="127328"/>
                </a:lnTo>
                <a:lnTo>
                  <a:pt x="11883" y="131067"/>
                </a:lnTo>
                <a:lnTo>
                  <a:pt x="12523" y="135099"/>
                </a:lnTo>
                <a:lnTo>
                  <a:pt x="12950" y="139326"/>
                </a:lnTo>
                <a:lnTo>
                  <a:pt x="13235" y="143684"/>
                </a:lnTo>
                <a:lnTo>
                  <a:pt x="14964" y="148129"/>
                </a:lnTo>
                <a:lnTo>
                  <a:pt x="17657" y="152631"/>
                </a:lnTo>
                <a:lnTo>
                  <a:pt x="25683" y="163563"/>
                </a:lnTo>
                <a:lnTo>
                  <a:pt x="27881" y="164460"/>
                </a:lnTo>
                <a:lnTo>
                  <a:pt x="30886" y="165058"/>
                </a:lnTo>
                <a:lnTo>
                  <a:pt x="39414" y="166018"/>
                </a:lnTo>
                <a:lnTo>
                  <a:pt x="41654" y="166097"/>
                </a:lnTo>
                <a:lnTo>
                  <a:pt x="56308" y="166223"/>
                </a:lnTo>
                <a:lnTo>
                  <a:pt x="66671" y="166248"/>
                </a:lnTo>
                <a:lnTo>
                  <a:pt x="69061" y="164711"/>
                </a:lnTo>
                <a:lnTo>
                  <a:pt x="72194" y="162146"/>
                </a:lnTo>
                <a:lnTo>
                  <a:pt x="75822" y="158897"/>
                </a:lnTo>
                <a:lnTo>
                  <a:pt x="78240" y="155192"/>
                </a:lnTo>
                <a:lnTo>
                  <a:pt x="79852" y="151182"/>
                </a:lnTo>
                <a:lnTo>
                  <a:pt x="80928" y="146970"/>
                </a:lnTo>
                <a:lnTo>
                  <a:pt x="83183" y="142622"/>
                </a:lnTo>
                <a:lnTo>
                  <a:pt x="86227" y="138184"/>
                </a:lnTo>
                <a:lnTo>
                  <a:pt x="89795" y="133686"/>
                </a:lnTo>
                <a:lnTo>
                  <a:pt x="92174" y="127609"/>
                </a:lnTo>
                <a:lnTo>
                  <a:pt x="93760" y="120479"/>
                </a:lnTo>
                <a:lnTo>
                  <a:pt x="94817" y="112646"/>
                </a:lnTo>
                <a:lnTo>
                  <a:pt x="95522" y="105885"/>
                </a:lnTo>
                <a:lnTo>
                  <a:pt x="95992" y="99839"/>
                </a:lnTo>
                <a:lnTo>
                  <a:pt x="96305" y="94268"/>
                </a:lnTo>
                <a:lnTo>
                  <a:pt x="96654" y="83973"/>
                </a:lnTo>
                <a:lnTo>
                  <a:pt x="96849" y="65418"/>
                </a:lnTo>
                <a:lnTo>
                  <a:pt x="96916" y="38920"/>
                </a:lnTo>
                <a:lnTo>
                  <a:pt x="95381" y="33644"/>
                </a:lnTo>
                <a:lnTo>
                  <a:pt x="92819" y="28587"/>
                </a:lnTo>
                <a:lnTo>
                  <a:pt x="85002" y="16764"/>
                </a:lnTo>
                <a:lnTo>
                  <a:pt x="82821" y="14255"/>
                </a:lnTo>
                <a:lnTo>
                  <a:pt x="79827" y="11042"/>
                </a:lnTo>
                <a:lnTo>
                  <a:pt x="71318" y="2181"/>
                </a:lnTo>
                <a:lnTo>
                  <a:pt x="69080" y="1454"/>
                </a:lnTo>
                <a:lnTo>
                  <a:pt x="66049" y="969"/>
                </a:lnTo>
                <a:lnTo>
                  <a:pt x="57478" y="191"/>
                </a:lnTo>
                <a:lnTo>
                  <a:pt x="55235" y="127"/>
                </a:lnTo>
                <a:lnTo>
                  <a:pt x="41513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SMARTInkAnnotation15"/>
          <p:cNvSpPr/>
          <p:nvPr/>
        </p:nvSpPr>
        <p:spPr>
          <a:xfrm>
            <a:off x="2438400" y="1108075"/>
            <a:ext cx="111125" cy="415925"/>
          </a:xfrm>
          <a:custGeom>
            <a:avLst/>
            <a:gdLst/>
            <a:ahLst/>
            <a:cxnLst/>
            <a:rect l="0" t="0" r="0" b="0"/>
            <a:pathLst>
              <a:path w="110818" h="415392">
                <a:moveTo>
                  <a:pt x="96962" y="13805"/>
                </a:moveTo>
                <a:lnTo>
                  <a:pt x="85034" y="13805"/>
                </a:lnTo>
                <a:lnTo>
                  <a:pt x="84392" y="12265"/>
                </a:lnTo>
                <a:lnTo>
                  <a:pt x="83277" y="1876"/>
                </a:lnTo>
                <a:lnTo>
                  <a:pt x="81681" y="1234"/>
                </a:lnTo>
                <a:lnTo>
                  <a:pt x="79078" y="806"/>
                </a:lnTo>
                <a:lnTo>
                  <a:pt x="75803" y="521"/>
                </a:lnTo>
                <a:lnTo>
                  <a:pt x="72080" y="331"/>
                </a:lnTo>
                <a:lnTo>
                  <a:pt x="57899" y="0"/>
                </a:lnTo>
                <a:lnTo>
                  <a:pt x="55526" y="1523"/>
                </a:lnTo>
                <a:lnTo>
                  <a:pt x="52405" y="4077"/>
                </a:lnTo>
                <a:lnTo>
                  <a:pt x="48785" y="7320"/>
                </a:lnTo>
                <a:lnTo>
                  <a:pt x="44832" y="9481"/>
                </a:lnTo>
                <a:lnTo>
                  <a:pt x="40657" y="10923"/>
                </a:lnTo>
                <a:lnTo>
                  <a:pt x="36335" y="11883"/>
                </a:lnTo>
                <a:lnTo>
                  <a:pt x="33453" y="14063"/>
                </a:lnTo>
                <a:lnTo>
                  <a:pt x="31532" y="17056"/>
                </a:lnTo>
                <a:lnTo>
                  <a:pt x="30251" y="20590"/>
                </a:lnTo>
                <a:lnTo>
                  <a:pt x="27858" y="24486"/>
                </a:lnTo>
                <a:lnTo>
                  <a:pt x="24723" y="28622"/>
                </a:lnTo>
                <a:lnTo>
                  <a:pt x="21093" y="32920"/>
                </a:lnTo>
                <a:lnTo>
                  <a:pt x="17134" y="37324"/>
                </a:lnTo>
                <a:lnTo>
                  <a:pt x="8631" y="46322"/>
                </a:lnTo>
                <a:lnTo>
                  <a:pt x="5748" y="50877"/>
                </a:lnTo>
                <a:lnTo>
                  <a:pt x="2544" y="60043"/>
                </a:lnTo>
                <a:lnTo>
                  <a:pt x="740" y="66503"/>
                </a:lnTo>
                <a:lnTo>
                  <a:pt x="205" y="75772"/>
                </a:lnTo>
                <a:lnTo>
                  <a:pt x="0" y="94365"/>
                </a:lnTo>
                <a:lnTo>
                  <a:pt x="1533" y="96760"/>
                </a:lnTo>
                <a:lnTo>
                  <a:pt x="4094" y="99896"/>
                </a:lnTo>
                <a:lnTo>
                  <a:pt x="11911" y="108635"/>
                </a:lnTo>
                <a:lnTo>
                  <a:pt x="14092" y="109352"/>
                </a:lnTo>
                <a:lnTo>
                  <a:pt x="17085" y="109830"/>
                </a:lnTo>
                <a:lnTo>
                  <a:pt x="25594" y="110598"/>
                </a:lnTo>
                <a:lnTo>
                  <a:pt x="27832" y="109121"/>
                </a:lnTo>
                <a:lnTo>
                  <a:pt x="30863" y="106598"/>
                </a:lnTo>
                <a:lnTo>
                  <a:pt x="39434" y="98841"/>
                </a:lnTo>
                <a:lnTo>
                  <a:pt x="41677" y="98205"/>
                </a:lnTo>
                <a:lnTo>
                  <a:pt x="44712" y="97781"/>
                </a:lnTo>
                <a:lnTo>
                  <a:pt x="48274" y="97498"/>
                </a:lnTo>
                <a:lnTo>
                  <a:pt x="50649" y="95770"/>
                </a:lnTo>
                <a:lnTo>
                  <a:pt x="52232" y="93078"/>
                </a:lnTo>
                <a:lnTo>
                  <a:pt x="53288" y="89745"/>
                </a:lnTo>
                <a:lnTo>
                  <a:pt x="55531" y="85983"/>
                </a:lnTo>
                <a:lnTo>
                  <a:pt x="58565" y="81936"/>
                </a:lnTo>
                <a:lnTo>
                  <a:pt x="67142" y="71734"/>
                </a:lnTo>
                <a:lnTo>
                  <a:pt x="68315" y="66234"/>
                </a:lnTo>
                <a:lnTo>
                  <a:pt x="68627" y="62612"/>
                </a:lnTo>
                <a:lnTo>
                  <a:pt x="70375" y="60198"/>
                </a:lnTo>
                <a:lnTo>
                  <a:pt x="73080" y="58588"/>
                </a:lnTo>
                <a:lnTo>
                  <a:pt x="76423" y="57515"/>
                </a:lnTo>
                <a:lnTo>
                  <a:pt x="78651" y="55260"/>
                </a:lnTo>
                <a:lnTo>
                  <a:pt x="80137" y="52217"/>
                </a:lnTo>
                <a:lnTo>
                  <a:pt x="83092" y="41569"/>
                </a:lnTo>
                <a:lnTo>
                  <a:pt x="83103" y="48885"/>
                </a:lnTo>
                <a:lnTo>
                  <a:pt x="81565" y="51046"/>
                </a:lnTo>
                <a:lnTo>
                  <a:pt x="79000" y="52487"/>
                </a:lnTo>
                <a:lnTo>
                  <a:pt x="75752" y="53447"/>
                </a:lnTo>
                <a:lnTo>
                  <a:pt x="73585" y="55627"/>
                </a:lnTo>
                <a:lnTo>
                  <a:pt x="72141" y="58620"/>
                </a:lnTo>
                <a:lnTo>
                  <a:pt x="70537" y="66050"/>
                </a:lnTo>
                <a:lnTo>
                  <a:pt x="69634" y="78887"/>
                </a:lnTo>
                <a:lnTo>
                  <a:pt x="69422" y="87886"/>
                </a:lnTo>
                <a:lnTo>
                  <a:pt x="70905" y="92441"/>
                </a:lnTo>
                <a:lnTo>
                  <a:pt x="73433" y="97017"/>
                </a:lnTo>
                <a:lnTo>
                  <a:pt x="76658" y="101606"/>
                </a:lnTo>
                <a:lnTo>
                  <a:pt x="78808" y="107745"/>
                </a:lnTo>
                <a:lnTo>
                  <a:pt x="80241" y="114917"/>
                </a:lnTo>
                <a:lnTo>
                  <a:pt x="81197" y="122776"/>
                </a:lnTo>
                <a:lnTo>
                  <a:pt x="81834" y="134174"/>
                </a:lnTo>
                <a:lnTo>
                  <a:pt x="82542" y="163258"/>
                </a:lnTo>
                <a:lnTo>
                  <a:pt x="84270" y="178094"/>
                </a:lnTo>
                <a:lnTo>
                  <a:pt x="86961" y="192604"/>
                </a:lnTo>
                <a:lnTo>
                  <a:pt x="90295" y="206895"/>
                </a:lnTo>
                <a:lnTo>
                  <a:pt x="92517" y="219501"/>
                </a:lnTo>
                <a:lnTo>
                  <a:pt x="93999" y="230984"/>
                </a:lnTo>
                <a:lnTo>
                  <a:pt x="94987" y="241718"/>
                </a:lnTo>
                <a:lnTo>
                  <a:pt x="95645" y="251953"/>
                </a:lnTo>
                <a:lnTo>
                  <a:pt x="96377" y="271535"/>
                </a:lnTo>
                <a:lnTo>
                  <a:pt x="98112" y="281067"/>
                </a:lnTo>
                <a:lnTo>
                  <a:pt x="100807" y="290501"/>
                </a:lnTo>
                <a:lnTo>
                  <a:pt x="104144" y="299869"/>
                </a:lnTo>
                <a:lnTo>
                  <a:pt x="106368" y="309193"/>
                </a:lnTo>
                <a:lnTo>
                  <a:pt x="107851" y="318488"/>
                </a:lnTo>
                <a:lnTo>
                  <a:pt x="108840" y="327763"/>
                </a:lnTo>
                <a:lnTo>
                  <a:pt x="109499" y="335486"/>
                </a:lnTo>
                <a:lnTo>
                  <a:pt x="110231" y="348172"/>
                </a:lnTo>
                <a:lnTo>
                  <a:pt x="108887" y="355250"/>
                </a:lnTo>
                <a:lnTo>
                  <a:pt x="106451" y="363047"/>
                </a:lnTo>
                <a:lnTo>
                  <a:pt x="103288" y="371324"/>
                </a:lnTo>
                <a:lnTo>
                  <a:pt x="101180" y="378381"/>
                </a:lnTo>
                <a:lnTo>
                  <a:pt x="98836" y="390327"/>
                </a:lnTo>
                <a:lnTo>
                  <a:pt x="96673" y="394129"/>
                </a:lnTo>
                <a:lnTo>
                  <a:pt x="93690" y="396663"/>
                </a:lnTo>
                <a:lnTo>
                  <a:pt x="90163" y="398353"/>
                </a:lnTo>
                <a:lnTo>
                  <a:pt x="86272" y="401019"/>
                </a:lnTo>
                <a:lnTo>
                  <a:pt x="82138" y="404335"/>
                </a:lnTo>
                <a:lnTo>
                  <a:pt x="77843" y="408086"/>
                </a:lnTo>
                <a:lnTo>
                  <a:pt x="73441" y="410586"/>
                </a:lnTo>
                <a:lnTo>
                  <a:pt x="68966" y="412253"/>
                </a:lnTo>
                <a:lnTo>
                  <a:pt x="64444" y="413364"/>
                </a:lnTo>
                <a:lnTo>
                  <a:pt x="59889" y="414105"/>
                </a:lnTo>
                <a:lnTo>
                  <a:pt x="55314" y="414599"/>
                </a:lnTo>
                <a:lnTo>
                  <a:pt x="44264" y="415391"/>
                </a:lnTo>
                <a:lnTo>
                  <a:pt x="41818" y="413917"/>
                </a:lnTo>
                <a:lnTo>
                  <a:pt x="38648" y="411395"/>
                </a:lnTo>
                <a:lnTo>
                  <a:pt x="34995" y="408174"/>
                </a:lnTo>
                <a:lnTo>
                  <a:pt x="31020" y="404487"/>
                </a:lnTo>
                <a:lnTo>
                  <a:pt x="22500" y="396286"/>
                </a:lnTo>
                <a:lnTo>
                  <a:pt x="19611" y="391944"/>
                </a:lnTo>
                <a:lnTo>
                  <a:pt x="16402" y="383014"/>
                </a:lnTo>
                <a:lnTo>
                  <a:pt x="17086" y="378478"/>
                </a:lnTo>
                <a:lnTo>
                  <a:pt x="19081" y="373914"/>
                </a:lnTo>
                <a:lnTo>
                  <a:pt x="25989" y="362884"/>
                </a:lnTo>
                <a:lnTo>
                  <a:pt x="28095" y="360439"/>
                </a:lnTo>
                <a:lnTo>
                  <a:pt x="31039" y="357270"/>
                </a:lnTo>
                <a:lnTo>
                  <a:pt x="34541" y="353618"/>
                </a:lnTo>
                <a:lnTo>
                  <a:pt x="36875" y="349644"/>
                </a:lnTo>
                <a:lnTo>
                  <a:pt x="40161" y="338235"/>
                </a:lnTo>
                <a:lnTo>
                  <a:pt x="40929" y="335026"/>
                </a:lnTo>
                <a:lnTo>
                  <a:pt x="42673" y="332631"/>
                </a:lnTo>
                <a:lnTo>
                  <a:pt x="45376" y="329495"/>
                </a:lnTo>
                <a:lnTo>
                  <a:pt x="48717" y="325865"/>
                </a:lnTo>
                <a:lnTo>
                  <a:pt x="52483" y="323445"/>
                </a:lnTo>
                <a:lnTo>
                  <a:pt x="56534" y="321831"/>
                </a:lnTo>
                <a:lnTo>
                  <a:pt x="60774" y="320756"/>
                </a:lnTo>
                <a:lnTo>
                  <a:pt x="65140" y="318499"/>
                </a:lnTo>
                <a:lnTo>
                  <a:pt x="69590" y="315456"/>
                </a:lnTo>
                <a:lnTo>
                  <a:pt x="74096" y="311887"/>
                </a:lnTo>
                <a:lnTo>
                  <a:pt x="78639" y="307969"/>
                </a:lnTo>
                <a:lnTo>
                  <a:pt x="83208" y="303817"/>
                </a:lnTo>
                <a:lnTo>
                  <a:pt x="87792" y="299510"/>
                </a:lnTo>
                <a:lnTo>
                  <a:pt x="92388" y="296638"/>
                </a:lnTo>
                <a:lnTo>
                  <a:pt x="96992" y="294724"/>
                </a:lnTo>
                <a:lnTo>
                  <a:pt x="101600" y="293448"/>
                </a:lnTo>
                <a:lnTo>
                  <a:pt x="104673" y="291058"/>
                </a:lnTo>
                <a:lnTo>
                  <a:pt x="106721" y="287925"/>
                </a:lnTo>
                <a:lnTo>
                  <a:pt x="110817" y="27704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690688" y="1524000"/>
            <a:ext cx="3175" cy="0"/>
          </a:xfrm>
          <a:custGeom>
            <a:avLst/>
            <a:gdLst/>
            <a:ahLst/>
            <a:cxnLst/>
            <a:rect l="0" t="0" r="0" b="0"/>
            <a:pathLst>
              <a:path w="4106" h="1">
                <a:moveTo>
                  <a:pt x="0" y="0"/>
                </a:moveTo>
                <a:lnTo>
                  <a:pt x="4105" y="0"/>
                </a:lnTo>
                <a:close/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SMARTInkAnnotation17"/>
          <p:cNvSpPr/>
          <p:nvPr/>
        </p:nvSpPr>
        <p:spPr>
          <a:xfrm>
            <a:off x="1635125" y="1511300"/>
            <a:ext cx="192088" cy="192088"/>
          </a:xfrm>
          <a:custGeom>
            <a:avLst/>
            <a:gdLst/>
            <a:ahLst/>
            <a:cxnLst/>
            <a:rect l="0" t="0" r="0" b="0"/>
            <a:pathLst>
              <a:path w="191782" h="192456">
                <a:moveTo>
                  <a:pt x="41548" y="13208"/>
                </a:moveTo>
                <a:lnTo>
                  <a:pt x="34193" y="13208"/>
                </a:lnTo>
                <a:lnTo>
                  <a:pt x="32026" y="14747"/>
                </a:lnTo>
                <a:lnTo>
                  <a:pt x="30582" y="17312"/>
                </a:lnTo>
                <a:lnTo>
                  <a:pt x="29619" y="20562"/>
                </a:lnTo>
                <a:lnTo>
                  <a:pt x="27438" y="22729"/>
                </a:lnTo>
                <a:lnTo>
                  <a:pt x="24444" y="24173"/>
                </a:lnTo>
                <a:lnTo>
                  <a:pt x="20909" y="25136"/>
                </a:lnTo>
                <a:lnTo>
                  <a:pt x="18552" y="27318"/>
                </a:lnTo>
                <a:lnTo>
                  <a:pt x="16981" y="30311"/>
                </a:lnTo>
                <a:lnTo>
                  <a:pt x="15933" y="33846"/>
                </a:lnTo>
                <a:lnTo>
                  <a:pt x="13696" y="37742"/>
                </a:lnTo>
                <a:lnTo>
                  <a:pt x="10664" y="41879"/>
                </a:lnTo>
                <a:lnTo>
                  <a:pt x="7104" y="46177"/>
                </a:lnTo>
                <a:lnTo>
                  <a:pt x="4731" y="50581"/>
                </a:lnTo>
                <a:lnTo>
                  <a:pt x="3148" y="55056"/>
                </a:lnTo>
                <a:lnTo>
                  <a:pt x="2094" y="59579"/>
                </a:lnTo>
                <a:lnTo>
                  <a:pt x="1390" y="64134"/>
                </a:lnTo>
                <a:lnTo>
                  <a:pt x="922" y="68710"/>
                </a:lnTo>
                <a:lnTo>
                  <a:pt x="609" y="73300"/>
                </a:lnTo>
                <a:lnTo>
                  <a:pt x="401" y="77900"/>
                </a:lnTo>
                <a:lnTo>
                  <a:pt x="169" y="87115"/>
                </a:lnTo>
                <a:lnTo>
                  <a:pt x="0" y="114809"/>
                </a:lnTo>
                <a:lnTo>
                  <a:pt x="1534" y="119427"/>
                </a:lnTo>
                <a:lnTo>
                  <a:pt x="4096" y="124045"/>
                </a:lnTo>
                <a:lnTo>
                  <a:pt x="7344" y="128663"/>
                </a:lnTo>
                <a:lnTo>
                  <a:pt x="12587" y="134820"/>
                </a:lnTo>
                <a:lnTo>
                  <a:pt x="19162" y="142004"/>
                </a:lnTo>
                <a:lnTo>
                  <a:pt x="39020" y="162719"/>
                </a:lnTo>
                <a:lnTo>
                  <a:pt x="44480" y="168300"/>
                </a:lnTo>
                <a:lnTo>
                  <a:pt x="51200" y="173560"/>
                </a:lnTo>
                <a:lnTo>
                  <a:pt x="58758" y="178606"/>
                </a:lnTo>
                <a:lnTo>
                  <a:pt x="66876" y="183510"/>
                </a:lnTo>
                <a:lnTo>
                  <a:pt x="75366" y="186778"/>
                </a:lnTo>
                <a:lnTo>
                  <a:pt x="84106" y="188958"/>
                </a:lnTo>
                <a:lnTo>
                  <a:pt x="93010" y="190411"/>
                </a:lnTo>
                <a:lnTo>
                  <a:pt x="100486" y="191379"/>
                </a:lnTo>
                <a:lnTo>
                  <a:pt x="107010" y="192025"/>
                </a:lnTo>
                <a:lnTo>
                  <a:pt x="112898" y="192455"/>
                </a:lnTo>
                <a:lnTo>
                  <a:pt x="118363" y="191203"/>
                </a:lnTo>
                <a:lnTo>
                  <a:pt x="123546" y="188829"/>
                </a:lnTo>
                <a:lnTo>
                  <a:pt x="128540" y="185706"/>
                </a:lnTo>
                <a:lnTo>
                  <a:pt x="133409" y="182086"/>
                </a:lnTo>
                <a:lnTo>
                  <a:pt x="138195" y="178132"/>
                </a:lnTo>
                <a:lnTo>
                  <a:pt x="142925" y="173958"/>
                </a:lnTo>
                <a:lnTo>
                  <a:pt x="152285" y="165213"/>
                </a:lnTo>
                <a:lnTo>
                  <a:pt x="156936" y="160727"/>
                </a:lnTo>
                <a:lnTo>
                  <a:pt x="161576" y="154657"/>
                </a:lnTo>
                <a:lnTo>
                  <a:pt x="166209" y="147531"/>
                </a:lnTo>
                <a:lnTo>
                  <a:pt x="170837" y="139702"/>
                </a:lnTo>
                <a:lnTo>
                  <a:pt x="173922" y="132943"/>
                </a:lnTo>
                <a:lnTo>
                  <a:pt x="175979" y="126898"/>
                </a:lnTo>
                <a:lnTo>
                  <a:pt x="177351" y="121329"/>
                </a:lnTo>
                <a:lnTo>
                  <a:pt x="179804" y="114537"/>
                </a:lnTo>
                <a:lnTo>
                  <a:pt x="182979" y="106930"/>
                </a:lnTo>
                <a:lnTo>
                  <a:pt x="186635" y="98780"/>
                </a:lnTo>
                <a:lnTo>
                  <a:pt x="189073" y="91807"/>
                </a:lnTo>
                <a:lnTo>
                  <a:pt x="190698" y="85620"/>
                </a:lnTo>
                <a:lnTo>
                  <a:pt x="191781" y="79955"/>
                </a:lnTo>
                <a:lnTo>
                  <a:pt x="190964" y="73100"/>
                </a:lnTo>
                <a:lnTo>
                  <a:pt x="188879" y="65451"/>
                </a:lnTo>
                <a:lnTo>
                  <a:pt x="185951" y="57273"/>
                </a:lnTo>
                <a:lnTo>
                  <a:pt x="183998" y="50281"/>
                </a:lnTo>
                <a:lnTo>
                  <a:pt x="182696" y="44081"/>
                </a:lnTo>
                <a:lnTo>
                  <a:pt x="181828" y="38408"/>
                </a:lnTo>
                <a:lnTo>
                  <a:pt x="179711" y="33087"/>
                </a:lnTo>
                <a:lnTo>
                  <a:pt x="176759" y="28000"/>
                </a:lnTo>
                <a:lnTo>
                  <a:pt x="173252" y="23069"/>
                </a:lnTo>
                <a:lnTo>
                  <a:pt x="167836" y="19782"/>
                </a:lnTo>
                <a:lnTo>
                  <a:pt x="161146" y="17590"/>
                </a:lnTo>
                <a:lnTo>
                  <a:pt x="153607" y="16130"/>
                </a:lnTo>
                <a:lnTo>
                  <a:pt x="147042" y="13616"/>
                </a:lnTo>
                <a:lnTo>
                  <a:pt x="141125" y="10401"/>
                </a:lnTo>
                <a:lnTo>
                  <a:pt x="135642" y="6718"/>
                </a:lnTo>
                <a:lnTo>
                  <a:pt x="128907" y="4263"/>
                </a:lnTo>
                <a:lnTo>
                  <a:pt x="121339" y="2626"/>
                </a:lnTo>
                <a:lnTo>
                  <a:pt x="113215" y="1535"/>
                </a:lnTo>
                <a:lnTo>
                  <a:pt x="106259" y="808"/>
                </a:lnTo>
                <a:lnTo>
                  <a:pt x="100082" y="323"/>
                </a:lnTo>
                <a:lnTo>
                  <a:pt x="94425" y="0"/>
                </a:lnTo>
                <a:lnTo>
                  <a:pt x="89115" y="1323"/>
                </a:lnTo>
                <a:lnTo>
                  <a:pt x="84035" y="3745"/>
                </a:lnTo>
                <a:lnTo>
                  <a:pt x="79109" y="6899"/>
                </a:lnTo>
                <a:lnTo>
                  <a:pt x="74285" y="9002"/>
                </a:lnTo>
                <a:lnTo>
                  <a:pt x="69530" y="10404"/>
                </a:lnTo>
                <a:lnTo>
                  <a:pt x="58193" y="12654"/>
                </a:lnTo>
                <a:lnTo>
                  <a:pt x="52537" y="17066"/>
                </a:lnTo>
                <a:lnTo>
                  <a:pt x="48874" y="20398"/>
                </a:lnTo>
                <a:lnTo>
                  <a:pt x="46432" y="24159"/>
                </a:lnTo>
                <a:lnTo>
                  <a:pt x="44804" y="28206"/>
                </a:lnTo>
                <a:lnTo>
                  <a:pt x="41548" y="4091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SMARTInkAnnotation18"/>
          <p:cNvSpPr/>
          <p:nvPr/>
        </p:nvSpPr>
        <p:spPr>
          <a:xfrm>
            <a:off x="1746250" y="1635125"/>
            <a:ext cx="68263" cy="68263"/>
          </a:xfrm>
          <a:custGeom>
            <a:avLst/>
            <a:gdLst/>
            <a:ahLst/>
            <a:cxnLst/>
            <a:rect l="0" t="0" r="0" b="0"/>
            <a:pathLst>
              <a:path w="69274" h="69273">
                <a:moveTo>
                  <a:pt x="0" y="0"/>
                </a:moveTo>
                <a:lnTo>
                  <a:pt x="7355" y="0"/>
                </a:lnTo>
                <a:lnTo>
                  <a:pt x="9522" y="1539"/>
                </a:lnTo>
                <a:lnTo>
                  <a:pt x="10966" y="4105"/>
                </a:lnTo>
                <a:lnTo>
                  <a:pt x="13284" y="11928"/>
                </a:lnTo>
                <a:lnTo>
                  <a:pt x="15014" y="12571"/>
                </a:lnTo>
                <a:lnTo>
                  <a:pt x="17706" y="12998"/>
                </a:lnTo>
                <a:lnTo>
                  <a:pt x="21041" y="13284"/>
                </a:lnTo>
                <a:lnTo>
                  <a:pt x="23264" y="15013"/>
                </a:lnTo>
                <a:lnTo>
                  <a:pt x="24745" y="17706"/>
                </a:lnTo>
                <a:lnTo>
                  <a:pt x="25734" y="21040"/>
                </a:lnTo>
                <a:lnTo>
                  <a:pt x="27931" y="23263"/>
                </a:lnTo>
                <a:lnTo>
                  <a:pt x="30936" y="24745"/>
                </a:lnTo>
                <a:lnTo>
                  <a:pt x="34479" y="25733"/>
                </a:lnTo>
                <a:lnTo>
                  <a:pt x="36840" y="27931"/>
                </a:lnTo>
                <a:lnTo>
                  <a:pt x="38415" y="30936"/>
                </a:lnTo>
                <a:lnTo>
                  <a:pt x="39465" y="34478"/>
                </a:lnTo>
                <a:lnTo>
                  <a:pt x="41704" y="36840"/>
                </a:lnTo>
                <a:lnTo>
                  <a:pt x="44736" y="38415"/>
                </a:lnTo>
                <a:lnTo>
                  <a:pt x="48297" y="39464"/>
                </a:lnTo>
                <a:lnTo>
                  <a:pt x="50671" y="41703"/>
                </a:lnTo>
                <a:lnTo>
                  <a:pt x="52253" y="44736"/>
                </a:lnTo>
                <a:lnTo>
                  <a:pt x="54793" y="53308"/>
                </a:lnTo>
                <a:lnTo>
                  <a:pt x="56541" y="54011"/>
                </a:lnTo>
                <a:lnTo>
                  <a:pt x="59246" y="54480"/>
                </a:lnTo>
                <a:lnTo>
                  <a:pt x="62588" y="54793"/>
                </a:lnTo>
                <a:lnTo>
                  <a:pt x="64816" y="56540"/>
                </a:lnTo>
                <a:lnTo>
                  <a:pt x="66302" y="59245"/>
                </a:lnTo>
                <a:lnTo>
                  <a:pt x="69273" y="6927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SMARTInkAnnotation19"/>
          <p:cNvSpPr/>
          <p:nvPr/>
        </p:nvSpPr>
        <p:spPr>
          <a:xfrm>
            <a:off x="1884363" y="1538288"/>
            <a:ext cx="82550" cy="55562"/>
          </a:xfrm>
          <a:custGeom>
            <a:avLst/>
            <a:gdLst/>
            <a:ahLst/>
            <a:cxnLst/>
            <a:rect l="0" t="0" r="0" b="0"/>
            <a:pathLst>
              <a:path w="83128" h="55419">
                <a:moveTo>
                  <a:pt x="0" y="55418"/>
                </a:moveTo>
                <a:lnTo>
                  <a:pt x="0" y="48063"/>
                </a:lnTo>
                <a:lnTo>
                  <a:pt x="1539" y="45897"/>
                </a:lnTo>
                <a:lnTo>
                  <a:pt x="4105" y="44453"/>
                </a:lnTo>
                <a:lnTo>
                  <a:pt x="13284" y="41733"/>
                </a:lnTo>
                <a:lnTo>
                  <a:pt x="15013" y="41676"/>
                </a:lnTo>
                <a:lnTo>
                  <a:pt x="21040" y="41614"/>
                </a:lnTo>
                <a:lnTo>
                  <a:pt x="23263" y="40058"/>
                </a:lnTo>
                <a:lnTo>
                  <a:pt x="24745" y="37481"/>
                </a:lnTo>
                <a:lnTo>
                  <a:pt x="25733" y="34223"/>
                </a:lnTo>
                <a:lnTo>
                  <a:pt x="27931" y="32052"/>
                </a:lnTo>
                <a:lnTo>
                  <a:pt x="30936" y="30605"/>
                </a:lnTo>
                <a:lnTo>
                  <a:pt x="34478" y="29639"/>
                </a:lnTo>
                <a:lnTo>
                  <a:pt x="38379" y="28996"/>
                </a:lnTo>
                <a:lnTo>
                  <a:pt x="42520" y="28567"/>
                </a:lnTo>
                <a:lnTo>
                  <a:pt x="46819" y="28281"/>
                </a:lnTo>
                <a:lnTo>
                  <a:pt x="49685" y="26551"/>
                </a:lnTo>
                <a:lnTo>
                  <a:pt x="51596" y="23858"/>
                </a:lnTo>
                <a:lnTo>
                  <a:pt x="52870" y="20524"/>
                </a:lnTo>
                <a:lnTo>
                  <a:pt x="55259" y="18301"/>
                </a:lnTo>
                <a:lnTo>
                  <a:pt x="58391" y="16819"/>
                </a:lnTo>
                <a:lnTo>
                  <a:pt x="62018" y="15831"/>
                </a:lnTo>
                <a:lnTo>
                  <a:pt x="65975" y="15172"/>
                </a:lnTo>
                <a:lnTo>
                  <a:pt x="70153" y="14733"/>
                </a:lnTo>
                <a:lnTo>
                  <a:pt x="80564" y="14028"/>
                </a:lnTo>
                <a:lnTo>
                  <a:pt x="81418" y="12431"/>
                </a:lnTo>
                <a:lnTo>
                  <a:pt x="81988" y="9827"/>
                </a:lnTo>
                <a:lnTo>
                  <a:pt x="83127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MARTInkAnnotation20"/>
          <p:cNvSpPr/>
          <p:nvPr/>
        </p:nvSpPr>
        <p:spPr>
          <a:xfrm>
            <a:off x="1925638" y="1606550"/>
            <a:ext cx="55562" cy="14288"/>
          </a:xfrm>
          <a:custGeom>
            <a:avLst/>
            <a:gdLst/>
            <a:ahLst/>
            <a:cxnLst/>
            <a:rect l="0" t="0" r="0" b="0"/>
            <a:pathLst>
              <a:path w="55420" h="13855">
                <a:moveTo>
                  <a:pt x="0" y="13854"/>
                </a:moveTo>
                <a:lnTo>
                  <a:pt x="46809" y="13854"/>
                </a:lnTo>
                <a:lnTo>
                  <a:pt x="49679" y="12315"/>
                </a:lnTo>
                <a:lnTo>
                  <a:pt x="51592" y="9749"/>
                </a:lnTo>
                <a:lnTo>
                  <a:pt x="55419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SMARTInkAnnotation21"/>
          <p:cNvSpPr/>
          <p:nvPr/>
        </p:nvSpPr>
        <p:spPr>
          <a:xfrm>
            <a:off x="1898650" y="1828800"/>
            <a:ext cx="152400" cy="55563"/>
          </a:xfrm>
          <a:custGeom>
            <a:avLst/>
            <a:gdLst/>
            <a:ahLst/>
            <a:cxnLst/>
            <a:rect l="0" t="0" r="0" b="0"/>
            <a:pathLst>
              <a:path w="152401" h="55419">
                <a:moveTo>
                  <a:pt x="0" y="55418"/>
                </a:moveTo>
                <a:lnTo>
                  <a:pt x="7355" y="55418"/>
                </a:lnTo>
                <a:lnTo>
                  <a:pt x="9522" y="53878"/>
                </a:lnTo>
                <a:lnTo>
                  <a:pt x="10966" y="51313"/>
                </a:lnTo>
                <a:lnTo>
                  <a:pt x="11929" y="48063"/>
                </a:lnTo>
                <a:lnTo>
                  <a:pt x="14110" y="45896"/>
                </a:lnTo>
                <a:lnTo>
                  <a:pt x="17104" y="44452"/>
                </a:lnTo>
                <a:lnTo>
                  <a:pt x="20639" y="43489"/>
                </a:lnTo>
                <a:lnTo>
                  <a:pt x="24535" y="42847"/>
                </a:lnTo>
                <a:lnTo>
                  <a:pt x="28672" y="42419"/>
                </a:lnTo>
                <a:lnTo>
                  <a:pt x="32970" y="42134"/>
                </a:lnTo>
                <a:lnTo>
                  <a:pt x="35834" y="40404"/>
                </a:lnTo>
                <a:lnTo>
                  <a:pt x="37744" y="37712"/>
                </a:lnTo>
                <a:lnTo>
                  <a:pt x="39017" y="34377"/>
                </a:lnTo>
                <a:lnTo>
                  <a:pt x="41406" y="30615"/>
                </a:lnTo>
                <a:lnTo>
                  <a:pt x="44537" y="26567"/>
                </a:lnTo>
                <a:lnTo>
                  <a:pt x="48164" y="22330"/>
                </a:lnTo>
                <a:lnTo>
                  <a:pt x="53661" y="19504"/>
                </a:lnTo>
                <a:lnTo>
                  <a:pt x="60404" y="17621"/>
                </a:lnTo>
                <a:lnTo>
                  <a:pt x="67979" y="16365"/>
                </a:lnTo>
                <a:lnTo>
                  <a:pt x="74568" y="15528"/>
                </a:lnTo>
                <a:lnTo>
                  <a:pt x="80500" y="14970"/>
                </a:lnTo>
                <a:lnTo>
                  <a:pt x="85994" y="14598"/>
                </a:lnTo>
                <a:lnTo>
                  <a:pt x="91196" y="14350"/>
                </a:lnTo>
                <a:lnTo>
                  <a:pt x="101081" y="14074"/>
                </a:lnTo>
                <a:lnTo>
                  <a:pt x="104333" y="12462"/>
                </a:lnTo>
                <a:lnTo>
                  <a:pt x="106501" y="9847"/>
                </a:lnTo>
                <a:lnTo>
                  <a:pt x="107946" y="6564"/>
                </a:lnTo>
                <a:lnTo>
                  <a:pt x="110449" y="4376"/>
                </a:lnTo>
                <a:lnTo>
                  <a:pt x="113657" y="2917"/>
                </a:lnTo>
                <a:lnTo>
                  <a:pt x="122512" y="576"/>
                </a:lnTo>
                <a:lnTo>
                  <a:pt x="124777" y="384"/>
                </a:lnTo>
                <a:lnTo>
                  <a:pt x="127827" y="256"/>
                </a:lnTo>
                <a:lnTo>
                  <a:pt x="137918" y="14"/>
                </a:lnTo>
                <a:lnTo>
                  <a:pt x="15240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SMARTInkAnnotation22"/>
          <p:cNvSpPr/>
          <p:nvPr/>
        </p:nvSpPr>
        <p:spPr>
          <a:xfrm>
            <a:off x="1966913" y="1773238"/>
            <a:ext cx="14287" cy="152400"/>
          </a:xfrm>
          <a:custGeom>
            <a:avLst/>
            <a:gdLst/>
            <a:ahLst/>
            <a:cxnLst/>
            <a:rect l="0" t="0" r="0" b="0"/>
            <a:pathLst>
              <a:path w="13856" h="152401">
                <a:moveTo>
                  <a:pt x="0" y="0"/>
                </a:moveTo>
                <a:lnTo>
                  <a:pt x="0" y="101566"/>
                </a:lnTo>
                <a:lnTo>
                  <a:pt x="1539" y="106196"/>
                </a:lnTo>
                <a:lnTo>
                  <a:pt x="4105" y="110822"/>
                </a:lnTo>
                <a:lnTo>
                  <a:pt x="7355" y="115445"/>
                </a:lnTo>
                <a:lnTo>
                  <a:pt x="9522" y="120066"/>
                </a:lnTo>
                <a:lnTo>
                  <a:pt x="10966" y="124687"/>
                </a:lnTo>
                <a:lnTo>
                  <a:pt x="11929" y="129306"/>
                </a:lnTo>
                <a:lnTo>
                  <a:pt x="12571" y="133926"/>
                </a:lnTo>
                <a:lnTo>
                  <a:pt x="12999" y="138544"/>
                </a:lnTo>
                <a:lnTo>
                  <a:pt x="13855" y="152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SMARTInkAnnotation23"/>
          <p:cNvSpPr/>
          <p:nvPr/>
        </p:nvSpPr>
        <p:spPr>
          <a:xfrm>
            <a:off x="2063750" y="1717675"/>
            <a:ext cx="125413" cy="236538"/>
          </a:xfrm>
          <a:custGeom>
            <a:avLst/>
            <a:gdLst/>
            <a:ahLst/>
            <a:cxnLst/>
            <a:rect l="0" t="0" r="0" b="0"/>
            <a:pathLst>
              <a:path w="124692" h="235528">
                <a:moveTo>
                  <a:pt x="0" y="0"/>
                </a:moveTo>
                <a:lnTo>
                  <a:pt x="96793" y="0"/>
                </a:lnTo>
                <a:lnTo>
                  <a:pt x="101003" y="4105"/>
                </a:lnTo>
                <a:lnTo>
                  <a:pt x="108894" y="11929"/>
                </a:lnTo>
                <a:lnTo>
                  <a:pt x="109973" y="17104"/>
                </a:lnTo>
                <a:lnTo>
                  <a:pt x="110261" y="20639"/>
                </a:lnTo>
                <a:lnTo>
                  <a:pt x="110452" y="24535"/>
                </a:lnTo>
                <a:lnTo>
                  <a:pt x="110666" y="32969"/>
                </a:lnTo>
                <a:lnTo>
                  <a:pt x="110832" y="81263"/>
                </a:lnTo>
                <a:lnTo>
                  <a:pt x="112373" y="88042"/>
                </a:lnTo>
                <a:lnTo>
                  <a:pt x="114939" y="94101"/>
                </a:lnTo>
                <a:lnTo>
                  <a:pt x="118189" y="99679"/>
                </a:lnTo>
                <a:lnTo>
                  <a:pt x="120357" y="106477"/>
                </a:lnTo>
                <a:lnTo>
                  <a:pt x="121801" y="114088"/>
                </a:lnTo>
                <a:lnTo>
                  <a:pt x="122764" y="122240"/>
                </a:lnTo>
                <a:lnTo>
                  <a:pt x="123407" y="129215"/>
                </a:lnTo>
                <a:lnTo>
                  <a:pt x="123835" y="135404"/>
                </a:lnTo>
                <a:lnTo>
                  <a:pt x="124120" y="141069"/>
                </a:lnTo>
                <a:lnTo>
                  <a:pt x="124437" y="151469"/>
                </a:lnTo>
                <a:lnTo>
                  <a:pt x="124640" y="178044"/>
                </a:lnTo>
                <a:lnTo>
                  <a:pt x="124691" y="23552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SMARTInkAnnotation24"/>
          <p:cNvSpPr/>
          <p:nvPr/>
        </p:nvSpPr>
        <p:spPr>
          <a:xfrm>
            <a:off x="2106613" y="1843088"/>
            <a:ext cx="123825" cy="41275"/>
          </a:xfrm>
          <a:custGeom>
            <a:avLst/>
            <a:gdLst/>
            <a:ahLst/>
            <a:cxnLst/>
            <a:rect l="0" t="0" r="0" b="0"/>
            <a:pathLst>
              <a:path w="124692" h="41565">
                <a:moveTo>
                  <a:pt x="0" y="41564"/>
                </a:moveTo>
                <a:lnTo>
                  <a:pt x="11929" y="29635"/>
                </a:lnTo>
                <a:lnTo>
                  <a:pt x="14111" y="28993"/>
                </a:lnTo>
                <a:lnTo>
                  <a:pt x="17104" y="28565"/>
                </a:lnTo>
                <a:lnTo>
                  <a:pt x="20639" y="28280"/>
                </a:lnTo>
                <a:lnTo>
                  <a:pt x="24535" y="28090"/>
                </a:lnTo>
                <a:lnTo>
                  <a:pt x="32970" y="27878"/>
                </a:lnTo>
                <a:lnTo>
                  <a:pt x="46372" y="27759"/>
                </a:lnTo>
                <a:lnTo>
                  <a:pt x="49388" y="26203"/>
                </a:lnTo>
                <a:lnTo>
                  <a:pt x="51398" y="23626"/>
                </a:lnTo>
                <a:lnTo>
                  <a:pt x="52738" y="20369"/>
                </a:lnTo>
                <a:lnTo>
                  <a:pt x="55171" y="18198"/>
                </a:lnTo>
                <a:lnTo>
                  <a:pt x="58332" y="16750"/>
                </a:lnTo>
                <a:lnTo>
                  <a:pt x="61979" y="15785"/>
                </a:lnTo>
                <a:lnTo>
                  <a:pt x="65950" y="13602"/>
                </a:lnTo>
                <a:lnTo>
                  <a:pt x="70136" y="10607"/>
                </a:lnTo>
                <a:lnTo>
                  <a:pt x="74467" y="7072"/>
                </a:lnTo>
                <a:lnTo>
                  <a:pt x="78893" y="4715"/>
                </a:lnTo>
                <a:lnTo>
                  <a:pt x="83383" y="3143"/>
                </a:lnTo>
                <a:lnTo>
                  <a:pt x="87916" y="2095"/>
                </a:lnTo>
                <a:lnTo>
                  <a:pt x="92478" y="1397"/>
                </a:lnTo>
                <a:lnTo>
                  <a:pt x="97058" y="931"/>
                </a:lnTo>
                <a:lnTo>
                  <a:pt x="101651" y="621"/>
                </a:lnTo>
                <a:lnTo>
                  <a:pt x="106252" y="414"/>
                </a:lnTo>
                <a:lnTo>
                  <a:pt x="124691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SMARTInkAnnotation25"/>
          <p:cNvSpPr/>
          <p:nvPr/>
        </p:nvSpPr>
        <p:spPr>
          <a:xfrm>
            <a:off x="2286000" y="1801813"/>
            <a:ext cx="96838" cy="96837"/>
          </a:xfrm>
          <a:custGeom>
            <a:avLst/>
            <a:gdLst/>
            <a:ahLst/>
            <a:cxnLst/>
            <a:rect l="0" t="0" r="0" b="0"/>
            <a:pathLst>
              <a:path w="96982" h="96171">
                <a:moveTo>
                  <a:pt x="0" y="27083"/>
                </a:moveTo>
                <a:lnTo>
                  <a:pt x="0" y="75247"/>
                </a:lnTo>
                <a:lnTo>
                  <a:pt x="1539" y="77664"/>
                </a:lnTo>
                <a:lnTo>
                  <a:pt x="4104" y="79277"/>
                </a:lnTo>
                <a:lnTo>
                  <a:pt x="7355" y="80351"/>
                </a:lnTo>
                <a:lnTo>
                  <a:pt x="9521" y="82607"/>
                </a:lnTo>
                <a:lnTo>
                  <a:pt x="10965" y="85651"/>
                </a:lnTo>
                <a:lnTo>
                  <a:pt x="13804" y="96170"/>
                </a:lnTo>
                <a:lnTo>
                  <a:pt x="13854" y="63267"/>
                </a:lnTo>
                <a:lnTo>
                  <a:pt x="15394" y="58902"/>
                </a:lnTo>
                <a:lnTo>
                  <a:pt x="17959" y="54453"/>
                </a:lnTo>
                <a:lnTo>
                  <a:pt x="21209" y="49948"/>
                </a:lnTo>
                <a:lnTo>
                  <a:pt x="23376" y="45405"/>
                </a:lnTo>
                <a:lnTo>
                  <a:pt x="24820" y="40837"/>
                </a:lnTo>
                <a:lnTo>
                  <a:pt x="25783" y="36252"/>
                </a:lnTo>
                <a:lnTo>
                  <a:pt x="27964" y="33196"/>
                </a:lnTo>
                <a:lnTo>
                  <a:pt x="30958" y="31158"/>
                </a:lnTo>
                <a:lnTo>
                  <a:pt x="34493" y="29799"/>
                </a:lnTo>
                <a:lnTo>
                  <a:pt x="36850" y="27354"/>
                </a:lnTo>
                <a:lnTo>
                  <a:pt x="38421" y="24185"/>
                </a:lnTo>
                <a:lnTo>
                  <a:pt x="39468" y="20533"/>
                </a:lnTo>
                <a:lnTo>
                  <a:pt x="41706" y="18098"/>
                </a:lnTo>
                <a:lnTo>
                  <a:pt x="44737" y="16474"/>
                </a:lnTo>
                <a:lnTo>
                  <a:pt x="48297" y="15392"/>
                </a:lnTo>
                <a:lnTo>
                  <a:pt x="50671" y="13132"/>
                </a:lnTo>
                <a:lnTo>
                  <a:pt x="52253" y="10085"/>
                </a:lnTo>
                <a:lnTo>
                  <a:pt x="53308" y="6514"/>
                </a:lnTo>
                <a:lnTo>
                  <a:pt x="55551" y="4134"/>
                </a:lnTo>
                <a:lnTo>
                  <a:pt x="58585" y="2547"/>
                </a:lnTo>
                <a:lnTo>
                  <a:pt x="67161" y="0"/>
                </a:lnTo>
                <a:lnTo>
                  <a:pt x="69405" y="1331"/>
                </a:lnTo>
                <a:lnTo>
                  <a:pt x="72439" y="3757"/>
                </a:lnTo>
                <a:lnTo>
                  <a:pt x="81016" y="11357"/>
                </a:lnTo>
                <a:lnTo>
                  <a:pt x="81719" y="13520"/>
                </a:lnTo>
                <a:lnTo>
                  <a:pt x="82188" y="16502"/>
                </a:lnTo>
                <a:lnTo>
                  <a:pt x="82501" y="20028"/>
                </a:lnTo>
                <a:lnTo>
                  <a:pt x="84249" y="22380"/>
                </a:lnTo>
                <a:lnTo>
                  <a:pt x="86954" y="23947"/>
                </a:lnTo>
                <a:lnTo>
                  <a:pt x="90296" y="24993"/>
                </a:lnTo>
                <a:lnTo>
                  <a:pt x="92524" y="27229"/>
                </a:lnTo>
                <a:lnTo>
                  <a:pt x="94010" y="30259"/>
                </a:lnTo>
                <a:lnTo>
                  <a:pt x="96808" y="40312"/>
                </a:lnTo>
                <a:lnTo>
                  <a:pt x="96865" y="42060"/>
                </a:lnTo>
                <a:lnTo>
                  <a:pt x="96981" y="5479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SMARTInkAnnotation26"/>
          <p:cNvSpPr/>
          <p:nvPr/>
        </p:nvSpPr>
        <p:spPr>
          <a:xfrm>
            <a:off x="2452688" y="1662113"/>
            <a:ext cx="123825" cy="180975"/>
          </a:xfrm>
          <a:custGeom>
            <a:avLst/>
            <a:gdLst/>
            <a:ahLst/>
            <a:cxnLst/>
            <a:rect l="0" t="0" r="0" b="0"/>
            <a:pathLst>
              <a:path w="124690" h="180110">
                <a:moveTo>
                  <a:pt x="83125" y="0"/>
                </a:moveTo>
                <a:lnTo>
                  <a:pt x="55988" y="0"/>
                </a:lnTo>
                <a:lnTo>
                  <a:pt x="54258" y="1539"/>
                </a:lnTo>
                <a:lnTo>
                  <a:pt x="48231" y="7355"/>
                </a:lnTo>
                <a:lnTo>
                  <a:pt x="44468" y="9521"/>
                </a:lnTo>
                <a:lnTo>
                  <a:pt x="40421" y="10966"/>
                </a:lnTo>
                <a:lnTo>
                  <a:pt x="36183" y="11929"/>
                </a:lnTo>
                <a:lnTo>
                  <a:pt x="33357" y="14110"/>
                </a:lnTo>
                <a:lnTo>
                  <a:pt x="31474" y="17104"/>
                </a:lnTo>
                <a:lnTo>
                  <a:pt x="30219" y="20639"/>
                </a:lnTo>
                <a:lnTo>
                  <a:pt x="27842" y="24535"/>
                </a:lnTo>
                <a:lnTo>
                  <a:pt x="24718" y="28672"/>
                </a:lnTo>
                <a:lnTo>
                  <a:pt x="21096" y="32969"/>
                </a:lnTo>
                <a:lnTo>
                  <a:pt x="18682" y="37373"/>
                </a:lnTo>
                <a:lnTo>
                  <a:pt x="17072" y="41849"/>
                </a:lnTo>
                <a:lnTo>
                  <a:pt x="15999" y="46372"/>
                </a:lnTo>
                <a:lnTo>
                  <a:pt x="13744" y="49387"/>
                </a:lnTo>
                <a:lnTo>
                  <a:pt x="10701" y="51398"/>
                </a:lnTo>
                <a:lnTo>
                  <a:pt x="7134" y="52738"/>
                </a:lnTo>
                <a:lnTo>
                  <a:pt x="4755" y="55171"/>
                </a:lnTo>
                <a:lnTo>
                  <a:pt x="3169" y="58332"/>
                </a:lnTo>
                <a:lnTo>
                  <a:pt x="2112" y="61979"/>
                </a:lnTo>
                <a:lnTo>
                  <a:pt x="1408" y="67489"/>
                </a:lnTo>
                <a:lnTo>
                  <a:pt x="938" y="74241"/>
                </a:lnTo>
                <a:lnTo>
                  <a:pt x="184" y="92490"/>
                </a:lnTo>
                <a:lnTo>
                  <a:pt x="53" y="103006"/>
                </a:lnTo>
                <a:lnTo>
                  <a:pt x="0" y="143200"/>
                </a:lnTo>
                <a:lnTo>
                  <a:pt x="1538" y="146267"/>
                </a:lnTo>
                <a:lnTo>
                  <a:pt x="4104" y="148311"/>
                </a:lnTo>
                <a:lnTo>
                  <a:pt x="7354" y="149674"/>
                </a:lnTo>
                <a:lnTo>
                  <a:pt x="9520" y="152122"/>
                </a:lnTo>
                <a:lnTo>
                  <a:pt x="10964" y="155293"/>
                </a:lnTo>
                <a:lnTo>
                  <a:pt x="13282" y="164089"/>
                </a:lnTo>
                <a:lnTo>
                  <a:pt x="15012" y="166350"/>
                </a:lnTo>
                <a:lnTo>
                  <a:pt x="17704" y="169397"/>
                </a:lnTo>
                <a:lnTo>
                  <a:pt x="21039" y="172968"/>
                </a:lnTo>
                <a:lnTo>
                  <a:pt x="24801" y="175348"/>
                </a:lnTo>
                <a:lnTo>
                  <a:pt x="28848" y="176935"/>
                </a:lnTo>
                <a:lnTo>
                  <a:pt x="33086" y="177993"/>
                </a:lnTo>
                <a:lnTo>
                  <a:pt x="37451" y="178698"/>
                </a:lnTo>
                <a:lnTo>
                  <a:pt x="41900" y="179169"/>
                </a:lnTo>
                <a:lnTo>
                  <a:pt x="52746" y="179923"/>
                </a:lnTo>
                <a:lnTo>
                  <a:pt x="58335" y="180027"/>
                </a:lnTo>
                <a:lnTo>
                  <a:pt x="118001" y="180109"/>
                </a:lnTo>
                <a:lnTo>
                  <a:pt x="120230" y="178570"/>
                </a:lnTo>
                <a:lnTo>
                  <a:pt x="121717" y="176004"/>
                </a:lnTo>
                <a:lnTo>
                  <a:pt x="124684" y="166269"/>
                </a:lnTo>
                <a:lnTo>
                  <a:pt x="124689" y="166255"/>
                </a:lnTo>
                <a:lnTo>
                  <a:pt x="124689" y="152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SMARTInkAnnotation27"/>
          <p:cNvSpPr/>
          <p:nvPr/>
        </p:nvSpPr>
        <p:spPr>
          <a:xfrm>
            <a:off x="4281488" y="1130300"/>
            <a:ext cx="525462" cy="419100"/>
          </a:xfrm>
          <a:custGeom>
            <a:avLst/>
            <a:gdLst/>
            <a:ahLst/>
            <a:cxnLst/>
            <a:rect l="0" t="0" r="0" b="0"/>
            <a:pathLst>
              <a:path w="526059" h="418250">
                <a:moveTo>
                  <a:pt x="262821" y="171697"/>
                </a:moveTo>
                <a:lnTo>
                  <a:pt x="262821" y="159768"/>
                </a:lnTo>
                <a:lnTo>
                  <a:pt x="251855" y="147130"/>
                </a:lnTo>
                <a:lnTo>
                  <a:pt x="250893" y="146083"/>
                </a:lnTo>
                <a:lnTo>
                  <a:pt x="249823" y="140814"/>
                </a:lnTo>
                <a:lnTo>
                  <a:pt x="249537" y="137254"/>
                </a:lnTo>
                <a:lnTo>
                  <a:pt x="244729" y="133341"/>
                </a:lnTo>
                <a:lnTo>
                  <a:pt x="236905" y="129193"/>
                </a:lnTo>
                <a:lnTo>
                  <a:pt x="227071" y="124888"/>
                </a:lnTo>
                <a:lnTo>
                  <a:pt x="212040" y="120105"/>
                </a:lnTo>
                <a:lnTo>
                  <a:pt x="205876" y="118829"/>
                </a:lnTo>
                <a:lnTo>
                  <a:pt x="200227" y="119519"/>
                </a:lnTo>
                <a:lnTo>
                  <a:pt x="194922" y="121517"/>
                </a:lnTo>
                <a:lnTo>
                  <a:pt x="189846" y="124389"/>
                </a:lnTo>
                <a:lnTo>
                  <a:pt x="175996" y="127580"/>
                </a:lnTo>
                <a:lnTo>
                  <a:pt x="159578" y="130538"/>
                </a:lnTo>
                <a:lnTo>
                  <a:pt x="150889" y="133482"/>
                </a:lnTo>
                <a:lnTo>
                  <a:pt x="142018" y="136984"/>
                </a:lnTo>
                <a:lnTo>
                  <a:pt x="134565" y="142397"/>
                </a:lnTo>
                <a:lnTo>
                  <a:pt x="128057" y="149085"/>
                </a:lnTo>
                <a:lnTo>
                  <a:pt x="122178" y="156622"/>
                </a:lnTo>
                <a:lnTo>
                  <a:pt x="107436" y="169102"/>
                </a:lnTo>
                <a:lnTo>
                  <a:pt x="99195" y="174585"/>
                </a:lnTo>
                <a:lnTo>
                  <a:pt x="90622" y="181319"/>
                </a:lnTo>
                <a:lnTo>
                  <a:pt x="81828" y="188888"/>
                </a:lnTo>
                <a:lnTo>
                  <a:pt x="72886" y="197012"/>
                </a:lnTo>
                <a:lnTo>
                  <a:pt x="65386" y="205507"/>
                </a:lnTo>
                <a:lnTo>
                  <a:pt x="58847" y="214249"/>
                </a:lnTo>
                <a:lnTo>
                  <a:pt x="52947" y="223156"/>
                </a:lnTo>
                <a:lnTo>
                  <a:pt x="47475" y="230633"/>
                </a:lnTo>
                <a:lnTo>
                  <a:pt x="37290" y="243046"/>
                </a:lnTo>
                <a:lnTo>
                  <a:pt x="30879" y="253130"/>
                </a:lnTo>
                <a:lnTo>
                  <a:pt x="23526" y="266010"/>
                </a:lnTo>
                <a:lnTo>
                  <a:pt x="15546" y="280754"/>
                </a:lnTo>
                <a:lnTo>
                  <a:pt x="10226" y="295201"/>
                </a:lnTo>
                <a:lnTo>
                  <a:pt x="6679" y="309451"/>
                </a:lnTo>
                <a:lnTo>
                  <a:pt x="4314" y="323570"/>
                </a:lnTo>
                <a:lnTo>
                  <a:pt x="2738" y="336060"/>
                </a:lnTo>
                <a:lnTo>
                  <a:pt x="1687" y="347467"/>
                </a:lnTo>
                <a:lnTo>
                  <a:pt x="520" y="366811"/>
                </a:lnTo>
                <a:lnTo>
                  <a:pt x="0" y="380539"/>
                </a:lnTo>
                <a:lnTo>
                  <a:pt x="1401" y="386355"/>
                </a:lnTo>
                <a:lnTo>
                  <a:pt x="7063" y="396923"/>
                </a:lnTo>
                <a:lnTo>
                  <a:pt x="14711" y="406751"/>
                </a:lnTo>
                <a:lnTo>
                  <a:pt x="18905" y="411527"/>
                </a:lnTo>
                <a:lnTo>
                  <a:pt x="23241" y="414711"/>
                </a:lnTo>
                <a:lnTo>
                  <a:pt x="32163" y="418249"/>
                </a:lnTo>
                <a:lnTo>
                  <a:pt x="36698" y="417652"/>
                </a:lnTo>
                <a:lnTo>
                  <a:pt x="41260" y="415716"/>
                </a:lnTo>
                <a:lnTo>
                  <a:pt x="55036" y="405635"/>
                </a:lnTo>
                <a:lnTo>
                  <a:pt x="65793" y="397281"/>
                </a:lnTo>
                <a:lnTo>
                  <a:pt x="80837" y="388438"/>
                </a:lnTo>
                <a:lnTo>
                  <a:pt x="97786" y="379375"/>
                </a:lnTo>
                <a:lnTo>
                  <a:pt x="106616" y="374804"/>
                </a:lnTo>
                <a:lnTo>
                  <a:pt x="115581" y="368677"/>
                </a:lnTo>
                <a:lnTo>
                  <a:pt x="124638" y="361514"/>
                </a:lnTo>
                <a:lnTo>
                  <a:pt x="133753" y="353660"/>
                </a:lnTo>
                <a:lnTo>
                  <a:pt x="147987" y="340828"/>
                </a:lnTo>
                <a:lnTo>
                  <a:pt x="160984" y="328454"/>
                </a:lnTo>
                <a:lnTo>
                  <a:pt x="196007" y="293864"/>
                </a:lnTo>
                <a:lnTo>
                  <a:pt x="199806" y="287008"/>
                </a:lnTo>
                <a:lnTo>
                  <a:pt x="202338" y="279359"/>
                </a:lnTo>
                <a:lnTo>
                  <a:pt x="204026" y="271181"/>
                </a:lnTo>
                <a:lnTo>
                  <a:pt x="206691" y="264189"/>
                </a:lnTo>
                <a:lnTo>
                  <a:pt x="213758" y="252316"/>
                </a:lnTo>
                <a:lnTo>
                  <a:pt x="219035" y="244331"/>
                </a:lnTo>
                <a:lnTo>
                  <a:pt x="220270" y="238359"/>
                </a:lnTo>
                <a:lnTo>
                  <a:pt x="220599" y="234611"/>
                </a:lnTo>
                <a:lnTo>
                  <a:pt x="219279" y="232112"/>
                </a:lnTo>
                <a:lnTo>
                  <a:pt x="216860" y="230446"/>
                </a:lnTo>
                <a:lnTo>
                  <a:pt x="209271" y="227773"/>
                </a:lnTo>
                <a:lnTo>
                  <a:pt x="208234" y="235618"/>
                </a:lnTo>
                <a:lnTo>
                  <a:pt x="207772" y="247827"/>
                </a:lnTo>
                <a:lnTo>
                  <a:pt x="207513" y="263356"/>
                </a:lnTo>
                <a:lnTo>
                  <a:pt x="207405" y="314852"/>
                </a:lnTo>
                <a:lnTo>
                  <a:pt x="208943" y="319473"/>
                </a:lnTo>
                <a:lnTo>
                  <a:pt x="214758" y="328712"/>
                </a:lnTo>
                <a:lnTo>
                  <a:pt x="222474" y="337950"/>
                </a:lnTo>
                <a:lnTo>
                  <a:pt x="226687" y="342569"/>
                </a:lnTo>
                <a:lnTo>
                  <a:pt x="231035" y="345648"/>
                </a:lnTo>
                <a:lnTo>
                  <a:pt x="239971" y="349069"/>
                </a:lnTo>
                <a:lnTo>
                  <a:pt x="242969" y="351521"/>
                </a:lnTo>
                <a:lnTo>
                  <a:pt x="244969" y="354695"/>
                </a:lnTo>
                <a:lnTo>
                  <a:pt x="246301" y="358350"/>
                </a:lnTo>
                <a:lnTo>
                  <a:pt x="248729" y="359247"/>
                </a:lnTo>
                <a:lnTo>
                  <a:pt x="251887" y="358306"/>
                </a:lnTo>
                <a:lnTo>
                  <a:pt x="255532" y="356139"/>
                </a:lnTo>
                <a:lnTo>
                  <a:pt x="267792" y="353732"/>
                </a:lnTo>
                <a:lnTo>
                  <a:pt x="275371" y="353090"/>
                </a:lnTo>
                <a:lnTo>
                  <a:pt x="281964" y="351122"/>
                </a:lnTo>
                <a:lnTo>
                  <a:pt x="293394" y="344831"/>
                </a:lnTo>
                <a:lnTo>
                  <a:pt x="303605" y="341009"/>
                </a:lnTo>
                <a:lnTo>
                  <a:pt x="308483" y="339990"/>
                </a:lnTo>
                <a:lnTo>
                  <a:pt x="322114" y="330647"/>
                </a:lnTo>
                <a:lnTo>
                  <a:pt x="336895" y="317772"/>
                </a:lnTo>
                <a:lnTo>
                  <a:pt x="348595" y="306918"/>
                </a:lnTo>
                <a:lnTo>
                  <a:pt x="355410" y="298790"/>
                </a:lnTo>
                <a:lnTo>
                  <a:pt x="363032" y="288753"/>
                </a:lnTo>
                <a:lnTo>
                  <a:pt x="371192" y="277443"/>
                </a:lnTo>
                <a:lnTo>
                  <a:pt x="381251" y="262206"/>
                </a:lnTo>
                <a:lnTo>
                  <a:pt x="404742" y="224752"/>
                </a:lnTo>
                <a:lnTo>
                  <a:pt x="415932" y="205527"/>
                </a:lnTo>
                <a:lnTo>
                  <a:pt x="436575" y="167747"/>
                </a:lnTo>
                <a:lnTo>
                  <a:pt x="444851" y="150591"/>
                </a:lnTo>
                <a:lnTo>
                  <a:pt x="451908" y="134535"/>
                </a:lnTo>
                <a:lnTo>
                  <a:pt x="458152" y="119213"/>
                </a:lnTo>
                <a:lnTo>
                  <a:pt x="463854" y="104380"/>
                </a:lnTo>
                <a:lnTo>
                  <a:pt x="474294" y="75584"/>
                </a:lnTo>
                <a:lnTo>
                  <a:pt x="477694" y="62979"/>
                </a:lnTo>
                <a:lnTo>
                  <a:pt x="479961" y="51497"/>
                </a:lnTo>
                <a:lnTo>
                  <a:pt x="481472" y="40764"/>
                </a:lnTo>
                <a:lnTo>
                  <a:pt x="482479" y="32069"/>
                </a:lnTo>
                <a:lnTo>
                  <a:pt x="483151" y="24733"/>
                </a:lnTo>
                <a:lnTo>
                  <a:pt x="483897" y="12476"/>
                </a:lnTo>
                <a:lnTo>
                  <a:pt x="484317" y="0"/>
                </a:lnTo>
                <a:lnTo>
                  <a:pt x="484376" y="275"/>
                </a:lnTo>
                <a:lnTo>
                  <a:pt x="484416" y="1997"/>
                </a:lnTo>
                <a:lnTo>
                  <a:pt x="482902" y="3146"/>
                </a:lnTo>
                <a:lnTo>
                  <a:pt x="477116" y="4422"/>
                </a:lnTo>
                <a:lnTo>
                  <a:pt x="474957" y="7841"/>
                </a:lnTo>
                <a:lnTo>
                  <a:pt x="472559" y="19850"/>
                </a:lnTo>
                <a:lnTo>
                  <a:pt x="470380" y="28902"/>
                </a:lnTo>
                <a:lnTo>
                  <a:pt x="467387" y="39555"/>
                </a:lnTo>
                <a:lnTo>
                  <a:pt x="463853" y="51275"/>
                </a:lnTo>
                <a:lnTo>
                  <a:pt x="461497" y="63706"/>
                </a:lnTo>
                <a:lnTo>
                  <a:pt x="459926" y="76612"/>
                </a:lnTo>
                <a:lnTo>
                  <a:pt x="458880" y="89834"/>
                </a:lnTo>
                <a:lnTo>
                  <a:pt x="456642" y="104807"/>
                </a:lnTo>
                <a:lnTo>
                  <a:pt x="453611" y="120946"/>
                </a:lnTo>
                <a:lnTo>
                  <a:pt x="450051" y="137863"/>
                </a:lnTo>
                <a:lnTo>
                  <a:pt x="447677" y="153759"/>
                </a:lnTo>
                <a:lnTo>
                  <a:pt x="446095" y="168975"/>
                </a:lnTo>
                <a:lnTo>
                  <a:pt x="445040" y="183737"/>
                </a:lnTo>
                <a:lnTo>
                  <a:pt x="444337" y="198196"/>
                </a:lnTo>
                <a:lnTo>
                  <a:pt x="443556" y="226577"/>
                </a:lnTo>
                <a:lnTo>
                  <a:pt x="441808" y="239072"/>
                </a:lnTo>
                <a:lnTo>
                  <a:pt x="439103" y="250480"/>
                </a:lnTo>
                <a:lnTo>
                  <a:pt x="435761" y="261164"/>
                </a:lnTo>
                <a:lnTo>
                  <a:pt x="433533" y="271366"/>
                </a:lnTo>
                <a:lnTo>
                  <a:pt x="432047" y="281246"/>
                </a:lnTo>
                <a:lnTo>
                  <a:pt x="431057" y="290911"/>
                </a:lnTo>
                <a:lnTo>
                  <a:pt x="430396" y="300434"/>
                </a:lnTo>
                <a:lnTo>
                  <a:pt x="429956" y="309861"/>
                </a:lnTo>
                <a:lnTo>
                  <a:pt x="429337" y="333733"/>
                </a:lnTo>
                <a:lnTo>
                  <a:pt x="429250" y="339758"/>
                </a:lnTo>
                <a:lnTo>
                  <a:pt x="430731" y="345313"/>
                </a:lnTo>
                <a:lnTo>
                  <a:pt x="436482" y="355591"/>
                </a:lnTo>
                <a:lnTo>
                  <a:pt x="441020" y="362677"/>
                </a:lnTo>
                <a:lnTo>
                  <a:pt x="443196" y="363671"/>
                </a:lnTo>
                <a:lnTo>
                  <a:pt x="453614" y="365071"/>
                </a:lnTo>
                <a:lnTo>
                  <a:pt x="467989" y="365486"/>
                </a:lnTo>
                <a:lnTo>
                  <a:pt x="482803" y="365583"/>
                </a:lnTo>
                <a:lnTo>
                  <a:pt x="487985" y="364069"/>
                </a:lnTo>
                <a:lnTo>
                  <a:pt x="491440" y="361521"/>
                </a:lnTo>
                <a:lnTo>
                  <a:pt x="500406" y="350579"/>
                </a:lnTo>
                <a:lnTo>
                  <a:pt x="512813" y="337588"/>
                </a:lnTo>
                <a:lnTo>
                  <a:pt x="517228" y="333091"/>
                </a:lnTo>
                <a:lnTo>
                  <a:pt x="520172" y="327014"/>
                </a:lnTo>
                <a:lnTo>
                  <a:pt x="522133" y="319884"/>
                </a:lnTo>
                <a:lnTo>
                  <a:pt x="526058" y="29638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SMARTInkAnnotation28"/>
          <p:cNvSpPr/>
          <p:nvPr/>
        </p:nvSpPr>
        <p:spPr>
          <a:xfrm>
            <a:off x="4557713" y="1371600"/>
            <a:ext cx="333375" cy="14288"/>
          </a:xfrm>
          <a:custGeom>
            <a:avLst/>
            <a:gdLst/>
            <a:ahLst/>
            <a:cxnLst/>
            <a:rect l="0" t="0" r="0" b="0"/>
            <a:pathLst>
              <a:path w="332510" h="13855">
                <a:moveTo>
                  <a:pt x="0" y="13854"/>
                </a:moveTo>
                <a:lnTo>
                  <a:pt x="96749" y="13854"/>
                </a:lnTo>
                <a:lnTo>
                  <a:pt x="112221" y="12315"/>
                </a:lnTo>
                <a:lnTo>
                  <a:pt x="128692" y="9749"/>
                </a:lnTo>
                <a:lnTo>
                  <a:pt x="145832" y="6499"/>
                </a:lnTo>
                <a:lnTo>
                  <a:pt x="161875" y="4333"/>
                </a:lnTo>
                <a:lnTo>
                  <a:pt x="177190" y="2888"/>
                </a:lnTo>
                <a:lnTo>
                  <a:pt x="192018" y="1925"/>
                </a:lnTo>
                <a:lnTo>
                  <a:pt x="241334" y="855"/>
                </a:lnTo>
                <a:lnTo>
                  <a:pt x="332509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SMARTInkAnnotation29"/>
          <p:cNvSpPr/>
          <p:nvPr/>
        </p:nvSpPr>
        <p:spPr>
          <a:xfrm>
            <a:off x="5070475" y="1260475"/>
            <a:ext cx="311150" cy="236538"/>
          </a:xfrm>
          <a:custGeom>
            <a:avLst/>
            <a:gdLst/>
            <a:ahLst/>
            <a:cxnLst/>
            <a:rect l="0" t="0" r="0" b="0"/>
            <a:pathLst>
              <a:path w="310556" h="235457">
                <a:moveTo>
                  <a:pt x="13839" y="110837"/>
                </a:moveTo>
                <a:lnTo>
                  <a:pt x="13839" y="98908"/>
                </a:lnTo>
                <a:lnTo>
                  <a:pt x="13839" y="110316"/>
                </a:lnTo>
                <a:lnTo>
                  <a:pt x="9735" y="114710"/>
                </a:lnTo>
                <a:lnTo>
                  <a:pt x="1911" y="122720"/>
                </a:lnTo>
                <a:lnTo>
                  <a:pt x="841" y="127920"/>
                </a:lnTo>
                <a:lnTo>
                  <a:pt x="556" y="131462"/>
                </a:lnTo>
                <a:lnTo>
                  <a:pt x="365" y="136902"/>
                </a:lnTo>
                <a:lnTo>
                  <a:pt x="60" y="163649"/>
                </a:lnTo>
                <a:lnTo>
                  <a:pt x="0" y="184213"/>
                </a:lnTo>
                <a:lnTo>
                  <a:pt x="1535" y="189003"/>
                </a:lnTo>
                <a:lnTo>
                  <a:pt x="4097" y="193735"/>
                </a:lnTo>
                <a:lnTo>
                  <a:pt x="7344" y="198429"/>
                </a:lnTo>
                <a:lnTo>
                  <a:pt x="9509" y="203099"/>
                </a:lnTo>
                <a:lnTo>
                  <a:pt x="10953" y="207751"/>
                </a:lnTo>
                <a:lnTo>
                  <a:pt x="11915" y="212391"/>
                </a:lnTo>
                <a:lnTo>
                  <a:pt x="12556" y="217024"/>
                </a:lnTo>
                <a:lnTo>
                  <a:pt x="12984" y="221653"/>
                </a:lnTo>
                <a:lnTo>
                  <a:pt x="13269" y="226278"/>
                </a:lnTo>
                <a:lnTo>
                  <a:pt x="14999" y="229361"/>
                </a:lnTo>
                <a:lnTo>
                  <a:pt x="17692" y="231416"/>
                </a:lnTo>
                <a:lnTo>
                  <a:pt x="21025" y="232787"/>
                </a:lnTo>
                <a:lnTo>
                  <a:pt x="28835" y="234309"/>
                </a:lnTo>
                <a:lnTo>
                  <a:pt x="37438" y="234986"/>
                </a:lnTo>
                <a:lnTo>
                  <a:pt x="52733" y="235456"/>
                </a:lnTo>
                <a:lnTo>
                  <a:pt x="58322" y="231391"/>
                </a:lnTo>
                <a:lnTo>
                  <a:pt x="61967" y="228151"/>
                </a:lnTo>
                <a:lnTo>
                  <a:pt x="65937" y="225992"/>
                </a:lnTo>
                <a:lnTo>
                  <a:pt x="74453" y="223593"/>
                </a:lnTo>
                <a:lnTo>
                  <a:pt x="83369" y="218421"/>
                </a:lnTo>
                <a:lnTo>
                  <a:pt x="87902" y="214887"/>
                </a:lnTo>
                <a:lnTo>
                  <a:pt x="92463" y="210991"/>
                </a:lnTo>
                <a:lnTo>
                  <a:pt x="97043" y="206855"/>
                </a:lnTo>
                <a:lnTo>
                  <a:pt x="101636" y="202558"/>
                </a:lnTo>
                <a:lnTo>
                  <a:pt x="104697" y="198154"/>
                </a:lnTo>
                <a:lnTo>
                  <a:pt x="106739" y="193678"/>
                </a:lnTo>
                <a:lnTo>
                  <a:pt x="108100" y="189155"/>
                </a:lnTo>
                <a:lnTo>
                  <a:pt x="110547" y="184601"/>
                </a:lnTo>
                <a:lnTo>
                  <a:pt x="113717" y="180025"/>
                </a:lnTo>
                <a:lnTo>
                  <a:pt x="117370" y="175435"/>
                </a:lnTo>
                <a:lnTo>
                  <a:pt x="121345" y="172375"/>
                </a:lnTo>
                <a:lnTo>
                  <a:pt x="125534" y="170335"/>
                </a:lnTo>
                <a:lnTo>
                  <a:pt x="135963" y="167060"/>
                </a:lnTo>
                <a:lnTo>
                  <a:pt x="136819" y="165252"/>
                </a:lnTo>
                <a:lnTo>
                  <a:pt x="137770" y="159139"/>
                </a:lnTo>
                <a:lnTo>
                  <a:pt x="138305" y="154397"/>
                </a:lnTo>
                <a:lnTo>
                  <a:pt x="138464" y="160347"/>
                </a:lnTo>
                <a:lnTo>
                  <a:pt x="138525" y="173091"/>
                </a:lnTo>
                <a:lnTo>
                  <a:pt x="140066" y="175430"/>
                </a:lnTo>
                <a:lnTo>
                  <a:pt x="142633" y="176990"/>
                </a:lnTo>
                <a:lnTo>
                  <a:pt x="145884" y="178030"/>
                </a:lnTo>
                <a:lnTo>
                  <a:pt x="148051" y="180262"/>
                </a:lnTo>
                <a:lnTo>
                  <a:pt x="149495" y="183290"/>
                </a:lnTo>
                <a:lnTo>
                  <a:pt x="150459" y="186848"/>
                </a:lnTo>
                <a:lnTo>
                  <a:pt x="151101" y="190759"/>
                </a:lnTo>
                <a:lnTo>
                  <a:pt x="151529" y="194906"/>
                </a:lnTo>
                <a:lnTo>
                  <a:pt x="151814" y="199210"/>
                </a:lnTo>
                <a:lnTo>
                  <a:pt x="153544" y="202079"/>
                </a:lnTo>
                <a:lnTo>
                  <a:pt x="156237" y="203993"/>
                </a:lnTo>
                <a:lnTo>
                  <a:pt x="163333" y="206118"/>
                </a:lnTo>
                <a:lnTo>
                  <a:pt x="171619" y="207063"/>
                </a:lnTo>
                <a:lnTo>
                  <a:pt x="175983" y="208854"/>
                </a:lnTo>
                <a:lnTo>
                  <a:pt x="184938" y="214949"/>
                </a:lnTo>
                <a:lnTo>
                  <a:pt x="189481" y="215651"/>
                </a:lnTo>
                <a:lnTo>
                  <a:pt x="194049" y="214579"/>
                </a:lnTo>
                <a:lnTo>
                  <a:pt x="205086" y="209154"/>
                </a:lnTo>
                <a:lnTo>
                  <a:pt x="209071" y="208709"/>
                </a:lnTo>
                <a:lnTo>
                  <a:pt x="214806" y="208412"/>
                </a:lnTo>
                <a:lnTo>
                  <a:pt x="221708" y="208214"/>
                </a:lnTo>
                <a:lnTo>
                  <a:pt x="227849" y="205003"/>
                </a:lnTo>
                <a:lnTo>
                  <a:pt x="233482" y="199784"/>
                </a:lnTo>
                <a:lnTo>
                  <a:pt x="238777" y="193226"/>
                </a:lnTo>
                <a:lnTo>
                  <a:pt x="243846" y="187314"/>
                </a:lnTo>
                <a:lnTo>
                  <a:pt x="248765" y="181834"/>
                </a:lnTo>
                <a:lnTo>
                  <a:pt x="253584" y="176641"/>
                </a:lnTo>
                <a:lnTo>
                  <a:pt x="259875" y="168560"/>
                </a:lnTo>
                <a:lnTo>
                  <a:pt x="267148" y="158556"/>
                </a:lnTo>
                <a:lnTo>
                  <a:pt x="275076" y="147267"/>
                </a:lnTo>
                <a:lnTo>
                  <a:pt x="281900" y="135124"/>
                </a:lnTo>
                <a:lnTo>
                  <a:pt x="287989" y="122410"/>
                </a:lnTo>
                <a:lnTo>
                  <a:pt x="293588" y="109316"/>
                </a:lnTo>
                <a:lnTo>
                  <a:pt x="303914" y="86557"/>
                </a:lnTo>
                <a:lnTo>
                  <a:pt x="308823" y="76177"/>
                </a:lnTo>
                <a:lnTo>
                  <a:pt x="310555" y="67718"/>
                </a:lnTo>
                <a:lnTo>
                  <a:pt x="310172" y="60539"/>
                </a:lnTo>
                <a:lnTo>
                  <a:pt x="308376" y="54214"/>
                </a:lnTo>
                <a:lnTo>
                  <a:pt x="307179" y="48458"/>
                </a:lnTo>
                <a:lnTo>
                  <a:pt x="306381" y="43081"/>
                </a:lnTo>
                <a:lnTo>
                  <a:pt x="305849" y="37957"/>
                </a:lnTo>
                <a:lnTo>
                  <a:pt x="303955" y="33002"/>
                </a:lnTo>
                <a:lnTo>
                  <a:pt x="301153" y="28159"/>
                </a:lnTo>
                <a:lnTo>
                  <a:pt x="297746" y="23391"/>
                </a:lnTo>
                <a:lnTo>
                  <a:pt x="293934" y="20212"/>
                </a:lnTo>
                <a:lnTo>
                  <a:pt x="289854" y="18093"/>
                </a:lnTo>
                <a:lnTo>
                  <a:pt x="285595" y="16680"/>
                </a:lnTo>
                <a:lnTo>
                  <a:pt x="276757" y="11005"/>
                </a:lnTo>
                <a:lnTo>
                  <a:pt x="263222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SMARTInkAnnotation30"/>
          <p:cNvSpPr/>
          <p:nvPr/>
        </p:nvSpPr>
        <p:spPr>
          <a:xfrm>
            <a:off x="5408613" y="1011238"/>
            <a:ext cx="174625" cy="457200"/>
          </a:xfrm>
          <a:custGeom>
            <a:avLst/>
            <a:gdLst/>
            <a:ahLst/>
            <a:cxnLst/>
            <a:rect l="0" t="0" r="0" b="0"/>
            <a:pathLst>
              <a:path w="174110" h="456295">
                <a:moveTo>
                  <a:pt x="104837" y="0"/>
                </a:moveTo>
                <a:lnTo>
                  <a:pt x="91151" y="0"/>
                </a:lnTo>
                <a:lnTo>
                  <a:pt x="91032" y="7355"/>
                </a:lnTo>
                <a:lnTo>
                  <a:pt x="89476" y="14140"/>
                </a:lnTo>
                <a:lnTo>
                  <a:pt x="86899" y="23281"/>
                </a:lnTo>
                <a:lnTo>
                  <a:pt x="83642" y="33994"/>
                </a:lnTo>
                <a:lnTo>
                  <a:pt x="78392" y="56529"/>
                </a:lnTo>
                <a:lnTo>
                  <a:pt x="36313" y="255818"/>
                </a:lnTo>
                <a:lnTo>
                  <a:pt x="31445" y="276764"/>
                </a:lnTo>
                <a:lnTo>
                  <a:pt x="28200" y="295346"/>
                </a:lnTo>
                <a:lnTo>
                  <a:pt x="26036" y="312352"/>
                </a:lnTo>
                <a:lnTo>
                  <a:pt x="24594" y="328307"/>
                </a:lnTo>
                <a:lnTo>
                  <a:pt x="22093" y="343563"/>
                </a:lnTo>
                <a:lnTo>
                  <a:pt x="18886" y="358351"/>
                </a:lnTo>
                <a:lnTo>
                  <a:pt x="15210" y="372828"/>
                </a:lnTo>
                <a:lnTo>
                  <a:pt x="12758" y="385558"/>
                </a:lnTo>
                <a:lnTo>
                  <a:pt x="11123" y="397124"/>
                </a:lnTo>
                <a:lnTo>
                  <a:pt x="10034" y="407913"/>
                </a:lnTo>
                <a:lnTo>
                  <a:pt x="9308" y="416645"/>
                </a:lnTo>
                <a:lnTo>
                  <a:pt x="8501" y="430453"/>
                </a:lnTo>
                <a:lnTo>
                  <a:pt x="6746" y="436290"/>
                </a:lnTo>
                <a:lnTo>
                  <a:pt x="4037" y="441721"/>
                </a:lnTo>
                <a:lnTo>
                  <a:pt x="691" y="446880"/>
                </a:lnTo>
                <a:lnTo>
                  <a:pt x="0" y="450320"/>
                </a:lnTo>
                <a:lnTo>
                  <a:pt x="1079" y="452614"/>
                </a:lnTo>
                <a:lnTo>
                  <a:pt x="6516" y="456294"/>
                </a:lnTo>
                <a:lnTo>
                  <a:pt x="6962" y="455057"/>
                </a:lnTo>
                <a:lnTo>
                  <a:pt x="7458" y="449577"/>
                </a:lnTo>
                <a:lnTo>
                  <a:pt x="9130" y="445960"/>
                </a:lnTo>
                <a:lnTo>
                  <a:pt x="11784" y="442010"/>
                </a:lnTo>
                <a:lnTo>
                  <a:pt x="15092" y="437837"/>
                </a:lnTo>
                <a:lnTo>
                  <a:pt x="18837" y="433516"/>
                </a:lnTo>
                <a:lnTo>
                  <a:pt x="22873" y="429096"/>
                </a:lnTo>
                <a:lnTo>
                  <a:pt x="31463" y="420079"/>
                </a:lnTo>
                <a:lnTo>
                  <a:pt x="40412" y="410940"/>
                </a:lnTo>
                <a:lnTo>
                  <a:pt x="44953" y="404809"/>
                </a:lnTo>
                <a:lnTo>
                  <a:pt x="49521" y="397642"/>
                </a:lnTo>
                <a:lnTo>
                  <a:pt x="54105" y="389786"/>
                </a:lnTo>
                <a:lnTo>
                  <a:pt x="60240" y="383009"/>
                </a:lnTo>
                <a:lnTo>
                  <a:pt x="67408" y="376951"/>
                </a:lnTo>
                <a:lnTo>
                  <a:pt x="75266" y="371374"/>
                </a:lnTo>
                <a:lnTo>
                  <a:pt x="82044" y="366116"/>
                </a:lnTo>
                <a:lnTo>
                  <a:pt x="88102" y="361071"/>
                </a:lnTo>
                <a:lnTo>
                  <a:pt x="93680" y="356169"/>
                </a:lnTo>
                <a:lnTo>
                  <a:pt x="103983" y="346617"/>
                </a:lnTo>
                <a:lnTo>
                  <a:pt x="108886" y="341914"/>
                </a:lnTo>
                <a:lnTo>
                  <a:pt x="113694" y="338779"/>
                </a:lnTo>
                <a:lnTo>
                  <a:pt x="118438" y="336689"/>
                </a:lnTo>
                <a:lnTo>
                  <a:pt x="123141" y="335296"/>
                </a:lnTo>
                <a:lnTo>
                  <a:pt x="127815" y="335907"/>
                </a:lnTo>
                <a:lnTo>
                  <a:pt x="132471" y="337853"/>
                </a:lnTo>
                <a:lnTo>
                  <a:pt x="143649" y="344683"/>
                </a:lnTo>
                <a:lnTo>
                  <a:pt x="145177" y="353827"/>
                </a:lnTo>
                <a:lnTo>
                  <a:pt x="145857" y="366614"/>
                </a:lnTo>
                <a:lnTo>
                  <a:pt x="146329" y="384817"/>
                </a:lnTo>
                <a:lnTo>
                  <a:pt x="146379" y="394361"/>
                </a:lnTo>
                <a:lnTo>
                  <a:pt x="147926" y="398374"/>
                </a:lnTo>
                <a:lnTo>
                  <a:pt x="150496" y="402589"/>
                </a:lnTo>
                <a:lnTo>
                  <a:pt x="153749" y="406938"/>
                </a:lnTo>
                <a:lnTo>
                  <a:pt x="157363" y="415876"/>
                </a:lnTo>
                <a:lnTo>
                  <a:pt x="159398" y="429562"/>
                </a:lnTo>
                <a:lnTo>
                  <a:pt x="159683" y="434157"/>
                </a:lnTo>
                <a:lnTo>
                  <a:pt x="161413" y="437220"/>
                </a:lnTo>
                <a:lnTo>
                  <a:pt x="164106" y="439262"/>
                </a:lnTo>
                <a:lnTo>
                  <a:pt x="174109" y="44334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4" name="SMARTInkAnnotation31"/>
          <p:cNvSpPr/>
          <p:nvPr/>
        </p:nvSpPr>
        <p:spPr>
          <a:xfrm>
            <a:off x="5665788" y="1054100"/>
            <a:ext cx="412750" cy="434975"/>
          </a:xfrm>
          <a:custGeom>
            <a:avLst/>
            <a:gdLst/>
            <a:ahLst/>
            <a:cxnLst/>
            <a:rect l="0" t="0" r="0" b="0"/>
            <a:pathLst>
              <a:path w="412615" h="434995">
                <a:moveTo>
                  <a:pt x="69266" y="330739"/>
                </a:moveTo>
                <a:lnTo>
                  <a:pt x="57337" y="330739"/>
                </a:lnTo>
                <a:lnTo>
                  <a:pt x="44731" y="341800"/>
                </a:lnTo>
                <a:lnTo>
                  <a:pt x="22895" y="363307"/>
                </a:lnTo>
                <a:lnTo>
                  <a:pt x="18339" y="366305"/>
                </a:lnTo>
                <a:lnTo>
                  <a:pt x="9174" y="369637"/>
                </a:lnTo>
                <a:lnTo>
                  <a:pt x="6113" y="372065"/>
                </a:lnTo>
                <a:lnTo>
                  <a:pt x="4074" y="375223"/>
                </a:lnTo>
                <a:lnTo>
                  <a:pt x="1807" y="382837"/>
                </a:lnTo>
                <a:lnTo>
                  <a:pt x="531" y="395778"/>
                </a:lnTo>
                <a:lnTo>
                  <a:pt x="3" y="413513"/>
                </a:lnTo>
                <a:lnTo>
                  <a:pt x="0" y="413631"/>
                </a:lnTo>
                <a:lnTo>
                  <a:pt x="11055" y="413820"/>
                </a:lnTo>
                <a:lnTo>
                  <a:pt x="19278" y="413846"/>
                </a:lnTo>
                <a:lnTo>
                  <a:pt x="23626" y="412313"/>
                </a:lnTo>
                <a:lnTo>
                  <a:pt x="32561" y="406505"/>
                </a:lnTo>
                <a:lnTo>
                  <a:pt x="41664" y="398793"/>
                </a:lnTo>
                <a:lnTo>
                  <a:pt x="50841" y="390234"/>
                </a:lnTo>
                <a:lnTo>
                  <a:pt x="60051" y="381298"/>
                </a:lnTo>
                <a:lnTo>
                  <a:pt x="64662" y="378300"/>
                </a:lnTo>
                <a:lnTo>
                  <a:pt x="73891" y="374968"/>
                </a:lnTo>
                <a:lnTo>
                  <a:pt x="76968" y="372540"/>
                </a:lnTo>
                <a:lnTo>
                  <a:pt x="79019" y="369382"/>
                </a:lnTo>
                <a:lnTo>
                  <a:pt x="80386" y="365738"/>
                </a:lnTo>
                <a:lnTo>
                  <a:pt x="82837" y="363308"/>
                </a:lnTo>
                <a:lnTo>
                  <a:pt x="86011" y="361688"/>
                </a:lnTo>
                <a:lnTo>
                  <a:pt x="96334" y="358638"/>
                </a:lnTo>
                <a:lnTo>
                  <a:pt x="96959" y="371737"/>
                </a:lnTo>
                <a:lnTo>
                  <a:pt x="96975" y="406623"/>
                </a:lnTo>
                <a:lnTo>
                  <a:pt x="98515" y="409037"/>
                </a:lnTo>
                <a:lnTo>
                  <a:pt x="101080" y="410647"/>
                </a:lnTo>
                <a:lnTo>
                  <a:pt x="108036" y="412436"/>
                </a:lnTo>
                <a:lnTo>
                  <a:pt x="116259" y="413230"/>
                </a:lnTo>
                <a:lnTo>
                  <a:pt x="120607" y="411903"/>
                </a:lnTo>
                <a:lnTo>
                  <a:pt x="129542" y="406323"/>
                </a:lnTo>
                <a:lnTo>
                  <a:pt x="138646" y="398712"/>
                </a:lnTo>
                <a:lnTo>
                  <a:pt x="147823" y="390198"/>
                </a:lnTo>
                <a:lnTo>
                  <a:pt x="163183" y="375210"/>
                </a:lnTo>
                <a:lnTo>
                  <a:pt x="204006" y="334524"/>
                </a:lnTo>
                <a:lnTo>
                  <a:pt x="216051" y="319408"/>
                </a:lnTo>
                <a:lnTo>
                  <a:pt x="230237" y="300094"/>
                </a:lnTo>
                <a:lnTo>
                  <a:pt x="245853" y="277982"/>
                </a:lnTo>
                <a:lnTo>
                  <a:pt x="279624" y="232887"/>
                </a:lnTo>
                <a:lnTo>
                  <a:pt x="297251" y="210086"/>
                </a:lnTo>
                <a:lnTo>
                  <a:pt x="312080" y="188728"/>
                </a:lnTo>
                <a:lnTo>
                  <a:pt x="325045" y="168332"/>
                </a:lnTo>
                <a:lnTo>
                  <a:pt x="336768" y="148577"/>
                </a:lnTo>
                <a:lnTo>
                  <a:pt x="347661" y="129249"/>
                </a:lnTo>
                <a:lnTo>
                  <a:pt x="367975" y="91353"/>
                </a:lnTo>
                <a:lnTo>
                  <a:pt x="400365" y="28472"/>
                </a:lnTo>
                <a:lnTo>
                  <a:pt x="412614" y="4204"/>
                </a:lnTo>
                <a:lnTo>
                  <a:pt x="412081" y="2212"/>
                </a:lnTo>
                <a:lnTo>
                  <a:pt x="410185" y="885"/>
                </a:lnTo>
                <a:lnTo>
                  <a:pt x="407382" y="0"/>
                </a:lnTo>
                <a:lnTo>
                  <a:pt x="403974" y="2489"/>
                </a:lnTo>
                <a:lnTo>
                  <a:pt x="396082" y="13464"/>
                </a:lnTo>
                <a:lnTo>
                  <a:pt x="391822" y="20701"/>
                </a:lnTo>
                <a:lnTo>
                  <a:pt x="387443" y="28605"/>
                </a:lnTo>
                <a:lnTo>
                  <a:pt x="376933" y="48675"/>
                </a:lnTo>
                <a:lnTo>
                  <a:pt x="336282" y="129317"/>
                </a:lnTo>
                <a:lnTo>
                  <a:pt x="328865" y="147197"/>
                </a:lnTo>
                <a:lnTo>
                  <a:pt x="322381" y="165275"/>
                </a:lnTo>
                <a:lnTo>
                  <a:pt x="316518" y="183484"/>
                </a:lnTo>
                <a:lnTo>
                  <a:pt x="311070" y="201781"/>
                </a:lnTo>
                <a:lnTo>
                  <a:pt x="300912" y="238532"/>
                </a:lnTo>
                <a:lnTo>
                  <a:pt x="297588" y="256952"/>
                </a:lnTo>
                <a:lnTo>
                  <a:pt x="295372" y="275390"/>
                </a:lnTo>
                <a:lnTo>
                  <a:pt x="293894" y="293840"/>
                </a:lnTo>
                <a:lnTo>
                  <a:pt x="292909" y="309218"/>
                </a:lnTo>
                <a:lnTo>
                  <a:pt x="291814" y="334516"/>
                </a:lnTo>
                <a:lnTo>
                  <a:pt x="291198" y="366067"/>
                </a:lnTo>
                <a:lnTo>
                  <a:pt x="292651" y="375842"/>
                </a:lnTo>
                <a:lnTo>
                  <a:pt x="295159" y="385438"/>
                </a:lnTo>
                <a:lnTo>
                  <a:pt x="298371" y="394914"/>
                </a:lnTo>
                <a:lnTo>
                  <a:pt x="302051" y="402771"/>
                </a:lnTo>
                <a:lnTo>
                  <a:pt x="310245" y="415606"/>
                </a:lnTo>
                <a:lnTo>
                  <a:pt x="314586" y="419644"/>
                </a:lnTo>
                <a:lnTo>
                  <a:pt x="319018" y="422336"/>
                </a:lnTo>
                <a:lnTo>
                  <a:pt x="323514" y="424131"/>
                </a:lnTo>
                <a:lnTo>
                  <a:pt x="332613" y="430230"/>
                </a:lnTo>
                <a:lnTo>
                  <a:pt x="337194" y="434012"/>
                </a:lnTo>
                <a:lnTo>
                  <a:pt x="341788" y="434994"/>
                </a:lnTo>
                <a:lnTo>
                  <a:pt x="346390" y="434109"/>
                </a:lnTo>
                <a:lnTo>
                  <a:pt x="350997" y="431979"/>
                </a:lnTo>
                <a:lnTo>
                  <a:pt x="354068" y="429021"/>
                </a:lnTo>
                <a:lnTo>
                  <a:pt x="356116" y="425508"/>
                </a:lnTo>
                <a:lnTo>
                  <a:pt x="357481" y="421628"/>
                </a:lnTo>
                <a:lnTo>
                  <a:pt x="358998" y="409106"/>
                </a:lnTo>
                <a:lnTo>
                  <a:pt x="360212" y="38615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SMARTInkAnnotation32"/>
          <p:cNvSpPr/>
          <p:nvPr/>
        </p:nvSpPr>
        <p:spPr>
          <a:xfrm>
            <a:off x="5764213" y="1274763"/>
            <a:ext cx="457200" cy="14287"/>
          </a:xfrm>
          <a:custGeom>
            <a:avLst/>
            <a:gdLst/>
            <a:ahLst/>
            <a:cxnLst/>
            <a:rect l="0" t="0" r="0" b="0"/>
            <a:pathLst>
              <a:path w="457201" h="13855">
                <a:moveTo>
                  <a:pt x="0" y="13854"/>
                </a:moveTo>
                <a:lnTo>
                  <a:pt x="39923" y="13854"/>
                </a:lnTo>
                <a:lnTo>
                  <a:pt x="49706" y="12315"/>
                </a:lnTo>
                <a:lnTo>
                  <a:pt x="60847" y="9749"/>
                </a:lnTo>
                <a:lnTo>
                  <a:pt x="72892" y="6499"/>
                </a:lnTo>
                <a:lnTo>
                  <a:pt x="87080" y="4333"/>
                </a:lnTo>
                <a:lnTo>
                  <a:pt x="102696" y="2888"/>
                </a:lnTo>
                <a:lnTo>
                  <a:pt x="119264" y="1925"/>
                </a:lnTo>
                <a:lnTo>
                  <a:pt x="154093" y="856"/>
                </a:lnTo>
                <a:lnTo>
                  <a:pt x="265569" y="112"/>
                </a:lnTo>
                <a:lnTo>
                  <a:pt x="45720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" name="SMARTInkAnnotation33"/>
          <p:cNvSpPr/>
          <p:nvPr/>
        </p:nvSpPr>
        <p:spPr>
          <a:xfrm>
            <a:off x="6386513" y="1357313"/>
            <a:ext cx="222250" cy="187325"/>
          </a:xfrm>
          <a:custGeom>
            <a:avLst/>
            <a:gdLst/>
            <a:ahLst/>
            <a:cxnLst/>
            <a:rect l="0" t="0" r="0" b="0"/>
            <a:pathLst>
              <a:path w="221674" h="187505">
                <a:moveTo>
                  <a:pt x="221673" y="13686"/>
                </a:moveTo>
                <a:lnTo>
                  <a:pt x="208389" y="13686"/>
                </a:lnTo>
                <a:lnTo>
                  <a:pt x="203967" y="9580"/>
                </a:lnTo>
                <a:lnTo>
                  <a:pt x="195940" y="1757"/>
                </a:lnTo>
                <a:lnTo>
                  <a:pt x="190737" y="687"/>
                </a:lnTo>
                <a:lnTo>
                  <a:pt x="187194" y="402"/>
                </a:lnTo>
                <a:lnTo>
                  <a:pt x="183293" y="211"/>
                </a:lnTo>
                <a:lnTo>
                  <a:pt x="174853" y="0"/>
                </a:lnTo>
                <a:lnTo>
                  <a:pt x="170448" y="1483"/>
                </a:lnTo>
                <a:lnTo>
                  <a:pt x="165971" y="4011"/>
                </a:lnTo>
                <a:lnTo>
                  <a:pt x="161447" y="7236"/>
                </a:lnTo>
                <a:lnTo>
                  <a:pt x="156892" y="9386"/>
                </a:lnTo>
                <a:lnTo>
                  <a:pt x="152316" y="10819"/>
                </a:lnTo>
                <a:lnTo>
                  <a:pt x="147725" y="11774"/>
                </a:lnTo>
                <a:lnTo>
                  <a:pt x="143126" y="12412"/>
                </a:lnTo>
                <a:lnTo>
                  <a:pt x="138521" y="12836"/>
                </a:lnTo>
                <a:lnTo>
                  <a:pt x="133911" y="13119"/>
                </a:lnTo>
                <a:lnTo>
                  <a:pt x="129298" y="14847"/>
                </a:lnTo>
                <a:lnTo>
                  <a:pt x="124683" y="17539"/>
                </a:lnTo>
                <a:lnTo>
                  <a:pt x="120067" y="20873"/>
                </a:lnTo>
                <a:lnTo>
                  <a:pt x="116991" y="24634"/>
                </a:lnTo>
                <a:lnTo>
                  <a:pt x="114939" y="28682"/>
                </a:lnTo>
                <a:lnTo>
                  <a:pt x="111646" y="38883"/>
                </a:lnTo>
                <a:lnTo>
                  <a:pt x="111196" y="44384"/>
                </a:lnTo>
                <a:lnTo>
                  <a:pt x="111076" y="48005"/>
                </a:lnTo>
                <a:lnTo>
                  <a:pt x="112536" y="51959"/>
                </a:lnTo>
                <a:lnTo>
                  <a:pt x="115048" y="56135"/>
                </a:lnTo>
                <a:lnTo>
                  <a:pt x="118262" y="60458"/>
                </a:lnTo>
                <a:lnTo>
                  <a:pt x="121944" y="66419"/>
                </a:lnTo>
                <a:lnTo>
                  <a:pt x="125939" y="73471"/>
                </a:lnTo>
                <a:lnTo>
                  <a:pt x="130140" y="81252"/>
                </a:lnTo>
                <a:lnTo>
                  <a:pt x="134482" y="87978"/>
                </a:lnTo>
                <a:lnTo>
                  <a:pt x="138915" y="94002"/>
                </a:lnTo>
                <a:lnTo>
                  <a:pt x="143410" y="99557"/>
                </a:lnTo>
                <a:lnTo>
                  <a:pt x="146407" y="104800"/>
                </a:lnTo>
                <a:lnTo>
                  <a:pt x="148404" y="109834"/>
                </a:lnTo>
                <a:lnTo>
                  <a:pt x="149736" y="114730"/>
                </a:lnTo>
                <a:lnTo>
                  <a:pt x="150624" y="119534"/>
                </a:lnTo>
                <a:lnTo>
                  <a:pt x="151216" y="124275"/>
                </a:lnTo>
                <a:lnTo>
                  <a:pt x="151611" y="128976"/>
                </a:lnTo>
                <a:lnTo>
                  <a:pt x="151874" y="133649"/>
                </a:lnTo>
                <a:lnTo>
                  <a:pt x="152165" y="142946"/>
                </a:lnTo>
                <a:lnTo>
                  <a:pt x="149166" y="146041"/>
                </a:lnTo>
                <a:lnTo>
                  <a:pt x="144086" y="148104"/>
                </a:lnTo>
                <a:lnTo>
                  <a:pt x="137621" y="149480"/>
                </a:lnTo>
                <a:lnTo>
                  <a:pt x="131771" y="151936"/>
                </a:lnTo>
                <a:lnTo>
                  <a:pt x="126332" y="155113"/>
                </a:lnTo>
                <a:lnTo>
                  <a:pt x="121167" y="158771"/>
                </a:lnTo>
                <a:lnTo>
                  <a:pt x="114645" y="161209"/>
                </a:lnTo>
                <a:lnTo>
                  <a:pt x="107218" y="162834"/>
                </a:lnTo>
                <a:lnTo>
                  <a:pt x="99188" y="163918"/>
                </a:lnTo>
                <a:lnTo>
                  <a:pt x="90755" y="166180"/>
                </a:lnTo>
                <a:lnTo>
                  <a:pt x="82055" y="169227"/>
                </a:lnTo>
                <a:lnTo>
                  <a:pt x="73176" y="172798"/>
                </a:lnTo>
                <a:lnTo>
                  <a:pt x="65718" y="175179"/>
                </a:lnTo>
                <a:lnTo>
                  <a:pt x="59206" y="176766"/>
                </a:lnTo>
                <a:lnTo>
                  <a:pt x="53325" y="177824"/>
                </a:lnTo>
                <a:lnTo>
                  <a:pt x="46326" y="180069"/>
                </a:lnTo>
                <a:lnTo>
                  <a:pt x="38581" y="183105"/>
                </a:lnTo>
                <a:lnTo>
                  <a:pt x="30339" y="186668"/>
                </a:lnTo>
                <a:lnTo>
                  <a:pt x="24844" y="187504"/>
                </a:lnTo>
                <a:lnTo>
                  <a:pt x="21181" y="186522"/>
                </a:lnTo>
                <a:lnTo>
                  <a:pt x="18739" y="184328"/>
                </a:lnTo>
                <a:lnTo>
                  <a:pt x="15571" y="182865"/>
                </a:lnTo>
                <a:lnTo>
                  <a:pt x="11921" y="181890"/>
                </a:lnTo>
                <a:lnTo>
                  <a:pt x="0" y="17994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SMARTInkAnnotation34"/>
          <p:cNvSpPr/>
          <p:nvPr/>
        </p:nvSpPr>
        <p:spPr>
          <a:xfrm>
            <a:off x="6608763" y="1292225"/>
            <a:ext cx="220662" cy="339725"/>
          </a:xfrm>
          <a:custGeom>
            <a:avLst/>
            <a:gdLst/>
            <a:ahLst/>
            <a:cxnLst/>
            <a:rect l="0" t="0" r="0" b="0"/>
            <a:pathLst>
              <a:path w="220204" h="339577">
                <a:moveTo>
                  <a:pt x="96340" y="148592"/>
                </a:moveTo>
                <a:lnTo>
                  <a:pt x="96340" y="155947"/>
                </a:lnTo>
                <a:lnTo>
                  <a:pt x="94800" y="159653"/>
                </a:lnTo>
                <a:lnTo>
                  <a:pt x="88985" y="167876"/>
                </a:lnTo>
                <a:lnTo>
                  <a:pt x="85279" y="172224"/>
                </a:lnTo>
                <a:lnTo>
                  <a:pt x="81269" y="176662"/>
                </a:lnTo>
                <a:lnTo>
                  <a:pt x="77056" y="181160"/>
                </a:lnTo>
                <a:lnTo>
                  <a:pt x="74248" y="188777"/>
                </a:lnTo>
                <a:lnTo>
                  <a:pt x="72376" y="198473"/>
                </a:lnTo>
                <a:lnTo>
                  <a:pt x="71126" y="209555"/>
                </a:lnTo>
                <a:lnTo>
                  <a:pt x="68755" y="220022"/>
                </a:lnTo>
                <a:lnTo>
                  <a:pt x="65635" y="230079"/>
                </a:lnTo>
                <a:lnTo>
                  <a:pt x="62015" y="239862"/>
                </a:lnTo>
                <a:lnTo>
                  <a:pt x="58063" y="249463"/>
                </a:lnTo>
                <a:lnTo>
                  <a:pt x="53889" y="258943"/>
                </a:lnTo>
                <a:lnTo>
                  <a:pt x="45145" y="277685"/>
                </a:lnTo>
                <a:lnTo>
                  <a:pt x="36128" y="296278"/>
                </a:lnTo>
                <a:lnTo>
                  <a:pt x="31567" y="304007"/>
                </a:lnTo>
                <a:lnTo>
                  <a:pt x="26989" y="310699"/>
                </a:lnTo>
                <a:lnTo>
                  <a:pt x="22396" y="316700"/>
                </a:lnTo>
                <a:lnTo>
                  <a:pt x="19335" y="322240"/>
                </a:lnTo>
                <a:lnTo>
                  <a:pt x="15934" y="332500"/>
                </a:lnTo>
                <a:lnTo>
                  <a:pt x="13487" y="335852"/>
                </a:lnTo>
                <a:lnTo>
                  <a:pt x="10317" y="338087"/>
                </a:lnTo>
                <a:lnTo>
                  <a:pt x="6664" y="339576"/>
                </a:lnTo>
                <a:lnTo>
                  <a:pt x="4228" y="339030"/>
                </a:lnTo>
                <a:lnTo>
                  <a:pt x="2605" y="337127"/>
                </a:lnTo>
                <a:lnTo>
                  <a:pt x="0" y="330366"/>
                </a:lnTo>
                <a:lnTo>
                  <a:pt x="3748" y="321231"/>
                </a:lnTo>
                <a:lnTo>
                  <a:pt x="6903" y="314485"/>
                </a:lnTo>
                <a:lnTo>
                  <a:pt x="9006" y="308448"/>
                </a:lnTo>
                <a:lnTo>
                  <a:pt x="10408" y="302884"/>
                </a:lnTo>
                <a:lnTo>
                  <a:pt x="11342" y="297635"/>
                </a:lnTo>
                <a:lnTo>
                  <a:pt x="15044" y="287978"/>
                </a:lnTo>
                <a:lnTo>
                  <a:pt x="20591" y="275383"/>
                </a:lnTo>
                <a:lnTo>
                  <a:pt x="27368" y="260828"/>
                </a:lnTo>
                <a:lnTo>
                  <a:pt x="33425" y="244968"/>
                </a:lnTo>
                <a:lnTo>
                  <a:pt x="39003" y="228237"/>
                </a:lnTo>
                <a:lnTo>
                  <a:pt x="44261" y="210925"/>
                </a:lnTo>
                <a:lnTo>
                  <a:pt x="50845" y="193226"/>
                </a:lnTo>
                <a:lnTo>
                  <a:pt x="58312" y="175269"/>
                </a:lnTo>
                <a:lnTo>
                  <a:pt x="66370" y="157141"/>
                </a:lnTo>
                <a:lnTo>
                  <a:pt x="74820" y="140437"/>
                </a:lnTo>
                <a:lnTo>
                  <a:pt x="83533" y="124682"/>
                </a:lnTo>
                <a:lnTo>
                  <a:pt x="92420" y="109561"/>
                </a:lnTo>
                <a:lnTo>
                  <a:pt x="110505" y="80445"/>
                </a:lnTo>
                <a:lnTo>
                  <a:pt x="119637" y="66216"/>
                </a:lnTo>
                <a:lnTo>
                  <a:pt x="127266" y="53650"/>
                </a:lnTo>
                <a:lnTo>
                  <a:pt x="133890" y="42194"/>
                </a:lnTo>
                <a:lnTo>
                  <a:pt x="139846" y="31479"/>
                </a:lnTo>
                <a:lnTo>
                  <a:pt x="146895" y="22795"/>
                </a:lnTo>
                <a:lnTo>
                  <a:pt x="154674" y="15467"/>
                </a:lnTo>
                <a:lnTo>
                  <a:pt x="162938" y="9042"/>
                </a:lnTo>
                <a:lnTo>
                  <a:pt x="169986" y="4759"/>
                </a:lnTo>
                <a:lnTo>
                  <a:pt x="176225" y="1903"/>
                </a:lnTo>
                <a:lnTo>
                  <a:pt x="181924" y="0"/>
                </a:lnTo>
                <a:lnTo>
                  <a:pt x="187263" y="270"/>
                </a:lnTo>
                <a:lnTo>
                  <a:pt x="192361" y="1989"/>
                </a:lnTo>
                <a:lnTo>
                  <a:pt x="197299" y="4675"/>
                </a:lnTo>
                <a:lnTo>
                  <a:pt x="202131" y="8005"/>
                </a:lnTo>
                <a:lnTo>
                  <a:pt x="206892" y="11765"/>
                </a:lnTo>
                <a:lnTo>
                  <a:pt x="211605" y="15810"/>
                </a:lnTo>
                <a:lnTo>
                  <a:pt x="214746" y="21586"/>
                </a:lnTo>
                <a:lnTo>
                  <a:pt x="216841" y="28515"/>
                </a:lnTo>
                <a:lnTo>
                  <a:pt x="218237" y="36214"/>
                </a:lnTo>
                <a:lnTo>
                  <a:pt x="219168" y="44425"/>
                </a:lnTo>
                <a:lnTo>
                  <a:pt x="219789" y="52978"/>
                </a:lnTo>
                <a:lnTo>
                  <a:pt x="220203" y="61758"/>
                </a:lnTo>
                <a:lnTo>
                  <a:pt x="218939" y="69151"/>
                </a:lnTo>
                <a:lnTo>
                  <a:pt x="216558" y="75620"/>
                </a:lnTo>
                <a:lnTo>
                  <a:pt x="213431" y="81471"/>
                </a:lnTo>
                <a:lnTo>
                  <a:pt x="208267" y="88451"/>
                </a:lnTo>
                <a:lnTo>
                  <a:pt x="201746" y="96183"/>
                </a:lnTo>
                <a:lnTo>
                  <a:pt x="194320" y="104416"/>
                </a:lnTo>
                <a:lnTo>
                  <a:pt x="186290" y="111445"/>
                </a:lnTo>
                <a:lnTo>
                  <a:pt x="177859" y="117670"/>
                </a:lnTo>
                <a:lnTo>
                  <a:pt x="169158" y="123359"/>
                </a:lnTo>
                <a:lnTo>
                  <a:pt x="161818" y="128691"/>
                </a:lnTo>
                <a:lnTo>
                  <a:pt x="155386" y="133785"/>
                </a:lnTo>
                <a:lnTo>
                  <a:pt x="149558" y="138721"/>
                </a:lnTo>
                <a:lnTo>
                  <a:pt x="142595" y="142011"/>
                </a:lnTo>
                <a:lnTo>
                  <a:pt x="134873" y="144205"/>
                </a:lnTo>
                <a:lnTo>
                  <a:pt x="126647" y="145667"/>
                </a:lnTo>
                <a:lnTo>
                  <a:pt x="118083" y="148182"/>
                </a:lnTo>
                <a:lnTo>
                  <a:pt x="109296" y="151397"/>
                </a:lnTo>
                <a:lnTo>
                  <a:pt x="100359" y="155080"/>
                </a:lnTo>
                <a:lnTo>
                  <a:pt x="92861" y="155997"/>
                </a:lnTo>
                <a:lnTo>
                  <a:pt x="86324" y="155068"/>
                </a:lnTo>
                <a:lnTo>
                  <a:pt x="68630" y="14859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SMARTInkAnnotation35"/>
          <p:cNvSpPr/>
          <p:nvPr/>
        </p:nvSpPr>
        <p:spPr>
          <a:xfrm>
            <a:off x="6843713" y="1042988"/>
            <a:ext cx="800100" cy="382587"/>
          </a:xfrm>
          <a:custGeom>
            <a:avLst/>
            <a:gdLst/>
            <a:ahLst/>
            <a:cxnLst/>
            <a:rect l="0" t="0" r="0" b="0"/>
            <a:pathLst>
              <a:path w="799927" h="381888">
                <a:moveTo>
                  <a:pt x="0" y="342485"/>
                </a:moveTo>
                <a:lnTo>
                  <a:pt x="40323" y="342485"/>
                </a:lnTo>
                <a:lnTo>
                  <a:pt x="46894" y="340946"/>
                </a:lnTo>
                <a:lnTo>
                  <a:pt x="65037" y="332964"/>
                </a:lnTo>
                <a:lnTo>
                  <a:pt x="89227" y="329914"/>
                </a:lnTo>
                <a:lnTo>
                  <a:pt x="106876" y="329201"/>
                </a:lnTo>
                <a:lnTo>
                  <a:pt x="114354" y="327472"/>
                </a:lnTo>
                <a:lnTo>
                  <a:pt x="133772" y="319222"/>
                </a:lnTo>
                <a:lnTo>
                  <a:pt x="156802" y="314554"/>
                </a:lnTo>
                <a:lnTo>
                  <a:pt x="168723" y="308006"/>
                </a:lnTo>
                <a:lnTo>
                  <a:pt x="179154" y="299965"/>
                </a:lnTo>
                <a:lnTo>
                  <a:pt x="184091" y="295666"/>
                </a:lnTo>
                <a:lnTo>
                  <a:pt x="188921" y="292799"/>
                </a:lnTo>
                <a:lnTo>
                  <a:pt x="198394" y="289615"/>
                </a:lnTo>
                <a:lnTo>
                  <a:pt x="201535" y="287226"/>
                </a:lnTo>
                <a:lnTo>
                  <a:pt x="203630" y="284094"/>
                </a:lnTo>
                <a:lnTo>
                  <a:pt x="206991" y="275362"/>
                </a:lnTo>
                <a:lnTo>
                  <a:pt x="205727" y="273106"/>
                </a:lnTo>
                <a:lnTo>
                  <a:pt x="200218" y="266494"/>
                </a:lnTo>
                <a:lnTo>
                  <a:pt x="196595" y="264115"/>
                </a:lnTo>
                <a:lnTo>
                  <a:pt x="188462" y="261472"/>
                </a:lnTo>
                <a:lnTo>
                  <a:pt x="166138" y="259636"/>
                </a:lnTo>
                <a:lnTo>
                  <a:pt x="161559" y="259543"/>
                </a:lnTo>
                <a:lnTo>
                  <a:pt x="156966" y="261021"/>
                </a:lnTo>
                <a:lnTo>
                  <a:pt x="147758" y="266768"/>
                </a:lnTo>
                <a:lnTo>
                  <a:pt x="133920" y="278658"/>
                </a:lnTo>
                <a:lnTo>
                  <a:pt x="130843" y="283000"/>
                </a:lnTo>
                <a:lnTo>
                  <a:pt x="127425" y="291930"/>
                </a:lnTo>
                <a:lnTo>
                  <a:pt x="121801" y="301030"/>
                </a:lnTo>
                <a:lnTo>
                  <a:pt x="118147" y="305612"/>
                </a:lnTo>
                <a:lnTo>
                  <a:pt x="115710" y="310206"/>
                </a:lnTo>
                <a:lnTo>
                  <a:pt x="113002" y="319416"/>
                </a:lnTo>
                <a:lnTo>
                  <a:pt x="113820" y="324027"/>
                </a:lnTo>
                <a:lnTo>
                  <a:pt x="118833" y="333255"/>
                </a:lnTo>
                <a:lnTo>
                  <a:pt x="122325" y="336332"/>
                </a:lnTo>
                <a:lnTo>
                  <a:pt x="126193" y="338383"/>
                </a:lnTo>
                <a:lnTo>
                  <a:pt x="130310" y="339750"/>
                </a:lnTo>
                <a:lnTo>
                  <a:pt x="138990" y="345375"/>
                </a:lnTo>
                <a:lnTo>
                  <a:pt x="149519" y="353006"/>
                </a:lnTo>
                <a:lnTo>
                  <a:pt x="164461" y="361528"/>
                </a:lnTo>
                <a:lnTo>
                  <a:pt x="181364" y="366343"/>
                </a:lnTo>
                <a:lnTo>
                  <a:pt x="202218" y="368483"/>
                </a:lnTo>
                <a:lnTo>
                  <a:pt x="216400" y="369053"/>
                </a:lnTo>
                <a:lnTo>
                  <a:pt x="257569" y="369856"/>
                </a:lnTo>
                <a:lnTo>
                  <a:pt x="268695" y="369969"/>
                </a:lnTo>
                <a:lnTo>
                  <a:pt x="289266" y="365989"/>
                </a:lnTo>
                <a:lnTo>
                  <a:pt x="308672" y="360628"/>
                </a:lnTo>
                <a:lnTo>
                  <a:pt x="327559" y="358246"/>
                </a:lnTo>
                <a:lnTo>
                  <a:pt x="346216" y="353082"/>
                </a:lnTo>
                <a:lnTo>
                  <a:pt x="363232" y="345655"/>
                </a:lnTo>
                <a:lnTo>
                  <a:pt x="375925" y="337223"/>
                </a:lnTo>
                <a:lnTo>
                  <a:pt x="386698" y="328344"/>
                </a:lnTo>
                <a:lnTo>
                  <a:pt x="391727" y="323822"/>
                </a:lnTo>
                <a:lnTo>
                  <a:pt x="395078" y="319267"/>
                </a:lnTo>
                <a:lnTo>
                  <a:pt x="398802" y="310101"/>
                </a:lnTo>
                <a:lnTo>
                  <a:pt x="400899" y="303641"/>
                </a:lnTo>
                <a:lnTo>
                  <a:pt x="401520" y="294372"/>
                </a:lnTo>
                <a:lnTo>
                  <a:pt x="400067" y="290398"/>
                </a:lnTo>
                <a:lnTo>
                  <a:pt x="394350" y="281877"/>
                </a:lnTo>
                <a:lnTo>
                  <a:pt x="389129" y="278989"/>
                </a:lnTo>
                <a:lnTo>
                  <a:pt x="375120" y="275780"/>
                </a:lnTo>
                <a:lnTo>
                  <a:pt x="368613" y="276463"/>
                </a:lnTo>
                <a:lnTo>
                  <a:pt x="362736" y="278458"/>
                </a:lnTo>
                <a:lnTo>
                  <a:pt x="352101" y="283241"/>
                </a:lnTo>
                <a:lnTo>
                  <a:pt x="342243" y="285366"/>
                </a:lnTo>
                <a:lnTo>
                  <a:pt x="332730" y="290416"/>
                </a:lnTo>
                <a:lnTo>
                  <a:pt x="318720" y="301914"/>
                </a:lnTo>
                <a:lnTo>
                  <a:pt x="309447" y="310599"/>
                </a:lnTo>
                <a:lnTo>
                  <a:pt x="293686" y="325952"/>
                </a:lnTo>
                <a:lnTo>
                  <a:pt x="292772" y="328384"/>
                </a:lnTo>
                <a:lnTo>
                  <a:pt x="291758" y="335192"/>
                </a:lnTo>
                <a:lnTo>
                  <a:pt x="293027" y="339162"/>
                </a:lnTo>
                <a:lnTo>
                  <a:pt x="298542" y="347679"/>
                </a:lnTo>
                <a:lnTo>
                  <a:pt x="310229" y="356595"/>
                </a:lnTo>
                <a:lnTo>
                  <a:pt x="317655" y="361128"/>
                </a:lnTo>
                <a:lnTo>
                  <a:pt x="334117" y="366165"/>
                </a:lnTo>
                <a:lnTo>
                  <a:pt x="342818" y="367508"/>
                </a:lnTo>
                <a:lnTo>
                  <a:pt x="356589" y="373105"/>
                </a:lnTo>
                <a:lnTo>
                  <a:pt x="362418" y="376753"/>
                </a:lnTo>
                <a:lnTo>
                  <a:pt x="381208" y="380806"/>
                </a:lnTo>
                <a:lnTo>
                  <a:pt x="392685" y="381887"/>
                </a:lnTo>
                <a:lnTo>
                  <a:pt x="406493" y="381068"/>
                </a:lnTo>
                <a:lnTo>
                  <a:pt x="421856" y="378983"/>
                </a:lnTo>
                <a:lnTo>
                  <a:pt x="438256" y="376053"/>
                </a:lnTo>
                <a:lnTo>
                  <a:pt x="455345" y="372561"/>
                </a:lnTo>
                <a:lnTo>
                  <a:pt x="490756" y="364575"/>
                </a:lnTo>
                <a:lnTo>
                  <a:pt x="507279" y="360291"/>
                </a:lnTo>
                <a:lnTo>
                  <a:pt x="522913" y="355895"/>
                </a:lnTo>
                <a:lnTo>
                  <a:pt x="537954" y="351425"/>
                </a:lnTo>
                <a:lnTo>
                  <a:pt x="552599" y="345366"/>
                </a:lnTo>
                <a:lnTo>
                  <a:pt x="566982" y="338248"/>
                </a:lnTo>
                <a:lnTo>
                  <a:pt x="581188" y="330424"/>
                </a:lnTo>
                <a:lnTo>
                  <a:pt x="592198" y="323669"/>
                </a:lnTo>
                <a:lnTo>
                  <a:pt x="608537" y="312058"/>
                </a:lnTo>
                <a:lnTo>
                  <a:pt x="620929" y="301766"/>
                </a:lnTo>
                <a:lnTo>
                  <a:pt x="626389" y="296866"/>
                </a:lnTo>
                <a:lnTo>
                  <a:pt x="630029" y="292060"/>
                </a:lnTo>
                <a:lnTo>
                  <a:pt x="634073" y="282615"/>
                </a:lnTo>
                <a:lnTo>
                  <a:pt x="633613" y="279481"/>
                </a:lnTo>
                <a:lnTo>
                  <a:pt x="631766" y="277391"/>
                </a:lnTo>
                <a:lnTo>
                  <a:pt x="628996" y="275998"/>
                </a:lnTo>
                <a:lnTo>
                  <a:pt x="621812" y="274451"/>
                </a:lnTo>
                <a:lnTo>
                  <a:pt x="617742" y="274038"/>
                </a:lnTo>
                <a:lnTo>
                  <a:pt x="613488" y="275302"/>
                </a:lnTo>
                <a:lnTo>
                  <a:pt x="583676" y="292568"/>
                </a:lnTo>
                <a:lnTo>
                  <a:pt x="570883" y="301314"/>
                </a:lnTo>
                <a:lnTo>
                  <a:pt x="558526" y="310332"/>
                </a:lnTo>
                <a:lnTo>
                  <a:pt x="542771" y="319472"/>
                </a:lnTo>
                <a:lnTo>
                  <a:pt x="537338" y="324064"/>
                </a:lnTo>
                <a:lnTo>
                  <a:pt x="533716" y="328665"/>
                </a:lnTo>
                <a:lnTo>
                  <a:pt x="528153" y="337882"/>
                </a:lnTo>
                <a:lnTo>
                  <a:pt x="520548" y="347110"/>
                </a:lnTo>
                <a:lnTo>
                  <a:pt x="517905" y="351726"/>
                </a:lnTo>
                <a:lnTo>
                  <a:pt x="514968" y="360960"/>
                </a:lnTo>
                <a:lnTo>
                  <a:pt x="513314" y="367458"/>
                </a:lnTo>
                <a:lnTo>
                  <a:pt x="514622" y="368370"/>
                </a:lnTo>
                <a:lnTo>
                  <a:pt x="524608" y="369954"/>
                </a:lnTo>
                <a:lnTo>
                  <a:pt x="545593" y="370173"/>
                </a:lnTo>
                <a:lnTo>
                  <a:pt x="548456" y="368641"/>
                </a:lnTo>
                <a:lnTo>
                  <a:pt x="550364" y="366080"/>
                </a:lnTo>
                <a:lnTo>
                  <a:pt x="551637" y="362833"/>
                </a:lnTo>
                <a:lnTo>
                  <a:pt x="561261" y="355121"/>
                </a:lnTo>
                <a:lnTo>
                  <a:pt x="575801" y="345022"/>
                </a:lnTo>
                <a:lnTo>
                  <a:pt x="583989" y="338019"/>
                </a:lnTo>
                <a:lnTo>
                  <a:pt x="592526" y="330271"/>
                </a:lnTo>
                <a:lnTo>
                  <a:pt x="599757" y="322027"/>
                </a:lnTo>
                <a:lnTo>
                  <a:pt x="606117" y="313453"/>
                </a:lnTo>
                <a:lnTo>
                  <a:pt x="611896" y="304657"/>
                </a:lnTo>
                <a:lnTo>
                  <a:pt x="623446" y="289557"/>
                </a:lnTo>
                <a:lnTo>
                  <a:pt x="656804" y="248150"/>
                </a:lnTo>
                <a:lnTo>
                  <a:pt x="673396" y="225716"/>
                </a:lnTo>
                <a:lnTo>
                  <a:pt x="689077" y="203063"/>
                </a:lnTo>
                <a:lnTo>
                  <a:pt x="704148" y="180264"/>
                </a:lnTo>
                <a:lnTo>
                  <a:pt x="717274" y="158908"/>
                </a:lnTo>
                <a:lnTo>
                  <a:pt x="729104" y="138512"/>
                </a:lnTo>
                <a:lnTo>
                  <a:pt x="740070" y="118758"/>
                </a:lnTo>
                <a:lnTo>
                  <a:pt x="750458" y="100970"/>
                </a:lnTo>
                <a:lnTo>
                  <a:pt x="778250" y="55410"/>
                </a:lnTo>
                <a:lnTo>
                  <a:pt x="785149" y="43344"/>
                </a:lnTo>
                <a:lnTo>
                  <a:pt x="791287" y="32221"/>
                </a:lnTo>
                <a:lnTo>
                  <a:pt x="795379" y="23267"/>
                </a:lnTo>
                <a:lnTo>
                  <a:pt x="798107" y="15758"/>
                </a:lnTo>
                <a:lnTo>
                  <a:pt x="799926" y="9212"/>
                </a:lnTo>
                <a:lnTo>
                  <a:pt x="799600" y="4849"/>
                </a:lnTo>
                <a:lnTo>
                  <a:pt x="797842" y="1939"/>
                </a:lnTo>
                <a:lnTo>
                  <a:pt x="795131" y="0"/>
                </a:lnTo>
                <a:lnTo>
                  <a:pt x="791784" y="247"/>
                </a:lnTo>
                <a:lnTo>
                  <a:pt x="788013" y="1950"/>
                </a:lnTo>
                <a:lnTo>
                  <a:pt x="778180" y="9488"/>
                </a:lnTo>
                <a:lnTo>
                  <a:pt x="771248" y="15808"/>
                </a:lnTo>
                <a:lnTo>
                  <a:pt x="755334" y="31041"/>
                </a:lnTo>
                <a:lnTo>
                  <a:pt x="737999" y="48073"/>
                </a:lnTo>
                <a:lnTo>
                  <a:pt x="729066" y="58465"/>
                </a:lnTo>
                <a:lnTo>
                  <a:pt x="720032" y="70011"/>
                </a:lnTo>
                <a:lnTo>
                  <a:pt x="710931" y="82327"/>
                </a:lnTo>
                <a:lnTo>
                  <a:pt x="703323" y="96695"/>
                </a:lnTo>
                <a:lnTo>
                  <a:pt x="696713" y="112431"/>
                </a:lnTo>
                <a:lnTo>
                  <a:pt x="690766" y="129079"/>
                </a:lnTo>
                <a:lnTo>
                  <a:pt x="685262" y="146336"/>
                </a:lnTo>
                <a:lnTo>
                  <a:pt x="680054" y="163998"/>
                </a:lnTo>
                <a:lnTo>
                  <a:pt x="670161" y="198503"/>
                </a:lnTo>
                <a:lnTo>
                  <a:pt x="660634" y="229232"/>
                </a:lnTo>
                <a:lnTo>
                  <a:pt x="657476" y="243892"/>
                </a:lnTo>
                <a:lnTo>
                  <a:pt x="655372" y="258284"/>
                </a:lnTo>
                <a:lnTo>
                  <a:pt x="653969" y="272496"/>
                </a:lnTo>
                <a:lnTo>
                  <a:pt x="653034" y="285050"/>
                </a:lnTo>
                <a:lnTo>
                  <a:pt x="652411" y="296498"/>
                </a:lnTo>
                <a:lnTo>
                  <a:pt x="651995" y="307209"/>
                </a:lnTo>
                <a:lnTo>
                  <a:pt x="653257" y="315889"/>
                </a:lnTo>
                <a:lnTo>
                  <a:pt x="655639" y="323215"/>
                </a:lnTo>
                <a:lnTo>
                  <a:pt x="658765" y="329638"/>
                </a:lnTo>
                <a:lnTo>
                  <a:pt x="666344" y="340880"/>
                </a:lnTo>
                <a:lnTo>
                  <a:pt x="670521" y="346033"/>
                </a:lnTo>
                <a:lnTo>
                  <a:pt x="674844" y="349469"/>
                </a:lnTo>
                <a:lnTo>
                  <a:pt x="679266" y="351759"/>
                </a:lnTo>
                <a:lnTo>
                  <a:pt x="683752" y="353286"/>
                </a:lnTo>
                <a:lnTo>
                  <a:pt x="688283" y="352764"/>
                </a:lnTo>
                <a:lnTo>
                  <a:pt x="692844" y="350877"/>
                </a:lnTo>
                <a:lnTo>
                  <a:pt x="710721" y="340867"/>
                </a:lnTo>
                <a:lnTo>
                  <a:pt x="734290" y="328631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SMARTInkAnnotation36"/>
          <p:cNvSpPr/>
          <p:nvPr/>
        </p:nvSpPr>
        <p:spPr>
          <a:xfrm>
            <a:off x="7800975" y="992188"/>
            <a:ext cx="409575" cy="434975"/>
          </a:xfrm>
          <a:custGeom>
            <a:avLst/>
            <a:gdLst/>
            <a:ahLst/>
            <a:cxnLst/>
            <a:rect l="0" t="0" r="0" b="0"/>
            <a:pathLst>
              <a:path w="410745" h="434826">
                <a:moveTo>
                  <a:pt x="124436" y="324064"/>
                </a:moveTo>
                <a:lnTo>
                  <a:pt x="91868" y="324064"/>
                </a:lnTo>
                <a:lnTo>
                  <a:pt x="87330" y="325604"/>
                </a:lnTo>
                <a:lnTo>
                  <a:pt x="78183" y="331419"/>
                </a:lnTo>
                <a:lnTo>
                  <a:pt x="68986" y="335030"/>
                </a:lnTo>
                <a:lnTo>
                  <a:pt x="64378" y="335993"/>
                </a:lnTo>
                <a:lnTo>
                  <a:pt x="58227" y="339714"/>
                </a:lnTo>
                <a:lnTo>
                  <a:pt x="51049" y="345273"/>
                </a:lnTo>
                <a:lnTo>
                  <a:pt x="43184" y="352058"/>
                </a:lnTo>
                <a:lnTo>
                  <a:pt x="36401" y="358121"/>
                </a:lnTo>
                <a:lnTo>
                  <a:pt x="24759" y="368962"/>
                </a:lnTo>
                <a:lnTo>
                  <a:pt x="19500" y="375548"/>
                </a:lnTo>
                <a:lnTo>
                  <a:pt x="14454" y="383017"/>
                </a:lnTo>
                <a:lnTo>
                  <a:pt x="9551" y="391075"/>
                </a:lnTo>
                <a:lnTo>
                  <a:pt x="4103" y="404134"/>
                </a:lnTo>
                <a:lnTo>
                  <a:pt x="1682" y="415069"/>
                </a:lnTo>
                <a:lnTo>
                  <a:pt x="318" y="428340"/>
                </a:lnTo>
                <a:lnTo>
                  <a:pt x="0" y="431985"/>
                </a:lnTo>
                <a:lnTo>
                  <a:pt x="1455" y="432957"/>
                </a:lnTo>
                <a:lnTo>
                  <a:pt x="7175" y="434037"/>
                </a:lnTo>
                <a:lnTo>
                  <a:pt x="19050" y="434645"/>
                </a:lnTo>
                <a:lnTo>
                  <a:pt x="32319" y="434825"/>
                </a:lnTo>
                <a:lnTo>
                  <a:pt x="38394" y="433311"/>
                </a:lnTo>
                <a:lnTo>
                  <a:pt x="45523" y="430762"/>
                </a:lnTo>
                <a:lnTo>
                  <a:pt x="53354" y="427523"/>
                </a:lnTo>
                <a:lnTo>
                  <a:pt x="61654" y="422286"/>
                </a:lnTo>
                <a:lnTo>
                  <a:pt x="70266" y="415715"/>
                </a:lnTo>
                <a:lnTo>
                  <a:pt x="79086" y="408256"/>
                </a:lnTo>
                <a:lnTo>
                  <a:pt x="89584" y="398664"/>
                </a:lnTo>
                <a:lnTo>
                  <a:pt x="113564" y="375693"/>
                </a:lnTo>
                <a:lnTo>
                  <a:pt x="124885" y="363101"/>
                </a:lnTo>
                <a:lnTo>
                  <a:pt x="135512" y="350089"/>
                </a:lnTo>
                <a:lnTo>
                  <a:pt x="263173" y="180631"/>
                </a:lnTo>
                <a:lnTo>
                  <a:pt x="275424" y="162248"/>
                </a:lnTo>
                <a:lnTo>
                  <a:pt x="286671" y="143835"/>
                </a:lnTo>
                <a:lnTo>
                  <a:pt x="297247" y="125403"/>
                </a:lnTo>
                <a:lnTo>
                  <a:pt x="307376" y="108496"/>
                </a:lnTo>
                <a:lnTo>
                  <a:pt x="334803" y="64176"/>
                </a:lnTo>
                <a:lnTo>
                  <a:pt x="341650" y="52284"/>
                </a:lnTo>
                <a:lnTo>
                  <a:pt x="347754" y="41278"/>
                </a:lnTo>
                <a:lnTo>
                  <a:pt x="351823" y="32400"/>
                </a:lnTo>
                <a:lnTo>
                  <a:pt x="354537" y="24943"/>
                </a:lnTo>
                <a:lnTo>
                  <a:pt x="356345" y="18432"/>
                </a:lnTo>
                <a:lnTo>
                  <a:pt x="356012" y="12552"/>
                </a:lnTo>
                <a:lnTo>
                  <a:pt x="354249" y="7092"/>
                </a:lnTo>
                <a:lnTo>
                  <a:pt x="351536" y="1913"/>
                </a:lnTo>
                <a:lnTo>
                  <a:pt x="348188" y="0"/>
                </a:lnTo>
                <a:lnTo>
                  <a:pt x="344416" y="264"/>
                </a:lnTo>
                <a:lnTo>
                  <a:pt x="340361" y="1979"/>
                </a:lnTo>
                <a:lnTo>
                  <a:pt x="331752" y="7990"/>
                </a:lnTo>
                <a:lnTo>
                  <a:pt x="321254" y="17332"/>
                </a:lnTo>
                <a:lnTo>
                  <a:pt x="306327" y="31747"/>
                </a:lnTo>
                <a:lnTo>
                  <a:pt x="298036" y="41441"/>
                </a:lnTo>
                <a:lnTo>
                  <a:pt x="289430" y="52521"/>
                </a:lnTo>
                <a:lnTo>
                  <a:pt x="246140" y="110842"/>
                </a:lnTo>
                <a:lnTo>
                  <a:pt x="234821" y="128038"/>
                </a:lnTo>
                <a:lnTo>
                  <a:pt x="224195" y="145659"/>
                </a:lnTo>
                <a:lnTo>
                  <a:pt x="214033" y="163564"/>
                </a:lnTo>
                <a:lnTo>
                  <a:pt x="205718" y="181658"/>
                </a:lnTo>
                <a:lnTo>
                  <a:pt x="198636" y="199878"/>
                </a:lnTo>
                <a:lnTo>
                  <a:pt x="192376" y="218183"/>
                </a:lnTo>
                <a:lnTo>
                  <a:pt x="185122" y="235004"/>
                </a:lnTo>
                <a:lnTo>
                  <a:pt x="177209" y="250836"/>
                </a:lnTo>
                <a:lnTo>
                  <a:pt x="168854" y="266009"/>
                </a:lnTo>
                <a:lnTo>
                  <a:pt x="163284" y="280743"/>
                </a:lnTo>
                <a:lnTo>
                  <a:pt x="159571" y="295183"/>
                </a:lnTo>
                <a:lnTo>
                  <a:pt x="157096" y="309428"/>
                </a:lnTo>
                <a:lnTo>
                  <a:pt x="155445" y="322004"/>
                </a:lnTo>
                <a:lnTo>
                  <a:pt x="154345" y="333467"/>
                </a:lnTo>
                <a:lnTo>
                  <a:pt x="153611" y="344187"/>
                </a:lnTo>
                <a:lnTo>
                  <a:pt x="153122" y="354413"/>
                </a:lnTo>
                <a:lnTo>
                  <a:pt x="152579" y="373985"/>
                </a:lnTo>
                <a:lnTo>
                  <a:pt x="153973" y="380436"/>
                </a:lnTo>
                <a:lnTo>
                  <a:pt x="156443" y="384736"/>
                </a:lnTo>
                <a:lnTo>
                  <a:pt x="167272" y="394894"/>
                </a:lnTo>
                <a:lnTo>
                  <a:pt x="171466" y="398993"/>
                </a:lnTo>
                <a:lnTo>
                  <a:pt x="177340" y="400186"/>
                </a:lnTo>
                <a:lnTo>
                  <a:pt x="184336" y="399443"/>
                </a:lnTo>
                <a:lnTo>
                  <a:pt x="192078" y="397407"/>
                </a:lnTo>
                <a:lnTo>
                  <a:pt x="200318" y="396051"/>
                </a:lnTo>
                <a:lnTo>
                  <a:pt x="208891" y="395146"/>
                </a:lnTo>
                <a:lnTo>
                  <a:pt x="217685" y="394543"/>
                </a:lnTo>
                <a:lnTo>
                  <a:pt x="226625" y="392602"/>
                </a:lnTo>
                <a:lnTo>
                  <a:pt x="235666" y="389768"/>
                </a:lnTo>
                <a:lnTo>
                  <a:pt x="244771" y="386339"/>
                </a:lnTo>
                <a:lnTo>
                  <a:pt x="253919" y="380975"/>
                </a:lnTo>
                <a:lnTo>
                  <a:pt x="263098" y="374320"/>
                </a:lnTo>
                <a:lnTo>
                  <a:pt x="272295" y="366804"/>
                </a:lnTo>
                <a:lnTo>
                  <a:pt x="281506" y="360255"/>
                </a:lnTo>
                <a:lnTo>
                  <a:pt x="290725" y="354349"/>
                </a:lnTo>
                <a:lnTo>
                  <a:pt x="299950" y="348872"/>
                </a:lnTo>
                <a:lnTo>
                  <a:pt x="309178" y="343682"/>
                </a:lnTo>
                <a:lnTo>
                  <a:pt x="327642" y="333809"/>
                </a:lnTo>
                <a:lnTo>
                  <a:pt x="333798" y="329022"/>
                </a:lnTo>
                <a:lnTo>
                  <a:pt x="337902" y="324290"/>
                </a:lnTo>
                <a:lnTo>
                  <a:pt x="344000" y="314928"/>
                </a:lnTo>
                <a:lnTo>
                  <a:pt x="354549" y="302543"/>
                </a:lnTo>
                <a:lnTo>
                  <a:pt x="357556" y="299105"/>
                </a:lnTo>
                <a:lnTo>
                  <a:pt x="351894" y="304525"/>
                </a:lnTo>
                <a:lnTo>
                  <a:pt x="349966" y="307959"/>
                </a:lnTo>
                <a:lnTo>
                  <a:pt x="345712" y="320148"/>
                </a:lnTo>
                <a:lnTo>
                  <a:pt x="339261" y="328994"/>
                </a:lnTo>
                <a:lnTo>
                  <a:pt x="331263" y="342162"/>
                </a:lnTo>
                <a:lnTo>
                  <a:pt x="326975" y="349984"/>
                </a:lnTo>
                <a:lnTo>
                  <a:pt x="322211" y="362780"/>
                </a:lnTo>
                <a:lnTo>
                  <a:pt x="320093" y="373599"/>
                </a:lnTo>
                <a:lnTo>
                  <a:pt x="318901" y="386804"/>
                </a:lnTo>
                <a:lnTo>
                  <a:pt x="318465" y="399832"/>
                </a:lnTo>
                <a:lnTo>
                  <a:pt x="318418" y="405011"/>
                </a:lnTo>
                <a:lnTo>
                  <a:pt x="319951" y="405738"/>
                </a:lnTo>
                <a:lnTo>
                  <a:pt x="325760" y="406545"/>
                </a:lnTo>
                <a:lnTo>
                  <a:pt x="329464" y="408300"/>
                </a:lnTo>
                <a:lnTo>
                  <a:pt x="337684" y="414355"/>
                </a:lnTo>
                <a:lnTo>
                  <a:pt x="340492" y="415046"/>
                </a:lnTo>
                <a:lnTo>
                  <a:pt x="342365" y="413967"/>
                </a:lnTo>
                <a:lnTo>
                  <a:pt x="343612" y="411709"/>
                </a:lnTo>
                <a:lnTo>
                  <a:pt x="345984" y="410203"/>
                </a:lnTo>
                <a:lnTo>
                  <a:pt x="352723" y="408530"/>
                </a:lnTo>
                <a:lnTo>
                  <a:pt x="360851" y="403681"/>
                </a:lnTo>
                <a:lnTo>
                  <a:pt x="369593" y="396395"/>
                </a:lnTo>
                <a:lnTo>
                  <a:pt x="378611" y="388025"/>
                </a:lnTo>
                <a:lnTo>
                  <a:pt x="399697" y="367304"/>
                </a:lnTo>
                <a:lnTo>
                  <a:pt x="404925" y="357509"/>
                </a:lnTo>
                <a:lnTo>
                  <a:pt x="408410" y="346361"/>
                </a:lnTo>
                <a:lnTo>
                  <a:pt x="410734" y="334310"/>
                </a:lnTo>
                <a:lnTo>
                  <a:pt x="410744" y="324737"/>
                </a:lnTo>
                <a:lnTo>
                  <a:pt x="409210" y="316816"/>
                </a:lnTo>
                <a:lnTo>
                  <a:pt x="406649" y="309996"/>
                </a:lnTo>
                <a:lnTo>
                  <a:pt x="403401" y="302370"/>
                </a:lnTo>
                <a:lnTo>
                  <a:pt x="395689" y="285687"/>
                </a:lnTo>
                <a:lnTo>
                  <a:pt x="389938" y="278467"/>
                </a:lnTo>
                <a:lnTo>
                  <a:pt x="383025" y="272115"/>
                </a:lnTo>
                <a:lnTo>
                  <a:pt x="375337" y="266340"/>
                </a:lnTo>
                <a:lnTo>
                  <a:pt x="367133" y="262491"/>
                </a:lnTo>
                <a:lnTo>
                  <a:pt x="358586" y="259924"/>
                </a:lnTo>
                <a:lnTo>
                  <a:pt x="349809" y="258213"/>
                </a:lnTo>
                <a:lnTo>
                  <a:pt x="342417" y="257073"/>
                </a:lnTo>
                <a:lnTo>
                  <a:pt x="330100" y="255805"/>
                </a:lnTo>
                <a:lnTo>
                  <a:pt x="324660" y="257007"/>
                </a:lnTo>
                <a:lnTo>
                  <a:pt x="314511" y="262447"/>
                </a:lnTo>
                <a:lnTo>
                  <a:pt x="307497" y="266809"/>
                </a:lnTo>
                <a:lnTo>
                  <a:pt x="308053" y="267422"/>
                </a:lnTo>
                <a:lnTo>
                  <a:pt x="318399" y="26864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SMARTInkAnnotation37"/>
          <p:cNvSpPr/>
          <p:nvPr/>
        </p:nvSpPr>
        <p:spPr>
          <a:xfrm>
            <a:off x="8270875" y="1260475"/>
            <a:ext cx="180975" cy="131763"/>
          </a:xfrm>
          <a:custGeom>
            <a:avLst/>
            <a:gdLst/>
            <a:ahLst/>
            <a:cxnLst/>
            <a:rect l="0" t="0" r="0" b="0"/>
            <a:pathLst>
              <a:path w="180110" h="132065">
                <a:moveTo>
                  <a:pt x="0" y="83071"/>
                </a:moveTo>
                <a:lnTo>
                  <a:pt x="11929" y="83071"/>
                </a:lnTo>
                <a:lnTo>
                  <a:pt x="17104" y="78966"/>
                </a:lnTo>
                <a:lnTo>
                  <a:pt x="25615" y="71143"/>
                </a:lnTo>
                <a:lnTo>
                  <a:pt x="29392" y="68961"/>
                </a:lnTo>
                <a:lnTo>
                  <a:pt x="41798" y="62433"/>
                </a:lnTo>
                <a:lnTo>
                  <a:pt x="47878" y="60076"/>
                </a:lnTo>
                <a:lnTo>
                  <a:pt x="53469" y="58505"/>
                </a:lnTo>
                <a:lnTo>
                  <a:pt x="58737" y="57457"/>
                </a:lnTo>
                <a:lnTo>
                  <a:pt x="63789" y="55219"/>
                </a:lnTo>
                <a:lnTo>
                  <a:pt x="68696" y="52188"/>
                </a:lnTo>
                <a:lnTo>
                  <a:pt x="73505" y="48628"/>
                </a:lnTo>
                <a:lnTo>
                  <a:pt x="78252" y="46255"/>
                </a:lnTo>
                <a:lnTo>
                  <a:pt x="82956" y="44672"/>
                </a:lnTo>
                <a:lnTo>
                  <a:pt x="87632" y="43618"/>
                </a:lnTo>
                <a:lnTo>
                  <a:pt x="92288" y="41375"/>
                </a:lnTo>
                <a:lnTo>
                  <a:pt x="96931" y="38340"/>
                </a:lnTo>
                <a:lnTo>
                  <a:pt x="101567" y="34778"/>
                </a:lnTo>
                <a:lnTo>
                  <a:pt x="106196" y="30864"/>
                </a:lnTo>
                <a:lnTo>
                  <a:pt x="110822" y="26715"/>
                </a:lnTo>
                <a:lnTo>
                  <a:pt x="121951" y="16350"/>
                </a:lnTo>
                <a:lnTo>
                  <a:pt x="122864" y="13960"/>
                </a:lnTo>
                <a:lnTo>
                  <a:pt x="123473" y="10828"/>
                </a:lnTo>
                <a:lnTo>
                  <a:pt x="124670" y="133"/>
                </a:lnTo>
                <a:lnTo>
                  <a:pt x="120577" y="28"/>
                </a:lnTo>
                <a:lnTo>
                  <a:pt x="117330" y="0"/>
                </a:lnTo>
                <a:lnTo>
                  <a:pt x="112086" y="1521"/>
                </a:lnTo>
                <a:lnTo>
                  <a:pt x="105512" y="4074"/>
                </a:lnTo>
                <a:lnTo>
                  <a:pt x="98050" y="7315"/>
                </a:lnTo>
                <a:lnTo>
                  <a:pt x="91537" y="9477"/>
                </a:lnTo>
                <a:lnTo>
                  <a:pt x="85655" y="10917"/>
                </a:lnTo>
                <a:lnTo>
                  <a:pt x="80195" y="11878"/>
                </a:lnTo>
                <a:lnTo>
                  <a:pt x="75015" y="14057"/>
                </a:lnTo>
                <a:lnTo>
                  <a:pt x="70022" y="17050"/>
                </a:lnTo>
                <a:lnTo>
                  <a:pt x="65155" y="20584"/>
                </a:lnTo>
                <a:lnTo>
                  <a:pt x="58830" y="26019"/>
                </a:lnTo>
                <a:lnTo>
                  <a:pt x="51535" y="32722"/>
                </a:lnTo>
                <a:lnTo>
                  <a:pt x="43593" y="40269"/>
                </a:lnTo>
                <a:lnTo>
                  <a:pt x="36759" y="48379"/>
                </a:lnTo>
                <a:lnTo>
                  <a:pt x="30664" y="56864"/>
                </a:lnTo>
                <a:lnTo>
                  <a:pt x="25060" y="65600"/>
                </a:lnTo>
                <a:lnTo>
                  <a:pt x="21326" y="72963"/>
                </a:lnTo>
                <a:lnTo>
                  <a:pt x="18835" y="79411"/>
                </a:lnTo>
                <a:lnTo>
                  <a:pt x="17176" y="85250"/>
                </a:lnTo>
                <a:lnTo>
                  <a:pt x="16069" y="90681"/>
                </a:lnTo>
                <a:lnTo>
                  <a:pt x="15330" y="95841"/>
                </a:lnTo>
                <a:lnTo>
                  <a:pt x="14838" y="100821"/>
                </a:lnTo>
                <a:lnTo>
                  <a:pt x="16050" y="105680"/>
                </a:lnTo>
                <a:lnTo>
                  <a:pt x="18397" y="110459"/>
                </a:lnTo>
                <a:lnTo>
                  <a:pt x="21501" y="115184"/>
                </a:lnTo>
                <a:lnTo>
                  <a:pt x="26649" y="118335"/>
                </a:lnTo>
                <a:lnTo>
                  <a:pt x="33160" y="120435"/>
                </a:lnTo>
                <a:lnTo>
                  <a:pt x="40580" y="121835"/>
                </a:lnTo>
                <a:lnTo>
                  <a:pt x="47065" y="124308"/>
                </a:lnTo>
                <a:lnTo>
                  <a:pt x="52928" y="127496"/>
                </a:lnTo>
                <a:lnTo>
                  <a:pt x="58377" y="131160"/>
                </a:lnTo>
                <a:lnTo>
                  <a:pt x="66627" y="132064"/>
                </a:lnTo>
                <a:lnTo>
                  <a:pt x="76746" y="131127"/>
                </a:lnTo>
                <a:lnTo>
                  <a:pt x="88108" y="128963"/>
                </a:lnTo>
                <a:lnTo>
                  <a:pt x="98764" y="127520"/>
                </a:lnTo>
                <a:lnTo>
                  <a:pt x="108945" y="126559"/>
                </a:lnTo>
                <a:lnTo>
                  <a:pt x="118812" y="125917"/>
                </a:lnTo>
                <a:lnTo>
                  <a:pt x="130008" y="123951"/>
                </a:lnTo>
                <a:lnTo>
                  <a:pt x="142090" y="121100"/>
                </a:lnTo>
                <a:lnTo>
                  <a:pt x="180109" y="110781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SMARTInkAnnotation38"/>
          <p:cNvSpPr/>
          <p:nvPr/>
        </p:nvSpPr>
        <p:spPr>
          <a:xfrm>
            <a:off x="8423275" y="1192213"/>
            <a:ext cx="152400" cy="234950"/>
          </a:xfrm>
          <a:custGeom>
            <a:avLst/>
            <a:gdLst/>
            <a:ahLst/>
            <a:cxnLst/>
            <a:rect l="0" t="0" r="0" b="0"/>
            <a:pathLst>
              <a:path w="152401" h="235529">
                <a:moveTo>
                  <a:pt x="152400" y="0"/>
                </a:moveTo>
                <a:lnTo>
                  <a:pt x="145045" y="0"/>
                </a:lnTo>
                <a:lnTo>
                  <a:pt x="141339" y="1540"/>
                </a:lnTo>
                <a:lnTo>
                  <a:pt x="137329" y="4105"/>
                </a:lnTo>
                <a:lnTo>
                  <a:pt x="133117" y="7355"/>
                </a:lnTo>
                <a:lnTo>
                  <a:pt x="127229" y="9522"/>
                </a:lnTo>
                <a:lnTo>
                  <a:pt x="120226" y="10966"/>
                </a:lnTo>
                <a:lnTo>
                  <a:pt x="112477" y="11929"/>
                </a:lnTo>
                <a:lnTo>
                  <a:pt x="105772" y="14110"/>
                </a:lnTo>
                <a:lnTo>
                  <a:pt x="99764" y="17104"/>
                </a:lnTo>
                <a:lnTo>
                  <a:pt x="94218" y="20639"/>
                </a:lnTo>
                <a:lnTo>
                  <a:pt x="88982" y="24535"/>
                </a:lnTo>
                <a:lnTo>
                  <a:pt x="83951" y="28672"/>
                </a:lnTo>
                <a:lnTo>
                  <a:pt x="79059" y="32969"/>
                </a:lnTo>
                <a:lnTo>
                  <a:pt x="75797" y="37374"/>
                </a:lnTo>
                <a:lnTo>
                  <a:pt x="73622" y="41849"/>
                </a:lnTo>
                <a:lnTo>
                  <a:pt x="72172" y="46372"/>
                </a:lnTo>
                <a:lnTo>
                  <a:pt x="71206" y="50927"/>
                </a:lnTo>
                <a:lnTo>
                  <a:pt x="70561" y="55503"/>
                </a:lnTo>
                <a:lnTo>
                  <a:pt x="70132" y="60093"/>
                </a:lnTo>
                <a:lnTo>
                  <a:pt x="69845" y="66232"/>
                </a:lnTo>
                <a:lnTo>
                  <a:pt x="69443" y="88042"/>
                </a:lnTo>
                <a:lnTo>
                  <a:pt x="69349" y="99679"/>
                </a:lnTo>
                <a:lnTo>
                  <a:pt x="70862" y="106477"/>
                </a:lnTo>
                <a:lnTo>
                  <a:pt x="73411" y="114088"/>
                </a:lnTo>
                <a:lnTo>
                  <a:pt x="76649" y="122241"/>
                </a:lnTo>
                <a:lnTo>
                  <a:pt x="78810" y="130754"/>
                </a:lnTo>
                <a:lnTo>
                  <a:pt x="80248" y="139509"/>
                </a:lnTo>
                <a:lnTo>
                  <a:pt x="81207" y="148424"/>
                </a:lnTo>
                <a:lnTo>
                  <a:pt x="83387" y="158986"/>
                </a:lnTo>
                <a:lnTo>
                  <a:pt x="86379" y="170645"/>
                </a:lnTo>
                <a:lnTo>
                  <a:pt x="89914" y="183036"/>
                </a:lnTo>
                <a:lnTo>
                  <a:pt x="93809" y="192837"/>
                </a:lnTo>
                <a:lnTo>
                  <a:pt x="97946" y="200909"/>
                </a:lnTo>
                <a:lnTo>
                  <a:pt x="108290" y="217572"/>
                </a:lnTo>
                <a:lnTo>
                  <a:pt x="107599" y="220478"/>
                </a:lnTo>
                <a:lnTo>
                  <a:pt x="105600" y="223955"/>
                </a:lnTo>
                <a:lnTo>
                  <a:pt x="98684" y="233242"/>
                </a:lnTo>
                <a:lnTo>
                  <a:pt x="96578" y="234004"/>
                </a:lnTo>
                <a:lnTo>
                  <a:pt x="93633" y="234512"/>
                </a:lnTo>
                <a:lnTo>
                  <a:pt x="90132" y="234850"/>
                </a:lnTo>
                <a:lnTo>
                  <a:pt x="86257" y="235076"/>
                </a:lnTo>
                <a:lnTo>
                  <a:pt x="77848" y="235327"/>
                </a:lnTo>
                <a:lnTo>
                  <a:pt x="50742" y="235510"/>
                </a:lnTo>
                <a:lnTo>
                  <a:pt x="0" y="23552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2" name="SMARTInkAnnotation39"/>
          <p:cNvSpPr/>
          <p:nvPr/>
        </p:nvSpPr>
        <p:spPr>
          <a:xfrm>
            <a:off x="4283075" y="1787525"/>
            <a:ext cx="192088" cy="303213"/>
          </a:xfrm>
          <a:custGeom>
            <a:avLst/>
            <a:gdLst/>
            <a:ahLst/>
            <a:cxnLst/>
            <a:rect l="0" t="0" r="0" b="0"/>
            <a:pathLst>
              <a:path w="192459" h="303979">
                <a:moveTo>
                  <a:pt x="192458" y="0"/>
                </a:moveTo>
                <a:lnTo>
                  <a:pt x="159891" y="32567"/>
                </a:lnTo>
                <a:lnTo>
                  <a:pt x="152274" y="41724"/>
                </a:lnTo>
                <a:lnTo>
                  <a:pt x="131496" y="68317"/>
                </a:lnTo>
                <a:lnTo>
                  <a:pt x="121029" y="82490"/>
                </a:lnTo>
                <a:lnTo>
                  <a:pt x="101189" y="110553"/>
                </a:lnTo>
                <a:lnTo>
                  <a:pt x="90048" y="124502"/>
                </a:lnTo>
                <a:lnTo>
                  <a:pt x="78003" y="138419"/>
                </a:lnTo>
                <a:lnTo>
                  <a:pt x="65355" y="152316"/>
                </a:lnTo>
                <a:lnTo>
                  <a:pt x="55383" y="164659"/>
                </a:lnTo>
                <a:lnTo>
                  <a:pt x="47196" y="175967"/>
                </a:lnTo>
                <a:lnTo>
                  <a:pt x="15641" y="223591"/>
                </a:lnTo>
                <a:lnTo>
                  <a:pt x="9925" y="233727"/>
                </a:lnTo>
                <a:lnTo>
                  <a:pt x="6116" y="242024"/>
                </a:lnTo>
                <a:lnTo>
                  <a:pt x="3575" y="249095"/>
                </a:lnTo>
                <a:lnTo>
                  <a:pt x="1882" y="255348"/>
                </a:lnTo>
                <a:lnTo>
                  <a:pt x="753" y="261056"/>
                </a:lnTo>
                <a:lnTo>
                  <a:pt x="0" y="266401"/>
                </a:lnTo>
                <a:lnTo>
                  <a:pt x="1038" y="271504"/>
                </a:lnTo>
                <a:lnTo>
                  <a:pt x="3269" y="276445"/>
                </a:lnTo>
                <a:lnTo>
                  <a:pt x="6296" y="281278"/>
                </a:lnTo>
                <a:lnTo>
                  <a:pt x="9853" y="286040"/>
                </a:lnTo>
                <a:lnTo>
                  <a:pt x="13764" y="290754"/>
                </a:lnTo>
                <a:lnTo>
                  <a:pt x="17911" y="295436"/>
                </a:lnTo>
                <a:lnTo>
                  <a:pt x="23754" y="298557"/>
                </a:lnTo>
                <a:lnTo>
                  <a:pt x="30728" y="300638"/>
                </a:lnTo>
                <a:lnTo>
                  <a:pt x="38457" y="302025"/>
                </a:lnTo>
                <a:lnTo>
                  <a:pt x="46688" y="302950"/>
                </a:lnTo>
                <a:lnTo>
                  <a:pt x="55254" y="303567"/>
                </a:lnTo>
                <a:lnTo>
                  <a:pt x="64043" y="303978"/>
                </a:lnTo>
                <a:lnTo>
                  <a:pt x="72982" y="302712"/>
                </a:lnTo>
                <a:lnTo>
                  <a:pt x="82020" y="300329"/>
                </a:lnTo>
                <a:lnTo>
                  <a:pt x="91124" y="297201"/>
                </a:lnTo>
                <a:lnTo>
                  <a:pt x="100271" y="295116"/>
                </a:lnTo>
                <a:lnTo>
                  <a:pt x="109449" y="293726"/>
                </a:lnTo>
                <a:lnTo>
                  <a:pt x="118646" y="292799"/>
                </a:lnTo>
                <a:lnTo>
                  <a:pt x="126317" y="290642"/>
                </a:lnTo>
                <a:lnTo>
                  <a:pt x="132971" y="287664"/>
                </a:lnTo>
                <a:lnTo>
                  <a:pt x="138945" y="284140"/>
                </a:lnTo>
                <a:lnTo>
                  <a:pt x="144468" y="280250"/>
                </a:lnTo>
                <a:lnTo>
                  <a:pt x="149689" y="276119"/>
                </a:lnTo>
                <a:lnTo>
                  <a:pt x="154709" y="271824"/>
                </a:lnTo>
                <a:lnTo>
                  <a:pt x="156516" y="265883"/>
                </a:lnTo>
                <a:lnTo>
                  <a:pt x="156182" y="258843"/>
                </a:lnTo>
                <a:lnTo>
                  <a:pt x="150895" y="23552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SMARTInkAnnotation40"/>
          <p:cNvSpPr/>
          <p:nvPr/>
        </p:nvSpPr>
        <p:spPr>
          <a:xfrm>
            <a:off x="4267200" y="1855788"/>
            <a:ext cx="304800" cy="84137"/>
          </a:xfrm>
          <a:custGeom>
            <a:avLst/>
            <a:gdLst/>
            <a:ahLst/>
            <a:cxnLst/>
            <a:rect l="0" t="0" r="0" b="0"/>
            <a:pathLst>
              <a:path w="304801" h="83129">
                <a:moveTo>
                  <a:pt x="0" y="83128"/>
                </a:moveTo>
                <a:lnTo>
                  <a:pt x="0" y="69844"/>
                </a:lnTo>
                <a:lnTo>
                  <a:pt x="8209" y="69527"/>
                </a:lnTo>
                <a:lnTo>
                  <a:pt x="53206" y="69288"/>
                </a:lnTo>
                <a:lnTo>
                  <a:pt x="61640" y="67744"/>
                </a:lnTo>
                <a:lnTo>
                  <a:pt x="70342" y="65175"/>
                </a:lnTo>
                <a:lnTo>
                  <a:pt x="79222" y="61923"/>
                </a:lnTo>
                <a:lnTo>
                  <a:pt x="89760" y="59755"/>
                </a:lnTo>
                <a:lnTo>
                  <a:pt x="101403" y="58310"/>
                </a:lnTo>
                <a:lnTo>
                  <a:pt x="113784" y="57346"/>
                </a:lnTo>
                <a:lnTo>
                  <a:pt x="126655" y="55164"/>
                </a:lnTo>
                <a:lnTo>
                  <a:pt x="139855" y="52170"/>
                </a:lnTo>
                <a:lnTo>
                  <a:pt x="153273" y="48635"/>
                </a:lnTo>
                <a:lnTo>
                  <a:pt x="165297" y="46278"/>
                </a:lnTo>
                <a:lnTo>
                  <a:pt x="176391" y="44707"/>
                </a:lnTo>
                <a:lnTo>
                  <a:pt x="186867" y="43659"/>
                </a:lnTo>
                <a:lnTo>
                  <a:pt x="198468" y="41422"/>
                </a:lnTo>
                <a:lnTo>
                  <a:pt x="210821" y="38390"/>
                </a:lnTo>
                <a:lnTo>
                  <a:pt x="223675" y="34830"/>
                </a:lnTo>
                <a:lnTo>
                  <a:pt x="235322" y="32457"/>
                </a:lnTo>
                <a:lnTo>
                  <a:pt x="246166" y="30874"/>
                </a:lnTo>
                <a:lnTo>
                  <a:pt x="256474" y="29819"/>
                </a:lnTo>
                <a:lnTo>
                  <a:pt x="266425" y="26037"/>
                </a:lnTo>
                <a:lnTo>
                  <a:pt x="276138" y="20437"/>
                </a:lnTo>
                <a:lnTo>
                  <a:pt x="30480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4" name="SMARTInkAnnotation41"/>
          <p:cNvSpPr/>
          <p:nvPr/>
        </p:nvSpPr>
        <p:spPr>
          <a:xfrm>
            <a:off x="4557713" y="1690688"/>
            <a:ext cx="388937" cy="325437"/>
          </a:xfrm>
          <a:custGeom>
            <a:avLst/>
            <a:gdLst/>
            <a:ahLst/>
            <a:cxnLst/>
            <a:rect l="0" t="0" r="0" b="0"/>
            <a:pathLst>
              <a:path w="387738" h="326211">
                <a:moveTo>
                  <a:pt x="110646" y="0"/>
                </a:moveTo>
                <a:lnTo>
                  <a:pt x="91363" y="19284"/>
                </a:lnTo>
                <a:lnTo>
                  <a:pt x="87015" y="25171"/>
                </a:lnTo>
                <a:lnTo>
                  <a:pt x="82577" y="32175"/>
                </a:lnTo>
                <a:lnTo>
                  <a:pt x="78079" y="39922"/>
                </a:lnTo>
                <a:lnTo>
                  <a:pt x="73541" y="49706"/>
                </a:lnTo>
                <a:lnTo>
                  <a:pt x="68976" y="60846"/>
                </a:lnTo>
                <a:lnTo>
                  <a:pt x="64393" y="72892"/>
                </a:lnTo>
                <a:lnTo>
                  <a:pt x="61338" y="85540"/>
                </a:lnTo>
                <a:lnTo>
                  <a:pt x="59301" y="98590"/>
                </a:lnTo>
                <a:lnTo>
                  <a:pt x="57944" y="111909"/>
                </a:lnTo>
                <a:lnTo>
                  <a:pt x="55499" y="125406"/>
                </a:lnTo>
                <a:lnTo>
                  <a:pt x="52330" y="139022"/>
                </a:lnTo>
                <a:lnTo>
                  <a:pt x="48678" y="152718"/>
                </a:lnTo>
                <a:lnTo>
                  <a:pt x="40515" y="180250"/>
                </a:lnTo>
                <a:lnTo>
                  <a:pt x="22731" y="235555"/>
                </a:lnTo>
                <a:lnTo>
                  <a:pt x="19709" y="246322"/>
                </a:lnTo>
                <a:lnTo>
                  <a:pt x="17694" y="255039"/>
                </a:lnTo>
                <a:lnTo>
                  <a:pt x="16351" y="262389"/>
                </a:lnTo>
                <a:lnTo>
                  <a:pt x="13916" y="270369"/>
                </a:lnTo>
                <a:lnTo>
                  <a:pt x="10753" y="278767"/>
                </a:lnTo>
                <a:lnTo>
                  <a:pt x="7105" y="287445"/>
                </a:lnTo>
                <a:lnTo>
                  <a:pt x="4674" y="294769"/>
                </a:lnTo>
                <a:lnTo>
                  <a:pt x="3052" y="301192"/>
                </a:lnTo>
                <a:lnTo>
                  <a:pt x="0" y="317633"/>
                </a:lnTo>
                <a:lnTo>
                  <a:pt x="7221" y="310997"/>
                </a:lnTo>
                <a:lnTo>
                  <a:pt x="46064" y="272394"/>
                </a:lnTo>
                <a:lnTo>
                  <a:pt x="49119" y="267802"/>
                </a:lnTo>
                <a:lnTo>
                  <a:pt x="52513" y="258595"/>
                </a:lnTo>
                <a:lnTo>
                  <a:pt x="56497" y="253985"/>
                </a:lnTo>
                <a:lnTo>
                  <a:pt x="62231" y="249371"/>
                </a:lnTo>
                <a:lnTo>
                  <a:pt x="78847" y="238262"/>
                </a:lnTo>
                <a:lnTo>
                  <a:pt x="85224" y="236743"/>
                </a:lnTo>
                <a:lnTo>
                  <a:pt x="89080" y="236338"/>
                </a:lnTo>
                <a:lnTo>
                  <a:pt x="91651" y="237607"/>
                </a:lnTo>
                <a:lnTo>
                  <a:pt x="93364" y="239993"/>
                </a:lnTo>
                <a:lnTo>
                  <a:pt x="94507" y="243122"/>
                </a:lnTo>
                <a:lnTo>
                  <a:pt x="99882" y="250705"/>
                </a:lnTo>
                <a:lnTo>
                  <a:pt x="103469" y="254882"/>
                </a:lnTo>
                <a:lnTo>
                  <a:pt x="105862" y="259206"/>
                </a:lnTo>
                <a:lnTo>
                  <a:pt x="108520" y="268116"/>
                </a:lnTo>
                <a:lnTo>
                  <a:pt x="110768" y="271108"/>
                </a:lnTo>
                <a:lnTo>
                  <a:pt x="113806" y="273102"/>
                </a:lnTo>
                <a:lnTo>
                  <a:pt x="117371" y="274432"/>
                </a:lnTo>
                <a:lnTo>
                  <a:pt x="125437" y="280014"/>
                </a:lnTo>
                <a:lnTo>
                  <a:pt x="135804" y="288786"/>
                </a:lnTo>
                <a:lnTo>
                  <a:pt x="144954" y="297660"/>
                </a:lnTo>
                <a:lnTo>
                  <a:pt x="148912" y="300040"/>
                </a:lnTo>
                <a:lnTo>
                  <a:pt x="157415" y="302685"/>
                </a:lnTo>
                <a:lnTo>
                  <a:pt x="163377" y="303390"/>
                </a:lnTo>
                <a:lnTo>
                  <a:pt x="170430" y="303860"/>
                </a:lnTo>
                <a:lnTo>
                  <a:pt x="184938" y="304382"/>
                </a:lnTo>
                <a:lnTo>
                  <a:pt x="201760" y="304676"/>
                </a:lnTo>
                <a:lnTo>
                  <a:pt x="233291" y="304784"/>
                </a:lnTo>
                <a:lnTo>
                  <a:pt x="240131" y="303250"/>
                </a:lnTo>
                <a:lnTo>
                  <a:pt x="251836" y="297440"/>
                </a:lnTo>
                <a:lnTo>
                  <a:pt x="262169" y="289727"/>
                </a:lnTo>
                <a:lnTo>
                  <a:pt x="267079" y="285515"/>
                </a:lnTo>
                <a:lnTo>
                  <a:pt x="271893" y="282707"/>
                </a:lnTo>
                <a:lnTo>
                  <a:pt x="281346" y="279587"/>
                </a:lnTo>
                <a:lnTo>
                  <a:pt x="290678" y="274095"/>
                </a:lnTo>
                <a:lnTo>
                  <a:pt x="295322" y="270476"/>
                </a:lnTo>
                <a:lnTo>
                  <a:pt x="298418" y="266523"/>
                </a:lnTo>
                <a:lnTo>
                  <a:pt x="300482" y="262349"/>
                </a:lnTo>
                <a:lnTo>
                  <a:pt x="304368" y="250141"/>
                </a:lnTo>
                <a:lnTo>
                  <a:pt x="297184" y="249607"/>
                </a:lnTo>
                <a:lnTo>
                  <a:pt x="285305" y="249448"/>
                </a:lnTo>
                <a:lnTo>
                  <a:pt x="280964" y="250966"/>
                </a:lnTo>
                <a:lnTo>
                  <a:pt x="272036" y="256757"/>
                </a:lnTo>
                <a:lnTo>
                  <a:pt x="262937" y="260356"/>
                </a:lnTo>
                <a:lnTo>
                  <a:pt x="258355" y="261316"/>
                </a:lnTo>
                <a:lnTo>
                  <a:pt x="249159" y="266488"/>
                </a:lnTo>
                <a:lnTo>
                  <a:pt x="244552" y="270022"/>
                </a:lnTo>
                <a:lnTo>
                  <a:pt x="241480" y="273918"/>
                </a:lnTo>
                <a:lnTo>
                  <a:pt x="239433" y="278054"/>
                </a:lnTo>
                <a:lnTo>
                  <a:pt x="238067" y="282351"/>
                </a:lnTo>
                <a:lnTo>
                  <a:pt x="238697" y="286755"/>
                </a:lnTo>
                <a:lnTo>
                  <a:pt x="240656" y="291231"/>
                </a:lnTo>
                <a:lnTo>
                  <a:pt x="247506" y="302120"/>
                </a:lnTo>
                <a:lnTo>
                  <a:pt x="256047" y="311361"/>
                </a:lnTo>
                <a:lnTo>
                  <a:pt x="261459" y="313792"/>
                </a:lnTo>
                <a:lnTo>
                  <a:pt x="268146" y="315413"/>
                </a:lnTo>
                <a:lnTo>
                  <a:pt x="275682" y="316493"/>
                </a:lnTo>
                <a:lnTo>
                  <a:pt x="283785" y="318753"/>
                </a:lnTo>
                <a:lnTo>
                  <a:pt x="292266" y="321799"/>
                </a:lnTo>
                <a:lnTo>
                  <a:pt x="300999" y="325369"/>
                </a:lnTo>
                <a:lnTo>
                  <a:pt x="309900" y="326210"/>
                </a:lnTo>
                <a:lnTo>
                  <a:pt x="318912" y="325231"/>
                </a:lnTo>
                <a:lnTo>
                  <a:pt x="327999" y="323039"/>
                </a:lnTo>
                <a:lnTo>
                  <a:pt x="338675" y="321577"/>
                </a:lnTo>
                <a:lnTo>
                  <a:pt x="350411" y="320603"/>
                </a:lnTo>
                <a:lnTo>
                  <a:pt x="387737" y="318654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5" name="SMARTInkAnnotation42"/>
          <p:cNvSpPr/>
          <p:nvPr/>
        </p:nvSpPr>
        <p:spPr>
          <a:xfrm>
            <a:off x="5126038" y="1857375"/>
            <a:ext cx="333375" cy="138113"/>
          </a:xfrm>
          <a:custGeom>
            <a:avLst/>
            <a:gdLst/>
            <a:ahLst/>
            <a:cxnLst/>
            <a:rect l="0" t="0" r="0" b="0"/>
            <a:pathLst>
              <a:path w="332504" h="138266">
                <a:moveTo>
                  <a:pt x="41558" y="41354"/>
                </a:moveTo>
                <a:lnTo>
                  <a:pt x="34203" y="41354"/>
                </a:lnTo>
                <a:lnTo>
                  <a:pt x="32037" y="44433"/>
                </a:lnTo>
                <a:lnTo>
                  <a:pt x="30592" y="49564"/>
                </a:lnTo>
                <a:lnTo>
                  <a:pt x="29629" y="56064"/>
                </a:lnTo>
                <a:lnTo>
                  <a:pt x="27448" y="61936"/>
                </a:lnTo>
                <a:lnTo>
                  <a:pt x="24454" y="67391"/>
                </a:lnTo>
                <a:lnTo>
                  <a:pt x="20919" y="72566"/>
                </a:lnTo>
                <a:lnTo>
                  <a:pt x="17023" y="77556"/>
                </a:lnTo>
                <a:lnTo>
                  <a:pt x="12886" y="82422"/>
                </a:lnTo>
                <a:lnTo>
                  <a:pt x="8589" y="87206"/>
                </a:lnTo>
                <a:lnTo>
                  <a:pt x="5724" y="91934"/>
                </a:lnTo>
                <a:lnTo>
                  <a:pt x="3814" y="96626"/>
                </a:lnTo>
                <a:lnTo>
                  <a:pt x="2541" y="101293"/>
                </a:lnTo>
                <a:lnTo>
                  <a:pt x="1692" y="105943"/>
                </a:lnTo>
                <a:lnTo>
                  <a:pt x="1126" y="110583"/>
                </a:lnTo>
                <a:lnTo>
                  <a:pt x="749" y="115216"/>
                </a:lnTo>
                <a:lnTo>
                  <a:pt x="497" y="119844"/>
                </a:lnTo>
                <a:lnTo>
                  <a:pt x="0" y="138096"/>
                </a:lnTo>
                <a:lnTo>
                  <a:pt x="7351" y="138265"/>
                </a:lnTo>
                <a:lnTo>
                  <a:pt x="11056" y="136749"/>
                </a:lnTo>
                <a:lnTo>
                  <a:pt x="15066" y="134199"/>
                </a:lnTo>
                <a:lnTo>
                  <a:pt x="19278" y="130960"/>
                </a:lnTo>
                <a:lnTo>
                  <a:pt x="23626" y="127261"/>
                </a:lnTo>
                <a:lnTo>
                  <a:pt x="28064" y="123256"/>
                </a:lnTo>
                <a:lnTo>
                  <a:pt x="32562" y="119046"/>
                </a:lnTo>
                <a:lnTo>
                  <a:pt x="40179" y="113161"/>
                </a:lnTo>
                <a:lnTo>
                  <a:pt x="49875" y="106159"/>
                </a:lnTo>
                <a:lnTo>
                  <a:pt x="60957" y="98412"/>
                </a:lnTo>
                <a:lnTo>
                  <a:pt x="71424" y="91708"/>
                </a:lnTo>
                <a:lnTo>
                  <a:pt x="81481" y="85699"/>
                </a:lnTo>
                <a:lnTo>
                  <a:pt x="91264" y="80154"/>
                </a:lnTo>
                <a:lnTo>
                  <a:pt x="110344" y="69887"/>
                </a:lnTo>
                <a:lnTo>
                  <a:pt x="119743" y="64994"/>
                </a:lnTo>
                <a:lnTo>
                  <a:pt x="127548" y="60193"/>
                </a:lnTo>
                <a:lnTo>
                  <a:pt x="134291" y="55453"/>
                </a:lnTo>
                <a:lnTo>
                  <a:pt x="140325" y="50753"/>
                </a:lnTo>
                <a:lnTo>
                  <a:pt x="145888" y="47620"/>
                </a:lnTo>
                <a:lnTo>
                  <a:pt x="156173" y="44139"/>
                </a:lnTo>
                <a:lnTo>
                  <a:pt x="165876" y="42592"/>
                </a:lnTo>
                <a:lnTo>
                  <a:pt x="170619" y="42179"/>
                </a:lnTo>
                <a:lnTo>
                  <a:pt x="173780" y="43444"/>
                </a:lnTo>
                <a:lnTo>
                  <a:pt x="175888" y="45826"/>
                </a:lnTo>
                <a:lnTo>
                  <a:pt x="177293" y="48954"/>
                </a:lnTo>
                <a:lnTo>
                  <a:pt x="176690" y="52578"/>
                </a:lnTo>
                <a:lnTo>
                  <a:pt x="174749" y="56534"/>
                </a:lnTo>
                <a:lnTo>
                  <a:pt x="171915" y="60710"/>
                </a:lnTo>
                <a:lnTo>
                  <a:pt x="170027" y="65034"/>
                </a:lnTo>
                <a:lnTo>
                  <a:pt x="168768" y="69456"/>
                </a:lnTo>
                <a:lnTo>
                  <a:pt x="167928" y="73943"/>
                </a:lnTo>
                <a:lnTo>
                  <a:pt x="165829" y="78474"/>
                </a:lnTo>
                <a:lnTo>
                  <a:pt x="162890" y="83034"/>
                </a:lnTo>
                <a:lnTo>
                  <a:pt x="154468" y="94059"/>
                </a:lnTo>
                <a:lnTo>
                  <a:pt x="152237" y="96503"/>
                </a:lnTo>
                <a:lnTo>
                  <a:pt x="140648" y="108463"/>
                </a:lnTo>
                <a:lnTo>
                  <a:pt x="139945" y="110724"/>
                </a:lnTo>
                <a:lnTo>
                  <a:pt x="139477" y="113770"/>
                </a:lnTo>
                <a:lnTo>
                  <a:pt x="139165" y="117341"/>
                </a:lnTo>
                <a:lnTo>
                  <a:pt x="138956" y="118181"/>
                </a:lnTo>
                <a:lnTo>
                  <a:pt x="138725" y="115011"/>
                </a:lnTo>
                <a:lnTo>
                  <a:pt x="140203" y="113550"/>
                </a:lnTo>
                <a:lnTo>
                  <a:pt x="142727" y="112575"/>
                </a:lnTo>
                <a:lnTo>
                  <a:pt x="145949" y="111926"/>
                </a:lnTo>
                <a:lnTo>
                  <a:pt x="149637" y="109954"/>
                </a:lnTo>
                <a:lnTo>
                  <a:pt x="153635" y="107099"/>
                </a:lnTo>
                <a:lnTo>
                  <a:pt x="157840" y="103657"/>
                </a:lnTo>
                <a:lnTo>
                  <a:pt x="160643" y="99823"/>
                </a:lnTo>
                <a:lnTo>
                  <a:pt x="162511" y="95727"/>
                </a:lnTo>
                <a:lnTo>
                  <a:pt x="163757" y="91458"/>
                </a:lnTo>
                <a:lnTo>
                  <a:pt x="167667" y="87072"/>
                </a:lnTo>
                <a:lnTo>
                  <a:pt x="173351" y="82608"/>
                </a:lnTo>
                <a:lnTo>
                  <a:pt x="180220" y="78093"/>
                </a:lnTo>
                <a:lnTo>
                  <a:pt x="187878" y="72004"/>
                </a:lnTo>
                <a:lnTo>
                  <a:pt x="196062" y="64867"/>
                </a:lnTo>
                <a:lnTo>
                  <a:pt x="204597" y="57029"/>
                </a:lnTo>
                <a:lnTo>
                  <a:pt x="211827" y="48725"/>
                </a:lnTo>
                <a:lnTo>
                  <a:pt x="218186" y="40111"/>
                </a:lnTo>
                <a:lnTo>
                  <a:pt x="223964" y="31289"/>
                </a:lnTo>
                <a:lnTo>
                  <a:pt x="229356" y="25408"/>
                </a:lnTo>
                <a:lnTo>
                  <a:pt x="234490" y="21487"/>
                </a:lnTo>
                <a:lnTo>
                  <a:pt x="239452" y="18873"/>
                </a:lnTo>
                <a:lnTo>
                  <a:pt x="244299" y="15591"/>
                </a:lnTo>
                <a:lnTo>
                  <a:pt x="249071" y="11864"/>
                </a:lnTo>
                <a:lnTo>
                  <a:pt x="253791" y="7839"/>
                </a:lnTo>
                <a:lnTo>
                  <a:pt x="258477" y="5156"/>
                </a:lnTo>
                <a:lnTo>
                  <a:pt x="267789" y="2175"/>
                </a:lnTo>
                <a:lnTo>
                  <a:pt x="277059" y="850"/>
                </a:lnTo>
                <a:lnTo>
                  <a:pt x="288198" y="0"/>
                </a:lnTo>
                <a:lnTo>
                  <a:pt x="293826" y="3989"/>
                </a:lnTo>
                <a:lnTo>
                  <a:pt x="297482" y="7208"/>
                </a:lnTo>
                <a:lnTo>
                  <a:pt x="299920" y="10893"/>
                </a:lnTo>
                <a:lnTo>
                  <a:pt x="301544" y="14889"/>
                </a:lnTo>
                <a:lnTo>
                  <a:pt x="302628" y="19093"/>
                </a:lnTo>
                <a:lnTo>
                  <a:pt x="303350" y="23434"/>
                </a:lnTo>
                <a:lnTo>
                  <a:pt x="303831" y="27868"/>
                </a:lnTo>
                <a:lnTo>
                  <a:pt x="304152" y="32364"/>
                </a:lnTo>
                <a:lnTo>
                  <a:pt x="304366" y="36900"/>
                </a:lnTo>
                <a:lnTo>
                  <a:pt x="304604" y="46045"/>
                </a:lnTo>
                <a:lnTo>
                  <a:pt x="304789" y="99467"/>
                </a:lnTo>
                <a:lnTo>
                  <a:pt x="306330" y="104726"/>
                </a:lnTo>
                <a:lnTo>
                  <a:pt x="308897" y="109772"/>
                </a:lnTo>
                <a:lnTo>
                  <a:pt x="312148" y="114675"/>
                </a:lnTo>
                <a:lnTo>
                  <a:pt x="315854" y="117944"/>
                </a:lnTo>
                <a:lnTo>
                  <a:pt x="319864" y="120123"/>
                </a:lnTo>
                <a:lnTo>
                  <a:pt x="332503" y="12448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" name="SMARTInkAnnotation43"/>
          <p:cNvSpPr/>
          <p:nvPr/>
        </p:nvSpPr>
        <p:spPr>
          <a:xfrm>
            <a:off x="5570538" y="1843088"/>
            <a:ext cx="193675" cy="163512"/>
          </a:xfrm>
          <a:custGeom>
            <a:avLst/>
            <a:gdLst/>
            <a:ahLst/>
            <a:cxnLst/>
            <a:rect l="0" t="0" r="0" b="0"/>
            <a:pathLst>
              <a:path w="193702" h="164034">
                <a:moveTo>
                  <a:pt x="152138" y="0"/>
                </a:moveTo>
                <a:lnTo>
                  <a:pt x="144783" y="0"/>
                </a:lnTo>
                <a:lnTo>
                  <a:pt x="141077" y="1540"/>
                </a:lnTo>
                <a:lnTo>
                  <a:pt x="137067" y="4105"/>
                </a:lnTo>
                <a:lnTo>
                  <a:pt x="132854" y="7355"/>
                </a:lnTo>
                <a:lnTo>
                  <a:pt x="115858" y="19176"/>
                </a:lnTo>
                <a:lnTo>
                  <a:pt x="104861" y="26639"/>
                </a:lnTo>
                <a:lnTo>
                  <a:pt x="94450" y="34692"/>
                </a:lnTo>
                <a:lnTo>
                  <a:pt x="84430" y="43140"/>
                </a:lnTo>
                <a:lnTo>
                  <a:pt x="74673" y="51851"/>
                </a:lnTo>
                <a:lnTo>
                  <a:pt x="55620" y="69740"/>
                </a:lnTo>
                <a:lnTo>
                  <a:pt x="25657" y="98955"/>
                </a:lnTo>
                <a:lnTo>
                  <a:pt x="20096" y="105995"/>
                </a:lnTo>
                <a:lnTo>
                  <a:pt x="14849" y="113766"/>
                </a:lnTo>
                <a:lnTo>
                  <a:pt x="9812" y="122026"/>
                </a:lnTo>
                <a:lnTo>
                  <a:pt x="6454" y="129072"/>
                </a:lnTo>
                <a:lnTo>
                  <a:pt x="4215" y="135308"/>
                </a:lnTo>
                <a:lnTo>
                  <a:pt x="622" y="149024"/>
                </a:lnTo>
                <a:lnTo>
                  <a:pt x="327" y="151689"/>
                </a:lnTo>
                <a:lnTo>
                  <a:pt x="131" y="155005"/>
                </a:lnTo>
                <a:lnTo>
                  <a:pt x="0" y="158755"/>
                </a:lnTo>
                <a:lnTo>
                  <a:pt x="1452" y="161255"/>
                </a:lnTo>
                <a:lnTo>
                  <a:pt x="3959" y="162921"/>
                </a:lnTo>
                <a:lnTo>
                  <a:pt x="7170" y="164033"/>
                </a:lnTo>
                <a:lnTo>
                  <a:pt x="9311" y="163234"/>
                </a:lnTo>
                <a:lnTo>
                  <a:pt x="10738" y="161162"/>
                </a:lnTo>
                <a:lnTo>
                  <a:pt x="11690" y="158241"/>
                </a:lnTo>
                <a:lnTo>
                  <a:pt x="13863" y="156294"/>
                </a:lnTo>
                <a:lnTo>
                  <a:pt x="16852" y="154996"/>
                </a:lnTo>
                <a:lnTo>
                  <a:pt x="20383" y="154131"/>
                </a:lnTo>
                <a:lnTo>
                  <a:pt x="25816" y="152014"/>
                </a:lnTo>
                <a:lnTo>
                  <a:pt x="32517" y="149064"/>
                </a:lnTo>
                <a:lnTo>
                  <a:pt x="40064" y="145558"/>
                </a:lnTo>
                <a:lnTo>
                  <a:pt x="46634" y="141681"/>
                </a:lnTo>
                <a:lnTo>
                  <a:pt x="52553" y="137557"/>
                </a:lnTo>
                <a:lnTo>
                  <a:pt x="58039" y="133268"/>
                </a:lnTo>
                <a:lnTo>
                  <a:pt x="63236" y="128870"/>
                </a:lnTo>
                <a:lnTo>
                  <a:pt x="68240" y="124398"/>
                </a:lnTo>
                <a:lnTo>
                  <a:pt x="73115" y="119877"/>
                </a:lnTo>
                <a:lnTo>
                  <a:pt x="94685" y="98805"/>
                </a:lnTo>
                <a:lnTo>
                  <a:pt x="101521" y="93579"/>
                </a:lnTo>
                <a:lnTo>
                  <a:pt x="107618" y="90095"/>
                </a:lnTo>
                <a:lnTo>
                  <a:pt x="113221" y="87773"/>
                </a:lnTo>
                <a:lnTo>
                  <a:pt x="116957" y="84685"/>
                </a:lnTo>
                <a:lnTo>
                  <a:pt x="119448" y="81087"/>
                </a:lnTo>
                <a:lnTo>
                  <a:pt x="121108" y="77149"/>
                </a:lnTo>
                <a:lnTo>
                  <a:pt x="122215" y="76063"/>
                </a:lnTo>
                <a:lnTo>
                  <a:pt x="122953" y="76878"/>
                </a:lnTo>
                <a:lnTo>
                  <a:pt x="124137" y="81893"/>
                </a:lnTo>
                <a:lnTo>
                  <a:pt x="120194" y="86684"/>
                </a:lnTo>
                <a:lnTo>
                  <a:pt x="116987" y="90116"/>
                </a:lnTo>
                <a:lnTo>
                  <a:pt x="114850" y="93944"/>
                </a:lnTo>
                <a:lnTo>
                  <a:pt x="113424" y="98036"/>
                </a:lnTo>
                <a:lnTo>
                  <a:pt x="111137" y="108308"/>
                </a:lnTo>
                <a:lnTo>
                  <a:pt x="110949" y="110690"/>
                </a:lnTo>
                <a:lnTo>
                  <a:pt x="110824" y="113818"/>
                </a:lnTo>
                <a:lnTo>
                  <a:pt x="110623" y="122543"/>
                </a:lnTo>
                <a:lnTo>
                  <a:pt x="110579" y="143786"/>
                </a:lnTo>
                <a:lnTo>
                  <a:pt x="112116" y="146657"/>
                </a:lnTo>
                <a:lnTo>
                  <a:pt x="114681" y="148571"/>
                </a:lnTo>
                <a:lnTo>
                  <a:pt x="117930" y="149848"/>
                </a:lnTo>
                <a:lnTo>
                  <a:pt x="121636" y="150698"/>
                </a:lnTo>
                <a:lnTo>
                  <a:pt x="125645" y="151266"/>
                </a:lnTo>
                <a:lnTo>
                  <a:pt x="129858" y="151644"/>
                </a:lnTo>
                <a:lnTo>
                  <a:pt x="134206" y="151896"/>
                </a:lnTo>
                <a:lnTo>
                  <a:pt x="143142" y="152176"/>
                </a:lnTo>
                <a:lnTo>
                  <a:pt x="193701" y="1524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7" name="SMARTInkAnnotation44"/>
          <p:cNvSpPr/>
          <p:nvPr/>
        </p:nvSpPr>
        <p:spPr>
          <a:xfrm>
            <a:off x="5848350" y="1828800"/>
            <a:ext cx="150813" cy="193675"/>
          </a:xfrm>
          <a:custGeom>
            <a:avLst/>
            <a:gdLst/>
            <a:ahLst/>
            <a:cxnLst/>
            <a:rect l="0" t="0" r="0" b="0"/>
            <a:pathLst>
              <a:path w="151351" h="193948">
                <a:moveTo>
                  <a:pt x="151350" y="0"/>
                </a:moveTo>
                <a:lnTo>
                  <a:pt x="111428" y="0"/>
                </a:lnTo>
                <a:lnTo>
                  <a:pt x="103184" y="1539"/>
                </a:lnTo>
                <a:lnTo>
                  <a:pt x="94609" y="4104"/>
                </a:lnTo>
                <a:lnTo>
                  <a:pt x="85814" y="7354"/>
                </a:lnTo>
                <a:lnTo>
                  <a:pt x="76871" y="11060"/>
                </a:lnTo>
                <a:lnTo>
                  <a:pt x="67832" y="15070"/>
                </a:lnTo>
                <a:lnTo>
                  <a:pt x="49577" y="23631"/>
                </a:lnTo>
                <a:lnTo>
                  <a:pt x="31200" y="32567"/>
                </a:lnTo>
                <a:lnTo>
                  <a:pt x="23529" y="37105"/>
                </a:lnTo>
                <a:lnTo>
                  <a:pt x="16876" y="41670"/>
                </a:lnTo>
                <a:lnTo>
                  <a:pt x="10901" y="46252"/>
                </a:lnTo>
                <a:lnTo>
                  <a:pt x="6917" y="50847"/>
                </a:lnTo>
                <a:lnTo>
                  <a:pt x="4262" y="55449"/>
                </a:lnTo>
                <a:lnTo>
                  <a:pt x="2491" y="60057"/>
                </a:lnTo>
                <a:lnTo>
                  <a:pt x="1312" y="64668"/>
                </a:lnTo>
                <a:lnTo>
                  <a:pt x="524" y="69282"/>
                </a:lnTo>
                <a:lnTo>
                  <a:pt x="0" y="73897"/>
                </a:lnTo>
                <a:lnTo>
                  <a:pt x="1190" y="78513"/>
                </a:lnTo>
                <a:lnTo>
                  <a:pt x="3522" y="83130"/>
                </a:lnTo>
                <a:lnTo>
                  <a:pt x="6617" y="87747"/>
                </a:lnTo>
                <a:lnTo>
                  <a:pt x="10218" y="92364"/>
                </a:lnTo>
                <a:lnTo>
                  <a:pt x="14160" y="96982"/>
                </a:lnTo>
                <a:lnTo>
                  <a:pt x="18326" y="101600"/>
                </a:lnTo>
                <a:lnTo>
                  <a:pt x="27061" y="110836"/>
                </a:lnTo>
                <a:lnTo>
                  <a:pt x="45212" y="129309"/>
                </a:lnTo>
                <a:lnTo>
                  <a:pt x="49803" y="132387"/>
                </a:lnTo>
                <a:lnTo>
                  <a:pt x="54404" y="134440"/>
                </a:lnTo>
                <a:lnTo>
                  <a:pt x="59010" y="135808"/>
                </a:lnTo>
                <a:lnTo>
                  <a:pt x="63621" y="138260"/>
                </a:lnTo>
                <a:lnTo>
                  <a:pt x="68234" y="141434"/>
                </a:lnTo>
                <a:lnTo>
                  <a:pt x="72849" y="145089"/>
                </a:lnTo>
                <a:lnTo>
                  <a:pt x="77464" y="149065"/>
                </a:lnTo>
                <a:lnTo>
                  <a:pt x="82081" y="153255"/>
                </a:lnTo>
                <a:lnTo>
                  <a:pt x="93197" y="163686"/>
                </a:lnTo>
                <a:lnTo>
                  <a:pt x="94108" y="166082"/>
                </a:lnTo>
                <a:lnTo>
                  <a:pt x="94716" y="169218"/>
                </a:lnTo>
                <a:lnTo>
                  <a:pt x="95692" y="177957"/>
                </a:lnTo>
                <a:lnTo>
                  <a:pt x="95826" y="183258"/>
                </a:lnTo>
                <a:lnTo>
                  <a:pt x="95861" y="186826"/>
                </a:lnTo>
                <a:lnTo>
                  <a:pt x="94346" y="189205"/>
                </a:lnTo>
                <a:lnTo>
                  <a:pt x="91796" y="190791"/>
                </a:lnTo>
                <a:lnTo>
                  <a:pt x="83997" y="193337"/>
                </a:lnTo>
                <a:lnTo>
                  <a:pt x="80279" y="193545"/>
                </a:lnTo>
                <a:lnTo>
                  <a:pt x="67937" y="193777"/>
                </a:lnTo>
                <a:lnTo>
                  <a:pt x="36277" y="193947"/>
                </a:lnTo>
                <a:lnTo>
                  <a:pt x="33071" y="192413"/>
                </a:lnTo>
                <a:lnTo>
                  <a:pt x="30934" y="189851"/>
                </a:lnTo>
                <a:lnTo>
                  <a:pt x="29509" y="186603"/>
                </a:lnTo>
                <a:lnTo>
                  <a:pt x="27020" y="184438"/>
                </a:lnTo>
                <a:lnTo>
                  <a:pt x="23821" y="182995"/>
                </a:lnTo>
                <a:lnTo>
                  <a:pt x="12805" y="18010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8" name="SMARTInkAnnotation45"/>
          <p:cNvSpPr/>
          <p:nvPr/>
        </p:nvSpPr>
        <p:spPr>
          <a:xfrm>
            <a:off x="6026150" y="1843088"/>
            <a:ext cx="166688" cy="179387"/>
          </a:xfrm>
          <a:custGeom>
            <a:avLst/>
            <a:gdLst/>
            <a:ahLst/>
            <a:cxnLst/>
            <a:rect l="0" t="0" r="0" b="0"/>
            <a:pathLst>
              <a:path w="166255" h="180054">
                <a:moveTo>
                  <a:pt x="166254" y="0"/>
                </a:moveTo>
                <a:lnTo>
                  <a:pt x="158900" y="7355"/>
                </a:lnTo>
                <a:lnTo>
                  <a:pt x="155194" y="9521"/>
                </a:lnTo>
                <a:lnTo>
                  <a:pt x="151184" y="10966"/>
                </a:lnTo>
                <a:lnTo>
                  <a:pt x="146971" y="11929"/>
                </a:lnTo>
                <a:lnTo>
                  <a:pt x="141084" y="12571"/>
                </a:lnTo>
                <a:lnTo>
                  <a:pt x="134079" y="12999"/>
                </a:lnTo>
                <a:lnTo>
                  <a:pt x="126332" y="13284"/>
                </a:lnTo>
                <a:lnTo>
                  <a:pt x="119627" y="15014"/>
                </a:lnTo>
                <a:lnTo>
                  <a:pt x="113618" y="17706"/>
                </a:lnTo>
                <a:lnTo>
                  <a:pt x="108072" y="21040"/>
                </a:lnTo>
                <a:lnTo>
                  <a:pt x="102836" y="24803"/>
                </a:lnTo>
                <a:lnTo>
                  <a:pt x="97806" y="28850"/>
                </a:lnTo>
                <a:lnTo>
                  <a:pt x="92913" y="33088"/>
                </a:lnTo>
                <a:lnTo>
                  <a:pt x="86572" y="35913"/>
                </a:lnTo>
                <a:lnTo>
                  <a:pt x="79267" y="37797"/>
                </a:lnTo>
                <a:lnTo>
                  <a:pt x="71317" y="39052"/>
                </a:lnTo>
                <a:lnTo>
                  <a:pt x="66018" y="41429"/>
                </a:lnTo>
                <a:lnTo>
                  <a:pt x="62484" y="44553"/>
                </a:lnTo>
                <a:lnTo>
                  <a:pt x="60129" y="48174"/>
                </a:lnTo>
                <a:lnTo>
                  <a:pt x="58558" y="52128"/>
                </a:lnTo>
                <a:lnTo>
                  <a:pt x="57512" y="56304"/>
                </a:lnTo>
                <a:lnTo>
                  <a:pt x="56814" y="60627"/>
                </a:lnTo>
                <a:lnTo>
                  <a:pt x="56349" y="65048"/>
                </a:lnTo>
                <a:lnTo>
                  <a:pt x="56038" y="69535"/>
                </a:lnTo>
                <a:lnTo>
                  <a:pt x="55540" y="80442"/>
                </a:lnTo>
                <a:lnTo>
                  <a:pt x="55454" y="89687"/>
                </a:lnTo>
                <a:lnTo>
                  <a:pt x="56981" y="93658"/>
                </a:lnTo>
                <a:lnTo>
                  <a:pt x="59539" y="97844"/>
                </a:lnTo>
                <a:lnTo>
                  <a:pt x="62784" y="102175"/>
                </a:lnTo>
                <a:lnTo>
                  <a:pt x="66486" y="105062"/>
                </a:lnTo>
                <a:lnTo>
                  <a:pt x="70493" y="106987"/>
                </a:lnTo>
                <a:lnTo>
                  <a:pt x="74705" y="108270"/>
                </a:lnTo>
                <a:lnTo>
                  <a:pt x="79052" y="110665"/>
                </a:lnTo>
                <a:lnTo>
                  <a:pt x="83489" y="113801"/>
                </a:lnTo>
                <a:lnTo>
                  <a:pt x="87986" y="117431"/>
                </a:lnTo>
                <a:lnTo>
                  <a:pt x="90985" y="121390"/>
                </a:lnTo>
                <a:lnTo>
                  <a:pt x="92984" y="125569"/>
                </a:lnTo>
                <a:lnTo>
                  <a:pt x="94317" y="129895"/>
                </a:lnTo>
                <a:lnTo>
                  <a:pt x="96745" y="134318"/>
                </a:lnTo>
                <a:lnTo>
                  <a:pt x="99902" y="138806"/>
                </a:lnTo>
                <a:lnTo>
                  <a:pt x="103547" y="143337"/>
                </a:lnTo>
                <a:lnTo>
                  <a:pt x="105976" y="147897"/>
                </a:lnTo>
                <a:lnTo>
                  <a:pt x="107597" y="152477"/>
                </a:lnTo>
                <a:lnTo>
                  <a:pt x="110196" y="163533"/>
                </a:lnTo>
                <a:lnTo>
                  <a:pt x="110552" y="169150"/>
                </a:lnTo>
                <a:lnTo>
                  <a:pt x="110647" y="172803"/>
                </a:lnTo>
                <a:lnTo>
                  <a:pt x="109170" y="175238"/>
                </a:lnTo>
                <a:lnTo>
                  <a:pt x="106647" y="176862"/>
                </a:lnTo>
                <a:lnTo>
                  <a:pt x="103425" y="177944"/>
                </a:lnTo>
                <a:lnTo>
                  <a:pt x="99738" y="178666"/>
                </a:lnTo>
                <a:lnTo>
                  <a:pt x="95740" y="179147"/>
                </a:lnTo>
                <a:lnTo>
                  <a:pt x="91536" y="179468"/>
                </a:lnTo>
                <a:lnTo>
                  <a:pt x="87193" y="179681"/>
                </a:lnTo>
                <a:lnTo>
                  <a:pt x="78264" y="179919"/>
                </a:lnTo>
                <a:lnTo>
                  <a:pt x="57227" y="180053"/>
                </a:lnTo>
                <a:lnTo>
                  <a:pt x="48927" y="178532"/>
                </a:lnTo>
                <a:lnTo>
                  <a:pt x="40315" y="175979"/>
                </a:lnTo>
                <a:lnTo>
                  <a:pt x="31495" y="172738"/>
                </a:lnTo>
                <a:lnTo>
                  <a:pt x="24075" y="170577"/>
                </a:lnTo>
                <a:lnTo>
                  <a:pt x="17589" y="169136"/>
                </a:lnTo>
                <a:lnTo>
                  <a:pt x="0" y="166254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9" name="SMARTInkAnnotation46"/>
          <p:cNvSpPr/>
          <p:nvPr/>
        </p:nvSpPr>
        <p:spPr>
          <a:xfrm>
            <a:off x="6484938" y="1677988"/>
            <a:ext cx="387350" cy="300037"/>
          </a:xfrm>
          <a:custGeom>
            <a:avLst/>
            <a:gdLst/>
            <a:ahLst/>
            <a:cxnLst/>
            <a:rect l="0" t="0" r="0" b="0"/>
            <a:pathLst>
              <a:path w="387282" h="300448">
                <a:moveTo>
                  <a:pt x="151754" y="11929"/>
                </a:moveTo>
                <a:lnTo>
                  <a:pt x="151754" y="0"/>
                </a:lnTo>
                <a:lnTo>
                  <a:pt x="151754" y="6000"/>
                </a:lnTo>
                <a:lnTo>
                  <a:pt x="150215" y="7976"/>
                </a:lnTo>
                <a:lnTo>
                  <a:pt x="147649" y="9294"/>
                </a:lnTo>
                <a:lnTo>
                  <a:pt x="144399" y="10172"/>
                </a:lnTo>
                <a:lnTo>
                  <a:pt x="142232" y="12297"/>
                </a:lnTo>
                <a:lnTo>
                  <a:pt x="140788" y="15253"/>
                </a:lnTo>
                <a:lnTo>
                  <a:pt x="139824" y="18763"/>
                </a:lnTo>
                <a:lnTo>
                  <a:pt x="134650" y="26768"/>
                </a:lnTo>
                <a:lnTo>
                  <a:pt x="127219" y="35458"/>
                </a:lnTo>
                <a:lnTo>
                  <a:pt x="118785" y="44451"/>
                </a:lnTo>
                <a:lnTo>
                  <a:pt x="112841" y="53622"/>
                </a:lnTo>
                <a:lnTo>
                  <a:pt x="105799" y="65894"/>
                </a:lnTo>
                <a:lnTo>
                  <a:pt x="98027" y="80233"/>
                </a:lnTo>
                <a:lnTo>
                  <a:pt x="91306" y="94410"/>
                </a:lnTo>
                <a:lnTo>
                  <a:pt x="85285" y="108480"/>
                </a:lnTo>
                <a:lnTo>
                  <a:pt x="79733" y="122478"/>
                </a:lnTo>
                <a:lnTo>
                  <a:pt x="72952" y="136429"/>
                </a:lnTo>
                <a:lnTo>
                  <a:pt x="65352" y="150347"/>
                </a:lnTo>
                <a:lnTo>
                  <a:pt x="57207" y="164244"/>
                </a:lnTo>
                <a:lnTo>
                  <a:pt x="50238" y="178127"/>
                </a:lnTo>
                <a:lnTo>
                  <a:pt x="44052" y="192000"/>
                </a:lnTo>
                <a:lnTo>
                  <a:pt x="38389" y="205867"/>
                </a:lnTo>
                <a:lnTo>
                  <a:pt x="33074" y="218191"/>
                </a:lnTo>
                <a:lnTo>
                  <a:pt x="23064" y="240094"/>
                </a:lnTo>
                <a:lnTo>
                  <a:pt x="19778" y="250245"/>
                </a:lnTo>
                <a:lnTo>
                  <a:pt x="17589" y="260091"/>
                </a:lnTo>
                <a:lnTo>
                  <a:pt x="16129" y="269734"/>
                </a:lnTo>
                <a:lnTo>
                  <a:pt x="13616" y="276163"/>
                </a:lnTo>
                <a:lnTo>
                  <a:pt x="10402" y="280449"/>
                </a:lnTo>
                <a:lnTo>
                  <a:pt x="6719" y="283306"/>
                </a:lnTo>
                <a:lnTo>
                  <a:pt x="4264" y="286750"/>
                </a:lnTo>
                <a:lnTo>
                  <a:pt x="1536" y="294682"/>
                </a:lnTo>
                <a:lnTo>
                  <a:pt x="0" y="300447"/>
                </a:lnTo>
                <a:lnTo>
                  <a:pt x="1324" y="299717"/>
                </a:lnTo>
                <a:lnTo>
                  <a:pt x="10542" y="291334"/>
                </a:lnTo>
                <a:lnTo>
                  <a:pt x="38010" y="264187"/>
                </a:lnTo>
                <a:lnTo>
                  <a:pt x="78696" y="223528"/>
                </a:lnTo>
                <a:lnTo>
                  <a:pt x="87654" y="216110"/>
                </a:lnTo>
                <a:lnTo>
                  <a:pt x="96706" y="209626"/>
                </a:lnTo>
                <a:lnTo>
                  <a:pt x="105819" y="203763"/>
                </a:lnTo>
                <a:lnTo>
                  <a:pt x="114973" y="196776"/>
                </a:lnTo>
                <a:lnTo>
                  <a:pt x="124154" y="189039"/>
                </a:lnTo>
                <a:lnTo>
                  <a:pt x="133354" y="180802"/>
                </a:lnTo>
                <a:lnTo>
                  <a:pt x="142566" y="175311"/>
                </a:lnTo>
                <a:lnTo>
                  <a:pt x="151787" y="171651"/>
                </a:lnTo>
                <a:lnTo>
                  <a:pt x="161012" y="169210"/>
                </a:lnTo>
                <a:lnTo>
                  <a:pt x="167162" y="166044"/>
                </a:lnTo>
                <a:lnTo>
                  <a:pt x="171262" y="162393"/>
                </a:lnTo>
                <a:lnTo>
                  <a:pt x="173996" y="158420"/>
                </a:lnTo>
                <a:lnTo>
                  <a:pt x="177357" y="155772"/>
                </a:lnTo>
                <a:lnTo>
                  <a:pt x="181138" y="154006"/>
                </a:lnTo>
                <a:lnTo>
                  <a:pt x="185198" y="152829"/>
                </a:lnTo>
                <a:lnTo>
                  <a:pt x="187904" y="153583"/>
                </a:lnTo>
                <a:lnTo>
                  <a:pt x="189709" y="155626"/>
                </a:lnTo>
                <a:lnTo>
                  <a:pt x="190911" y="158527"/>
                </a:lnTo>
                <a:lnTo>
                  <a:pt x="192248" y="165855"/>
                </a:lnTo>
                <a:lnTo>
                  <a:pt x="192842" y="174244"/>
                </a:lnTo>
                <a:lnTo>
                  <a:pt x="193106" y="183103"/>
                </a:lnTo>
                <a:lnTo>
                  <a:pt x="193289" y="210037"/>
                </a:lnTo>
                <a:lnTo>
                  <a:pt x="193312" y="236302"/>
                </a:lnTo>
                <a:lnTo>
                  <a:pt x="194853" y="241559"/>
                </a:lnTo>
                <a:lnTo>
                  <a:pt x="197420" y="246604"/>
                </a:lnTo>
                <a:lnTo>
                  <a:pt x="200670" y="251506"/>
                </a:lnTo>
                <a:lnTo>
                  <a:pt x="202838" y="256314"/>
                </a:lnTo>
                <a:lnTo>
                  <a:pt x="204283" y="261058"/>
                </a:lnTo>
                <a:lnTo>
                  <a:pt x="206601" y="272379"/>
                </a:lnTo>
                <a:lnTo>
                  <a:pt x="208331" y="273308"/>
                </a:lnTo>
                <a:lnTo>
                  <a:pt x="214358" y="274340"/>
                </a:lnTo>
                <a:lnTo>
                  <a:pt x="226405" y="274921"/>
                </a:lnTo>
                <a:lnTo>
                  <a:pt x="232370" y="275093"/>
                </a:lnTo>
                <a:lnTo>
                  <a:pt x="241975" y="271028"/>
                </a:lnTo>
                <a:lnTo>
                  <a:pt x="256507" y="264090"/>
                </a:lnTo>
                <a:lnTo>
                  <a:pt x="273228" y="255875"/>
                </a:lnTo>
                <a:lnTo>
                  <a:pt x="280458" y="251530"/>
                </a:lnTo>
                <a:lnTo>
                  <a:pt x="286817" y="247093"/>
                </a:lnTo>
                <a:lnTo>
                  <a:pt x="297988" y="238058"/>
                </a:lnTo>
                <a:lnTo>
                  <a:pt x="308084" y="228912"/>
                </a:lnTo>
                <a:lnTo>
                  <a:pt x="317703" y="219715"/>
                </a:lnTo>
                <a:lnTo>
                  <a:pt x="322423" y="215108"/>
                </a:lnTo>
                <a:lnTo>
                  <a:pt x="327108" y="208957"/>
                </a:lnTo>
                <a:lnTo>
                  <a:pt x="331772" y="201778"/>
                </a:lnTo>
                <a:lnTo>
                  <a:pt x="336420" y="193913"/>
                </a:lnTo>
                <a:lnTo>
                  <a:pt x="341059" y="187131"/>
                </a:lnTo>
                <a:lnTo>
                  <a:pt x="345690" y="181069"/>
                </a:lnTo>
                <a:lnTo>
                  <a:pt x="358759" y="165309"/>
                </a:lnTo>
                <a:lnTo>
                  <a:pt x="351977" y="171974"/>
                </a:lnTo>
                <a:lnTo>
                  <a:pt x="349889" y="175583"/>
                </a:lnTo>
                <a:lnTo>
                  <a:pt x="347571" y="183699"/>
                </a:lnTo>
                <a:lnTo>
                  <a:pt x="346542" y="192437"/>
                </a:lnTo>
                <a:lnTo>
                  <a:pt x="346267" y="196922"/>
                </a:lnTo>
                <a:lnTo>
                  <a:pt x="344545" y="201452"/>
                </a:lnTo>
                <a:lnTo>
                  <a:pt x="338526" y="210590"/>
                </a:lnTo>
                <a:lnTo>
                  <a:pt x="334824" y="219782"/>
                </a:lnTo>
                <a:lnTo>
                  <a:pt x="333179" y="228999"/>
                </a:lnTo>
                <a:lnTo>
                  <a:pt x="332448" y="238227"/>
                </a:lnTo>
                <a:lnTo>
                  <a:pt x="333792" y="242843"/>
                </a:lnTo>
                <a:lnTo>
                  <a:pt x="339391" y="252076"/>
                </a:lnTo>
                <a:lnTo>
                  <a:pt x="343842" y="258575"/>
                </a:lnTo>
                <a:lnTo>
                  <a:pt x="346007" y="259487"/>
                </a:lnTo>
                <a:lnTo>
                  <a:pt x="356407" y="260770"/>
                </a:lnTo>
                <a:lnTo>
                  <a:pt x="367700" y="261151"/>
                </a:lnTo>
                <a:lnTo>
                  <a:pt x="370881" y="261240"/>
                </a:lnTo>
                <a:lnTo>
                  <a:pt x="376401" y="257174"/>
                </a:lnTo>
                <a:lnTo>
                  <a:pt x="380027" y="253935"/>
                </a:lnTo>
                <a:lnTo>
                  <a:pt x="382445" y="248697"/>
                </a:lnTo>
                <a:lnTo>
                  <a:pt x="384058" y="242125"/>
                </a:lnTo>
                <a:lnTo>
                  <a:pt x="387281" y="21974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0" name="SMARTInkAnnotation47"/>
          <p:cNvSpPr/>
          <p:nvPr/>
        </p:nvSpPr>
        <p:spPr>
          <a:xfrm>
            <a:off x="6843713" y="1717675"/>
            <a:ext cx="41275" cy="14288"/>
          </a:xfrm>
          <a:custGeom>
            <a:avLst/>
            <a:gdLst/>
            <a:ahLst/>
            <a:cxnLst/>
            <a:rect l="0" t="0" r="0" b="0"/>
            <a:pathLst>
              <a:path w="41565" h="13856">
                <a:moveTo>
                  <a:pt x="0" y="13855"/>
                </a:moveTo>
                <a:lnTo>
                  <a:pt x="7355" y="13855"/>
                </a:lnTo>
                <a:lnTo>
                  <a:pt x="9521" y="12315"/>
                </a:lnTo>
                <a:lnTo>
                  <a:pt x="10966" y="9750"/>
                </a:lnTo>
                <a:lnTo>
                  <a:pt x="11929" y="6500"/>
                </a:lnTo>
                <a:lnTo>
                  <a:pt x="14110" y="4333"/>
                </a:lnTo>
                <a:lnTo>
                  <a:pt x="17104" y="2889"/>
                </a:lnTo>
                <a:lnTo>
                  <a:pt x="20639" y="1926"/>
                </a:lnTo>
                <a:lnTo>
                  <a:pt x="24535" y="1284"/>
                </a:lnTo>
                <a:lnTo>
                  <a:pt x="28672" y="856"/>
                </a:lnTo>
                <a:lnTo>
                  <a:pt x="41564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" name="SMARTInkAnnotation48"/>
          <p:cNvSpPr/>
          <p:nvPr/>
        </p:nvSpPr>
        <p:spPr>
          <a:xfrm>
            <a:off x="6996113" y="1635125"/>
            <a:ext cx="125412" cy="344488"/>
          </a:xfrm>
          <a:custGeom>
            <a:avLst/>
            <a:gdLst/>
            <a:ahLst/>
            <a:cxnLst/>
            <a:rect l="0" t="0" r="0" b="0"/>
            <a:pathLst>
              <a:path w="124447" h="344121">
                <a:moveTo>
                  <a:pt x="124446" y="0"/>
                </a:moveTo>
                <a:lnTo>
                  <a:pt x="112518" y="0"/>
                </a:lnTo>
                <a:lnTo>
                  <a:pt x="111876" y="1539"/>
                </a:lnTo>
                <a:lnTo>
                  <a:pt x="111163" y="7355"/>
                </a:lnTo>
                <a:lnTo>
                  <a:pt x="109433" y="11061"/>
                </a:lnTo>
                <a:lnTo>
                  <a:pt x="106741" y="15071"/>
                </a:lnTo>
                <a:lnTo>
                  <a:pt x="103406" y="19283"/>
                </a:lnTo>
                <a:lnTo>
                  <a:pt x="99644" y="23631"/>
                </a:lnTo>
                <a:lnTo>
                  <a:pt x="95597" y="28069"/>
                </a:lnTo>
                <a:lnTo>
                  <a:pt x="91358" y="32567"/>
                </a:lnTo>
                <a:lnTo>
                  <a:pt x="86994" y="41724"/>
                </a:lnTo>
                <a:lnTo>
                  <a:pt x="82545" y="53986"/>
                </a:lnTo>
                <a:lnTo>
                  <a:pt x="78039" y="68317"/>
                </a:lnTo>
                <a:lnTo>
                  <a:pt x="71957" y="82490"/>
                </a:lnTo>
                <a:lnTo>
                  <a:pt x="64824" y="96557"/>
                </a:lnTo>
                <a:lnTo>
                  <a:pt x="56988" y="110553"/>
                </a:lnTo>
                <a:lnTo>
                  <a:pt x="50226" y="124502"/>
                </a:lnTo>
                <a:lnTo>
                  <a:pt x="44178" y="138419"/>
                </a:lnTo>
                <a:lnTo>
                  <a:pt x="38607" y="152316"/>
                </a:lnTo>
                <a:lnTo>
                  <a:pt x="28312" y="180072"/>
                </a:lnTo>
                <a:lnTo>
                  <a:pt x="9160" y="235520"/>
                </a:lnTo>
                <a:lnTo>
                  <a:pt x="6025" y="247837"/>
                </a:lnTo>
                <a:lnTo>
                  <a:pt x="3936" y="259128"/>
                </a:lnTo>
                <a:lnTo>
                  <a:pt x="2542" y="269734"/>
                </a:lnTo>
                <a:lnTo>
                  <a:pt x="1614" y="279883"/>
                </a:lnTo>
                <a:lnTo>
                  <a:pt x="995" y="289728"/>
                </a:lnTo>
                <a:lnTo>
                  <a:pt x="307" y="307338"/>
                </a:lnTo>
                <a:lnTo>
                  <a:pt x="0" y="320295"/>
                </a:lnTo>
                <a:lnTo>
                  <a:pt x="1458" y="324367"/>
                </a:lnTo>
                <a:lnTo>
                  <a:pt x="3969" y="327081"/>
                </a:lnTo>
                <a:lnTo>
                  <a:pt x="7183" y="328890"/>
                </a:lnTo>
                <a:lnTo>
                  <a:pt x="10865" y="331636"/>
                </a:lnTo>
                <a:lnTo>
                  <a:pt x="14859" y="335006"/>
                </a:lnTo>
                <a:lnTo>
                  <a:pt x="19061" y="338792"/>
                </a:lnTo>
                <a:lnTo>
                  <a:pt x="23401" y="341316"/>
                </a:lnTo>
                <a:lnTo>
                  <a:pt x="27835" y="342998"/>
                </a:lnTo>
                <a:lnTo>
                  <a:pt x="32330" y="344120"/>
                </a:lnTo>
                <a:lnTo>
                  <a:pt x="36866" y="343328"/>
                </a:lnTo>
                <a:lnTo>
                  <a:pt x="41430" y="341261"/>
                </a:lnTo>
                <a:lnTo>
                  <a:pt x="46011" y="338344"/>
                </a:lnTo>
                <a:lnTo>
                  <a:pt x="50604" y="334860"/>
                </a:lnTo>
                <a:lnTo>
                  <a:pt x="55207" y="330997"/>
                </a:lnTo>
                <a:lnTo>
                  <a:pt x="59814" y="326883"/>
                </a:lnTo>
                <a:lnTo>
                  <a:pt x="69038" y="318206"/>
                </a:lnTo>
                <a:lnTo>
                  <a:pt x="73653" y="313738"/>
                </a:lnTo>
                <a:lnTo>
                  <a:pt x="76730" y="309219"/>
                </a:lnTo>
                <a:lnTo>
                  <a:pt x="80148" y="300093"/>
                </a:lnTo>
                <a:lnTo>
                  <a:pt x="82600" y="293965"/>
                </a:lnTo>
                <a:lnTo>
                  <a:pt x="85773" y="286801"/>
                </a:lnTo>
                <a:lnTo>
                  <a:pt x="96738" y="26323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2" name="SMARTInkAnnotation49"/>
          <p:cNvSpPr/>
          <p:nvPr/>
        </p:nvSpPr>
        <p:spPr>
          <a:xfrm>
            <a:off x="6969125" y="1801813"/>
            <a:ext cx="207963" cy="12700"/>
          </a:xfrm>
          <a:custGeom>
            <a:avLst/>
            <a:gdLst/>
            <a:ahLst/>
            <a:cxnLst/>
            <a:rect l="0" t="0" r="0" b="0"/>
            <a:pathLst>
              <a:path w="207820" h="13856">
                <a:moveTo>
                  <a:pt x="0" y="13855"/>
                </a:moveTo>
                <a:lnTo>
                  <a:pt x="159784" y="13855"/>
                </a:lnTo>
                <a:lnTo>
                  <a:pt x="169638" y="12315"/>
                </a:lnTo>
                <a:lnTo>
                  <a:pt x="179286" y="9750"/>
                </a:lnTo>
                <a:lnTo>
                  <a:pt x="207819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3" name="SMARTInkAnnotation50"/>
          <p:cNvSpPr/>
          <p:nvPr/>
        </p:nvSpPr>
        <p:spPr>
          <a:xfrm>
            <a:off x="7418388" y="1662113"/>
            <a:ext cx="119062" cy="263525"/>
          </a:xfrm>
          <a:custGeom>
            <a:avLst/>
            <a:gdLst/>
            <a:ahLst/>
            <a:cxnLst/>
            <a:rect l="0" t="0" r="0" b="0"/>
            <a:pathLst>
              <a:path w="118248" h="263041">
                <a:moveTo>
                  <a:pt x="104393" y="0"/>
                </a:moveTo>
                <a:lnTo>
                  <a:pt x="97038" y="7355"/>
                </a:lnTo>
                <a:lnTo>
                  <a:pt x="93332" y="9521"/>
                </a:lnTo>
                <a:lnTo>
                  <a:pt x="89322" y="10966"/>
                </a:lnTo>
                <a:lnTo>
                  <a:pt x="85110" y="11929"/>
                </a:lnTo>
                <a:lnTo>
                  <a:pt x="82301" y="15649"/>
                </a:lnTo>
                <a:lnTo>
                  <a:pt x="80428" y="21209"/>
                </a:lnTo>
                <a:lnTo>
                  <a:pt x="79180" y="27994"/>
                </a:lnTo>
                <a:lnTo>
                  <a:pt x="76808" y="34056"/>
                </a:lnTo>
                <a:lnTo>
                  <a:pt x="73688" y="39637"/>
                </a:lnTo>
                <a:lnTo>
                  <a:pt x="50264" y="74366"/>
                </a:lnTo>
                <a:lnTo>
                  <a:pt x="43676" y="84983"/>
                </a:lnTo>
                <a:lnTo>
                  <a:pt x="37746" y="95140"/>
                </a:lnTo>
                <a:lnTo>
                  <a:pt x="27050" y="114636"/>
                </a:lnTo>
                <a:lnTo>
                  <a:pt x="17166" y="133563"/>
                </a:lnTo>
                <a:lnTo>
                  <a:pt x="13915" y="142921"/>
                </a:lnTo>
                <a:lnTo>
                  <a:pt x="11747" y="152238"/>
                </a:lnTo>
                <a:lnTo>
                  <a:pt x="10301" y="161529"/>
                </a:lnTo>
                <a:lnTo>
                  <a:pt x="7798" y="170801"/>
                </a:lnTo>
                <a:lnTo>
                  <a:pt x="4590" y="180061"/>
                </a:lnTo>
                <a:lnTo>
                  <a:pt x="912" y="189314"/>
                </a:lnTo>
                <a:lnTo>
                  <a:pt x="0" y="198560"/>
                </a:lnTo>
                <a:lnTo>
                  <a:pt x="931" y="207804"/>
                </a:lnTo>
                <a:lnTo>
                  <a:pt x="3090" y="217045"/>
                </a:lnTo>
                <a:lnTo>
                  <a:pt x="4531" y="224745"/>
                </a:lnTo>
                <a:lnTo>
                  <a:pt x="5491" y="231418"/>
                </a:lnTo>
                <a:lnTo>
                  <a:pt x="6131" y="237406"/>
                </a:lnTo>
                <a:lnTo>
                  <a:pt x="8097" y="241398"/>
                </a:lnTo>
                <a:lnTo>
                  <a:pt x="10947" y="244059"/>
                </a:lnTo>
                <a:lnTo>
                  <a:pt x="14387" y="245833"/>
                </a:lnTo>
                <a:lnTo>
                  <a:pt x="18219" y="248555"/>
                </a:lnTo>
                <a:lnTo>
                  <a:pt x="22313" y="251910"/>
                </a:lnTo>
                <a:lnTo>
                  <a:pt x="26581" y="255685"/>
                </a:lnTo>
                <a:lnTo>
                  <a:pt x="32507" y="258202"/>
                </a:lnTo>
                <a:lnTo>
                  <a:pt x="39536" y="259880"/>
                </a:lnTo>
                <a:lnTo>
                  <a:pt x="47300" y="260999"/>
                </a:lnTo>
                <a:lnTo>
                  <a:pt x="54016" y="261745"/>
                </a:lnTo>
                <a:lnTo>
                  <a:pt x="60033" y="262242"/>
                </a:lnTo>
                <a:lnTo>
                  <a:pt x="65582" y="262574"/>
                </a:lnTo>
                <a:lnTo>
                  <a:pt x="79960" y="262942"/>
                </a:lnTo>
                <a:lnTo>
                  <a:pt x="88105" y="263040"/>
                </a:lnTo>
                <a:lnTo>
                  <a:pt x="95073" y="261566"/>
                </a:lnTo>
                <a:lnTo>
                  <a:pt x="101259" y="259044"/>
                </a:lnTo>
                <a:lnTo>
                  <a:pt x="106921" y="255823"/>
                </a:lnTo>
                <a:lnTo>
                  <a:pt x="110696" y="252137"/>
                </a:lnTo>
                <a:lnTo>
                  <a:pt x="113213" y="248140"/>
                </a:lnTo>
                <a:lnTo>
                  <a:pt x="114891" y="243936"/>
                </a:lnTo>
                <a:lnTo>
                  <a:pt x="116010" y="239593"/>
                </a:lnTo>
                <a:lnTo>
                  <a:pt x="116756" y="235159"/>
                </a:lnTo>
                <a:lnTo>
                  <a:pt x="117253" y="230664"/>
                </a:lnTo>
                <a:lnTo>
                  <a:pt x="117584" y="226127"/>
                </a:lnTo>
                <a:lnTo>
                  <a:pt x="117806" y="221564"/>
                </a:lnTo>
                <a:lnTo>
                  <a:pt x="118247" y="20781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4" name="SMARTInkAnnotation51"/>
          <p:cNvSpPr/>
          <p:nvPr/>
        </p:nvSpPr>
        <p:spPr>
          <a:xfrm>
            <a:off x="7273925" y="1773238"/>
            <a:ext cx="331788" cy="28575"/>
          </a:xfrm>
          <a:custGeom>
            <a:avLst/>
            <a:gdLst/>
            <a:ahLst/>
            <a:cxnLst/>
            <a:rect l="0" t="0" r="0" b="0"/>
            <a:pathLst>
              <a:path w="332511" h="27710">
                <a:moveTo>
                  <a:pt x="0" y="27709"/>
                </a:moveTo>
                <a:lnTo>
                  <a:pt x="172956" y="27709"/>
                </a:lnTo>
                <a:lnTo>
                  <a:pt x="189195" y="26170"/>
                </a:lnTo>
                <a:lnTo>
                  <a:pt x="204639" y="23604"/>
                </a:lnTo>
                <a:lnTo>
                  <a:pt x="219554" y="20355"/>
                </a:lnTo>
                <a:lnTo>
                  <a:pt x="232576" y="18188"/>
                </a:lnTo>
                <a:lnTo>
                  <a:pt x="244336" y="16744"/>
                </a:lnTo>
                <a:lnTo>
                  <a:pt x="255254" y="15781"/>
                </a:lnTo>
                <a:lnTo>
                  <a:pt x="265612" y="15139"/>
                </a:lnTo>
                <a:lnTo>
                  <a:pt x="285330" y="14425"/>
                </a:lnTo>
                <a:lnTo>
                  <a:pt x="294899" y="12696"/>
                </a:lnTo>
                <a:lnTo>
                  <a:pt x="304358" y="10003"/>
                </a:lnTo>
                <a:lnTo>
                  <a:pt x="33251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5" name="SMARTInkAnnotation52"/>
          <p:cNvSpPr/>
          <p:nvPr/>
        </p:nvSpPr>
        <p:spPr>
          <a:xfrm>
            <a:off x="7566025" y="1606550"/>
            <a:ext cx="455613" cy="317500"/>
          </a:xfrm>
          <a:custGeom>
            <a:avLst/>
            <a:gdLst/>
            <a:ahLst/>
            <a:cxnLst/>
            <a:rect l="0" t="0" r="0" b="0"/>
            <a:pathLst>
              <a:path w="456543" h="317633">
                <a:moveTo>
                  <a:pt x="137888" y="0"/>
                </a:moveTo>
                <a:lnTo>
                  <a:pt x="137888" y="7355"/>
                </a:lnTo>
                <a:lnTo>
                  <a:pt x="136349" y="11061"/>
                </a:lnTo>
                <a:lnTo>
                  <a:pt x="126827" y="25171"/>
                </a:lnTo>
                <a:lnTo>
                  <a:pt x="122817" y="32174"/>
                </a:lnTo>
                <a:lnTo>
                  <a:pt x="118604" y="39922"/>
                </a:lnTo>
                <a:lnTo>
                  <a:pt x="112717" y="49706"/>
                </a:lnTo>
                <a:lnTo>
                  <a:pt x="97966" y="72891"/>
                </a:lnTo>
                <a:lnTo>
                  <a:pt x="91261" y="85540"/>
                </a:lnTo>
                <a:lnTo>
                  <a:pt x="85252" y="98590"/>
                </a:lnTo>
                <a:lnTo>
                  <a:pt x="79706" y="111908"/>
                </a:lnTo>
                <a:lnTo>
                  <a:pt x="74470" y="125405"/>
                </a:lnTo>
                <a:lnTo>
                  <a:pt x="64547" y="152717"/>
                </a:lnTo>
                <a:lnTo>
                  <a:pt x="58205" y="166466"/>
                </a:lnTo>
                <a:lnTo>
                  <a:pt x="50900" y="180250"/>
                </a:lnTo>
                <a:lnTo>
                  <a:pt x="42950" y="194058"/>
                </a:lnTo>
                <a:lnTo>
                  <a:pt x="36111" y="207881"/>
                </a:lnTo>
                <a:lnTo>
                  <a:pt x="30012" y="221714"/>
                </a:lnTo>
                <a:lnTo>
                  <a:pt x="24408" y="235555"/>
                </a:lnTo>
                <a:lnTo>
                  <a:pt x="20670" y="246322"/>
                </a:lnTo>
                <a:lnTo>
                  <a:pt x="18179" y="255038"/>
                </a:lnTo>
                <a:lnTo>
                  <a:pt x="16519" y="262389"/>
                </a:lnTo>
                <a:lnTo>
                  <a:pt x="13872" y="270368"/>
                </a:lnTo>
                <a:lnTo>
                  <a:pt x="10569" y="278767"/>
                </a:lnTo>
                <a:lnTo>
                  <a:pt x="6826" y="287444"/>
                </a:lnTo>
                <a:lnTo>
                  <a:pt x="4331" y="294769"/>
                </a:lnTo>
                <a:lnTo>
                  <a:pt x="2669" y="301191"/>
                </a:lnTo>
                <a:lnTo>
                  <a:pt x="0" y="315205"/>
                </a:lnTo>
                <a:lnTo>
                  <a:pt x="1320" y="316355"/>
                </a:lnTo>
                <a:lnTo>
                  <a:pt x="6892" y="317632"/>
                </a:lnTo>
                <a:lnTo>
                  <a:pt x="12072" y="314894"/>
                </a:lnTo>
                <a:lnTo>
                  <a:pt x="18605" y="309990"/>
                </a:lnTo>
                <a:lnTo>
                  <a:pt x="26038" y="303642"/>
                </a:lnTo>
                <a:lnTo>
                  <a:pt x="32533" y="297870"/>
                </a:lnTo>
                <a:lnTo>
                  <a:pt x="43857" y="287352"/>
                </a:lnTo>
                <a:lnTo>
                  <a:pt x="85015" y="246779"/>
                </a:lnTo>
                <a:lnTo>
                  <a:pt x="90324" y="239950"/>
                </a:lnTo>
                <a:lnTo>
                  <a:pt x="95403" y="232318"/>
                </a:lnTo>
                <a:lnTo>
                  <a:pt x="100328" y="224151"/>
                </a:lnTo>
                <a:lnTo>
                  <a:pt x="106691" y="217168"/>
                </a:lnTo>
                <a:lnTo>
                  <a:pt x="114011" y="210972"/>
                </a:lnTo>
                <a:lnTo>
                  <a:pt x="133172" y="197323"/>
                </a:lnTo>
                <a:lnTo>
                  <a:pt x="139897" y="195457"/>
                </a:lnTo>
                <a:lnTo>
                  <a:pt x="151050" y="194051"/>
                </a:lnTo>
                <a:lnTo>
                  <a:pt x="151537" y="201344"/>
                </a:lnTo>
                <a:lnTo>
                  <a:pt x="151702" y="217600"/>
                </a:lnTo>
                <a:lnTo>
                  <a:pt x="151741" y="242092"/>
                </a:lnTo>
                <a:lnTo>
                  <a:pt x="153280" y="246062"/>
                </a:lnTo>
                <a:lnTo>
                  <a:pt x="159098" y="254576"/>
                </a:lnTo>
                <a:lnTo>
                  <a:pt x="162708" y="263493"/>
                </a:lnTo>
                <a:lnTo>
                  <a:pt x="163671" y="268025"/>
                </a:lnTo>
                <a:lnTo>
                  <a:pt x="168847" y="277167"/>
                </a:lnTo>
                <a:lnTo>
                  <a:pt x="176278" y="286361"/>
                </a:lnTo>
                <a:lnTo>
                  <a:pt x="184711" y="295578"/>
                </a:lnTo>
                <a:lnTo>
                  <a:pt x="189116" y="298652"/>
                </a:lnTo>
                <a:lnTo>
                  <a:pt x="198115" y="302068"/>
                </a:lnTo>
                <a:lnTo>
                  <a:pt x="211835" y="303990"/>
                </a:lnTo>
                <a:lnTo>
                  <a:pt x="225651" y="304560"/>
                </a:lnTo>
                <a:lnTo>
                  <a:pt x="254203" y="304729"/>
                </a:lnTo>
                <a:lnTo>
                  <a:pt x="266231" y="303213"/>
                </a:lnTo>
                <a:lnTo>
                  <a:pt x="278869" y="300663"/>
                </a:lnTo>
                <a:lnTo>
                  <a:pt x="291910" y="297424"/>
                </a:lnTo>
                <a:lnTo>
                  <a:pt x="303685" y="293725"/>
                </a:lnTo>
                <a:lnTo>
                  <a:pt x="314614" y="289720"/>
                </a:lnTo>
                <a:lnTo>
                  <a:pt x="324977" y="285510"/>
                </a:lnTo>
                <a:lnTo>
                  <a:pt x="334966" y="279625"/>
                </a:lnTo>
                <a:lnTo>
                  <a:pt x="344703" y="272622"/>
                </a:lnTo>
                <a:lnTo>
                  <a:pt x="354273" y="264875"/>
                </a:lnTo>
                <a:lnTo>
                  <a:pt x="362194" y="258171"/>
                </a:lnTo>
                <a:lnTo>
                  <a:pt x="369013" y="252163"/>
                </a:lnTo>
                <a:lnTo>
                  <a:pt x="380695" y="241381"/>
                </a:lnTo>
                <a:lnTo>
                  <a:pt x="395926" y="226657"/>
                </a:lnTo>
                <a:lnTo>
                  <a:pt x="405485" y="217217"/>
                </a:lnTo>
                <a:lnTo>
                  <a:pt x="408649" y="212545"/>
                </a:lnTo>
                <a:lnTo>
                  <a:pt x="412165" y="203248"/>
                </a:lnTo>
                <a:lnTo>
                  <a:pt x="411564" y="200153"/>
                </a:lnTo>
                <a:lnTo>
                  <a:pt x="409623" y="198090"/>
                </a:lnTo>
                <a:lnTo>
                  <a:pt x="406790" y="196714"/>
                </a:lnTo>
                <a:lnTo>
                  <a:pt x="399538" y="195186"/>
                </a:lnTo>
                <a:lnTo>
                  <a:pt x="386799" y="194326"/>
                </a:lnTo>
                <a:lnTo>
                  <a:pt x="382338" y="194205"/>
                </a:lnTo>
                <a:lnTo>
                  <a:pt x="377825" y="195664"/>
                </a:lnTo>
                <a:lnTo>
                  <a:pt x="368704" y="201390"/>
                </a:lnTo>
                <a:lnTo>
                  <a:pt x="359519" y="209066"/>
                </a:lnTo>
                <a:lnTo>
                  <a:pt x="354914" y="213268"/>
                </a:lnTo>
                <a:lnTo>
                  <a:pt x="351845" y="219148"/>
                </a:lnTo>
                <a:lnTo>
                  <a:pt x="349798" y="226147"/>
                </a:lnTo>
                <a:lnTo>
                  <a:pt x="348435" y="233892"/>
                </a:lnTo>
                <a:lnTo>
                  <a:pt x="347525" y="240595"/>
                </a:lnTo>
                <a:lnTo>
                  <a:pt x="346919" y="246602"/>
                </a:lnTo>
                <a:lnTo>
                  <a:pt x="346514" y="252147"/>
                </a:lnTo>
                <a:lnTo>
                  <a:pt x="346244" y="257383"/>
                </a:lnTo>
                <a:lnTo>
                  <a:pt x="345945" y="267305"/>
                </a:lnTo>
                <a:lnTo>
                  <a:pt x="345777" y="281546"/>
                </a:lnTo>
                <a:lnTo>
                  <a:pt x="348832" y="286219"/>
                </a:lnTo>
                <a:lnTo>
                  <a:pt x="360437" y="295515"/>
                </a:lnTo>
                <a:lnTo>
                  <a:pt x="371753" y="300673"/>
                </a:lnTo>
                <a:lnTo>
                  <a:pt x="376925" y="302049"/>
                </a:lnTo>
                <a:lnTo>
                  <a:pt x="380372" y="304505"/>
                </a:lnTo>
                <a:lnTo>
                  <a:pt x="382671" y="307682"/>
                </a:lnTo>
                <a:lnTo>
                  <a:pt x="384204" y="311340"/>
                </a:lnTo>
                <a:lnTo>
                  <a:pt x="386766" y="313778"/>
                </a:lnTo>
                <a:lnTo>
                  <a:pt x="390013" y="315403"/>
                </a:lnTo>
                <a:lnTo>
                  <a:pt x="393717" y="316487"/>
                </a:lnTo>
                <a:lnTo>
                  <a:pt x="397725" y="315670"/>
                </a:lnTo>
                <a:lnTo>
                  <a:pt x="410722" y="308705"/>
                </a:lnTo>
                <a:lnTo>
                  <a:pt x="419757" y="306535"/>
                </a:lnTo>
                <a:lnTo>
                  <a:pt x="428904" y="301466"/>
                </a:lnTo>
                <a:lnTo>
                  <a:pt x="438101" y="294082"/>
                </a:lnTo>
                <a:lnTo>
                  <a:pt x="442709" y="289957"/>
                </a:lnTo>
                <a:lnTo>
                  <a:pt x="456542" y="277091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6" name="SMARTInkAnnotation53"/>
          <p:cNvSpPr/>
          <p:nvPr/>
        </p:nvSpPr>
        <p:spPr>
          <a:xfrm>
            <a:off x="3449638" y="3297238"/>
            <a:ext cx="152400" cy="14287"/>
          </a:xfrm>
          <a:custGeom>
            <a:avLst/>
            <a:gdLst/>
            <a:ahLst/>
            <a:cxnLst/>
            <a:rect l="0" t="0" r="0" b="0"/>
            <a:pathLst>
              <a:path w="152401" h="13856">
                <a:moveTo>
                  <a:pt x="0" y="13855"/>
                </a:moveTo>
                <a:lnTo>
                  <a:pt x="94701" y="13855"/>
                </a:lnTo>
                <a:lnTo>
                  <a:pt x="101619" y="12315"/>
                </a:lnTo>
                <a:lnTo>
                  <a:pt x="107770" y="9750"/>
                </a:lnTo>
                <a:lnTo>
                  <a:pt x="113411" y="6500"/>
                </a:lnTo>
                <a:lnTo>
                  <a:pt x="118710" y="4333"/>
                </a:lnTo>
                <a:lnTo>
                  <a:pt x="123783" y="2889"/>
                </a:lnTo>
                <a:lnTo>
                  <a:pt x="128704" y="1926"/>
                </a:lnTo>
                <a:lnTo>
                  <a:pt x="133524" y="1284"/>
                </a:lnTo>
                <a:lnTo>
                  <a:pt x="138277" y="856"/>
                </a:lnTo>
                <a:lnTo>
                  <a:pt x="15240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" name="SMARTInkAnnotation54"/>
          <p:cNvSpPr/>
          <p:nvPr/>
        </p:nvSpPr>
        <p:spPr>
          <a:xfrm>
            <a:off x="3227388" y="3394075"/>
            <a:ext cx="98425" cy="7938"/>
          </a:xfrm>
          <a:custGeom>
            <a:avLst/>
            <a:gdLst/>
            <a:ahLst/>
            <a:cxnLst/>
            <a:rect l="0" t="0" r="0" b="0"/>
            <a:pathLst>
              <a:path w="96983" h="7983">
                <a:moveTo>
                  <a:pt x="96982" y="0"/>
                </a:moveTo>
                <a:lnTo>
                  <a:pt x="20992" y="0"/>
                </a:lnTo>
                <a:lnTo>
                  <a:pt x="18613" y="1540"/>
                </a:lnTo>
                <a:lnTo>
                  <a:pt x="17027" y="4105"/>
                </a:lnTo>
                <a:lnTo>
                  <a:pt x="15969" y="7355"/>
                </a:lnTo>
                <a:lnTo>
                  <a:pt x="15265" y="7982"/>
                </a:lnTo>
                <a:lnTo>
                  <a:pt x="14795" y="6861"/>
                </a:lnTo>
                <a:lnTo>
                  <a:pt x="14482" y="4574"/>
                </a:lnTo>
                <a:lnTo>
                  <a:pt x="12733" y="3049"/>
                </a:lnTo>
                <a:lnTo>
                  <a:pt x="10029" y="2033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8" name="SMARTInkAnnotation55"/>
          <p:cNvSpPr/>
          <p:nvPr/>
        </p:nvSpPr>
        <p:spPr>
          <a:xfrm>
            <a:off x="1385888" y="3325813"/>
            <a:ext cx="123825" cy="12700"/>
          </a:xfrm>
          <a:custGeom>
            <a:avLst/>
            <a:gdLst/>
            <a:ahLst/>
            <a:cxnLst/>
            <a:rect l="0" t="0" r="0" b="0"/>
            <a:pathLst>
              <a:path w="124692" h="13856">
                <a:moveTo>
                  <a:pt x="0" y="13855"/>
                </a:moveTo>
                <a:lnTo>
                  <a:pt x="60212" y="13855"/>
                </a:lnTo>
                <a:lnTo>
                  <a:pt x="64772" y="12315"/>
                </a:lnTo>
                <a:lnTo>
                  <a:pt x="69351" y="9750"/>
                </a:lnTo>
                <a:lnTo>
                  <a:pt x="73943" y="6500"/>
                </a:lnTo>
                <a:lnTo>
                  <a:pt x="78544" y="4333"/>
                </a:lnTo>
                <a:lnTo>
                  <a:pt x="83150" y="2889"/>
                </a:lnTo>
                <a:lnTo>
                  <a:pt x="87761" y="1926"/>
                </a:lnTo>
                <a:lnTo>
                  <a:pt x="92374" y="1284"/>
                </a:lnTo>
                <a:lnTo>
                  <a:pt x="96989" y="856"/>
                </a:lnTo>
                <a:lnTo>
                  <a:pt x="101605" y="571"/>
                </a:lnTo>
                <a:lnTo>
                  <a:pt x="110838" y="254"/>
                </a:lnTo>
                <a:lnTo>
                  <a:pt x="124691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9" name="SMARTInkAnnotation56"/>
          <p:cNvSpPr/>
          <p:nvPr/>
        </p:nvSpPr>
        <p:spPr>
          <a:xfrm>
            <a:off x="1192213" y="3394075"/>
            <a:ext cx="12700" cy="14288"/>
          </a:xfrm>
          <a:custGeom>
            <a:avLst/>
            <a:gdLst/>
            <a:ahLst/>
            <a:cxnLst/>
            <a:rect l="0" t="0" r="0" b="0"/>
            <a:pathLst>
              <a:path w="13856" h="13855">
                <a:moveTo>
                  <a:pt x="13855" y="13854"/>
                </a:moveTo>
                <a:lnTo>
                  <a:pt x="13855" y="1926"/>
                </a:lnTo>
                <a:lnTo>
                  <a:pt x="12315" y="1284"/>
                </a:lnTo>
                <a:lnTo>
                  <a:pt x="9750" y="856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0" name="SMARTInkAnnotation57"/>
          <p:cNvSpPr/>
          <p:nvPr/>
        </p:nvSpPr>
        <p:spPr>
          <a:xfrm>
            <a:off x="4240213" y="2314575"/>
            <a:ext cx="219075" cy="219075"/>
          </a:xfrm>
          <a:custGeom>
            <a:avLst/>
            <a:gdLst/>
            <a:ahLst/>
            <a:cxnLst/>
            <a:rect l="0" t="0" r="0" b="0"/>
            <a:pathLst>
              <a:path w="218812" h="219406">
                <a:moveTo>
                  <a:pt x="68647" y="68386"/>
                </a:moveTo>
                <a:lnTo>
                  <a:pt x="48008" y="68386"/>
                </a:lnTo>
                <a:lnTo>
                  <a:pt x="45651" y="69926"/>
                </a:lnTo>
                <a:lnTo>
                  <a:pt x="44080" y="72491"/>
                </a:lnTo>
                <a:lnTo>
                  <a:pt x="43033" y="75741"/>
                </a:lnTo>
                <a:lnTo>
                  <a:pt x="40795" y="77908"/>
                </a:lnTo>
                <a:lnTo>
                  <a:pt x="37764" y="79352"/>
                </a:lnTo>
                <a:lnTo>
                  <a:pt x="29193" y="81670"/>
                </a:lnTo>
                <a:lnTo>
                  <a:pt x="23916" y="86092"/>
                </a:lnTo>
                <a:lnTo>
                  <a:pt x="20354" y="89427"/>
                </a:lnTo>
                <a:lnTo>
                  <a:pt x="17979" y="93189"/>
                </a:lnTo>
                <a:lnTo>
                  <a:pt x="16396" y="97237"/>
                </a:lnTo>
                <a:lnTo>
                  <a:pt x="15340" y="101474"/>
                </a:lnTo>
                <a:lnTo>
                  <a:pt x="13097" y="105839"/>
                </a:lnTo>
                <a:lnTo>
                  <a:pt x="10062" y="110288"/>
                </a:lnTo>
                <a:lnTo>
                  <a:pt x="6499" y="114794"/>
                </a:lnTo>
                <a:lnTo>
                  <a:pt x="4124" y="119337"/>
                </a:lnTo>
                <a:lnTo>
                  <a:pt x="2541" y="123905"/>
                </a:lnTo>
                <a:lnTo>
                  <a:pt x="1485" y="128489"/>
                </a:lnTo>
                <a:lnTo>
                  <a:pt x="782" y="133085"/>
                </a:lnTo>
                <a:lnTo>
                  <a:pt x="313" y="137689"/>
                </a:lnTo>
                <a:lnTo>
                  <a:pt x="0" y="142297"/>
                </a:lnTo>
                <a:lnTo>
                  <a:pt x="1331" y="146909"/>
                </a:lnTo>
                <a:lnTo>
                  <a:pt x="3757" y="151522"/>
                </a:lnTo>
                <a:lnTo>
                  <a:pt x="6915" y="156138"/>
                </a:lnTo>
                <a:lnTo>
                  <a:pt x="9019" y="160754"/>
                </a:lnTo>
                <a:lnTo>
                  <a:pt x="10423" y="165371"/>
                </a:lnTo>
                <a:lnTo>
                  <a:pt x="11358" y="169988"/>
                </a:lnTo>
                <a:lnTo>
                  <a:pt x="13521" y="174606"/>
                </a:lnTo>
                <a:lnTo>
                  <a:pt x="16503" y="179223"/>
                </a:lnTo>
                <a:lnTo>
                  <a:pt x="20029" y="183841"/>
                </a:lnTo>
                <a:lnTo>
                  <a:pt x="26999" y="189999"/>
                </a:lnTo>
                <a:lnTo>
                  <a:pt x="36264" y="197182"/>
                </a:lnTo>
                <a:lnTo>
                  <a:pt x="47058" y="205051"/>
                </a:lnTo>
                <a:lnTo>
                  <a:pt x="57333" y="210296"/>
                </a:lnTo>
                <a:lnTo>
                  <a:pt x="67262" y="213793"/>
                </a:lnTo>
                <a:lnTo>
                  <a:pt x="76960" y="216124"/>
                </a:lnTo>
                <a:lnTo>
                  <a:pt x="84965" y="217678"/>
                </a:lnTo>
                <a:lnTo>
                  <a:pt x="91841" y="218714"/>
                </a:lnTo>
                <a:lnTo>
                  <a:pt x="97964" y="219405"/>
                </a:lnTo>
                <a:lnTo>
                  <a:pt x="105125" y="218326"/>
                </a:lnTo>
                <a:lnTo>
                  <a:pt x="112978" y="216067"/>
                </a:lnTo>
                <a:lnTo>
                  <a:pt x="121292" y="213022"/>
                </a:lnTo>
                <a:lnTo>
                  <a:pt x="129914" y="209453"/>
                </a:lnTo>
                <a:lnTo>
                  <a:pt x="138739" y="205533"/>
                </a:lnTo>
                <a:lnTo>
                  <a:pt x="156757" y="197074"/>
                </a:lnTo>
                <a:lnTo>
                  <a:pt x="175028" y="188183"/>
                </a:lnTo>
                <a:lnTo>
                  <a:pt x="182670" y="182117"/>
                </a:lnTo>
                <a:lnTo>
                  <a:pt x="189305" y="174995"/>
                </a:lnTo>
                <a:lnTo>
                  <a:pt x="195268" y="167168"/>
                </a:lnTo>
                <a:lnTo>
                  <a:pt x="199242" y="158871"/>
                </a:lnTo>
                <a:lnTo>
                  <a:pt x="201893" y="150261"/>
                </a:lnTo>
                <a:lnTo>
                  <a:pt x="203659" y="141442"/>
                </a:lnTo>
                <a:lnTo>
                  <a:pt x="206376" y="130945"/>
                </a:lnTo>
                <a:lnTo>
                  <a:pt x="209727" y="119328"/>
                </a:lnTo>
                <a:lnTo>
                  <a:pt x="213500" y="106966"/>
                </a:lnTo>
                <a:lnTo>
                  <a:pt x="216016" y="95646"/>
                </a:lnTo>
                <a:lnTo>
                  <a:pt x="217693" y="85020"/>
                </a:lnTo>
                <a:lnTo>
                  <a:pt x="218811" y="74857"/>
                </a:lnTo>
                <a:lnTo>
                  <a:pt x="218017" y="65003"/>
                </a:lnTo>
                <a:lnTo>
                  <a:pt x="215948" y="55355"/>
                </a:lnTo>
                <a:lnTo>
                  <a:pt x="213030" y="45844"/>
                </a:lnTo>
                <a:lnTo>
                  <a:pt x="209544" y="37964"/>
                </a:lnTo>
                <a:lnTo>
                  <a:pt x="205682" y="31172"/>
                </a:lnTo>
                <a:lnTo>
                  <a:pt x="201567" y="25104"/>
                </a:lnTo>
                <a:lnTo>
                  <a:pt x="197285" y="19519"/>
                </a:lnTo>
                <a:lnTo>
                  <a:pt x="192890" y="14257"/>
                </a:lnTo>
                <a:lnTo>
                  <a:pt x="188422" y="9209"/>
                </a:lnTo>
                <a:lnTo>
                  <a:pt x="182363" y="5844"/>
                </a:lnTo>
                <a:lnTo>
                  <a:pt x="175246" y="3600"/>
                </a:lnTo>
                <a:lnTo>
                  <a:pt x="167422" y="2105"/>
                </a:lnTo>
                <a:lnTo>
                  <a:pt x="159127" y="1108"/>
                </a:lnTo>
                <a:lnTo>
                  <a:pt x="150519" y="443"/>
                </a:lnTo>
                <a:lnTo>
                  <a:pt x="141701" y="0"/>
                </a:lnTo>
                <a:lnTo>
                  <a:pt x="132744" y="1244"/>
                </a:lnTo>
                <a:lnTo>
                  <a:pt x="123693" y="3613"/>
                </a:lnTo>
                <a:lnTo>
                  <a:pt x="114581" y="6731"/>
                </a:lnTo>
                <a:lnTo>
                  <a:pt x="106967" y="10349"/>
                </a:lnTo>
                <a:lnTo>
                  <a:pt x="100351" y="14301"/>
                </a:lnTo>
                <a:lnTo>
                  <a:pt x="94401" y="18475"/>
                </a:lnTo>
                <a:lnTo>
                  <a:pt x="88895" y="22797"/>
                </a:lnTo>
                <a:lnTo>
                  <a:pt x="83685" y="27218"/>
                </a:lnTo>
                <a:lnTo>
                  <a:pt x="78673" y="31704"/>
                </a:lnTo>
                <a:lnTo>
                  <a:pt x="73792" y="34695"/>
                </a:lnTo>
                <a:lnTo>
                  <a:pt x="68998" y="36689"/>
                </a:lnTo>
                <a:lnTo>
                  <a:pt x="64263" y="38019"/>
                </a:lnTo>
                <a:lnTo>
                  <a:pt x="61106" y="40444"/>
                </a:lnTo>
                <a:lnTo>
                  <a:pt x="59002" y="43601"/>
                </a:lnTo>
                <a:lnTo>
                  <a:pt x="54793" y="5453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" name="SMARTInkAnnotation58"/>
          <p:cNvSpPr/>
          <p:nvPr/>
        </p:nvSpPr>
        <p:spPr>
          <a:xfrm>
            <a:off x="4586288" y="2300288"/>
            <a:ext cx="193675" cy="220662"/>
          </a:xfrm>
          <a:custGeom>
            <a:avLst/>
            <a:gdLst/>
            <a:ahLst/>
            <a:cxnLst/>
            <a:rect l="0" t="0" r="0" b="0"/>
            <a:pathLst>
              <a:path w="193964" h="221179">
                <a:moveTo>
                  <a:pt x="0" y="27709"/>
                </a:moveTo>
                <a:lnTo>
                  <a:pt x="0" y="13870"/>
                </a:lnTo>
                <a:lnTo>
                  <a:pt x="0" y="107035"/>
                </a:lnTo>
                <a:lnTo>
                  <a:pt x="1540" y="117539"/>
                </a:lnTo>
                <a:lnTo>
                  <a:pt x="4105" y="129159"/>
                </a:lnTo>
                <a:lnTo>
                  <a:pt x="7355" y="141525"/>
                </a:lnTo>
                <a:lnTo>
                  <a:pt x="9522" y="152847"/>
                </a:lnTo>
                <a:lnTo>
                  <a:pt x="10966" y="163474"/>
                </a:lnTo>
                <a:lnTo>
                  <a:pt x="11928" y="173637"/>
                </a:lnTo>
                <a:lnTo>
                  <a:pt x="14110" y="183492"/>
                </a:lnTo>
                <a:lnTo>
                  <a:pt x="17104" y="193140"/>
                </a:lnTo>
                <a:lnTo>
                  <a:pt x="25614" y="216037"/>
                </a:lnTo>
                <a:lnTo>
                  <a:pt x="27852" y="217915"/>
                </a:lnTo>
                <a:lnTo>
                  <a:pt x="30883" y="219168"/>
                </a:lnTo>
                <a:lnTo>
                  <a:pt x="39454" y="221178"/>
                </a:lnTo>
                <a:lnTo>
                  <a:pt x="44731" y="217348"/>
                </a:lnTo>
                <a:lnTo>
                  <a:pt x="48293" y="214172"/>
                </a:lnTo>
                <a:lnTo>
                  <a:pt x="60462" y="202432"/>
                </a:lnTo>
                <a:lnTo>
                  <a:pt x="68017" y="194991"/>
                </a:lnTo>
                <a:lnTo>
                  <a:pt x="74593" y="186952"/>
                </a:lnTo>
                <a:lnTo>
                  <a:pt x="80517" y="178513"/>
                </a:lnTo>
                <a:lnTo>
                  <a:pt x="86005" y="169809"/>
                </a:lnTo>
                <a:lnTo>
                  <a:pt x="92743" y="160927"/>
                </a:lnTo>
                <a:lnTo>
                  <a:pt x="100313" y="151927"/>
                </a:lnTo>
                <a:lnTo>
                  <a:pt x="108440" y="142849"/>
                </a:lnTo>
                <a:lnTo>
                  <a:pt x="115396" y="133718"/>
                </a:lnTo>
                <a:lnTo>
                  <a:pt x="121573" y="124551"/>
                </a:lnTo>
                <a:lnTo>
                  <a:pt x="127231" y="115361"/>
                </a:lnTo>
                <a:lnTo>
                  <a:pt x="132542" y="106156"/>
                </a:lnTo>
                <a:lnTo>
                  <a:pt x="142548" y="87718"/>
                </a:lnTo>
                <a:lnTo>
                  <a:pt x="148910" y="78491"/>
                </a:lnTo>
                <a:lnTo>
                  <a:pt x="156231" y="69260"/>
                </a:lnTo>
                <a:lnTo>
                  <a:pt x="164190" y="60028"/>
                </a:lnTo>
                <a:lnTo>
                  <a:pt x="169497" y="50795"/>
                </a:lnTo>
                <a:lnTo>
                  <a:pt x="173034" y="41560"/>
                </a:lnTo>
                <a:lnTo>
                  <a:pt x="175392" y="32325"/>
                </a:lnTo>
                <a:lnTo>
                  <a:pt x="178504" y="24629"/>
                </a:lnTo>
                <a:lnTo>
                  <a:pt x="182118" y="17958"/>
                </a:lnTo>
                <a:lnTo>
                  <a:pt x="193963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2" name="SMARTInkAnnotation59"/>
          <p:cNvSpPr/>
          <p:nvPr/>
        </p:nvSpPr>
        <p:spPr>
          <a:xfrm>
            <a:off x="4683125" y="2286000"/>
            <a:ext cx="166688" cy="0"/>
          </a:xfrm>
          <a:custGeom>
            <a:avLst/>
            <a:gdLst/>
            <a:ahLst/>
            <a:cxnLst/>
            <a:rect l="0" t="0" r="0" b="0"/>
            <a:pathLst>
              <a:path w="166255" h="1">
                <a:moveTo>
                  <a:pt x="0" y="0"/>
                </a:moveTo>
                <a:lnTo>
                  <a:pt x="166254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3" name="SMARTInkAnnotation60"/>
          <p:cNvSpPr/>
          <p:nvPr/>
        </p:nvSpPr>
        <p:spPr>
          <a:xfrm>
            <a:off x="4475163" y="2300288"/>
            <a:ext cx="55562" cy="12700"/>
          </a:xfrm>
          <a:custGeom>
            <a:avLst/>
            <a:gdLst/>
            <a:ahLst/>
            <a:cxnLst/>
            <a:rect l="0" t="0" r="0" b="0"/>
            <a:pathLst>
              <a:path w="55420" h="13855">
                <a:moveTo>
                  <a:pt x="55419" y="13854"/>
                </a:moveTo>
                <a:lnTo>
                  <a:pt x="7290" y="13854"/>
                </a:lnTo>
                <a:lnTo>
                  <a:pt x="4860" y="12315"/>
                </a:lnTo>
                <a:lnTo>
                  <a:pt x="3241" y="9749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4" name="SMARTInkAnnotation61"/>
          <p:cNvSpPr/>
          <p:nvPr/>
        </p:nvSpPr>
        <p:spPr>
          <a:xfrm>
            <a:off x="4932363" y="2384425"/>
            <a:ext cx="220662" cy="273050"/>
          </a:xfrm>
          <a:custGeom>
            <a:avLst/>
            <a:gdLst/>
            <a:ahLst/>
            <a:cxnLst/>
            <a:rect l="0" t="0" r="0" b="0"/>
            <a:pathLst>
              <a:path w="220880" h="273467">
                <a:moveTo>
                  <a:pt x="55402" y="54585"/>
                </a:moveTo>
                <a:lnTo>
                  <a:pt x="55402" y="61939"/>
                </a:lnTo>
                <a:lnTo>
                  <a:pt x="53862" y="67185"/>
                </a:lnTo>
                <a:lnTo>
                  <a:pt x="51297" y="73760"/>
                </a:lnTo>
                <a:lnTo>
                  <a:pt x="48047" y="81223"/>
                </a:lnTo>
                <a:lnTo>
                  <a:pt x="45880" y="89277"/>
                </a:lnTo>
                <a:lnTo>
                  <a:pt x="44436" y="97725"/>
                </a:lnTo>
                <a:lnTo>
                  <a:pt x="43473" y="106436"/>
                </a:lnTo>
                <a:lnTo>
                  <a:pt x="41292" y="115321"/>
                </a:lnTo>
                <a:lnTo>
                  <a:pt x="38298" y="124324"/>
                </a:lnTo>
                <a:lnTo>
                  <a:pt x="34763" y="133405"/>
                </a:lnTo>
                <a:lnTo>
                  <a:pt x="32406" y="140998"/>
                </a:lnTo>
                <a:lnTo>
                  <a:pt x="30835" y="147600"/>
                </a:lnTo>
                <a:lnTo>
                  <a:pt x="29788" y="153540"/>
                </a:lnTo>
                <a:lnTo>
                  <a:pt x="29089" y="160579"/>
                </a:lnTo>
                <a:lnTo>
                  <a:pt x="28624" y="168351"/>
                </a:lnTo>
                <a:lnTo>
                  <a:pt x="28107" y="183656"/>
                </a:lnTo>
                <a:lnTo>
                  <a:pt x="27877" y="195590"/>
                </a:lnTo>
                <a:lnTo>
                  <a:pt x="26276" y="202467"/>
                </a:lnTo>
                <a:lnTo>
                  <a:pt x="23669" y="210130"/>
                </a:lnTo>
                <a:lnTo>
                  <a:pt x="20393" y="218318"/>
                </a:lnTo>
                <a:lnTo>
                  <a:pt x="18208" y="225316"/>
                </a:lnTo>
                <a:lnTo>
                  <a:pt x="16751" y="231521"/>
                </a:lnTo>
                <a:lnTo>
                  <a:pt x="15780" y="237197"/>
                </a:lnTo>
                <a:lnTo>
                  <a:pt x="13593" y="242520"/>
                </a:lnTo>
                <a:lnTo>
                  <a:pt x="10596" y="247608"/>
                </a:lnTo>
                <a:lnTo>
                  <a:pt x="7059" y="252540"/>
                </a:lnTo>
                <a:lnTo>
                  <a:pt x="4701" y="257367"/>
                </a:lnTo>
                <a:lnTo>
                  <a:pt x="3128" y="262124"/>
                </a:lnTo>
                <a:lnTo>
                  <a:pt x="605" y="273466"/>
                </a:lnTo>
                <a:lnTo>
                  <a:pt x="397" y="272857"/>
                </a:lnTo>
                <a:lnTo>
                  <a:pt x="66" y="264924"/>
                </a:lnTo>
                <a:lnTo>
                  <a:pt x="8" y="259045"/>
                </a:lnTo>
                <a:lnTo>
                  <a:pt x="0" y="255546"/>
                </a:lnTo>
                <a:lnTo>
                  <a:pt x="1534" y="250134"/>
                </a:lnTo>
                <a:lnTo>
                  <a:pt x="4096" y="243448"/>
                </a:lnTo>
                <a:lnTo>
                  <a:pt x="7343" y="235912"/>
                </a:lnTo>
                <a:lnTo>
                  <a:pt x="11047" y="226269"/>
                </a:lnTo>
                <a:lnTo>
                  <a:pt x="19269" y="203240"/>
                </a:lnTo>
                <a:lnTo>
                  <a:pt x="25156" y="190634"/>
                </a:lnTo>
                <a:lnTo>
                  <a:pt x="32159" y="177611"/>
                </a:lnTo>
                <a:lnTo>
                  <a:pt x="39906" y="164312"/>
                </a:lnTo>
                <a:lnTo>
                  <a:pt x="46611" y="150827"/>
                </a:lnTo>
                <a:lnTo>
                  <a:pt x="52620" y="137219"/>
                </a:lnTo>
                <a:lnTo>
                  <a:pt x="58165" y="123528"/>
                </a:lnTo>
                <a:lnTo>
                  <a:pt x="64941" y="111323"/>
                </a:lnTo>
                <a:lnTo>
                  <a:pt x="72537" y="100107"/>
                </a:lnTo>
                <a:lnTo>
                  <a:pt x="80680" y="89551"/>
                </a:lnTo>
                <a:lnTo>
                  <a:pt x="89187" y="79435"/>
                </a:lnTo>
                <a:lnTo>
                  <a:pt x="97938" y="69612"/>
                </a:lnTo>
                <a:lnTo>
                  <a:pt x="106850" y="59985"/>
                </a:lnTo>
                <a:lnTo>
                  <a:pt x="115871" y="52027"/>
                </a:lnTo>
                <a:lnTo>
                  <a:pt x="124963" y="45183"/>
                </a:lnTo>
                <a:lnTo>
                  <a:pt x="134103" y="39080"/>
                </a:lnTo>
                <a:lnTo>
                  <a:pt x="141736" y="33472"/>
                </a:lnTo>
                <a:lnTo>
                  <a:pt x="148364" y="28195"/>
                </a:lnTo>
                <a:lnTo>
                  <a:pt x="154322" y="23137"/>
                </a:lnTo>
                <a:lnTo>
                  <a:pt x="161373" y="18225"/>
                </a:lnTo>
                <a:lnTo>
                  <a:pt x="169152" y="13412"/>
                </a:lnTo>
                <a:lnTo>
                  <a:pt x="189049" y="1980"/>
                </a:lnTo>
                <a:lnTo>
                  <a:pt x="195876" y="417"/>
                </a:lnTo>
                <a:lnTo>
                  <a:pt x="199851" y="0"/>
                </a:lnTo>
                <a:lnTo>
                  <a:pt x="204040" y="1261"/>
                </a:lnTo>
                <a:lnTo>
                  <a:pt x="208373" y="3642"/>
                </a:lnTo>
                <a:lnTo>
                  <a:pt x="212801" y="6768"/>
                </a:lnTo>
                <a:lnTo>
                  <a:pt x="215753" y="10392"/>
                </a:lnTo>
                <a:lnTo>
                  <a:pt x="217721" y="14347"/>
                </a:lnTo>
                <a:lnTo>
                  <a:pt x="219907" y="22847"/>
                </a:lnTo>
                <a:lnTo>
                  <a:pt x="220490" y="27268"/>
                </a:lnTo>
                <a:lnTo>
                  <a:pt x="220879" y="31756"/>
                </a:lnTo>
                <a:lnTo>
                  <a:pt x="219599" y="36286"/>
                </a:lnTo>
                <a:lnTo>
                  <a:pt x="217206" y="40846"/>
                </a:lnTo>
                <a:lnTo>
                  <a:pt x="214071" y="45426"/>
                </a:lnTo>
                <a:lnTo>
                  <a:pt x="210442" y="50018"/>
                </a:lnTo>
                <a:lnTo>
                  <a:pt x="206483" y="54619"/>
                </a:lnTo>
                <a:lnTo>
                  <a:pt x="202305" y="59226"/>
                </a:lnTo>
                <a:lnTo>
                  <a:pt x="197979" y="62297"/>
                </a:lnTo>
                <a:lnTo>
                  <a:pt x="193557" y="64344"/>
                </a:lnTo>
                <a:lnTo>
                  <a:pt x="189068" y="65709"/>
                </a:lnTo>
                <a:lnTo>
                  <a:pt x="182998" y="68158"/>
                </a:lnTo>
                <a:lnTo>
                  <a:pt x="175872" y="71331"/>
                </a:lnTo>
                <a:lnTo>
                  <a:pt x="168043" y="74985"/>
                </a:lnTo>
                <a:lnTo>
                  <a:pt x="161284" y="78961"/>
                </a:lnTo>
                <a:lnTo>
                  <a:pt x="155238" y="83150"/>
                </a:lnTo>
                <a:lnTo>
                  <a:pt x="149669" y="87483"/>
                </a:lnTo>
                <a:lnTo>
                  <a:pt x="144416" y="90371"/>
                </a:lnTo>
                <a:lnTo>
                  <a:pt x="139375" y="92297"/>
                </a:lnTo>
                <a:lnTo>
                  <a:pt x="124675" y="9614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5" name="SMARTInkAnnotation62"/>
          <p:cNvSpPr/>
          <p:nvPr/>
        </p:nvSpPr>
        <p:spPr>
          <a:xfrm>
            <a:off x="5251450" y="2174875"/>
            <a:ext cx="41275" cy="290513"/>
          </a:xfrm>
          <a:custGeom>
            <a:avLst/>
            <a:gdLst/>
            <a:ahLst/>
            <a:cxnLst/>
            <a:rect l="0" t="0" r="0" b="0"/>
            <a:pathLst>
              <a:path w="41565" h="290946">
                <a:moveTo>
                  <a:pt x="41564" y="0"/>
                </a:moveTo>
                <a:lnTo>
                  <a:pt x="29635" y="11929"/>
                </a:lnTo>
                <a:lnTo>
                  <a:pt x="28565" y="17104"/>
                </a:lnTo>
                <a:lnTo>
                  <a:pt x="28090" y="26074"/>
                </a:lnTo>
                <a:lnTo>
                  <a:pt x="27879" y="40324"/>
                </a:lnTo>
                <a:lnTo>
                  <a:pt x="26283" y="48434"/>
                </a:lnTo>
                <a:lnTo>
                  <a:pt x="23680" y="56920"/>
                </a:lnTo>
                <a:lnTo>
                  <a:pt x="20405" y="65656"/>
                </a:lnTo>
                <a:lnTo>
                  <a:pt x="18221" y="76098"/>
                </a:lnTo>
                <a:lnTo>
                  <a:pt x="16766" y="87677"/>
                </a:lnTo>
                <a:lnTo>
                  <a:pt x="15795" y="100015"/>
                </a:lnTo>
                <a:lnTo>
                  <a:pt x="13609" y="112859"/>
                </a:lnTo>
                <a:lnTo>
                  <a:pt x="10612" y="126039"/>
                </a:lnTo>
                <a:lnTo>
                  <a:pt x="7075" y="139444"/>
                </a:lnTo>
                <a:lnTo>
                  <a:pt x="4716" y="152999"/>
                </a:lnTo>
                <a:lnTo>
                  <a:pt x="3144" y="166654"/>
                </a:lnTo>
                <a:lnTo>
                  <a:pt x="2096" y="180375"/>
                </a:lnTo>
                <a:lnTo>
                  <a:pt x="1398" y="194141"/>
                </a:lnTo>
                <a:lnTo>
                  <a:pt x="621" y="221752"/>
                </a:lnTo>
                <a:lnTo>
                  <a:pt x="0" y="290945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6" name="SMARTInkAnnotation63"/>
          <p:cNvSpPr/>
          <p:nvPr/>
        </p:nvSpPr>
        <p:spPr>
          <a:xfrm>
            <a:off x="5360988" y="2192338"/>
            <a:ext cx="596900" cy="287337"/>
          </a:xfrm>
          <a:custGeom>
            <a:avLst/>
            <a:gdLst/>
            <a:ahLst/>
            <a:cxnLst/>
            <a:rect l="0" t="0" r="0" b="0"/>
            <a:pathLst>
              <a:path w="595740" h="287265">
                <a:moveTo>
                  <a:pt x="69267" y="204762"/>
                </a:moveTo>
                <a:lnTo>
                  <a:pt x="61912" y="204762"/>
                </a:lnTo>
                <a:lnTo>
                  <a:pt x="59746" y="206301"/>
                </a:lnTo>
                <a:lnTo>
                  <a:pt x="58301" y="208867"/>
                </a:lnTo>
                <a:lnTo>
                  <a:pt x="57338" y="212117"/>
                </a:lnTo>
                <a:lnTo>
                  <a:pt x="55157" y="214283"/>
                </a:lnTo>
                <a:lnTo>
                  <a:pt x="52163" y="215728"/>
                </a:lnTo>
                <a:lnTo>
                  <a:pt x="48628" y="216690"/>
                </a:lnTo>
                <a:lnTo>
                  <a:pt x="40595" y="221865"/>
                </a:lnTo>
                <a:lnTo>
                  <a:pt x="36297" y="225400"/>
                </a:lnTo>
                <a:lnTo>
                  <a:pt x="33433" y="229297"/>
                </a:lnTo>
                <a:lnTo>
                  <a:pt x="30250" y="237731"/>
                </a:lnTo>
                <a:lnTo>
                  <a:pt x="27862" y="240596"/>
                </a:lnTo>
                <a:lnTo>
                  <a:pt x="24730" y="242506"/>
                </a:lnTo>
                <a:lnTo>
                  <a:pt x="21103" y="243779"/>
                </a:lnTo>
                <a:lnTo>
                  <a:pt x="12968" y="249299"/>
                </a:lnTo>
                <a:lnTo>
                  <a:pt x="2557" y="258031"/>
                </a:lnTo>
                <a:lnTo>
                  <a:pt x="1703" y="260286"/>
                </a:lnTo>
                <a:lnTo>
                  <a:pt x="754" y="266898"/>
                </a:lnTo>
                <a:lnTo>
                  <a:pt x="144" y="274164"/>
                </a:lnTo>
                <a:lnTo>
                  <a:pt x="0" y="287264"/>
                </a:lnTo>
                <a:lnTo>
                  <a:pt x="7351" y="280349"/>
                </a:lnTo>
                <a:lnTo>
                  <a:pt x="11056" y="278244"/>
                </a:lnTo>
                <a:lnTo>
                  <a:pt x="23626" y="273742"/>
                </a:lnTo>
                <a:lnTo>
                  <a:pt x="32562" y="267234"/>
                </a:lnTo>
                <a:lnTo>
                  <a:pt x="41665" y="259210"/>
                </a:lnTo>
                <a:lnTo>
                  <a:pt x="50842" y="250513"/>
                </a:lnTo>
                <a:lnTo>
                  <a:pt x="60052" y="241516"/>
                </a:lnTo>
                <a:lnTo>
                  <a:pt x="64663" y="238501"/>
                </a:lnTo>
                <a:lnTo>
                  <a:pt x="73891" y="235151"/>
                </a:lnTo>
                <a:lnTo>
                  <a:pt x="76968" y="232718"/>
                </a:lnTo>
                <a:lnTo>
                  <a:pt x="79019" y="229557"/>
                </a:lnTo>
                <a:lnTo>
                  <a:pt x="80387" y="225910"/>
                </a:lnTo>
                <a:lnTo>
                  <a:pt x="82838" y="223479"/>
                </a:lnTo>
                <a:lnTo>
                  <a:pt x="86011" y="221858"/>
                </a:lnTo>
                <a:lnTo>
                  <a:pt x="89666" y="220777"/>
                </a:lnTo>
                <a:lnTo>
                  <a:pt x="92103" y="218518"/>
                </a:lnTo>
                <a:lnTo>
                  <a:pt x="93727" y="215472"/>
                </a:lnTo>
                <a:lnTo>
                  <a:pt x="94810" y="211902"/>
                </a:lnTo>
                <a:lnTo>
                  <a:pt x="95532" y="211061"/>
                </a:lnTo>
                <a:lnTo>
                  <a:pt x="96014" y="212040"/>
                </a:lnTo>
                <a:lnTo>
                  <a:pt x="96939" y="219899"/>
                </a:lnTo>
                <a:lnTo>
                  <a:pt x="96975" y="243819"/>
                </a:lnTo>
                <a:lnTo>
                  <a:pt x="101080" y="249317"/>
                </a:lnTo>
                <a:lnTo>
                  <a:pt x="110260" y="259544"/>
                </a:lnTo>
                <a:lnTo>
                  <a:pt x="125826" y="260096"/>
                </a:lnTo>
                <a:lnTo>
                  <a:pt x="143383" y="260163"/>
                </a:lnTo>
                <a:lnTo>
                  <a:pt x="147926" y="258630"/>
                </a:lnTo>
                <a:lnTo>
                  <a:pt x="161675" y="250655"/>
                </a:lnTo>
                <a:lnTo>
                  <a:pt x="170887" y="248250"/>
                </a:lnTo>
                <a:lnTo>
                  <a:pt x="177037" y="244529"/>
                </a:lnTo>
                <a:lnTo>
                  <a:pt x="184217" y="238971"/>
                </a:lnTo>
                <a:lnTo>
                  <a:pt x="192082" y="232186"/>
                </a:lnTo>
                <a:lnTo>
                  <a:pt x="198865" y="226123"/>
                </a:lnTo>
                <a:lnTo>
                  <a:pt x="210506" y="215282"/>
                </a:lnTo>
                <a:lnTo>
                  <a:pt x="250339" y="176006"/>
                </a:lnTo>
                <a:lnTo>
                  <a:pt x="259254" y="167118"/>
                </a:lnTo>
                <a:lnTo>
                  <a:pt x="269816" y="155036"/>
                </a:lnTo>
                <a:lnTo>
                  <a:pt x="281476" y="140823"/>
                </a:lnTo>
                <a:lnTo>
                  <a:pt x="293867" y="125191"/>
                </a:lnTo>
                <a:lnTo>
                  <a:pt x="305205" y="110151"/>
                </a:lnTo>
                <a:lnTo>
                  <a:pt x="326015" y="81125"/>
                </a:lnTo>
                <a:lnTo>
                  <a:pt x="334335" y="68458"/>
                </a:lnTo>
                <a:lnTo>
                  <a:pt x="341421" y="56935"/>
                </a:lnTo>
                <a:lnTo>
                  <a:pt x="347685" y="46175"/>
                </a:lnTo>
                <a:lnTo>
                  <a:pt x="353400" y="37461"/>
                </a:lnTo>
                <a:lnTo>
                  <a:pt x="358749" y="30113"/>
                </a:lnTo>
                <a:lnTo>
                  <a:pt x="363855" y="23675"/>
                </a:lnTo>
                <a:lnTo>
                  <a:pt x="367259" y="17843"/>
                </a:lnTo>
                <a:lnTo>
                  <a:pt x="369528" y="12416"/>
                </a:lnTo>
                <a:lnTo>
                  <a:pt x="371041" y="7259"/>
                </a:lnTo>
                <a:lnTo>
                  <a:pt x="370510" y="3820"/>
                </a:lnTo>
                <a:lnTo>
                  <a:pt x="368617" y="1528"/>
                </a:lnTo>
                <a:lnTo>
                  <a:pt x="365815" y="0"/>
                </a:lnTo>
                <a:lnTo>
                  <a:pt x="363947" y="521"/>
                </a:lnTo>
                <a:lnTo>
                  <a:pt x="362702" y="2407"/>
                </a:lnTo>
                <a:lnTo>
                  <a:pt x="361872" y="5204"/>
                </a:lnTo>
                <a:lnTo>
                  <a:pt x="358240" y="8608"/>
                </a:lnTo>
                <a:lnTo>
                  <a:pt x="345994" y="16496"/>
                </a:lnTo>
                <a:lnTo>
                  <a:pt x="339958" y="22293"/>
                </a:lnTo>
                <a:lnTo>
                  <a:pt x="334394" y="29237"/>
                </a:lnTo>
                <a:lnTo>
                  <a:pt x="329145" y="36946"/>
                </a:lnTo>
                <a:lnTo>
                  <a:pt x="324107" y="45163"/>
                </a:lnTo>
                <a:lnTo>
                  <a:pt x="319209" y="53720"/>
                </a:lnTo>
                <a:lnTo>
                  <a:pt x="309661" y="71438"/>
                </a:lnTo>
                <a:lnTo>
                  <a:pt x="300286" y="89576"/>
                </a:lnTo>
                <a:lnTo>
                  <a:pt x="297171" y="100262"/>
                </a:lnTo>
                <a:lnTo>
                  <a:pt x="295094" y="112004"/>
                </a:lnTo>
                <a:lnTo>
                  <a:pt x="293709" y="124451"/>
                </a:lnTo>
                <a:lnTo>
                  <a:pt x="291247" y="135827"/>
                </a:lnTo>
                <a:lnTo>
                  <a:pt x="288066" y="146490"/>
                </a:lnTo>
                <a:lnTo>
                  <a:pt x="284405" y="156678"/>
                </a:lnTo>
                <a:lnTo>
                  <a:pt x="281965" y="166548"/>
                </a:lnTo>
                <a:lnTo>
                  <a:pt x="280338" y="176207"/>
                </a:lnTo>
                <a:lnTo>
                  <a:pt x="279254" y="185726"/>
                </a:lnTo>
                <a:lnTo>
                  <a:pt x="280071" y="195150"/>
                </a:lnTo>
                <a:lnTo>
                  <a:pt x="282154" y="204511"/>
                </a:lnTo>
                <a:lnTo>
                  <a:pt x="285083" y="213831"/>
                </a:lnTo>
                <a:lnTo>
                  <a:pt x="287035" y="223123"/>
                </a:lnTo>
                <a:lnTo>
                  <a:pt x="288337" y="232397"/>
                </a:lnTo>
                <a:lnTo>
                  <a:pt x="289204" y="241658"/>
                </a:lnTo>
                <a:lnTo>
                  <a:pt x="291322" y="249371"/>
                </a:lnTo>
                <a:lnTo>
                  <a:pt x="294273" y="256053"/>
                </a:lnTo>
                <a:lnTo>
                  <a:pt x="297780" y="262047"/>
                </a:lnTo>
                <a:lnTo>
                  <a:pt x="301657" y="266043"/>
                </a:lnTo>
                <a:lnTo>
                  <a:pt x="305781" y="268707"/>
                </a:lnTo>
                <a:lnTo>
                  <a:pt x="310070" y="270483"/>
                </a:lnTo>
                <a:lnTo>
                  <a:pt x="323046" y="272456"/>
                </a:lnTo>
                <a:lnTo>
                  <a:pt x="337536" y="273333"/>
                </a:lnTo>
                <a:lnTo>
                  <a:pt x="355888" y="273827"/>
                </a:lnTo>
                <a:lnTo>
                  <a:pt x="393846" y="274027"/>
                </a:lnTo>
                <a:lnTo>
                  <a:pt x="398028" y="272490"/>
                </a:lnTo>
                <a:lnTo>
                  <a:pt x="406781" y="266677"/>
                </a:lnTo>
                <a:lnTo>
                  <a:pt x="419907" y="263068"/>
                </a:lnTo>
                <a:lnTo>
                  <a:pt x="427718" y="262105"/>
                </a:lnTo>
                <a:lnTo>
                  <a:pt x="434464" y="259924"/>
                </a:lnTo>
                <a:lnTo>
                  <a:pt x="446066" y="253396"/>
                </a:lnTo>
                <a:lnTo>
                  <a:pt x="456353" y="245363"/>
                </a:lnTo>
                <a:lnTo>
                  <a:pt x="461252" y="241066"/>
                </a:lnTo>
                <a:lnTo>
                  <a:pt x="474904" y="228081"/>
                </a:lnTo>
                <a:lnTo>
                  <a:pt x="482855" y="220308"/>
                </a:lnTo>
                <a:lnTo>
                  <a:pt x="488156" y="213586"/>
                </a:lnTo>
                <a:lnTo>
                  <a:pt x="491689" y="207566"/>
                </a:lnTo>
                <a:lnTo>
                  <a:pt x="494046" y="202013"/>
                </a:lnTo>
                <a:lnTo>
                  <a:pt x="495616" y="196772"/>
                </a:lnTo>
                <a:lnTo>
                  <a:pt x="496664" y="191738"/>
                </a:lnTo>
                <a:lnTo>
                  <a:pt x="497361" y="186843"/>
                </a:lnTo>
                <a:lnTo>
                  <a:pt x="497826" y="182040"/>
                </a:lnTo>
                <a:lnTo>
                  <a:pt x="498137" y="177299"/>
                </a:lnTo>
                <a:lnTo>
                  <a:pt x="498344" y="172599"/>
                </a:lnTo>
                <a:lnTo>
                  <a:pt x="496943" y="171005"/>
                </a:lnTo>
                <a:lnTo>
                  <a:pt x="494468" y="171481"/>
                </a:lnTo>
                <a:lnTo>
                  <a:pt x="491279" y="173338"/>
                </a:lnTo>
                <a:lnTo>
                  <a:pt x="483632" y="175402"/>
                </a:lnTo>
                <a:lnTo>
                  <a:pt x="479437" y="175952"/>
                </a:lnTo>
                <a:lnTo>
                  <a:pt x="475101" y="177858"/>
                </a:lnTo>
                <a:lnTo>
                  <a:pt x="466179" y="184081"/>
                </a:lnTo>
                <a:lnTo>
                  <a:pt x="463184" y="187896"/>
                </a:lnTo>
                <a:lnTo>
                  <a:pt x="461187" y="191979"/>
                </a:lnTo>
                <a:lnTo>
                  <a:pt x="459857" y="196240"/>
                </a:lnTo>
                <a:lnTo>
                  <a:pt x="454272" y="205079"/>
                </a:lnTo>
                <a:lnTo>
                  <a:pt x="450628" y="209592"/>
                </a:lnTo>
                <a:lnTo>
                  <a:pt x="448198" y="214139"/>
                </a:lnTo>
                <a:lnTo>
                  <a:pt x="446579" y="218711"/>
                </a:lnTo>
                <a:lnTo>
                  <a:pt x="445499" y="223297"/>
                </a:lnTo>
                <a:lnTo>
                  <a:pt x="444779" y="227895"/>
                </a:lnTo>
                <a:lnTo>
                  <a:pt x="444299" y="232499"/>
                </a:lnTo>
                <a:lnTo>
                  <a:pt x="443528" y="243594"/>
                </a:lnTo>
                <a:lnTo>
                  <a:pt x="447528" y="249217"/>
                </a:lnTo>
                <a:lnTo>
                  <a:pt x="450750" y="252871"/>
                </a:lnTo>
                <a:lnTo>
                  <a:pt x="454437" y="255307"/>
                </a:lnTo>
                <a:lnTo>
                  <a:pt x="462639" y="258015"/>
                </a:lnTo>
                <a:lnTo>
                  <a:pt x="475911" y="259538"/>
                </a:lnTo>
                <a:lnTo>
                  <a:pt x="480448" y="261292"/>
                </a:lnTo>
                <a:lnTo>
                  <a:pt x="489593" y="267345"/>
                </a:lnTo>
                <a:lnTo>
                  <a:pt x="495726" y="268035"/>
                </a:lnTo>
                <a:lnTo>
                  <a:pt x="510751" y="264698"/>
                </a:lnTo>
                <a:lnTo>
                  <a:pt x="529165" y="261519"/>
                </a:lnTo>
                <a:lnTo>
                  <a:pt x="543573" y="260775"/>
                </a:lnTo>
                <a:lnTo>
                  <a:pt x="551726" y="260577"/>
                </a:lnTo>
                <a:lnTo>
                  <a:pt x="558699" y="258905"/>
                </a:lnTo>
                <a:lnTo>
                  <a:pt x="574331" y="250737"/>
                </a:lnTo>
                <a:lnTo>
                  <a:pt x="578528" y="248286"/>
                </a:lnTo>
                <a:lnTo>
                  <a:pt x="588245" y="239551"/>
                </a:lnTo>
                <a:lnTo>
                  <a:pt x="590743" y="235652"/>
                </a:lnTo>
                <a:lnTo>
                  <a:pt x="592408" y="231513"/>
                </a:lnTo>
                <a:lnTo>
                  <a:pt x="595739" y="21861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7" name="SMARTInkAnnotation64"/>
          <p:cNvSpPr/>
          <p:nvPr/>
        </p:nvSpPr>
        <p:spPr>
          <a:xfrm>
            <a:off x="5472113" y="2286000"/>
            <a:ext cx="457200" cy="26988"/>
          </a:xfrm>
          <a:custGeom>
            <a:avLst/>
            <a:gdLst/>
            <a:ahLst/>
            <a:cxnLst/>
            <a:rect l="0" t="0" r="0" b="0"/>
            <a:pathLst>
              <a:path w="457201" h="27709">
                <a:moveTo>
                  <a:pt x="0" y="27708"/>
                </a:moveTo>
                <a:lnTo>
                  <a:pt x="266247" y="27708"/>
                </a:lnTo>
                <a:lnTo>
                  <a:pt x="285255" y="26169"/>
                </a:lnTo>
                <a:lnTo>
                  <a:pt x="304085" y="23603"/>
                </a:lnTo>
                <a:lnTo>
                  <a:pt x="322796" y="20354"/>
                </a:lnTo>
                <a:lnTo>
                  <a:pt x="341428" y="18187"/>
                </a:lnTo>
                <a:lnTo>
                  <a:pt x="360007" y="16743"/>
                </a:lnTo>
                <a:lnTo>
                  <a:pt x="378550" y="15780"/>
                </a:lnTo>
                <a:lnTo>
                  <a:pt x="395530" y="13599"/>
                </a:lnTo>
                <a:lnTo>
                  <a:pt x="411469" y="10605"/>
                </a:lnTo>
                <a:lnTo>
                  <a:pt x="45720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8" name="SMARTInkAnnotation65"/>
          <p:cNvSpPr/>
          <p:nvPr/>
        </p:nvSpPr>
        <p:spPr>
          <a:xfrm>
            <a:off x="6081713" y="2147888"/>
            <a:ext cx="180975" cy="220662"/>
          </a:xfrm>
          <a:custGeom>
            <a:avLst/>
            <a:gdLst/>
            <a:ahLst/>
            <a:cxnLst/>
            <a:rect l="0" t="0" r="0" b="0"/>
            <a:pathLst>
              <a:path w="180022" h="221673">
                <a:moveTo>
                  <a:pt x="0" y="27708"/>
                </a:moveTo>
                <a:lnTo>
                  <a:pt x="7355" y="27708"/>
                </a:lnTo>
                <a:lnTo>
                  <a:pt x="11060" y="26169"/>
                </a:lnTo>
                <a:lnTo>
                  <a:pt x="15070" y="23603"/>
                </a:lnTo>
                <a:lnTo>
                  <a:pt x="19283" y="20353"/>
                </a:lnTo>
                <a:lnTo>
                  <a:pt x="25170" y="18187"/>
                </a:lnTo>
                <a:lnTo>
                  <a:pt x="32175" y="16742"/>
                </a:lnTo>
                <a:lnTo>
                  <a:pt x="39922" y="15780"/>
                </a:lnTo>
                <a:lnTo>
                  <a:pt x="46627" y="13598"/>
                </a:lnTo>
                <a:lnTo>
                  <a:pt x="52636" y="10604"/>
                </a:lnTo>
                <a:lnTo>
                  <a:pt x="58182" y="7069"/>
                </a:lnTo>
                <a:lnTo>
                  <a:pt x="64957" y="4713"/>
                </a:lnTo>
                <a:lnTo>
                  <a:pt x="72554" y="3141"/>
                </a:lnTo>
                <a:lnTo>
                  <a:pt x="80696" y="2094"/>
                </a:lnTo>
                <a:lnTo>
                  <a:pt x="89204" y="1396"/>
                </a:lnTo>
                <a:lnTo>
                  <a:pt x="97954" y="930"/>
                </a:lnTo>
                <a:lnTo>
                  <a:pt x="120874" y="275"/>
                </a:lnTo>
                <a:lnTo>
                  <a:pt x="163031" y="23"/>
                </a:lnTo>
                <a:lnTo>
                  <a:pt x="179110" y="0"/>
                </a:lnTo>
                <a:lnTo>
                  <a:pt x="179665" y="4105"/>
                </a:lnTo>
                <a:lnTo>
                  <a:pt x="179813" y="7354"/>
                </a:lnTo>
                <a:lnTo>
                  <a:pt x="179977" y="15070"/>
                </a:lnTo>
                <a:lnTo>
                  <a:pt x="180021" y="19283"/>
                </a:lnTo>
                <a:lnTo>
                  <a:pt x="178511" y="22091"/>
                </a:lnTo>
                <a:lnTo>
                  <a:pt x="175966" y="23964"/>
                </a:lnTo>
                <a:lnTo>
                  <a:pt x="172729" y="25212"/>
                </a:lnTo>
                <a:lnTo>
                  <a:pt x="170571" y="27583"/>
                </a:lnTo>
                <a:lnTo>
                  <a:pt x="169132" y="30704"/>
                </a:lnTo>
                <a:lnTo>
                  <a:pt x="168173" y="34323"/>
                </a:lnTo>
                <a:lnTo>
                  <a:pt x="164454" y="41355"/>
                </a:lnTo>
                <a:lnTo>
                  <a:pt x="158897" y="50660"/>
                </a:lnTo>
                <a:lnTo>
                  <a:pt x="152113" y="61482"/>
                </a:lnTo>
                <a:lnTo>
                  <a:pt x="146051" y="71776"/>
                </a:lnTo>
                <a:lnTo>
                  <a:pt x="140471" y="81717"/>
                </a:lnTo>
                <a:lnTo>
                  <a:pt x="130164" y="100973"/>
                </a:lnTo>
                <a:lnTo>
                  <a:pt x="106331" y="147698"/>
                </a:lnTo>
                <a:lnTo>
                  <a:pt x="103215" y="156962"/>
                </a:lnTo>
                <a:lnTo>
                  <a:pt x="101137" y="166217"/>
                </a:lnTo>
                <a:lnTo>
                  <a:pt x="99752" y="175466"/>
                </a:lnTo>
                <a:lnTo>
                  <a:pt x="98828" y="184710"/>
                </a:lnTo>
                <a:lnTo>
                  <a:pt x="98213" y="193952"/>
                </a:lnTo>
                <a:lnTo>
                  <a:pt x="96982" y="22167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9" name="SMARTInkAnnotation66"/>
          <p:cNvSpPr/>
          <p:nvPr/>
        </p:nvSpPr>
        <p:spPr>
          <a:xfrm>
            <a:off x="6165850" y="2493963"/>
            <a:ext cx="26988" cy="0"/>
          </a:xfrm>
          <a:custGeom>
            <a:avLst/>
            <a:gdLst/>
            <a:ahLst/>
            <a:cxnLst/>
            <a:rect l="0" t="0" r="0" b="0"/>
            <a:pathLst>
              <a:path w="27710" h="1">
                <a:moveTo>
                  <a:pt x="0" y="0"/>
                </a:moveTo>
                <a:lnTo>
                  <a:pt x="27709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0" name="SMARTInkAnnotation67"/>
          <p:cNvSpPr/>
          <p:nvPr/>
        </p:nvSpPr>
        <p:spPr>
          <a:xfrm>
            <a:off x="223838" y="4144963"/>
            <a:ext cx="247650" cy="285750"/>
          </a:xfrm>
          <a:custGeom>
            <a:avLst/>
            <a:gdLst/>
            <a:ahLst/>
            <a:cxnLst/>
            <a:rect l="0" t="0" r="0" b="0"/>
            <a:pathLst>
              <a:path w="246571" h="286034">
                <a:moveTo>
                  <a:pt x="94170" y="39464"/>
                </a:moveTo>
                <a:lnTo>
                  <a:pt x="106099" y="27535"/>
                </a:lnTo>
                <a:lnTo>
                  <a:pt x="111274" y="26465"/>
                </a:lnTo>
                <a:lnTo>
                  <a:pt x="114809" y="26180"/>
                </a:lnTo>
                <a:lnTo>
                  <a:pt x="118705" y="24451"/>
                </a:lnTo>
                <a:lnTo>
                  <a:pt x="122842" y="21758"/>
                </a:lnTo>
                <a:lnTo>
                  <a:pt x="127139" y="18424"/>
                </a:lnTo>
                <a:lnTo>
                  <a:pt x="131543" y="16201"/>
                </a:lnTo>
                <a:lnTo>
                  <a:pt x="136019" y="14719"/>
                </a:lnTo>
                <a:lnTo>
                  <a:pt x="140542" y="13731"/>
                </a:lnTo>
                <a:lnTo>
                  <a:pt x="145097" y="11533"/>
                </a:lnTo>
                <a:lnTo>
                  <a:pt x="149673" y="8528"/>
                </a:lnTo>
                <a:lnTo>
                  <a:pt x="154263" y="4986"/>
                </a:lnTo>
                <a:lnTo>
                  <a:pt x="158862" y="2624"/>
                </a:lnTo>
                <a:lnTo>
                  <a:pt x="163468" y="1050"/>
                </a:lnTo>
                <a:lnTo>
                  <a:pt x="168078" y="0"/>
                </a:lnTo>
                <a:lnTo>
                  <a:pt x="172690" y="839"/>
                </a:lnTo>
                <a:lnTo>
                  <a:pt x="177305" y="2939"/>
                </a:lnTo>
                <a:lnTo>
                  <a:pt x="181920" y="5877"/>
                </a:lnTo>
                <a:lnTo>
                  <a:pt x="186537" y="9376"/>
                </a:lnTo>
                <a:lnTo>
                  <a:pt x="191154" y="13248"/>
                </a:lnTo>
                <a:lnTo>
                  <a:pt x="195772" y="17368"/>
                </a:lnTo>
                <a:lnTo>
                  <a:pt x="198850" y="26273"/>
                </a:lnTo>
                <a:lnTo>
                  <a:pt x="200902" y="38367"/>
                </a:lnTo>
                <a:lnTo>
                  <a:pt x="202270" y="52587"/>
                </a:lnTo>
                <a:lnTo>
                  <a:pt x="203182" y="66686"/>
                </a:lnTo>
                <a:lnTo>
                  <a:pt x="203790" y="80703"/>
                </a:lnTo>
                <a:lnTo>
                  <a:pt x="204196" y="94665"/>
                </a:lnTo>
                <a:lnTo>
                  <a:pt x="202927" y="107053"/>
                </a:lnTo>
                <a:lnTo>
                  <a:pt x="200541" y="118390"/>
                </a:lnTo>
                <a:lnTo>
                  <a:pt x="197411" y="129027"/>
                </a:lnTo>
                <a:lnTo>
                  <a:pt x="192246" y="140736"/>
                </a:lnTo>
                <a:lnTo>
                  <a:pt x="185724" y="153161"/>
                </a:lnTo>
                <a:lnTo>
                  <a:pt x="178297" y="166062"/>
                </a:lnTo>
                <a:lnTo>
                  <a:pt x="170267" y="177742"/>
                </a:lnTo>
                <a:lnTo>
                  <a:pt x="161835" y="188606"/>
                </a:lnTo>
                <a:lnTo>
                  <a:pt x="153134" y="198929"/>
                </a:lnTo>
                <a:lnTo>
                  <a:pt x="142716" y="208889"/>
                </a:lnTo>
                <a:lnTo>
                  <a:pt x="131152" y="218608"/>
                </a:lnTo>
                <a:lnTo>
                  <a:pt x="118825" y="228166"/>
                </a:lnTo>
                <a:lnTo>
                  <a:pt x="107528" y="236078"/>
                </a:lnTo>
                <a:lnTo>
                  <a:pt x="96918" y="242892"/>
                </a:lnTo>
                <a:lnTo>
                  <a:pt x="86765" y="248973"/>
                </a:lnTo>
                <a:lnTo>
                  <a:pt x="76918" y="254567"/>
                </a:lnTo>
                <a:lnTo>
                  <a:pt x="57767" y="264887"/>
                </a:lnTo>
                <a:lnTo>
                  <a:pt x="49889" y="269795"/>
                </a:lnTo>
                <a:lnTo>
                  <a:pt x="43098" y="274606"/>
                </a:lnTo>
                <a:lnTo>
                  <a:pt x="37031" y="279352"/>
                </a:lnTo>
                <a:lnTo>
                  <a:pt x="31447" y="282517"/>
                </a:lnTo>
                <a:lnTo>
                  <a:pt x="26185" y="284627"/>
                </a:lnTo>
                <a:lnTo>
                  <a:pt x="21138" y="286033"/>
                </a:lnTo>
                <a:lnTo>
                  <a:pt x="16233" y="285431"/>
                </a:lnTo>
                <a:lnTo>
                  <a:pt x="11424" y="283491"/>
                </a:lnTo>
                <a:lnTo>
                  <a:pt x="0" y="276670"/>
                </a:lnTo>
                <a:lnTo>
                  <a:pt x="602" y="276110"/>
                </a:lnTo>
                <a:lnTo>
                  <a:pt x="5376" y="275489"/>
                </a:lnTo>
                <a:lnTo>
                  <a:pt x="8805" y="273784"/>
                </a:lnTo>
                <a:lnTo>
                  <a:pt x="12629" y="271108"/>
                </a:lnTo>
                <a:lnTo>
                  <a:pt x="16719" y="267784"/>
                </a:lnTo>
                <a:lnTo>
                  <a:pt x="22524" y="265568"/>
                </a:lnTo>
                <a:lnTo>
                  <a:pt x="29473" y="264091"/>
                </a:lnTo>
                <a:lnTo>
                  <a:pt x="37184" y="263106"/>
                </a:lnTo>
                <a:lnTo>
                  <a:pt x="45403" y="262450"/>
                </a:lnTo>
                <a:lnTo>
                  <a:pt x="53962" y="262012"/>
                </a:lnTo>
                <a:lnTo>
                  <a:pt x="62746" y="261720"/>
                </a:lnTo>
                <a:lnTo>
                  <a:pt x="71682" y="263065"/>
                </a:lnTo>
                <a:lnTo>
                  <a:pt x="80717" y="265501"/>
                </a:lnTo>
                <a:lnTo>
                  <a:pt x="89820" y="268665"/>
                </a:lnTo>
                <a:lnTo>
                  <a:pt x="98967" y="270774"/>
                </a:lnTo>
                <a:lnTo>
                  <a:pt x="108144" y="272180"/>
                </a:lnTo>
                <a:lnTo>
                  <a:pt x="117340" y="273117"/>
                </a:lnTo>
                <a:lnTo>
                  <a:pt x="126550" y="273742"/>
                </a:lnTo>
                <a:lnTo>
                  <a:pt x="135769" y="274159"/>
                </a:lnTo>
                <a:lnTo>
                  <a:pt x="154222" y="274621"/>
                </a:lnTo>
                <a:lnTo>
                  <a:pt x="220743" y="274977"/>
                </a:lnTo>
                <a:lnTo>
                  <a:pt x="226273" y="273442"/>
                </a:lnTo>
                <a:lnTo>
                  <a:pt x="231499" y="270880"/>
                </a:lnTo>
                <a:lnTo>
                  <a:pt x="246570" y="26113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1" name="SMARTInkAnnotation68"/>
          <p:cNvSpPr/>
          <p:nvPr/>
        </p:nvSpPr>
        <p:spPr>
          <a:xfrm>
            <a:off x="173038" y="4032250"/>
            <a:ext cx="415925" cy="495300"/>
          </a:xfrm>
          <a:custGeom>
            <a:avLst/>
            <a:gdLst/>
            <a:ahLst/>
            <a:cxnLst/>
            <a:rect l="0" t="0" r="0" b="0"/>
            <a:pathLst>
              <a:path w="415538" h="495712">
                <a:moveTo>
                  <a:pt x="200865" y="0"/>
                </a:moveTo>
                <a:lnTo>
                  <a:pt x="193510" y="0"/>
                </a:lnTo>
                <a:lnTo>
                  <a:pt x="189804" y="1539"/>
                </a:lnTo>
                <a:lnTo>
                  <a:pt x="175694" y="11061"/>
                </a:lnTo>
                <a:lnTo>
                  <a:pt x="168691" y="15071"/>
                </a:lnTo>
                <a:lnTo>
                  <a:pt x="152699" y="23632"/>
                </a:lnTo>
                <a:lnTo>
                  <a:pt x="135329" y="32568"/>
                </a:lnTo>
                <a:lnTo>
                  <a:pt x="126386" y="40184"/>
                </a:lnTo>
                <a:lnTo>
                  <a:pt x="117346" y="49881"/>
                </a:lnTo>
                <a:lnTo>
                  <a:pt x="108240" y="60963"/>
                </a:lnTo>
                <a:lnTo>
                  <a:pt x="99091" y="71430"/>
                </a:lnTo>
                <a:lnTo>
                  <a:pt x="89913" y="81487"/>
                </a:lnTo>
                <a:lnTo>
                  <a:pt x="80715" y="91270"/>
                </a:lnTo>
                <a:lnTo>
                  <a:pt x="71505" y="102410"/>
                </a:lnTo>
                <a:lnTo>
                  <a:pt x="62285" y="114455"/>
                </a:lnTo>
                <a:lnTo>
                  <a:pt x="53060" y="127103"/>
                </a:lnTo>
                <a:lnTo>
                  <a:pt x="43832" y="141693"/>
                </a:lnTo>
                <a:lnTo>
                  <a:pt x="34601" y="157577"/>
                </a:lnTo>
                <a:lnTo>
                  <a:pt x="25368" y="174324"/>
                </a:lnTo>
                <a:lnTo>
                  <a:pt x="19212" y="191647"/>
                </a:lnTo>
                <a:lnTo>
                  <a:pt x="15109" y="209352"/>
                </a:lnTo>
                <a:lnTo>
                  <a:pt x="12373" y="227314"/>
                </a:lnTo>
                <a:lnTo>
                  <a:pt x="9010" y="243906"/>
                </a:lnTo>
                <a:lnTo>
                  <a:pt x="5228" y="259586"/>
                </a:lnTo>
                <a:lnTo>
                  <a:pt x="1168" y="274657"/>
                </a:lnTo>
                <a:lnTo>
                  <a:pt x="0" y="290863"/>
                </a:lnTo>
                <a:lnTo>
                  <a:pt x="761" y="307823"/>
                </a:lnTo>
                <a:lnTo>
                  <a:pt x="2808" y="325289"/>
                </a:lnTo>
                <a:lnTo>
                  <a:pt x="5712" y="341550"/>
                </a:lnTo>
                <a:lnTo>
                  <a:pt x="9187" y="357009"/>
                </a:lnTo>
                <a:lnTo>
                  <a:pt x="13044" y="371934"/>
                </a:lnTo>
                <a:lnTo>
                  <a:pt x="17154" y="386501"/>
                </a:lnTo>
                <a:lnTo>
                  <a:pt x="25826" y="415003"/>
                </a:lnTo>
                <a:lnTo>
                  <a:pt x="31833" y="427529"/>
                </a:lnTo>
                <a:lnTo>
                  <a:pt x="38916" y="438959"/>
                </a:lnTo>
                <a:lnTo>
                  <a:pt x="46718" y="449658"/>
                </a:lnTo>
                <a:lnTo>
                  <a:pt x="56536" y="458329"/>
                </a:lnTo>
                <a:lnTo>
                  <a:pt x="67701" y="465650"/>
                </a:lnTo>
                <a:lnTo>
                  <a:pt x="79762" y="472070"/>
                </a:lnTo>
                <a:lnTo>
                  <a:pt x="92420" y="477889"/>
                </a:lnTo>
                <a:lnTo>
                  <a:pt x="105478" y="483308"/>
                </a:lnTo>
                <a:lnTo>
                  <a:pt x="118801" y="488460"/>
                </a:lnTo>
                <a:lnTo>
                  <a:pt x="132301" y="491894"/>
                </a:lnTo>
                <a:lnTo>
                  <a:pt x="145919" y="494184"/>
                </a:lnTo>
                <a:lnTo>
                  <a:pt x="159617" y="495711"/>
                </a:lnTo>
                <a:lnTo>
                  <a:pt x="173366" y="495189"/>
                </a:lnTo>
                <a:lnTo>
                  <a:pt x="187151" y="493302"/>
                </a:lnTo>
                <a:lnTo>
                  <a:pt x="200959" y="490504"/>
                </a:lnTo>
                <a:lnTo>
                  <a:pt x="214782" y="487100"/>
                </a:lnTo>
                <a:lnTo>
                  <a:pt x="228616" y="483291"/>
                </a:lnTo>
                <a:lnTo>
                  <a:pt x="242457" y="479212"/>
                </a:lnTo>
                <a:lnTo>
                  <a:pt x="256302" y="473415"/>
                </a:lnTo>
                <a:lnTo>
                  <a:pt x="270150" y="466470"/>
                </a:lnTo>
                <a:lnTo>
                  <a:pt x="284001" y="458762"/>
                </a:lnTo>
                <a:lnTo>
                  <a:pt x="297853" y="450544"/>
                </a:lnTo>
                <a:lnTo>
                  <a:pt x="325559" y="433204"/>
                </a:lnTo>
                <a:lnTo>
                  <a:pt x="337873" y="422730"/>
                </a:lnTo>
                <a:lnTo>
                  <a:pt x="349161" y="411129"/>
                </a:lnTo>
                <a:lnTo>
                  <a:pt x="359766" y="398777"/>
                </a:lnTo>
                <a:lnTo>
                  <a:pt x="369914" y="384385"/>
                </a:lnTo>
                <a:lnTo>
                  <a:pt x="379758" y="368632"/>
                </a:lnTo>
                <a:lnTo>
                  <a:pt x="389400" y="351973"/>
                </a:lnTo>
                <a:lnTo>
                  <a:pt x="395828" y="334709"/>
                </a:lnTo>
                <a:lnTo>
                  <a:pt x="400113" y="317043"/>
                </a:lnTo>
                <a:lnTo>
                  <a:pt x="402970" y="299107"/>
                </a:lnTo>
                <a:lnTo>
                  <a:pt x="406414" y="280993"/>
                </a:lnTo>
                <a:lnTo>
                  <a:pt x="414345" y="244445"/>
                </a:lnTo>
                <a:lnTo>
                  <a:pt x="415537" y="226079"/>
                </a:lnTo>
                <a:lnTo>
                  <a:pt x="414792" y="207676"/>
                </a:lnTo>
                <a:lnTo>
                  <a:pt x="412756" y="189251"/>
                </a:lnTo>
                <a:lnTo>
                  <a:pt x="409859" y="170810"/>
                </a:lnTo>
                <a:lnTo>
                  <a:pt x="406388" y="152358"/>
                </a:lnTo>
                <a:lnTo>
                  <a:pt x="402535" y="133899"/>
                </a:lnTo>
                <a:lnTo>
                  <a:pt x="395348" y="116975"/>
                </a:lnTo>
                <a:lnTo>
                  <a:pt x="385939" y="101075"/>
                </a:lnTo>
                <a:lnTo>
                  <a:pt x="375048" y="85856"/>
                </a:lnTo>
                <a:lnTo>
                  <a:pt x="364708" y="74171"/>
                </a:lnTo>
                <a:lnTo>
                  <a:pt x="354736" y="64841"/>
                </a:lnTo>
                <a:lnTo>
                  <a:pt x="345009" y="57082"/>
                </a:lnTo>
                <a:lnTo>
                  <a:pt x="332368" y="51909"/>
                </a:lnTo>
                <a:lnTo>
                  <a:pt x="317782" y="48461"/>
                </a:lnTo>
                <a:lnTo>
                  <a:pt x="301901" y="46162"/>
                </a:lnTo>
                <a:lnTo>
                  <a:pt x="286695" y="44629"/>
                </a:lnTo>
                <a:lnTo>
                  <a:pt x="271940" y="43607"/>
                </a:lnTo>
                <a:lnTo>
                  <a:pt x="257484" y="42926"/>
                </a:lnTo>
                <a:lnTo>
                  <a:pt x="243230" y="44011"/>
                </a:lnTo>
                <a:lnTo>
                  <a:pt x="229108" y="46274"/>
                </a:lnTo>
                <a:lnTo>
                  <a:pt x="215076" y="49322"/>
                </a:lnTo>
                <a:lnTo>
                  <a:pt x="202642" y="52894"/>
                </a:lnTo>
                <a:lnTo>
                  <a:pt x="191274" y="56814"/>
                </a:lnTo>
                <a:lnTo>
                  <a:pt x="180616" y="60967"/>
                </a:lnTo>
                <a:lnTo>
                  <a:pt x="171972" y="66815"/>
                </a:lnTo>
                <a:lnTo>
                  <a:pt x="164670" y="73791"/>
                </a:lnTo>
                <a:lnTo>
                  <a:pt x="158262" y="81521"/>
                </a:lnTo>
                <a:lnTo>
                  <a:pt x="152451" y="86675"/>
                </a:lnTo>
                <a:lnTo>
                  <a:pt x="147038" y="90111"/>
                </a:lnTo>
                <a:lnTo>
                  <a:pt x="131593" y="9698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2" name="SMARTInkAnnotation69"/>
          <p:cNvSpPr/>
          <p:nvPr/>
        </p:nvSpPr>
        <p:spPr>
          <a:xfrm>
            <a:off x="1468438" y="4021138"/>
            <a:ext cx="261937" cy="404812"/>
          </a:xfrm>
          <a:custGeom>
            <a:avLst/>
            <a:gdLst/>
            <a:ahLst/>
            <a:cxnLst/>
            <a:rect l="0" t="0" r="0" b="0"/>
            <a:pathLst>
              <a:path w="262300" h="403524">
                <a:moveTo>
                  <a:pt x="41508" y="148538"/>
                </a:moveTo>
                <a:lnTo>
                  <a:pt x="34153" y="155894"/>
                </a:lnTo>
                <a:lnTo>
                  <a:pt x="30447" y="158060"/>
                </a:lnTo>
                <a:lnTo>
                  <a:pt x="26437" y="159504"/>
                </a:lnTo>
                <a:lnTo>
                  <a:pt x="22225" y="160467"/>
                </a:lnTo>
                <a:lnTo>
                  <a:pt x="19416" y="162649"/>
                </a:lnTo>
                <a:lnTo>
                  <a:pt x="17544" y="165642"/>
                </a:lnTo>
                <a:lnTo>
                  <a:pt x="16295" y="169177"/>
                </a:lnTo>
                <a:lnTo>
                  <a:pt x="10803" y="177210"/>
                </a:lnTo>
                <a:lnTo>
                  <a:pt x="7184" y="181508"/>
                </a:lnTo>
                <a:lnTo>
                  <a:pt x="4771" y="185912"/>
                </a:lnTo>
                <a:lnTo>
                  <a:pt x="2089" y="194911"/>
                </a:lnTo>
                <a:lnTo>
                  <a:pt x="1374" y="204083"/>
                </a:lnTo>
                <a:lnTo>
                  <a:pt x="898" y="216356"/>
                </a:lnTo>
                <a:lnTo>
                  <a:pt x="227" y="258944"/>
                </a:lnTo>
                <a:lnTo>
                  <a:pt x="0" y="307354"/>
                </a:lnTo>
                <a:lnTo>
                  <a:pt x="1521" y="317530"/>
                </a:lnTo>
                <a:lnTo>
                  <a:pt x="4074" y="327394"/>
                </a:lnTo>
                <a:lnTo>
                  <a:pt x="7316" y="337048"/>
                </a:lnTo>
                <a:lnTo>
                  <a:pt x="11016" y="346563"/>
                </a:lnTo>
                <a:lnTo>
                  <a:pt x="15022" y="355985"/>
                </a:lnTo>
                <a:lnTo>
                  <a:pt x="19233" y="365345"/>
                </a:lnTo>
                <a:lnTo>
                  <a:pt x="23579" y="373125"/>
                </a:lnTo>
                <a:lnTo>
                  <a:pt x="28016" y="379851"/>
                </a:lnTo>
                <a:lnTo>
                  <a:pt x="32513" y="385874"/>
                </a:lnTo>
                <a:lnTo>
                  <a:pt x="38590" y="391429"/>
                </a:lnTo>
                <a:lnTo>
                  <a:pt x="45721" y="396671"/>
                </a:lnTo>
                <a:lnTo>
                  <a:pt x="53553" y="401706"/>
                </a:lnTo>
                <a:lnTo>
                  <a:pt x="61853" y="403523"/>
                </a:lnTo>
                <a:lnTo>
                  <a:pt x="70465" y="403195"/>
                </a:lnTo>
                <a:lnTo>
                  <a:pt x="79286" y="401437"/>
                </a:lnTo>
                <a:lnTo>
                  <a:pt x="88244" y="400265"/>
                </a:lnTo>
                <a:lnTo>
                  <a:pt x="97296" y="399483"/>
                </a:lnTo>
                <a:lnTo>
                  <a:pt x="106409" y="398962"/>
                </a:lnTo>
                <a:lnTo>
                  <a:pt x="115563" y="395536"/>
                </a:lnTo>
                <a:lnTo>
                  <a:pt x="124745" y="390173"/>
                </a:lnTo>
                <a:lnTo>
                  <a:pt x="133945" y="383519"/>
                </a:lnTo>
                <a:lnTo>
                  <a:pt x="143157" y="376005"/>
                </a:lnTo>
                <a:lnTo>
                  <a:pt x="152377" y="367916"/>
                </a:lnTo>
                <a:lnTo>
                  <a:pt x="161602" y="359445"/>
                </a:lnTo>
                <a:lnTo>
                  <a:pt x="170832" y="349179"/>
                </a:lnTo>
                <a:lnTo>
                  <a:pt x="180063" y="337717"/>
                </a:lnTo>
                <a:lnTo>
                  <a:pt x="189296" y="325457"/>
                </a:lnTo>
                <a:lnTo>
                  <a:pt x="207765" y="299521"/>
                </a:lnTo>
                <a:lnTo>
                  <a:pt x="217001" y="286139"/>
                </a:lnTo>
                <a:lnTo>
                  <a:pt x="224697" y="269521"/>
                </a:lnTo>
                <a:lnTo>
                  <a:pt x="231367" y="250745"/>
                </a:lnTo>
                <a:lnTo>
                  <a:pt x="242884" y="210897"/>
                </a:lnTo>
                <a:lnTo>
                  <a:pt x="253134" y="172661"/>
                </a:lnTo>
                <a:lnTo>
                  <a:pt x="256483" y="153845"/>
                </a:lnTo>
                <a:lnTo>
                  <a:pt x="258715" y="135143"/>
                </a:lnTo>
                <a:lnTo>
                  <a:pt x="260204" y="116517"/>
                </a:lnTo>
                <a:lnTo>
                  <a:pt x="261196" y="99482"/>
                </a:lnTo>
                <a:lnTo>
                  <a:pt x="262299" y="68239"/>
                </a:lnTo>
                <a:lnTo>
                  <a:pt x="259514" y="54981"/>
                </a:lnTo>
                <a:lnTo>
                  <a:pt x="254579" y="43064"/>
                </a:lnTo>
                <a:lnTo>
                  <a:pt x="248209" y="32041"/>
                </a:lnTo>
                <a:lnTo>
                  <a:pt x="240885" y="23152"/>
                </a:lnTo>
                <a:lnTo>
                  <a:pt x="232923" y="15687"/>
                </a:lnTo>
                <a:lnTo>
                  <a:pt x="224536" y="9171"/>
                </a:lnTo>
                <a:lnTo>
                  <a:pt x="215866" y="4827"/>
                </a:lnTo>
                <a:lnTo>
                  <a:pt x="207007" y="1931"/>
                </a:lnTo>
                <a:lnTo>
                  <a:pt x="198023" y="0"/>
                </a:lnTo>
                <a:lnTo>
                  <a:pt x="187415" y="253"/>
                </a:lnTo>
                <a:lnTo>
                  <a:pt x="175725" y="1960"/>
                </a:lnTo>
                <a:lnTo>
                  <a:pt x="163313" y="4638"/>
                </a:lnTo>
                <a:lnTo>
                  <a:pt x="151960" y="7963"/>
                </a:lnTo>
                <a:lnTo>
                  <a:pt x="141312" y="11718"/>
                </a:lnTo>
                <a:lnTo>
                  <a:pt x="131135" y="15761"/>
                </a:lnTo>
                <a:lnTo>
                  <a:pt x="121272" y="21535"/>
                </a:lnTo>
                <a:lnTo>
                  <a:pt x="111617" y="28464"/>
                </a:lnTo>
                <a:lnTo>
                  <a:pt x="102102" y="36162"/>
                </a:lnTo>
                <a:lnTo>
                  <a:pt x="92680" y="44372"/>
                </a:lnTo>
                <a:lnTo>
                  <a:pt x="83319" y="52925"/>
                </a:lnTo>
                <a:lnTo>
                  <a:pt x="55363" y="7926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3" name="SMARTInkAnnotation70"/>
          <p:cNvSpPr/>
          <p:nvPr/>
        </p:nvSpPr>
        <p:spPr>
          <a:xfrm>
            <a:off x="1550988" y="4337050"/>
            <a:ext cx="139700" cy="103188"/>
          </a:xfrm>
          <a:custGeom>
            <a:avLst/>
            <a:gdLst/>
            <a:ahLst/>
            <a:cxnLst/>
            <a:rect l="0" t="0" r="0" b="0"/>
            <a:pathLst>
              <a:path w="138546" h="104424">
                <a:moveTo>
                  <a:pt x="0" y="0"/>
                </a:moveTo>
                <a:lnTo>
                  <a:pt x="32567" y="32568"/>
                </a:lnTo>
                <a:lnTo>
                  <a:pt x="38645" y="37106"/>
                </a:lnTo>
                <a:lnTo>
                  <a:pt x="45775" y="41671"/>
                </a:lnTo>
                <a:lnTo>
                  <a:pt x="53608" y="46253"/>
                </a:lnTo>
                <a:lnTo>
                  <a:pt x="61908" y="50848"/>
                </a:lnTo>
                <a:lnTo>
                  <a:pt x="79341" y="60058"/>
                </a:lnTo>
                <a:lnTo>
                  <a:pt x="86760" y="64669"/>
                </a:lnTo>
                <a:lnTo>
                  <a:pt x="93246" y="69282"/>
                </a:lnTo>
                <a:lnTo>
                  <a:pt x="99109" y="73897"/>
                </a:lnTo>
                <a:lnTo>
                  <a:pt x="104558" y="78513"/>
                </a:lnTo>
                <a:lnTo>
                  <a:pt x="109729" y="83130"/>
                </a:lnTo>
                <a:lnTo>
                  <a:pt x="121735" y="94246"/>
                </a:lnTo>
                <a:lnTo>
                  <a:pt x="131170" y="103526"/>
                </a:lnTo>
                <a:lnTo>
                  <a:pt x="133628" y="104423"/>
                </a:lnTo>
                <a:lnTo>
                  <a:pt x="135267" y="103482"/>
                </a:lnTo>
                <a:lnTo>
                  <a:pt x="138545" y="9698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4" name="SMARTInkAnnotation71"/>
          <p:cNvSpPr/>
          <p:nvPr/>
        </p:nvSpPr>
        <p:spPr>
          <a:xfrm>
            <a:off x="1870075" y="4225925"/>
            <a:ext cx="125413" cy="14288"/>
          </a:xfrm>
          <a:custGeom>
            <a:avLst/>
            <a:gdLst/>
            <a:ahLst/>
            <a:cxnLst/>
            <a:rect l="0" t="0" r="0" b="0"/>
            <a:pathLst>
              <a:path w="124692" h="13855">
                <a:moveTo>
                  <a:pt x="0" y="13854"/>
                </a:moveTo>
                <a:lnTo>
                  <a:pt x="0" y="1926"/>
                </a:lnTo>
                <a:lnTo>
                  <a:pt x="1539" y="1284"/>
                </a:lnTo>
                <a:lnTo>
                  <a:pt x="4105" y="856"/>
                </a:lnTo>
                <a:lnTo>
                  <a:pt x="7355" y="570"/>
                </a:lnTo>
                <a:lnTo>
                  <a:pt x="11061" y="380"/>
                </a:lnTo>
                <a:lnTo>
                  <a:pt x="19284" y="169"/>
                </a:lnTo>
                <a:lnTo>
                  <a:pt x="124691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5" name="SMARTInkAnnotation72"/>
          <p:cNvSpPr/>
          <p:nvPr/>
        </p:nvSpPr>
        <p:spPr>
          <a:xfrm>
            <a:off x="1911350" y="4308475"/>
            <a:ext cx="152400" cy="28575"/>
          </a:xfrm>
          <a:custGeom>
            <a:avLst/>
            <a:gdLst/>
            <a:ahLst/>
            <a:cxnLst/>
            <a:rect l="0" t="0" r="0" b="0"/>
            <a:pathLst>
              <a:path w="152401" h="27710">
                <a:moveTo>
                  <a:pt x="0" y="27709"/>
                </a:moveTo>
                <a:lnTo>
                  <a:pt x="39922" y="27709"/>
                </a:lnTo>
                <a:lnTo>
                  <a:pt x="48166" y="26170"/>
                </a:lnTo>
                <a:lnTo>
                  <a:pt x="56741" y="23604"/>
                </a:lnTo>
                <a:lnTo>
                  <a:pt x="65536" y="20354"/>
                </a:lnTo>
                <a:lnTo>
                  <a:pt x="74479" y="18188"/>
                </a:lnTo>
                <a:lnTo>
                  <a:pt x="83519" y="16743"/>
                </a:lnTo>
                <a:lnTo>
                  <a:pt x="92625" y="15780"/>
                </a:lnTo>
                <a:lnTo>
                  <a:pt x="103313" y="13599"/>
                </a:lnTo>
                <a:lnTo>
                  <a:pt x="115057" y="10605"/>
                </a:lnTo>
                <a:lnTo>
                  <a:pt x="15240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6" name="SMARTInkAnnotation73"/>
          <p:cNvSpPr/>
          <p:nvPr/>
        </p:nvSpPr>
        <p:spPr>
          <a:xfrm>
            <a:off x="2236788" y="4156075"/>
            <a:ext cx="119062" cy="28575"/>
          </a:xfrm>
          <a:custGeom>
            <a:avLst/>
            <a:gdLst/>
            <a:ahLst/>
            <a:cxnLst/>
            <a:rect l="0" t="0" r="0" b="0"/>
            <a:pathLst>
              <a:path w="118819" h="27710">
                <a:moveTo>
                  <a:pt x="7982" y="27709"/>
                </a:moveTo>
                <a:lnTo>
                  <a:pt x="627" y="27709"/>
                </a:lnTo>
                <a:lnTo>
                  <a:pt x="0" y="26170"/>
                </a:lnTo>
                <a:lnTo>
                  <a:pt x="1121" y="23604"/>
                </a:lnTo>
                <a:lnTo>
                  <a:pt x="7580" y="14425"/>
                </a:lnTo>
                <a:lnTo>
                  <a:pt x="9253" y="14235"/>
                </a:lnTo>
                <a:lnTo>
                  <a:pt x="11908" y="14108"/>
                </a:lnTo>
                <a:lnTo>
                  <a:pt x="19875" y="13905"/>
                </a:lnTo>
                <a:lnTo>
                  <a:pt x="67637" y="13856"/>
                </a:lnTo>
                <a:lnTo>
                  <a:pt x="73922" y="12316"/>
                </a:lnTo>
                <a:lnTo>
                  <a:pt x="81190" y="9750"/>
                </a:lnTo>
                <a:lnTo>
                  <a:pt x="89115" y="6500"/>
                </a:lnTo>
                <a:lnTo>
                  <a:pt x="95937" y="4333"/>
                </a:lnTo>
                <a:lnTo>
                  <a:pt x="102025" y="2889"/>
                </a:lnTo>
                <a:lnTo>
                  <a:pt x="118818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7" name="SMARTInkAnnotation74"/>
          <p:cNvSpPr/>
          <p:nvPr/>
        </p:nvSpPr>
        <p:spPr>
          <a:xfrm>
            <a:off x="2493963" y="4003675"/>
            <a:ext cx="234950" cy="428625"/>
          </a:xfrm>
          <a:custGeom>
            <a:avLst/>
            <a:gdLst/>
            <a:ahLst/>
            <a:cxnLst/>
            <a:rect l="0" t="0" r="0" b="0"/>
            <a:pathLst>
              <a:path w="235456" h="428432">
                <a:moveTo>
                  <a:pt x="0" y="55244"/>
                </a:moveTo>
                <a:lnTo>
                  <a:pt x="7355" y="47890"/>
                </a:lnTo>
                <a:lnTo>
                  <a:pt x="11061" y="45723"/>
                </a:lnTo>
                <a:lnTo>
                  <a:pt x="15071" y="44278"/>
                </a:lnTo>
                <a:lnTo>
                  <a:pt x="19284" y="43315"/>
                </a:lnTo>
                <a:lnTo>
                  <a:pt x="23631" y="41134"/>
                </a:lnTo>
                <a:lnTo>
                  <a:pt x="28069" y="38141"/>
                </a:lnTo>
                <a:lnTo>
                  <a:pt x="32567" y="34606"/>
                </a:lnTo>
                <a:lnTo>
                  <a:pt x="38645" y="32249"/>
                </a:lnTo>
                <a:lnTo>
                  <a:pt x="45775" y="30677"/>
                </a:lnTo>
                <a:lnTo>
                  <a:pt x="53608" y="29630"/>
                </a:lnTo>
                <a:lnTo>
                  <a:pt x="60368" y="27392"/>
                </a:lnTo>
                <a:lnTo>
                  <a:pt x="66416" y="24361"/>
                </a:lnTo>
                <a:lnTo>
                  <a:pt x="71986" y="20801"/>
                </a:lnTo>
                <a:lnTo>
                  <a:pt x="78778" y="18427"/>
                </a:lnTo>
                <a:lnTo>
                  <a:pt x="86385" y="16845"/>
                </a:lnTo>
                <a:lnTo>
                  <a:pt x="94536" y="15790"/>
                </a:lnTo>
                <a:lnTo>
                  <a:pt x="103048" y="15087"/>
                </a:lnTo>
                <a:lnTo>
                  <a:pt x="111802" y="14618"/>
                </a:lnTo>
                <a:lnTo>
                  <a:pt x="120716" y="14306"/>
                </a:lnTo>
                <a:lnTo>
                  <a:pt x="128199" y="12558"/>
                </a:lnTo>
                <a:lnTo>
                  <a:pt x="134726" y="9854"/>
                </a:lnTo>
                <a:lnTo>
                  <a:pt x="140617" y="6511"/>
                </a:lnTo>
                <a:lnTo>
                  <a:pt x="147624" y="4283"/>
                </a:lnTo>
                <a:lnTo>
                  <a:pt x="155373" y="2797"/>
                </a:lnTo>
                <a:lnTo>
                  <a:pt x="163618" y="1807"/>
                </a:lnTo>
                <a:lnTo>
                  <a:pt x="170655" y="1146"/>
                </a:lnTo>
                <a:lnTo>
                  <a:pt x="176885" y="706"/>
                </a:lnTo>
                <a:lnTo>
                  <a:pt x="182577" y="413"/>
                </a:lnTo>
                <a:lnTo>
                  <a:pt x="193008" y="87"/>
                </a:lnTo>
                <a:lnTo>
                  <a:pt x="197944" y="0"/>
                </a:lnTo>
                <a:lnTo>
                  <a:pt x="202775" y="1481"/>
                </a:lnTo>
                <a:lnTo>
                  <a:pt x="207535" y="4009"/>
                </a:lnTo>
                <a:lnTo>
                  <a:pt x="212248" y="7232"/>
                </a:lnTo>
                <a:lnTo>
                  <a:pt x="216928" y="10921"/>
                </a:lnTo>
                <a:lnTo>
                  <a:pt x="221589" y="14920"/>
                </a:lnTo>
                <a:lnTo>
                  <a:pt x="226235" y="19125"/>
                </a:lnTo>
                <a:lnTo>
                  <a:pt x="229332" y="23468"/>
                </a:lnTo>
                <a:lnTo>
                  <a:pt x="232774" y="32398"/>
                </a:lnTo>
                <a:lnTo>
                  <a:pt x="234303" y="41499"/>
                </a:lnTo>
                <a:lnTo>
                  <a:pt x="234983" y="52214"/>
                </a:lnTo>
                <a:lnTo>
                  <a:pt x="235366" y="74016"/>
                </a:lnTo>
                <a:lnTo>
                  <a:pt x="235455" y="85652"/>
                </a:lnTo>
                <a:lnTo>
                  <a:pt x="233940" y="97068"/>
                </a:lnTo>
                <a:lnTo>
                  <a:pt x="228151" y="130277"/>
                </a:lnTo>
                <a:lnTo>
                  <a:pt x="224452" y="148369"/>
                </a:lnTo>
                <a:lnTo>
                  <a:pt x="216237" y="184892"/>
                </a:lnTo>
                <a:lnTo>
                  <a:pt x="211891" y="201712"/>
                </a:lnTo>
                <a:lnTo>
                  <a:pt x="207455" y="217544"/>
                </a:lnTo>
                <a:lnTo>
                  <a:pt x="202958" y="232717"/>
                </a:lnTo>
                <a:lnTo>
                  <a:pt x="196881" y="248990"/>
                </a:lnTo>
                <a:lnTo>
                  <a:pt x="189751" y="265996"/>
                </a:lnTo>
                <a:lnTo>
                  <a:pt x="181918" y="283491"/>
                </a:lnTo>
                <a:lnTo>
                  <a:pt x="176697" y="298233"/>
                </a:lnTo>
                <a:lnTo>
                  <a:pt x="173216" y="311140"/>
                </a:lnTo>
                <a:lnTo>
                  <a:pt x="170895" y="322823"/>
                </a:lnTo>
                <a:lnTo>
                  <a:pt x="167809" y="333691"/>
                </a:lnTo>
                <a:lnTo>
                  <a:pt x="164212" y="344015"/>
                </a:lnTo>
                <a:lnTo>
                  <a:pt x="160274" y="353976"/>
                </a:lnTo>
                <a:lnTo>
                  <a:pt x="157650" y="363696"/>
                </a:lnTo>
                <a:lnTo>
                  <a:pt x="155900" y="373254"/>
                </a:lnTo>
                <a:lnTo>
                  <a:pt x="154733" y="382706"/>
                </a:lnTo>
                <a:lnTo>
                  <a:pt x="152416" y="390545"/>
                </a:lnTo>
                <a:lnTo>
                  <a:pt x="145736" y="403362"/>
                </a:lnTo>
                <a:lnTo>
                  <a:pt x="141741" y="414190"/>
                </a:lnTo>
                <a:lnTo>
                  <a:pt x="138732" y="428431"/>
                </a:lnTo>
                <a:lnTo>
                  <a:pt x="134523" y="424818"/>
                </a:lnTo>
                <a:lnTo>
                  <a:pt x="124690" y="415463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8" name="SMARTInkAnnotation75"/>
          <p:cNvSpPr/>
          <p:nvPr/>
        </p:nvSpPr>
        <p:spPr>
          <a:xfrm>
            <a:off x="2549525" y="4252913"/>
            <a:ext cx="207963" cy="28575"/>
          </a:xfrm>
          <a:custGeom>
            <a:avLst/>
            <a:gdLst/>
            <a:ahLst/>
            <a:cxnLst/>
            <a:rect l="0" t="0" r="0" b="0"/>
            <a:pathLst>
              <a:path w="207819" h="27659">
                <a:moveTo>
                  <a:pt x="0" y="27658"/>
                </a:moveTo>
                <a:lnTo>
                  <a:pt x="11928" y="15729"/>
                </a:lnTo>
                <a:lnTo>
                  <a:pt x="14110" y="15088"/>
                </a:lnTo>
                <a:lnTo>
                  <a:pt x="17104" y="14659"/>
                </a:lnTo>
                <a:lnTo>
                  <a:pt x="25614" y="13972"/>
                </a:lnTo>
                <a:lnTo>
                  <a:pt x="27852" y="12377"/>
                </a:lnTo>
                <a:lnTo>
                  <a:pt x="30883" y="9774"/>
                </a:lnTo>
                <a:lnTo>
                  <a:pt x="34443" y="6499"/>
                </a:lnTo>
                <a:lnTo>
                  <a:pt x="39895" y="4315"/>
                </a:lnTo>
                <a:lnTo>
                  <a:pt x="46609" y="2860"/>
                </a:lnTo>
                <a:lnTo>
                  <a:pt x="54164" y="1889"/>
                </a:lnTo>
                <a:lnTo>
                  <a:pt x="60739" y="1243"/>
                </a:lnTo>
                <a:lnTo>
                  <a:pt x="66663" y="811"/>
                </a:lnTo>
                <a:lnTo>
                  <a:pt x="72151" y="524"/>
                </a:lnTo>
                <a:lnTo>
                  <a:pt x="109294" y="119"/>
                </a:lnTo>
                <a:lnTo>
                  <a:pt x="151943" y="0"/>
                </a:lnTo>
                <a:lnTo>
                  <a:pt x="164410" y="1522"/>
                </a:lnTo>
                <a:lnTo>
                  <a:pt x="175801" y="4076"/>
                </a:lnTo>
                <a:lnTo>
                  <a:pt x="207818" y="13804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9" name="SMARTInkAnnotation76"/>
          <p:cNvSpPr/>
          <p:nvPr/>
        </p:nvSpPr>
        <p:spPr>
          <a:xfrm>
            <a:off x="2828925" y="4295775"/>
            <a:ext cx="163513" cy="82550"/>
          </a:xfrm>
          <a:custGeom>
            <a:avLst/>
            <a:gdLst/>
            <a:ahLst/>
            <a:cxnLst/>
            <a:rect l="0" t="0" r="0" b="0"/>
            <a:pathLst>
              <a:path w="164329" h="83042">
                <a:moveTo>
                  <a:pt x="11928" y="55333"/>
                </a:moveTo>
                <a:lnTo>
                  <a:pt x="11928" y="82421"/>
                </a:lnTo>
                <a:lnTo>
                  <a:pt x="7823" y="82766"/>
                </a:lnTo>
                <a:lnTo>
                  <a:pt x="0" y="82987"/>
                </a:lnTo>
                <a:lnTo>
                  <a:pt x="3035" y="83018"/>
                </a:lnTo>
                <a:lnTo>
                  <a:pt x="11408" y="83041"/>
                </a:lnTo>
                <a:lnTo>
                  <a:pt x="13121" y="81502"/>
                </a:lnTo>
                <a:lnTo>
                  <a:pt x="19129" y="75687"/>
                </a:lnTo>
                <a:lnTo>
                  <a:pt x="83913" y="11055"/>
                </a:lnTo>
                <a:lnTo>
                  <a:pt x="89167" y="7342"/>
                </a:lnTo>
                <a:lnTo>
                  <a:pt x="94209" y="4866"/>
                </a:lnTo>
                <a:lnTo>
                  <a:pt x="99109" y="3215"/>
                </a:lnTo>
                <a:lnTo>
                  <a:pt x="103915" y="2115"/>
                </a:lnTo>
                <a:lnTo>
                  <a:pt x="108659" y="1382"/>
                </a:lnTo>
                <a:lnTo>
                  <a:pt x="113361" y="893"/>
                </a:lnTo>
                <a:lnTo>
                  <a:pt x="118035" y="567"/>
                </a:lnTo>
                <a:lnTo>
                  <a:pt x="122690" y="349"/>
                </a:lnTo>
                <a:lnTo>
                  <a:pt x="133868" y="0"/>
                </a:lnTo>
                <a:lnTo>
                  <a:pt x="134785" y="1511"/>
                </a:lnTo>
                <a:lnTo>
                  <a:pt x="135396" y="4058"/>
                </a:lnTo>
                <a:lnTo>
                  <a:pt x="135804" y="7294"/>
                </a:lnTo>
                <a:lnTo>
                  <a:pt x="136076" y="10992"/>
                </a:lnTo>
                <a:lnTo>
                  <a:pt x="136257" y="14997"/>
                </a:lnTo>
                <a:lnTo>
                  <a:pt x="136458" y="23551"/>
                </a:lnTo>
                <a:lnTo>
                  <a:pt x="136617" y="66457"/>
                </a:lnTo>
                <a:lnTo>
                  <a:pt x="138157" y="67367"/>
                </a:lnTo>
                <a:lnTo>
                  <a:pt x="140723" y="67974"/>
                </a:lnTo>
                <a:lnTo>
                  <a:pt x="148548" y="68948"/>
                </a:lnTo>
                <a:lnTo>
                  <a:pt x="150729" y="67488"/>
                </a:lnTo>
                <a:lnTo>
                  <a:pt x="153723" y="64976"/>
                </a:lnTo>
                <a:lnTo>
                  <a:pt x="164328" y="55333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0" name="SMARTInkAnnotation77"/>
          <p:cNvSpPr/>
          <p:nvPr/>
        </p:nvSpPr>
        <p:spPr>
          <a:xfrm>
            <a:off x="3108325" y="4048125"/>
            <a:ext cx="230188" cy="288925"/>
          </a:xfrm>
          <a:custGeom>
            <a:avLst/>
            <a:gdLst/>
            <a:ahLst/>
            <a:cxnLst/>
            <a:rect l="0" t="0" r="0" b="0"/>
            <a:pathLst>
              <a:path w="229756" h="288773">
                <a:moveTo>
                  <a:pt x="202667" y="67123"/>
                </a:moveTo>
                <a:lnTo>
                  <a:pt x="202667" y="59768"/>
                </a:lnTo>
                <a:lnTo>
                  <a:pt x="204206" y="57601"/>
                </a:lnTo>
                <a:lnTo>
                  <a:pt x="206772" y="56157"/>
                </a:lnTo>
                <a:lnTo>
                  <a:pt x="210022" y="55194"/>
                </a:lnTo>
                <a:lnTo>
                  <a:pt x="212188" y="53013"/>
                </a:lnTo>
                <a:lnTo>
                  <a:pt x="213633" y="50019"/>
                </a:lnTo>
                <a:lnTo>
                  <a:pt x="214595" y="46483"/>
                </a:lnTo>
                <a:lnTo>
                  <a:pt x="216777" y="44127"/>
                </a:lnTo>
                <a:lnTo>
                  <a:pt x="219771" y="42556"/>
                </a:lnTo>
                <a:lnTo>
                  <a:pt x="223306" y="41508"/>
                </a:lnTo>
                <a:lnTo>
                  <a:pt x="225662" y="39270"/>
                </a:lnTo>
                <a:lnTo>
                  <a:pt x="227233" y="36239"/>
                </a:lnTo>
                <a:lnTo>
                  <a:pt x="228979" y="28766"/>
                </a:lnTo>
                <a:lnTo>
                  <a:pt x="229755" y="20314"/>
                </a:lnTo>
                <a:lnTo>
                  <a:pt x="228423" y="17444"/>
                </a:lnTo>
                <a:lnTo>
                  <a:pt x="225995" y="15531"/>
                </a:lnTo>
                <a:lnTo>
                  <a:pt x="222837" y="14255"/>
                </a:lnTo>
                <a:lnTo>
                  <a:pt x="219192" y="11865"/>
                </a:lnTo>
                <a:lnTo>
                  <a:pt x="215223" y="8733"/>
                </a:lnTo>
                <a:lnTo>
                  <a:pt x="211038" y="5105"/>
                </a:lnTo>
                <a:lnTo>
                  <a:pt x="206708" y="2687"/>
                </a:lnTo>
                <a:lnTo>
                  <a:pt x="202282" y="1075"/>
                </a:lnTo>
                <a:lnTo>
                  <a:pt x="197792" y="0"/>
                </a:lnTo>
                <a:lnTo>
                  <a:pt x="193260" y="822"/>
                </a:lnTo>
                <a:lnTo>
                  <a:pt x="188699" y="2910"/>
                </a:lnTo>
                <a:lnTo>
                  <a:pt x="184118" y="5842"/>
                </a:lnTo>
                <a:lnTo>
                  <a:pt x="179525" y="7796"/>
                </a:lnTo>
                <a:lnTo>
                  <a:pt x="174924" y="9099"/>
                </a:lnTo>
                <a:lnTo>
                  <a:pt x="170317" y="9967"/>
                </a:lnTo>
                <a:lnTo>
                  <a:pt x="164167" y="12086"/>
                </a:lnTo>
                <a:lnTo>
                  <a:pt x="156988" y="15037"/>
                </a:lnTo>
                <a:lnTo>
                  <a:pt x="149124" y="18544"/>
                </a:lnTo>
                <a:lnTo>
                  <a:pt x="142341" y="22422"/>
                </a:lnTo>
                <a:lnTo>
                  <a:pt x="136280" y="26546"/>
                </a:lnTo>
                <a:lnTo>
                  <a:pt x="130700" y="30836"/>
                </a:lnTo>
                <a:lnTo>
                  <a:pt x="123901" y="35234"/>
                </a:lnTo>
                <a:lnTo>
                  <a:pt x="116290" y="39706"/>
                </a:lnTo>
                <a:lnTo>
                  <a:pt x="108137" y="44227"/>
                </a:lnTo>
                <a:lnTo>
                  <a:pt x="101162" y="50319"/>
                </a:lnTo>
                <a:lnTo>
                  <a:pt x="94973" y="57460"/>
                </a:lnTo>
                <a:lnTo>
                  <a:pt x="89307" y="65299"/>
                </a:lnTo>
                <a:lnTo>
                  <a:pt x="82451" y="73603"/>
                </a:lnTo>
                <a:lnTo>
                  <a:pt x="74802" y="82219"/>
                </a:lnTo>
                <a:lnTo>
                  <a:pt x="66624" y="91042"/>
                </a:lnTo>
                <a:lnTo>
                  <a:pt x="58092" y="103080"/>
                </a:lnTo>
                <a:lnTo>
                  <a:pt x="49327" y="117264"/>
                </a:lnTo>
                <a:lnTo>
                  <a:pt x="40404" y="132878"/>
                </a:lnTo>
                <a:lnTo>
                  <a:pt x="31376" y="147905"/>
                </a:lnTo>
                <a:lnTo>
                  <a:pt x="13136" y="176917"/>
                </a:lnTo>
                <a:lnTo>
                  <a:pt x="7040" y="189579"/>
                </a:lnTo>
                <a:lnTo>
                  <a:pt x="2976" y="201100"/>
                </a:lnTo>
                <a:lnTo>
                  <a:pt x="267" y="211859"/>
                </a:lnTo>
                <a:lnTo>
                  <a:pt x="0" y="222110"/>
                </a:lnTo>
                <a:lnTo>
                  <a:pt x="1362" y="232024"/>
                </a:lnTo>
                <a:lnTo>
                  <a:pt x="3809" y="241711"/>
                </a:lnTo>
                <a:lnTo>
                  <a:pt x="6980" y="249709"/>
                </a:lnTo>
                <a:lnTo>
                  <a:pt x="10633" y="256580"/>
                </a:lnTo>
                <a:lnTo>
                  <a:pt x="14608" y="262700"/>
                </a:lnTo>
                <a:lnTo>
                  <a:pt x="18797" y="268320"/>
                </a:lnTo>
                <a:lnTo>
                  <a:pt x="23130" y="273605"/>
                </a:lnTo>
                <a:lnTo>
                  <a:pt x="27557" y="278669"/>
                </a:lnTo>
                <a:lnTo>
                  <a:pt x="32048" y="282044"/>
                </a:lnTo>
                <a:lnTo>
                  <a:pt x="36582" y="284295"/>
                </a:lnTo>
                <a:lnTo>
                  <a:pt x="41143" y="285795"/>
                </a:lnTo>
                <a:lnTo>
                  <a:pt x="47263" y="286795"/>
                </a:lnTo>
                <a:lnTo>
                  <a:pt x="54422" y="287462"/>
                </a:lnTo>
                <a:lnTo>
                  <a:pt x="69047" y="288202"/>
                </a:lnTo>
                <a:lnTo>
                  <a:pt x="80678" y="288532"/>
                </a:lnTo>
                <a:lnTo>
                  <a:pt x="105433" y="288761"/>
                </a:lnTo>
                <a:lnTo>
                  <a:pt x="110135" y="288772"/>
                </a:lnTo>
                <a:lnTo>
                  <a:pt x="113270" y="285701"/>
                </a:lnTo>
                <a:lnTo>
                  <a:pt x="115360" y="280575"/>
                </a:lnTo>
                <a:lnTo>
                  <a:pt x="116753" y="274078"/>
                </a:lnTo>
                <a:lnTo>
                  <a:pt x="117682" y="266669"/>
                </a:lnTo>
                <a:lnTo>
                  <a:pt x="118301" y="258650"/>
                </a:lnTo>
                <a:lnTo>
                  <a:pt x="119539" y="23337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1" name="SMARTInkAnnotation78"/>
          <p:cNvSpPr/>
          <p:nvPr/>
        </p:nvSpPr>
        <p:spPr>
          <a:xfrm>
            <a:off x="1254125" y="4017963"/>
            <a:ext cx="47625" cy="26987"/>
          </a:xfrm>
          <a:custGeom>
            <a:avLst/>
            <a:gdLst/>
            <a:ahLst/>
            <a:cxnLst/>
            <a:rect l="0" t="0" r="0" b="0"/>
            <a:pathLst>
              <a:path w="48931" h="27191">
                <a:moveTo>
                  <a:pt x="48930" y="27190"/>
                </a:moveTo>
                <a:lnTo>
                  <a:pt x="41575" y="19835"/>
                </a:lnTo>
                <a:lnTo>
                  <a:pt x="37869" y="17668"/>
                </a:lnTo>
                <a:lnTo>
                  <a:pt x="33859" y="16224"/>
                </a:lnTo>
                <a:lnTo>
                  <a:pt x="29646" y="15261"/>
                </a:lnTo>
                <a:lnTo>
                  <a:pt x="26838" y="13080"/>
                </a:lnTo>
                <a:lnTo>
                  <a:pt x="24965" y="10086"/>
                </a:lnTo>
                <a:lnTo>
                  <a:pt x="23717" y="6551"/>
                </a:lnTo>
                <a:lnTo>
                  <a:pt x="21346" y="4194"/>
                </a:lnTo>
                <a:lnTo>
                  <a:pt x="18225" y="2623"/>
                </a:lnTo>
                <a:lnTo>
                  <a:pt x="14605" y="1576"/>
                </a:lnTo>
                <a:lnTo>
                  <a:pt x="10653" y="877"/>
                </a:lnTo>
                <a:lnTo>
                  <a:pt x="6479" y="412"/>
                </a:lnTo>
                <a:lnTo>
                  <a:pt x="2156" y="101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" name="SMARTInkAnnotation79"/>
          <p:cNvSpPr/>
          <p:nvPr/>
        </p:nvSpPr>
        <p:spPr>
          <a:xfrm>
            <a:off x="1081088" y="4464050"/>
            <a:ext cx="44450" cy="90488"/>
          </a:xfrm>
          <a:custGeom>
            <a:avLst/>
            <a:gdLst/>
            <a:ahLst/>
            <a:cxnLst/>
            <a:rect l="0" t="0" r="0" b="0"/>
            <a:pathLst>
              <a:path w="45206" h="91321">
                <a:moveTo>
                  <a:pt x="45205" y="0"/>
                </a:moveTo>
                <a:lnTo>
                  <a:pt x="44462" y="6054"/>
                </a:lnTo>
                <a:lnTo>
                  <a:pt x="43496" y="17004"/>
                </a:lnTo>
                <a:lnTo>
                  <a:pt x="42852" y="27383"/>
                </a:lnTo>
                <a:lnTo>
                  <a:pt x="42136" y="47125"/>
                </a:lnTo>
                <a:lnTo>
                  <a:pt x="40406" y="55161"/>
                </a:lnTo>
                <a:lnTo>
                  <a:pt x="34379" y="68194"/>
                </a:lnTo>
                <a:lnTo>
                  <a:pt x="30616" y="73825"/>
                </a:lnTo>
                <a:lnTo>
                  <a:pt x="26568" y="79118"/>
                </a:lnTo>
                <a:lnTo>
                  <a:pt x="16366" y="91320"/>
                </a:lnTo>
                <a:lnTo>
                  <a:pt x="13989" y="90781"/>
                </a:lnTo>
                <a:lnTo>
                  <a:pt x="10866" y="88883"/>
                </a:lnTo>
                <a:lnTo>
                  <a:pt x="0" y="8046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3" name="SMARTInkAnnotation80"/>
          <p:cNvSpPr/>
          <p:nvPr/>
        </p:nvSpPr>
        <p:spPr>
          <a:xfrm>
            <a:off x="4460875" y="2300288"/>
            <a:ext cx="166688" cy="12700"/>
          </a:xfrm>
          <a:custGeom>
            <a:avLst/>
            <a:gdLst/>
            <a:ahLst/>
            <a:cxnLst/>
            <a:rect l="0" t="0" r="0" b="0"/>
            <a:pathLst>
              <a:path w="166255" h="13855">
                <a:moveTo>
                  <a:pt x="13854" y="13854"/>
                </a:moveTo>
                <a:lnTo>
                  <a:pt x="0" y="13854"/>
                </a:lnTo>
                <a:lnTo>
                  <a:pt x="11929" y="13854"/>
                </a:lnTo>
                <a:lnTo>
                  <a:pt x="12571" y="12315"/>
                </a:lnTo>
                <a:lnTo>
                  <a:pt x="12999" y="9749"/>
                </a:lnTo>
                <a:lnTo>
                  <a:pt x="13284" y="6500"/>
                </a:lnTo>
                <a:lnTo>
                  <a:pt x="15014" y="4333"/>
                </a:lnTo>
                <a:lnTo>
                  <a:pt x="17707" y="2889"/>
                </a:lnTo>
                <a:lnTo>
                  <a:pt x="25733" y="571"/>
                </a:lnTo>
                <a:lnTo>
                  <a:pt x="27931" y="380"/>
                </a:lnTo>
                <a:lnTo>
                  <a:pt x="30936" y="254"/>
                </a:lnTo>
                <a:lnTo>
                  <a:pt x="39464" y="50"/>
                </a:lnTo>
                <a:lnTo>
                  <a:pt x="166254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4" name="SMARTInkAnnotation81"/>
          <p:cNvSpPr/>
          <p:nvPr/>
        </p:nvSpPr>
        <p:spPr>
          <a:xfrm>
            <a:off x="873125" y="4003675"/>
            <a:ext cx="26988" cy="427038"/>
          </a:xfrm>
          <a:custGeom>
            <a:avLst/>
            <a:gdLst/>
            <a:ahLst/>
            <a:cxnLst/>
            <a:rect l="0" t="0" r="0" b="0"/>
            <a:pathLst>
              <a:path w="27710" h="426678">
                <a:moveTo>
                  <a:pt x="27709" y="0"/>
                </a:moveTo>
                <a:lnTo>
                  <a:pt x="27709" y="170811"/>
                </a:lnTo>
                <a:lnTo>
                  <a:pt x="26169" y="187765"/>
                </a:lnTo>
                <a:lnTo>
                  <a:pt x="23604" y="203686"/>
                </a:lnTo>
                <a:lnTo>
                  <a:pt x="20354" y="218918"/>
                </a:lnTo>
                <a:lnTo>
                  <a:pt x="18188" y="233691"/>
                </a:lnTo>
                <a:lnTo>
                  <a:pt x="16743" y="248158"/>
                </a:lnTo>
                <a:lnTo>
                  <a:pt x="15780" y="262420"/>
                </a:lnTo>
                <a:lnTo>
                  <a:pt x="15138" y="276547"/>
                </a:lnTo>
                <a:lnTo>
                  <a:pt x="14425" y="304558"/>
                </a:lnTo>
                <a:lnTo>
                  <a:pt x="14024" y="338937"/>
                </a:lnTo>
                <a:lnTo>
                  <a:pt x="12428" y="349110"/>
                </a:lnTo>
                <a:lnTo>
                  <a:pt x="9825" y="358970"/>
                </a:lnTo>
                <a:lnTo>
                  <a:pt x="6550" y="368622"/>
                </a:lnTo>
                <a:lnTo>
                  <a:pt x="4366" y="376597"/>
                </a:lnTo>
                <a:lnTo>
                  <a:pt x="2911" y="383452"/>
                </a:lnTo>
                <a:lnTo>
                  <a:pt x="1941" y="389562"/>
                </a:lnTo>
                <a:lnTo>
                  <a:pt x="1294" y="395175"/>
                </a:lnTo>
                <a:lnTo>
                  <a:pt x="575" y="405516"/>
                </a:lnTo>
                <a:lnTo>
                  <a:pt x="255" y="415244"/>
                </a:lnTo>
                <a:lnTo>
                  <a:pt x="50" y="426677"/>
                </a:lnTo>
                <a:lnTo>
                  <a:pt x="3" y="413677"/>
                </a:lnTo>
                <a:lnTo>
                  <a:pt x="0" y="38792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5" name="SMARTInkAnnotation82"/>
          <p:cNvSpPr/>
          <p:nvPr/>
        </p:nvSpPr>
        <p:spPr>
          <a:xfrm>
            <a:off x="776288" y="3989388"/>
            <a:ext cx="249237" cy="98425"/>
          </a:xfrm>
          <a:custGeom>
            <a:avLst/>
            <a:gdLst/>
            <a:ahLst/>
            <a:cxnLst/>
            <a:rect l="0" t="0" r="0" b="0"/>
            <a:pathLst>
              <a:path w="249383" h="96982">
                <a:moveTo>
                  <a:pt x="0" y="96981"/>
                </a:moveTo>
                <a:lnTo>
                  <a:pt x="0" y="75941"/>
                </a:lnTo>
                <a:lnTo>
                  <a:pt x="1539" y="73718"/>
                </a:lnTo>
                <a:lnTo>
                  <a:pt x="4105" y="72236"/>
                </a:lnTo>
                <a:lnTo>
                  <a:pt x="7355" y="71248"/>
                </a:lnTo>
                <a:lnTo>
                  <a:pt x="11061" y="69050"/>
                </a:lnTo>
                <a:lnTo>
                  <a:pt x="15071" y="66045"/>
                </a:lnTo>
                <a:lnTo>
                  <a:pt x="25213" y="57517"/>
                </a:lnTo>
                <a:lnTo>
                  <a:pt x="29124" y="55278"/>
                </a:lnTo>
                <a:lnTo>
                  <a:pt x="41679" y="48685"/>
                </a:lnTo>
                <a:lnTo>
                  <a:pt x="47798" y="44771"/>
                </a:lnTo>
                <a:lnTo>
                  <a:pt x="53417" y="40623"/>
                </a:lnTo>
                <a:lnTo>
                  <a:pt x="58702" y="36318"/>
                </a:lnTo>
                <a:lnTo>
                  <a:pt x="65305" y="33449"/>
                </a:lnTo>
                <a:lnTo>
                  <a:pt x="72785" y="31535"/>
                </a:lnTo>
                <a:lnTo>
                  <a:pt x="80850" y="30260"/>
                </a:lnTo>
                <a:lnTo>
                  <a:pt x="89306" y="27870"/>
                </a:lnTo>
                <a:lnTo>
                  <a:pt x="98023" y="24738"/>
                </a:lnTo>
                <a:lnTo>
                  <a:pt x="106912" y="21110"/>
                </a:lnTo>
                <a:lnTo>
                  <a:pt x="115917" y="18691"/>
                </a:lnTo>
                <a:lnTo>
                  <a:pt x="124999" y="17079"/>
                </a:lnTo>
                <a:lnTo>
                  <a:pt x="134133" y="16004"/>
                </a:lnTo>
                <a:lnTo>
                  <a:pt x="143301" y="15287"/>
                </a:lnTo>
                <a:lnTo>
                  <a:pt x="152491" y="14810"/>
                </a:lnTo>
                <a:lnTo>
                  <a:pt x="161697" y="14491"/>
                </a:lnTo>
                <a:lnTo>
                  <a:pt x="170913" y="12739"/>
                </a:lnTo>
                <a:lnTo>
                  <a:pt x="180136" y="10032"/>
                </a:lnTo>
                <a:lnTo>
                  <a:pt x="189364" y="6688"/>
                </a:lnTo>
                <a:lnTo>
                  <a:pt x="198594" y="4458"/>
                </a:lnTo>
                <a:lnTo>
                  <a:pt x="207826" y="2972"/>
                </a:lnTo>
                <a:lnTo>
                  <a:pt x="217060" y="1981"/>
                </a:lnTo>
                <a:lnTo>
                  <a:pt x="224755" y="1321"/>
                </a:lnTo>
                <a:lnTo>
                  <a:pt x="231425" y="880"/>
                </a:lnTo>
                <a:lnTo>
                  <a:pt x="249382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6" name="SMARTInkAnnotation83"/>
          <p:cNvSpPr/>
          <p:nvPr/>
        </p:nvSpPr>
        <p:spPr>
          <a:xfrm>
            <a:off x="788988" y="4405313"/>
            <a:ext cx="250825" cy="84137"/>
          </a:xfrm>
          <a:custGeom>
            <a:avLst/>
            <a:gdLst/>
            <a:ahLst/>
            <a:cxnLst/>
            <a:rect l="0" t="0" r="0" b="0"/>
            <a:pathLst>
              <a:path w="249382" h="83128">
                <a:moveTo>
                  <a:pt x="0" y="83127"/>
                </a:moveTo>
                <a:lnTo>
                  <a:pt x="7354" y="75772"/>
                </a:lnTo>
                <a:lnTo>
                  <a:pt x="11060" y="73606"/>
                </a:lnTo>
                <a:lnTo>
                  <a:pt x="15071" y="72161"/>
                </a:lnTo>
                <a:lnTo>
                  <a:pt x="19283" y="71198"/>
                </a:lnTo>
                <a:lnTo>
                  <a:pt x="23631" y="69017"/>
                </a:lnTo>
                <a:lnTo>
                  <a:pt x="28069" y="66023"/>
                </a:lnTo>
                <a:lnTo>
                  <a:pt x="32567" y="62488"/>
                </a:lnTo>
                <a:lnTo>
                  <a:pt x="38645" y="60132"/>
                </a:lnTo>
                <a:lnTo>
                  <a:pt x="45775" y="58560"/>
                </a:lnTo>
                <a:lnTo>
                  <a:pt x="53608" y="57513"/>
                </a:lnTo>
                <a:lnTo>
                  <a:pt x="61908" y="55275"/>
                </a:lnTo>
                <a:lnTo>
                  <a:pt x="70520" y="52244"/>
                </a:lnTo>
                <a:lnTo>
                  <a:pt x="79341" y="48684"/>
                </a:lnTo>
                <a:lnTo>
                  <a:pt x="88300" y="44771"/>
                </a:lnTo>
                <a:lnTo>
                  <a:pt x="106464" y="36319"/>
                </a:lnTo>
                <a:lnTo>
                  <a:pt x="115618" y="33449"/>
                </a:lnTo>
                <a:lnTo>
                  <a:pt x="124800" y="31535"/>
                </a:lnTo>
                <a:lnTo>
                  <a:pt x="134000" y="30260"/>
                </a:lnTo>
                <a:lnTo>
                  <a:pt x="143212" y="27870"/>
                </a:lnTo>
                <a:lnTo>
                  <a:pt x="152432" y="24738"/>
                </a:lnTo>
                <a:lnTo>
                  <a:pt x="161658" y="21110"/>
                </a:lnTo>
                <a:lnTo>
                  <a:pt x="170887" y="18691"/>
                </a:lnTo>
                <a:lnTo>
                  <a:pt x="180118" y="17079"/>
                </a:lnTo>
                <a:lnTo>
                  <a:pt x="189351" y="16004"/>
                </a:lnTo>
                <a:lnTo>
                  <a:pt x="198586" y="15288"/>
                </a:lnTo>
                <a:lnTo>
                  <a:pt x="207821" y="14810"/>
                </a:lnTo>
                <a:lnTo>
                  <a:pt x="217056" y="14491"/>
                </a:lnTo>
                <a:lnTo>
                  <a:pt x="224752" y="12739"/>
                </a:lnTo>
                <a:lnTo>
                  <a:pt x="231423" y="10033"/>
                </a:lnTo>
                <a:lnTo>
                  <a:pt x="249381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7" name="SMARTInkAnnotation84"/>
          <p:cNvSpPr/>
          <p:nvPr/>
        </p:nvSpPr>
        <p:spPr>
          <a:xfrm>
            <a:off x="1219200" y="4017963"/>
            <a:ext cx="14288" cy="0"/>
          </a:xfrm>
          <a:custGeom>
            <a:avLst/>
            <a:gdLst/>
            <a:ahLst/>
            <a:cxnLst/>
            <a:rect l="0" t="0" r="0" b="0"/>
            <a:pathLst>
              <a:path w="13855" h="1">
                <a:moveTo>
                  <a:pt x="13854" y="0"/>
                </a:move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8" name="SMARTInkAnnotation85"/>
          <p:cNvSpPr/>
          <p:nvPr/>
        </p:nvSpPr>
        <p:spPr>
          <a:xfrm>
            <a:off x="1066800" y="4003675"/>
            <a:ext cx="152400" cy="539750"/>
          </a:xfrm>
          <a:custGeom>
            <a:avLst/>
            <a:gdLst/>
            <a:ahLst/>
            <a:cxnLst/>
            <a:rect l="0" t="0" r="0" b="0"/>
            <a:pathLst>
              <a:path w="152401" h="540088">
                <a:moveTo>
                  <a:pt x="152400" y="0"/>
                </a:moveTo>
                <a:lnTo>
                  <a:pt x="99662" y="0"/>
                </a:lnTo>
                <a:lnTo>
                  <a:pt x="97229" y="1540"/>
                </a:lnTo>
                <a:lnTo>
                  <a:pt x="94067" y="4105"/>
                </a:lnTo>
                <a:lnTo>
                  <a:pt x="90421" y="7355"/>
                </a:lnTo>
                <a:lnTo>
                  <a:pt x="82263" y="15071"/>
                </a:lnTo>
                <a:lnTo>
                  <a:pt x="64483" y="32568"/>
                </a:lnTo>
                <a:lnTo>
                  <a:pt x="59922" y="40185"/>
                </a:lnTo>
                <a:lnTo>
                  <a:pt x="55342" y="49881"/>
                </a:lnTo>
                <a:lnTo>
                  <a:pt x="50749" y="60963"/>
                </a:lnTo>
                <a:lnTo>
                  <a:pt x="46148" y="71430"/>
                </a:lnTo>
                <a:lnTo>
                  <a:pt x="36930" y="91270"/>
                </a:lnTo>
                <a:lnTo>
                  <a:pt x="33856" y="102410"/>
                </a:lnTo>
                <a:lnTo>
                  <a:pt x="31807" y="114455"/>
                </a:lnTo>
                <a:lnTo>
                  <a:pt x="30441" y="127103"/>
                </a:lnTo>
                <a:lnTo>
                  <a:pt x="29530" y="140154"/>
                </a:lnTo>
                <a:lnTo>
                  <a:pt x="28923" y="153472"/>
                </a:lnTo>
                <a:lnTo>
                  <a:pt x="28518" y="166970"/>
                </a:lnTo>
                <a:lnTo>
                  <a:pt x="29788" y="180586"/>
                </a:lnTo>
                <a:lnTo>
                  <a:pt x="32173" y="194282"/>
                </a:lnTo>
                <a:lnTo>
                  <a:pt x="35303" y="208030"/>
                </a:lnTo>
                <a:lnTo>
                  <a:pt x="37390" y="221814"/>
                </a:lnTo>
                <a:lnTo>
                  <a:pt x="38781" y="235622"/>
                </a:lnTo>
                <a:lnTo>
                  <a:pt x="39709" y="249444"/>
                </a:lnTo>
                <a:lnTo>
                  <a:pt x="40739" y="273014"/>
                </a:lnTo>
                <a:lnTo>
                  <a:pt x="41013" y="283609"/>
                </a:lnTo>
                <a:lnTo>
                  <a:pt x="42736" y="295291"/>
                </a:lnTo>
                <a:lnTo>
                  <a:pt x="45424" y="307697"/>
                </a:lnTo>
                <a:lnTo>
                  <a:pt x="48755" y="320586"/>
                </a:lnTo>
                <a:lnTo>
                  <a:pt x="50976" y="332257"/>
                </a:lnTo>
                <a:lnTo>
                  <a:pt x="52457" y="343117"/>
                </a:lnTo>
                <a:lnTo>
                  <a:pt x="53444" y="353436"/>
                </a:lnTo>
                <a:lnTo>
                  <a:pt x="54102" y="363394"/>
                </a:lnTo>
                <a:lnTo>
                  <a:pt x="54540" y="373111"/>
                </a:lnTo>
                <a:lnTo>
                  <a:pt x="55158" y="397392"/>
                </a:lnTo>
                <a:lnTo>
                  <a:pt x="55416" y="483766"/>
                </a:lnTo>
                <a:lnTo>
                  <a:pt x="55416" y="488765"/>
                </a:lnTo>
                <a:lnTo>
                  <a:pt x="53877" y="493638"/>
                </a:lnTo>
                <a:lnTo>
                  <a:pt x="51312" y="498425"/>
                </a:lnTo>
                <a:lnTo>
                  <a:pt x="48062" y="503156"/>
                </a:lnTo>
                <a:lnTo>
                  <a:pt x="44452" y="512518"/>
                </a:lnTo>
                <a:lnTo>
                  <a:pt x="43489" y="517170"/>
                </a:lnTo>
                <a:lnTo>
                  <a:pt x="41308" y="521810"/>
                </a:lnTo>
                <a:lnTo>
                  <a:pt x="38314" y="526443"/>
                </a:lnTo>
                <a:lnTo>
                  <a:pt x="34779" y="531071"/>
                </a:lnTo>
                <a:lnTo>
                  <a:pt x="30883" y="534156"/>
                </a:lnTo>
                <a:lnTo>
                  <a:pt x="26746" y="536213"/>
                </a:lnTo>
                <a:lnTo>
                  <a:pt x="16401" y="539515"/>
                </a:lnTo>
                <a:lnTo>
                  <a:pt x="14012" y="539786"/>
                </a:lnTo>
                <a:lnTo>
                  <a:pt x="10881" y="539966"/>
                </a:lnTo>
                <a:lnTo>
                  <a:pt x="7254" y="540087"/>
                </a:lnTo>
                <a:lnTo>
                  <a:pt x="4836" y="538627"/>
                </a:lnTo>
                <a:lnTo>
                  <a:pt x="3224" y="536115"/>
                </a:lnTo>
                <a:lnTo>
                  <a:pt x="0" y="526473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9" name="SMARTInkAnnotation86"/>
          <p:cNvSpPr/>
          <p:nvPr/>
        </p:nvSpPr>
        <p:spPr>
          <a:xfrm>
            <a:off x="1025525" y="4252913"/>
            <a:ext cx="234950" cy="55562"/>
          </a:xfrm>
          <a:custGeom>
            <a:avLst/>
            <a:gdLst/>
            <a:ahLst/>
            <a:cxnLst/>
            <a:rect l="0" t="0" r="0" b="0"/>
            <a:pathLst>
              <a:path w="235528" h="55419">
                <a:moveTo>
                  <a:pt x="0" y="55418"/>
                </a:moveTo>
                <a:lnTo>
                  <a:pt x="7355" y="55418"/>
                </a:lnTo>
                <a:lnTo>
                  <a:pt x="9521" y="53878"/>
                </a:lnTo>
                <a:lnTo>
                  <a:pt x="10966" y="51313"/>
                </a:lnTo>
                <a:lnTo>
                  <a:pt x="11928" y="48063"/>
                </a:lnTo>
                <a:lnTo>
                  <a:pt x="14110" y="45896"/>
                </a:lnTo>
                <a:lnTo>
                  <a:pt x="17103" y="44452"/>
                </a:lnTo>
                <a:lnTo>
                  <a:pt x="20639" y="43490"/>
                </a:lnTo>
                <a:lnTo>
                  <a:pt x="26074" y="42848"/>
                </a:lnTo>
                <a:lnTo>
                  <a:pt x="32777" y="42419"/>
                </a:lnTo>
                <a:lnTo>
                  <a:pt x="46895" y="41944"/>
                </a:lnTo>
                <a:lnTo>
                  <a:pt x="65037" y="41676"/>
                </a:lnTo>
                <a:lnTo>
                  <a:pt x="114232" y="41578"/>
                </a:lnTo>
                <a:lnTo>
                  <a:pt x="126954" y="40034"/>
                </a:lnTo>
                <a:lnTo>
                  <a:pt x="140054" y="37465"/>
                </a:lnTo>
                <a:lnTo>
                  <a:pt x="153406" y="34213"/>
                </a:lnTo>
                <a:lnTo>
                  <a:pt x="165386" y="30506"/>
                </a:lnTo>
                <a:lnTo>
                  <a:pt x="176451" y="26495"/>
                </a:lnTo>
                <a:lnTo>
                  <a:pt x="186907" y="22282"/>
                </a:lnTo>
                <a:lnTo>
                  <a:pt x="196956" y="17933"/>
                </a:lnTo>
                <a:lnTo>
                  <a:pt x="235527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0" name="SMARTInkAnnotation87"/>
          <p:cNvSpPr/>
          <p:nvPr/>
        </p:nvSpPr>
        <p:spPr>
          <a:xfrm>
            <a:off x="3379788" y="4364038"/>
            <a:ext cx="55562" cy="82550"/>
          </a:xfrm>
          <a:custGeom>
            <a:avLst/>
            <a:gdLst/>
            <a:ahLst/>
            <a:cxnLst/>
            <a:rect l="0" t="0" r="0" b="0"/>
            <a:pathLst>
              <a:path w="55419" h="83129">
                <a:moveTo>
                  <a:pt x="55418" y="0"/>
                </a:moveTo>
                <a:lnTo>
                  <a:pt x="41565" y="0"/>
                </a:lnTo>
                <a:lnTo>
                  <a:pt x="41563" y="7356"/>
                </a:lnTo>
                <a:lnTo>
                  <a:pt x="40024" y="9522"/>
                </a:lnTo>
                <a:lnTo>
                  <a:pt x="37459" y="10966"/>
                </a:lnTo>
                <a:lnTo>
                  <a:pt x="34208" y="11929"/>
                </a:lnTo>
                <a:lnTo>
                  <a:pt x="32042" y="14111"/>
                </a:lnTo>
                <a:lnTo>
                  <a:pt x="30598" y="17104"/>
                </a:lnTo>
                <a:lnTo>
                  <a:pt x="29635" y="20639"/>
                </a:lnTo>
                <a:lnTo>
                  <a:pt x="28993" y="24535"/>
                </a:lnTo>
                <a:lnTo>
                  <a:pt x="28565" y="28672"/>
                </a:lnTo>
                <a:lnTo>
                  <a:pt x="28279" y="32969"/>
                </a:lnTo>
                <a:lnTo>
                  <a:pt x="26550" y="37374"/>
                </a:lnTo>
                <a:lnTo>
                  <a:pt x="23857" y="41849"/>
                </a:lnTo>
                <a:lnTo>
                  <a:pt x="20523" y="46373"/>
                </a:lnTo>
                <a:lnTo>
                  <a:pt x="18300" y="50927"/>
                </a:lnTo>
                <a:lnTo>
                  <a:pt x="16818" y="55503"/>
                </a:lnTo>
                <a:lnTo>
                  <a:pt x="15830" y="60093"/>
                </a:lnTo>
                <a:lnTo>
                  <a:pt x="13632" y="63153"/>
                </a:lnTo>
                <a:lnTo>
                  <a:pt x="10627" y="65193"/>
                </a:lnTo>
                <a:lnTo>
                  <a:pt x="7085" y="66553"/>
                </a:lnTo>
                <a:lnTo>
                  <a:pt x="4723" y="68999"/>
                </a:lnTo>
                <a:lnTo>
                  <a:pt x="3149" y="72169"/>
                </a:lnTo>
                <a:lnTo>
                  <a:pt x="0" y="8312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1" name="SMARTInkAnnotation88"/>
          <p:cNvSpPr/>
          <p:nvPr/>
        </p:nvSpPr>
        <p:spPr>
          <a:xfrm>
            <a:off x="3644900" y="3963988"/>
            <a:ext cx="385763" cy="373062"/>
          </a:xfrm>
          <a:custGeom>
            <a:avLst/>
            <a:gdLst/>
            <a:ahLst/>
            <a:cxnLst/>
            <a:rect l="0" t="0" r="0" b="0"/>
            <a:pathLst>
              <a:path w="386224" h="372758">
                <a:moveTo>
                  <a:pt x="137906" y="275961"/>
                </a:moveTo>
                <a:lnTo>
                  <a:pt x="104818" y="275961"/>
                </a:lnTo>
                <a:lnTo>
                  <a:pt x="100454" y="277501"/>
                </a:lnTo>
                <a:lnTo>
                  <a:pt x="91499" y="283316"/>
                </a:lnTo>
                <a:lnTo>
                  <a:pt x="82388" y="291032"/>
                </a:lnTo>
                <a:lnTo>
                  <a:pt x="71668" y="299593"/>
                </a:lnTo>
                <a:lnTo>
                  <a:pt x="64499" y="304031"/>
                </a:lnTo>
                <a:lnTo>
                  <a:pt x="45581" y="314860"/>
                </a:lnTo>
                <a:lnTo>
                  <a:pt x="34949" y="324090"/>
                </a:lnTo>
                <a:lnTo>
                  <a:pt x="26467" y="332245"/>
                </a:lnTo>
                <a:lnTo>
                  <a:pt x="1517" y="356938"/>
                </a:lnTo>
                <a:lnTo>
                  <a:pt x="798" y="359194"/>
                </a:lnTo>
                <a:lnTo>
                  <a:pt x="0" y="365806"/>
                </a:lnTo>
                <a:lnTo>
                  <a:pt x="1326" y="368185"/>
                </a:lnTo>
                <a:lnTo>
                  <a:pt x="3750" y="369771"/>
                </a:lnTo>
                <a:lnTo>
                  <a:pt x="11346" y="372317"/>
                </a:lnTo>
                <a:lnTo>
                  <a:pt x="20016" y="372757"/>
                </a:lnTo>
                <a:lnTo>
                  <a:pt x="23907" y="371280"/>
                </a:lnTo>
                <a:lnTo>
                  <a:pt x="32335" y="365533"/>
                </a:lnTo>
                <a:lnTo>
                  <a:pt x="35198" y="361846"/>
                </a:lnTo>
                <a:lnTo>
                  <a:pt x="37107" y="357848"/>
                </a:lnTo>
                <a:lnTo>
                  <a:pt x="38379" y="353643"/>
                </a:lnTo>
                <a:lnTo>
                  <a:pt x="40767" y="350840"/>
                </a:lnTo>
                <a:lnTo>
                  <a:pt x="43899" y="348972"/>
                </a:lnTo>
                <a:lnTo>
                  <a:pt x="52630" y="345972"/>
                </a:lnTo>
                <a:lnTo>
                  <a:pt x="63876" y="335859"/>
                </a:lnTo>
                <a:lnTo>
                  <a:pt x="68448" y="331554"/>
                </a:lnTo>
                <a:lnTo>
                  <a:pt x="75933" y="331432"/>
                </a:lnTo>
                <a:lnTo>
                  <a:pt x="78119" y="332954"/>
                </a:lnTo>
                <a:lnTo>
                  <a:pt x="79575" y="335508"/>
                </a:lnTo>
                <a:lnTo>
                  <a:pt x="81913" y="343313"/>
                </a:lnTo>
                <a:lnTo>
                  <a:pt x="83644" y="343953"/>
                </a:lnTo>
                <a:lnTo>
                  <a:pt x="89672" y="344665"/>
                </a:lnTo>
                <a:lnTo>
                  <a:pt x="93435" y="346394"/>
                </a:lnTo>
                <a:lnTo>
                  <a:pt x="104547" y="354643"/>
                </a:lnTo>
                <a:lnTo>
                  <a:pt x="107686" y="357113"/>
                </a:lnTo>
                <a:lnTo>
                  <a:pt x="113186" y="358211"/>
                </a:lnTo>
                <a:lnTo>
                  <a:pt x="124938" y="358828"/>
                </a:lnTo>
                <a:lnTo>
                  <a:pt x="138169" y="359012"/>
                </a:lnTo>
                <a:lnTo>
                  <a:pt x="142699" y="359037"/>
                </a:lnTo>
                <a:lnTo>
                  <a:pt x="147259" y="357515"/>
                </a:lnTo>
                <a:lnTo>
                  <a:pt x="156431" y="351719"/>
                </a:lnTo>
                <a:lnTo>
                  <a:pt x="165639" y="344011"/>
                </a:lnTo>
                <a:lnTo>
                  <a:pt x="176401" y="335454"/>
                </a:lnTo>
                <a:lnTo>
                  <a:pt x="183582" y="331017"/>
                </a:lnTo>
                <a:lnTo>
                  <a:pt x="191448" y="326520"/>
                </a:lnTo>
                <a:lnTo>
                  <a:pt x="199770" y="320443"/>
                </a:lnTo>
                <a:lnTo>
                  <a:pt x="208398" y="313313"/>
                </a:lnTo>
                <a:lnTo>
                  <a:pt x="224654" y="298719"/>
                </a:lnTo>
                <a:lnTo>
                  <a:pt x="237010" y="287102"/>
                </a:lnTo>
                <a:lnTo>
                  <a:pt x="259976" y="264553"/>
                </a:lnTo>
                <a:lnTo>
                  <a:pt x="270086" y="251423"/>
                </a:lnTo>
                <a:lnTo>
                  <a:pt x="281445" y="234972"/>
                </a:lnTo>
                <a:lnTo>
                  <a:pt x="293635" y="216308"/>
                </a:lnTo>
                <a:lnTo>
                  <a:pt x="304841" y="197707"/>
                </a:lnTo>
                <a:lnTo>
                  <a:pt x="315390" y="179149"/>
                </a:lnTo>
                <a:lnTo>
                  <a:pt x="325501" y="160620"/>
                </a:lnTo>
                <a:lnTo>
                  <a:pt x="335321" y="143649"/>
                </a:lnTo>
                <a:lnTo>
                  <a:pt x="354442" y="112477"/>
                </a:lnTo>
                <a:lnTo>
                  <a:pt x="362312" y="97699"/>
                </a:lnTo>
                <a:lnTo>
                  <a:pt x="369098" y="83229"/>
                </a:lnTo>
                <a:lnTo>
                  <a:pt x="375162" y="68964"/>
                </a:lnTo>
                <a:lnTo>
                  <a:pt x="379204" y="56375"/>
                </a:lnTo>
                <a:lnTo>
                  <a:pt x="381899" y="44904"/>
                </a:lnTo>
                <a:lnTo>
                  <a:pt x="383695" y="34177"/>
                </a:lnTo>
                <a:lnTo>
                  <a:pt x="384893" y="25487"/>
                </a:lnTo>
                <a:lnTo>
                  <a:pt x="385691" y="18154"/>
                </a:lnTo>
                <a:lnTo>
                  <a:pt x="386223" y="11727"/>
                </a:lnTo>
                <a:lnTo>
                  <a:pt x="385039" y="7441"/>
                </a:lnTo>
                <a:lnTo>
                  <a:pt x="382710" y="4584"/>
                </a:lnTo>
                <a:lnTo>
                  <a:pt x="375266" y="0"/>
                </a:lnTo>
                <a:lnTo>
                  <a:pt x="373116" y="1163"/>
                </a:lnTo>
                <a:lnTo>
                  <a:pt x="362735" y="10154"/>
                </a:lnTo>
                <a:lnTo>
                  <a:pt x="354311" y="18253"/>
                </a:lnTo>
                <a:lnTo>
                  <a:pt x="349909" y="24107"/>
                </a:lnTo>
                <a:lnTo>
                  <a:pt x="345436" y="31089"/>
                </a:lnTo>
                <a:lnTo>
                  <a:pt x="340914" y="38822"/>
                </a:lnTo>
                <a:lnTo>
                  <a:pt x="336360" y="47056"/>
                </a:lnTo>
                <a:lnTo>
                  <a:pt x="327195" y="64416"/>
                </a:lnTo>
                <a:lnTo>
                  <a:pt x="322596" y="74895"/>
                </a:lnTo>
                <a:lnTo>
                  <a:pt x="317990" y="86498"/>
                </a:lnTo>
                <a:lnTo>
                  <a:pt x="313381" y="98853"/>
                </a:lnTo>
                <a:lnTo>
                  <a:pt x="310307" y="111707"/>
                </a:lnTo>
                <a:lnTo>
                  <a:pt x="308259" y="124895"/>
                </a:lnTo>
                <a:lnTo>
                  <a:pt x="306893" y="138305"/>
                </a:lnTo>
                <a:lnTo>
                  <a:pt x="305982" y="150324"/>
                </a:lnTo>
                <a:lnTo>
                  <a:pt x="305375" y="161415"/>
                </a:lnTo>
                <a:lnTo>
                  <a:pt x="304971" y="171888"/>
                </a:lnTo>
                <a:lnTo>
                  <a:pt x="303161" y="181949"/>
                </a:lnTo>
                <a:lnTo>
                  <a:pt x="300416" y="191735"/>
                </a:lnTo>
                <a:lnTo>
                  <a:pt x="297046" y="201338"/>
                </a:lnTo>
                <a:lnTo>
                  <a:pt x="296339" y="210818"/>
                </a:lnTo>
                <a:lnTo>
                  <a:pt x="297407" y="220217"/>
                </a:lnTo>
                <a:lnTo>
                  <a:pt x="299658" y="229563"/>
                </a:lnTo>
                <a:lnTo>
                  <a:pt x="301159" y="238871"/>
                </a:lnTo>
                <a:lnTo>
                  <a:pt x="302160" y="248156"/>
                </a:lnTo>
                <a:lnTo>
                  <a:pt x="302827" y="257424"/>
                </a:lnTo>
                <a:lnTo>
                  <a:pt x="303568" y="271827"/>
                </a:lnTo>
                <a:lnTo>
                  <a:pt x="303766" y="277824"/>
                </a:lnTo>
                <a:lnTo>
                  <a:pt x="305437" y="284900"/>
                </a:lnTo>
                <a:lnTo>
                  <a:pt x="308091" y="292696"/>
                </a:lnTo>
                <a:lnTo>
                  <a:pt x="316055" y="312621"/>
                </a:lnTo>
                <a:lnTo>
                  <a:pt x="317435" y="323427"/>
                </a:lnTo>
                <a:lnTo>
                  <a:pt x="318016" y="33138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" name="SMARTInkAnnotation89"/>
          <p:cNvSpPr/>
          <p:nvPr/>
        </p:nvSpPr>
        <p:spPr>
          <a:xfrm>
            <a:off x="3851275" y="4129088"/>
            <a:ext cx="222250" cy="41275"/>
          </a:xfrm>
          <a:custGeom>
            <a:avLst/>
            <a:gdLst/>
            <a:ahLst/>
            <a:cxnLst/>
            <a:rect l="0" t="0" r="0" b="0"/>
            <a:pathLst>
              <a:path w="221674" h="41564">
                <a:moveTo>
                  <a:pt x="0" y="41563"/>
                </a:moveTo>
                <a:lnTo>
                  <a:pt x="19284" y="41563"/>
                </a:lnTo>
                <a:lnTo>
                  <a:pt x="23632" y="40024"/>
                </a:lnTo>
                <a:lnTo>
                  <a:pt x="28070" y="37459"/>
                </a:lnTo>
                <a:lnTo>
                  <a:pt x="32568" y="34209"/>
                </a:lnTo>
                <a:lnTo>
                  <a:pt x="38645" y="32042"/>
                </a:lnTo>
                <a:lnTo>
                  <a:pt x="45776" y="30598"/>
                </a:lnTo>
                <a:lnTo>
                  <a:pt x="53608" y="29635"/>
                </a:lnTo>
                <a:lnTo>
                  <a:pt x="61908" y="27454"/>
                </a:lnTo>
                <a:lnTo>
                  <a:pt x="70521" y="24460"/>
                </a:lnTo>
                <a:lnTo>
                  <a:pt x="79341" y="20925"/>
                </a:lnTo>
                <a:lnTo>
                  <a:pt x="88300" y="18568"/>
                </a:lnTo>
                <a:lnTo>
                  <a:pt x="97352" y="16997"/>
                </a:lnTo>
                <a:lnTo>
                  <a:pt x="106465" y="15949"/>
                </a:lnTo>
                <a:lnTo>
                  <a:pt x="117158" y="15251"/>
                </a:lnTo>
                <a:lnTo>
                  <a:pt x="128906" y="14786"/>
                </a:lnTo>
                <a:lnTo>
                  <a:pt x="141355" y="14475"/>
                </a:lnTo>
                <a:lnTo>
                  <a:pt x="155812" y="12729"/>
                </a:lnTo>
                <a:lnTo>
                  <a:pt x="171609" y="10025"/>
                </a:lnTo>
                <a:lnTo>
                  <a:pt x="221673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3" name="SMARTInkAnnotation90"/>
          <p:cNvSpPr/>
          <p:nvPr/>
        </p:nvSpPr>
        <p:spPr>
          <a:xfrm>
            <a:off x="4211638" y="3989388"/>
            <a:ext cx="277812" cy="230187"/>
          </a:xfrm>
          <a:custGeom>
            <a:avLst/>
            <a:gdLst/>
            <a:ahLst/>
            <a:cxnLst/>
            <a:rect l="0" t="0" r="0" b="0"/>
            <a:pathLst>
              <a:path w="277092" h="229506">
                <a:moveTo>
                  <a:pt x="0" y="180108"/>
                </a:moveTo>
                <a:lnTo>
                  <a:pt x="0" y="219126"/>
                </a:lnTo>
                <a:lnTo>
                  <a:pt x="1540" y="219975"/>
                </a:lnTo>
                <a:lnTo>
                  <a:pt x="7356" y="220918"/>
                </a:lnTo>
                <a:lnTo>
                  <a:pt x="9522" y="222709"/>
                </a:lnTo>
                <a:lnTo>
                  <a:pt x="10966" y="225442"/>
                </a:lnTo>
                <a:lnTo>
                  <a:pt x="11929" y="228804"/>
                </a:lnTo>
                <a:lnTo>
                  <a:pt x="14111" y="229505"/>
                </a:lnTo>
                <a:lnTo>
                  <a:pt x="17104" y="228434"/>
                </a:lnTo>
                <a:lnTo>
                  <a:pt x="20639" y="226180"/>
                </a:lnTo>
                <a:lnTo>
                  <a:pt x="28672" y="223676"/>
                </a:lnTo>
                <a:lnTo>
                  <a:pt x="32969" y="223008"/>
                </a:lnTo>
                <a:lnTo>
                  <a:pt x="37374" y="222563"/>
                </a:lnTo>
                <a:lnTo>
                  <a:pt x="41849" y="222266"/>
                </a:lnTo>
                <a:lnTo>
                  <a:pt x="46373" y="222068"/>
                </a:lnTo>
                <a:lnTo>
                  <a:pt x="50927" y="220397"/>
                </a:lnTo>
                <a:lnTo>
                  <a:pt x="55503" y="217743"/>
                </a:lnTo>
                <a:lnTo>
                  <a:pt x="60093" y="214435"/>
                </a:lnTo>
                <a:lnTo>
                  <a:pt x="64692" y="212229"/>
                </a:lnTo>
                <a:lnTo>
                  <a:pt x="69298" y="210759"/>
                </a:lnTo>
                <a:lnTo>
                  <a:pt x="73908" y="209778"/>
                </a:lnTo>
                <a:lnTo>
                  <a:pt x="76981" y="207585"/>
                </a:lnTo>
                <a:lnTo>
                  <a:pt x="79030" y="204584"/>
                </a:lnTo>
                <a:lnTo>
                  <a:pt x="80396" y="201044"/>
                </a:lnTo>
                <a:lnTo>
                  <a:pt x="82846" y="198684"/>
                </a:lnTo>
                <a:lnTo>
                  <a:pt x="86019" y="197110"/>
                </a:lnTo>
                <a:lnTo>
                  <a:pt x="89673" y="196061"/>
                </a:lnTo>
                <a:lnTo>
                  <a:pt x="97839" y="190790"/>
                </a:lnTo>
                <a:lnTo>
                  <a:pt x="110076" y="180734"/>
                </a:lnTo>
                <a:lnTo>
                  <a:pt x="117966" y="180294"/>
                </a:lnTo>
                <a:lnTo>
                  <a:pt x="124101" y="180125"/>
                </a:lnTo>
                <a:lnTo>
                  <a:pt x="124429" y="184221"/>
                </a:lnTo>
                <a:lnTo>
                  <a:pt x="124639" y="192038"/>
                </a:lnTo>
                <a:lnTo>
                  <a:pt x="128773" y="197213"/>
                </a:lnTo>
                <a:lnTo>
                  <a:pt x="136615" y="205723"/>
                </a:lnTo>
                <a:lnTo>
                  <a:pt x="137688" y="210992"/>
                </a:lnTo>
                <a:lnTo>
                  <a:pt x="137974" y="214552"/>
                </a:lnTo>
                <a:lnTo>
                  <a:pt x="139704" y="216925"/>
                </a:lnTo>
                <a:lnTo>
                  <a:pt x="142397" y="218508"/>
                </a:lnTo>
                <a:lnTo>
                  <a:pt x="150424" y="221047"/>
                </a:lnTo>
                <a:lnTo>
                  <a:pt x="155627" y="221394"/>
                </a:lnTo>
                <a:lnTo>
                  <a:pt x="159170" y="221487"/>
                </a:lnTo>
                <a:lnTo>
                  <a:pt x="163070" y="220009"/>
                </a:lnTo>
                <a:lnTo>
                  <a:pt x="171510" y="214263"/>
                </a:lnTo>
                <a:lnTo>
                  <a:pt x="175916" y="212114"/>
                </a:lnTo>
                <a:lnTo>
                  <a:pt x="180393" y="210682"/>
                </a:lnTo>
                <a:lnTo>
                  <a:pt x="184917" y="209727"/>
                </a:lnTo>
                <a:lnTo>
                  <a:pt x="189472" y="207551"/>
                </a:lnTo>
                <a:lnTo>
                  <a:pt x="194048" y="204561"/>
                </a:lnTo>
                <a:lnTo>
                  <a:pt x="198638" y="201028"/>
                </a:lnTo>
                <a:lnTo>
                  <a:pt x="203238" y="197134"/>
                </a:lnTo>
                <a:lnTo>
                  <a:pt x="207843" y="192998"/>
                </a:lnTo>
                <a:lnTo>
                  <a:pt x="212453" y="188702"/>
                </a:lnTo>
                <a:lnTo>
                  <a:pt x="233651" y="167945"/>
                </a:lnTo>
                <a:lnTo>
                  <a:pt x="238895" y="159684"/>
                </a:lnTo>
                <a:lnTo>
                  <a:pt x="242390" y="151099"/>
                </a:lnTo>
                <a:lnTo>
                  <a:pt x="244721" y="142296"/>
                </a:lnTo>
                <a:lnTo>
                  <a:pt x="247814" y="133348"/>
                </a:lnTo>
                <a:lnTo>
                  <a:pt x="251416" y="124305"/>
                </a:lnTo>
                <a:lnTo>
                  <a:pt x="255356" y="115197"/>
                </a:lnTo>
                <a:lnTo>
                  <a:pt x="257983" y="106046"/>
                </a:lnTo>
                <a:lnTo>
                  <a:pt x="259734" y="96867"/>
                </a:lnTo>
                <a:lnTo>
                  <a:pt x="260902" y="87669"/>
                </a:lnTo>
                <a:lnTo>
                  <a:pt x="263219" y="79997"/>
                </a:lnTo>
                <a:lnTo>
                  <a:pt x="266304" y="73344"/>
                </a:lnTo>
                <a:lnTo>
                  <a:pt x="269900" y="67368"/>
                </a:lnTo>
                <a:lnTo>
                  <a:pt x="272297" y="60306"/>
                </a:lnTo>
                <a:lnTo>
                  <a:pt x="273895" y="52519"/>
                </a:lnTo>
                <a:lnTo>
                  <a:pt x="274961" y="44249"/>
                </a:lnTo>
                <a:lnTo>
                  <a:pt x="275671" y="35656"/>
                </a:lnTo>
                <a:lnTo>
                  <a:pt x="276144" y="26850"/>
                </a:lnTo>
                <a:lnTo>
                  <a:pt x="277091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4586288" y="3795713"/>
            <a:ext cx="3175" cy="0"/>
          </a:xfrm>
          <a:custGeom>
            <a:avLst/>
            <a:gdLst/>
            <a:ahLst/>
            <a:cxnLst/>
            <a:rect l="0" t="0" r="0" b="0"/>
            <a:pathLst>
              <a:path w="4106" h="1">
                <a:moveTo>
                  <a:pt x="0" y="0"/>
                </a:moveTo>
                <a:lnTo>
                  <a:pt x="4105" y="0"/>
                </a:lnTo>
                <a:close/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5" name="SMARTInkAnnotation92"/>
          <p:cNvSpPr/>
          <p:nvPr/>
        </p:nvSpPr>
        <p:spPr>
          <a:xfrm>
            <a:off x="4502150" y="3810000"/>
            <a:ext cx="152400" cy="387350"/>
          </a:xfrm>
          <a:custGeom>
            <a:avLst/>
            <a:gdLst/>
            <a:ahLst/>
            <a:cxnLst/>
            <a:rect l="0" t="0" r="0" b="0"/>
            <a:pathLst>
              <a:path w="152211" h="387928">
                <a:moveTo>
                  <a:pt x="69083" y="0"/>
                </a:moveTo>
                <a:lnTo>
                  <a:pt x="69083" y="19283"/>
                </a:lnTo>
                <a:lnTo>
                  <a:pt x="67543" y="26710"/>
                </a:lnTo>
                <a:lnTo>
                  <a:pt x="64977" y="36279"/>
                </a:lnTo>
                <a:lnTo>
                  <a:pt x="61728" y="47277"/>
                </a:lnTo>
                <a:lnTo>
                  <a:pt x="58022" y="62305"/>
                </a:lnTo>
                <a:lnTo>
                  <a:pt x="36515" y="156404"/>
                </a:lnTo>
                <a:lnTo>
                  <a:pt x="22830" y="212254"/>
                </a:lnTo>
                <a:lnTo>
                  <a:pt x="19774" y="229248"/>
                </a:lnTo>
                <a:lnTo>
                  <a:pt x="17738" y="245195"/>
                </a:lnTo>
                <a:lnTo>
                  <a:pt x="16380" y="260445"/>
                </a:lnTo>
                <a:lnTo>
                  <a:pt x="13935" y="273691"/>
                </a:lnTo>
                <a:lnTo>
                  <a:pt x="10766" y="285600"/>
                </a:lnTo>
                <a:lnTo>
                  <a:pt x="7114" y="296618"/>
                </a:lnTo>
                <a:lnTo>
                  <a:pt x="4679" y="307042"/>
                </a:lnTo>
                <a:lnTo>
                  <a:pt x="3056" y="317070"/>
                </a:lnTo>
                <a:lnTo>
                  <a:pt x="1974" y="326835"/>
                </a:lnTo>
                <a:lnTo>
                  <a:pt x="1253" y="334883"/>
                </a:lnTo>
                <a:lnTo>
                  <a:pt x="772" y="341789"/>
                </a:lnTo>
                <a:lnTo>
                  <a:pt x="0" y="356577"/>
                </a:lnTo>
                <a:lnTo>
                  <a:pt x="1476" y="357791"/>
                </a:lnTo>
                <a:lnTo>
                  <a:pt x="3999" y="358600"/>
                </a:lnTo>
                <a:lnTo>
                  <a:pt x="11755" y="359898"/>
                </a:lnTo>
                <a:lnTo>
                  <a:pt x="13931" y="356926"/>
                </a:lnTo>
                <a:lnTo>
                  <a:pt x="16921" y="351866"/>
                </a:lnTo>
                <a:lnTo>
                  <a:pt x="20454" y="345413"/>
                </a:lnTo>
                <a:lnTo>
                  <a:pt x="25887" y="339572"/>
                </a:lnTo>
                <a:lnTo>
                  <a:pt x="32589" y="334139"/>
                </a:lnTo>
                <a:lnTo>
                  <a:pt x="40135" y="328977"/>
                </a:lnTo>
                <a:lnTo>
                  <a:pt x="46705" y="323997"/>
                </a:lnTo>
                <a:lnTo>
                  <a:pt x="52625" y="319137"/>
                </a:lnTo>
                <a:lnTo>
                  <a:pt x="58111" y="314358"/>
                </a:lnTo>
                <a:lnTo>
                  <a:pt x="63307" y="309632"/>
                </a:lnTo>
                <a:lnTo>
                  <a:pt x="73187" y="300277"/>
                </a:lnTo>
                <a:lnTo>
                  <a:pt x="87403" y="286355"/>
                </a:lnTo>
                <a:lnTo>
                  <a:pt x="92072" y="283267"/>
                </a:lnTo>
                <a:lnTo>
                  <a:pt x="96724" y="281208"/>
                </a:lnTo>
                <a:lnTo>
                  <a:pt x="107896" y="277904"/>
                </a:lnTo>
                <a:lnTo>
                  <a:pt x="108813" y="279172"/>
                </a:lnTo>
                <a:lnTo>
                  <a:pt x="109831" y="284686"/>
                </a:lnTo>
                <a:lnTo>
                  <a:pt x="110405" y="296446"/>
                </a:lnTo>
                <a:lnTo>
                  <a:pt x="110575" y="309679"/>
                </a:lnTo>
                <a:lnTo>
                  <a:pt x="110625" y="330705"/>
                </a:lnTo>
                <a:lnTo>
                  <a:pt x="112171" y="337463"/>
                </a:lnTo>
                <a:lnTo>
                  <a:pt x="114742" y="343509"/>
                </a:lnTo>
                <a:lnTo>
                  <a:pt x="117995" y="349078"/>
                </a:lnTo>
                <a:lnTo>
                  <a:pt x="121703" y="354331"/>
                </a:lnTo>
                <a:lnTo>
                  <a:pt x="125714" y="359372"/>
                </a:lnTo>
                <a:lnTo>
                  <a:pt x="135858" y="371169"/>
                </a:lnTo>
                <a:lnTo>
                  <a:pt x="138230" y="372136"/>
                </a:lnTo>
                <a:lnTo>
                  <a:pt x="141350" y="372782"/>
                </a:lnTo>
                <a:lnTo>
                  <a:pt x="144971" y="373212"/>
                </a:lnTo>
                <a:lnTo>
                  <a:pt x="147383" y="375038"/>
                </a:lnTo>
                <a:lnTo>
                  <a:pt x="148992" y="377795"/>
                </a:lnTo>
                <a:lnTo>
                  <a:pt x="152210" y="38792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6" name="SMARTInkAnnotation93"/>
          <p:cNvSpPr/>
          <p:nvPr/>
        </p:nvSpPr>
        <p:spPr>
          <a:xfrm>
            <a:off x="4716463" y="3813175"/>
            <a:ext cx="350837" cy="369888"/>
          </a:xfrm>
          <a:custGeom>
            <a:avLst/>
            <a:gdLst/>
            <a:ahLst/>
            <a:cxnLst/>
            <a:rect l="0" t="0" r="0" b="0"/>
            <a:pathLst>
              <a:path w="351211" h="370229">
                <a:moveTo>
                  <a:pt x="63241" y="273872"/>
                </a:moveTo>
                <a:lnTo>
                  <a:pt x="55886" y="273872"/>
                </a:lnTo>
                <a:lnTo>
                  <a:pt x="52180" y="275412"/>
                </a:lnTo>
                <a:lnTo>
                  <a:pt x="43958" y="281227"/>
                </a:lnTo>
                <a:lnTo>
                  <a:pt x="35172" y="288943"/>
                </a:lnTo>
                <a:lnTo>
                  <a:pt x="26135" y="297504"/>
                </a:lnTo>
                <a:lnTo>
                  <a:pt x="16988" y="306440"/>
                </a:lnTo>
                <a:lnTo>
                  <a:pt x="13933" y="310978"/>
                </a:lnTo>
                <a:lnTo>
                  <a:pt x="10539" y="320125"/>
                </a:lnTo>
                <a:lnTo>
                  <a:pt x="9030" y="329322"/>
                </a:lnTo>
                <a:lnTo>
                  <a:pt x="8628" y="333930"/>
                </a:lnTo>
                <a:lnTo>
                  <a:pt x="6820" y="338541"/>
                </a:lnTo>
                <a:lnTo>
                  <a:pt x="707" y="347770"/>
                </a:lnTo>
                <a:lnTo>
                  <a:pt x="0" y="350846"/>
                </a:lnTo>
                <a:lnTo>
                  <a:pt x="1068" y="352897"/>
                </a:lnTo>
                <a:lnTo>
                  <a:pt x="6489" y="356189"/>
                </a:lnTo>
                <a:lnTo>
                  <a:pt x="17080" y="356840"/>
                </a:lnTo>
                <a:lnTo>
                  <a:pt x="24875" y="356968"/>
                </a:lnTo>
                <a:lnTo>
                  <a:pt x="28427" y="356979"/>
                </a:lnTo>
                <a:lnTo>
                  <a:pt x="32335" y="355446"/>
                </a:lnTo>
                <a:lnTo>
                  <a:pt x="40782" y="349639"/>
                </a:lnTo>
                <a:lnTo>
                  <a:pt x="49667" y="341926"/>
                </a:lnTo>
                <a:lnTo>
                  <a:pt x="54192" y="337715"/>
                </a:lnTo>
                <a:lnTo>
                  <a:pt x="57208" y="333367"/>
                </a:lnTo>
                <a:lnTo>
                  <a:pt x="60560" y="324432"/>
                </a:lnTo>
                <a:lnTo>
                  <a:pt x="62993" y="321433"/>
                </a:lnTo>
                <a:lnTo>
                  <a:pt x="66155" y="319434"/>
                </a:lnTo>
                <a:lnTo>
                  <a:pt x="74934" y="316226"/>
                </a:lnTo>
                <a:lnTo>
                  <a:pt x="75655" y="314423"/>
                </a:lnTo>
                <a:lnTo>
                  <a:pt x="76906" y="303577"/>
                </a:lnTo>
                <a:lnTo>
                  <a:pt x="77091" y="314917"/>
                </a:lnTo>
                <a:lnTo>
                  <a:pt x="84449" y="322637"/>
                </a:lnTo>
                <a:lnTo>
                  <a:pt x="86616" y="326394"/>
                </a:lnTo>
                <a:lnTo>
                  <a:pt x="89666" y="337498"/>
                </a:lnTo>
                <a:lnTo>
                  <a:pt x="90569" y="343012"/>
                </a:lnTo>
                <a:lnTo>
                  <a:pt x="90781" y="349756"/>
                </a:lnTo>
                <a:lnTo>
                  <a:pt x="92377" y="352171"/>
                </a:lnTo>
                <a:lnTo>
                  <a:pt x="94980" y="353780"/>
                </a:lnTo>
                <a:lnTo>
                  <a:pt x="98255" y="354853"/>
                </a:lnTo>
                <a:lnTo>
                  <a:pt x="100438" y="357108"/>
                </a:lnTo>
                <a:lnTo>
                  <a:pt x="101894" y="360151"/>
                </a:lnTo>
                <a:lnTo>
                  <a:pt x="102864" y="363719"/>
                </a:lnTo>
                <a:lnTo>
                  <a:pt x="105050" y="366097"/>
                </a:lnTo>
                <a:lnTo>
                  <a:pt x="108047" y="367683"/>
                </a:lnTo>
                <a:lnTo>
                  <a:pt x="116563" y="370228"/>
                </a:lnTo>
                <a:lnTo>
                  <a:pt x="121833" y="366471"/>
                </a:lnTo>
                <a:lnTo>
                  <a:pt x="129306" y="359669"/>
                </a:lnTo>
                <a:lnTo>
                  <a:pt x="142168" y="347186"/>
                </a:lnTo>
                <a:lnTo>
                  <a:pt x="151172" y="338270"/>
                </a:lnTo>
                <a:lnTo>
                  <a:pt x="157268" y="330659"/>
                </a:lnTo>
                <a:lnTo>
                  <a:pt x="164410" y="320966"/>
                </a:lnTo>
                <a:lnTo>
                  <a:pt x="180557" y="297882"/>
                </a:lnTo>
                <a:lnTo>
                  <a:pt x="197995" y="272228"/>
                </a:lnTo>
                <a:lnTo>
                  <a:pt x="206956" y="257382"/>
                </a:lnTo>
                <a:lnTo>
                  <a:pt x="216009" y="241327"/>
                </a:lnTo>
                <a:lnTo>
                  <a:pt x="225122" y="224467"/>
                </a:lnTo>
                <a:lnTo>
                  <a:pt x="234277" y="208608"/>
                </a:lnTo>
                <a:lnTo>
                  <a:pt x="252659" y="178672"/>
                </a:lnTo>
                <a:lnTo>
                  <a:pt x="280317" y="135855"/>
                </a:lnTo>
                <a:lnTo>
                  <a:pt x="308011" y="93920"/>
                </a:lnTo>
                <a:lnTo>
                  <a:pt x="315706" y="80013"/>
                </a:lnTo>
                <a:lnTo>
                  <a:pt x="322375" y="66123"/>
                </a:lnTo>
                <a:lnTo>
                  <a:pt x="328361" y="52246"/>
                </a:lnTo>
                <a:lnTo>
                  <a:pt x="333891" y="41455"/>
                </a:lnTo>
                <a:lnTo>
                  <a:pt x="339117" y="32721"/>
                </a:lnTo>
                <a:lnTo>
                  <a:pt x="344140" y="25359"/>
                </a:lnTo>
                <a:lnTo>
                  <a:pt x="347489" y="18912"/>
                </a:lnTo>
                <a:lnTo>
                  <a:pt x="351210" y="7644"/>
                </a:lnTo>
                <a:lnTo>
                  <a:pt x="350663" y="4023"/>
                </a:lnTo>
                <a:lnTo>
                  <a:pt x="348758" y="1609"/>
                </a:lnTo>
                <a:lnTo>
                  <a:pt x="345950" y="0"/>
                </a:lnTo>
                <a:lnTo>
                  <a:pt x="342538" y="467"/>
                </a:lnTo>
                <a:lnTo>
                  <a:pt x="334642" y="5090"/>
                </a:lnTo>
                <a:lnTo>
                  <a:pt x="326001" y="16381"/>
                </a:lnTo>
                <a:lnTo>
                  <a:pt x="321541" y="23702"/>
                </a:lnTo>
                <a:lnTo>
                  <a:pt x="317029" y="31662"/>
                </a:lnTo>
                <a:lnTo>
                  <a:pt x="307911" y="48717"/>
                </a:lnTo>
                <a:lnTo>
                  <a:pt x="301784" y="57574"/>
                </a:lnTo>
                <a:lnTo>
                  <a:pt x="294621" y="66559"/>
                </a:lnTo>
                <a:lnTo>
                  <a:pt x="286767" y="75627"/>
                </a:lnTo>
                <a:lnTo>
                  <a:pt x="279992" y="86290"/>
                </a:lnTo>
                <a:lnTo>
                  <a:pt x="273936" y="98018"/>
                </a:lnTo>
                <a:lnTo>
                  <a:pt x="268359" y="110454"/>
                </a:lnTo>
                <a:lnTo>
                  <a:pt x="263101" y="123363"/>
                </a:lnTo>
                <a:lnTo>
                  <a:pt x="258057" y="136588"/>
                </a:lnTo>
                <a:lnTo>
                  <a:pt x="248347" y="163596"/>
                </a:lnTo>
                <a:lnTo>
                  <a:pt x="238901" y="190994"/>
                </a:lnTo>
                <a:lnTo>
                  <a:pt x="235765" y="203226"/>
                </a:lnTo>
                <a:lnTo>
                  <a:pt x="233675" y="214460"/>
                </a:lnTo>
                <a:lnTo>
                  <a:pt x="232282" y="225028"/>
                </a:lnTo>
                <a:lnTo>
                  <a:pt x="231353" y="235152"/>
                </a:lnTo>
                <a:lnTo>
                  <a:pt x="230734" y="244980"/>
                </a:lnTo>
                <a:lnTo>
                  <a:pt x="230321" y="254610"/>
                </a:lnTo>
                <a:lnTo>
                  <a:pt x="231586" y="264110"/>
                </a:lnTo>
                <a:lnTo>
                  <a:pt x="233968" y="273522"/>
                </a:lnTo>
                <a:lnTo>
                  <a:pt x="237095" y="282875"/>
                </a:lnTo>
                <a:lnTo>
                  <a:pt x="240720" y="290650"/>
                </a:lnTo>
                <a:lnTo>
                  <a:pt x="244675" y="297372"/>
                </a:lnTo>
                <a:lnTo>
                  <a:pt x="248852" y="303393"/>
                </a:lnTo>
                <a:lnTo>
                  <a:pt x="257598" y="314189"/>
                </a:lnTo>
                <a:lnTo>
                  <a:pt x="262084" y="319223"/>
                </a:lnTo>
                <a:lnTo>
                  <a:pt x="266616" y="322579"/>
                </a:lnTo>
                <a:lnTo>
                  <a:pt x="275755" y="326308"/>
                </a:lnTo>
                <a:lnTo>
                  <a:pt x="284948" y="327964"/>
                </a:lnTo>
                <a:lnTo>
                  <a:pt x="289555" y="328406"/>
                </a:lnTo>
                <a:lnTo>
                  <a:pt x="292626" y="327162"/>
                </a:lnTo>
                <a:lnTo>
                  <a:pt x="294673" y="324792"/>
                </a:lnTo>
                <a:lnTo>
                  <a:pt x="296039" y="321674"/>
                </a:lnTo>
                <a:lnTo>
                  <a:pt x="297555" y="314103"/>
                </a:lnTo>
                <a:lnTo>
                  <a:pt x="298229" y="305607"/>
                </a:lnTo>
                <a:lnTo>
                  <a:pt x="298768" y="28772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7" name="SMARTInkAnnotation94"/>
          <p:cNvSpPr/>
          <p:nvPr/>
        </p:nvSpPr>
        <p:spPr>
          <a:xfrm>
            <a:off x="4849813" y="3976688"/>
            <a:ext cx="206375" cy="26987"/>
          </a:xfrm>
          <a:custGeom>
            <a:avLst/>
            <a:gdLst/>
            <a:ahLst/>
            <a:cxnLst/>
            <a:rect l="0" t="0" r="0" b="0"/>
            <a:pathLst>
              <a:path w="207819" h="27710">
                <a:moveTo>
                  <a:pt x="0" y="27709"/>
                </a:moveTo>
                <a:lnTo>
                  <a:pt x="27993" y="27709"/>
                </a:lnTo>
                <a:lnTo>
                  <a:pt x="35596" y="26170"/>
                </a:lnTo>
                <a:lnTo>
                  <a:pt x="43742" y="23604"/>
                </a:lnTo>
                <a:lnTo>
                  <a:pt x="52252" y="20354"/>
                </a:lnTo>
                <a:lnTo>
                  <a:pt x="61005" y="18187"/>
                </a:lnTo>
                <a:lnTo>
                  <a:pt x="69918" y="16743"/>
                </a:lnTo>
                <a:lnTo>
                  <a:pt x="78939" y="15781"/>
                </a:lnTo>
                <a:lnTo>
                  <a:pt x="89571" y="15139"/>
                </a:lnTo>
                <a:lnTo>
                  <a:pt x="113701" y="14425"/>
                </a:lnTo>
                <a:lnTo>
                  <a:pt x="125061" y="12695"/>
                </a:lnTo>
                <a:lnTo>
                  <a:pt x="135713" y="10003"/>
                </a:lnTo>
                <a:lnTo>
                  <a:pt x="145894" y="6669"/>
                </a:lnTo>
                <a:lnTo>
                  <a:pt x="157299" y="4446"/>
                </a:lnTo>
                <a:lnTo>
                  <a:pt x="169520" y="2964"/>
                </a:lnTo>
                <a:lnTo>
                  <a:pt x="207818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8" name="SMARTInkAnnotation95"/>
          <p:cNvSpPr/>
          <p:nvPr/>
        </p:nvSpPr>
        <p:spPr>
          <a:xfrm>
            <a:off x="5430838" y="4032250"/>
            <a:ext cx="14287" cy="0"/>
          </a:xfrm>
          <a:custGeom>
            <a:avLst/>
            <a:gdLst/>
            <a:ahLst/>
            <a:cxnLst/>
            <a:rect l="0" t="0" r="0" b="0"/>
            <a:pathLst>
              <a:path w="13856" h="1">
                <a:moveTo>
                  <a:pt x="13855" y="0"/>
                </a:move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9" name="SMARTInkAnnotation96"/>
          <p:cNvSpPr/>
          <p:nvPr/>
        </p:nvSpPr>
        <p:spPr>
          <a:xfrm>
            <a:off x="5292725" y="4032250"/>
            <a:ext cx="149225" cy="220663"/>
          </a:xfrm>
          <a:custGeom>
            <a:avLst/>
            <a:gdLst/>
            <a:ahLst/>
            <a:cxnLst/>
            <a:rect l="0" t="0" r="0" b="0"/>
            <a:pathLst>
              <a:path w="148827" h="221674">
                <a:moveTo>
                  <a:pt x="110836" y="0"/>
                </a:moveTo>
                <a:lnTo>
                  <a:pt x="103482" y="0"/>
                </a:lnTo>
                <a:lnTo>
                  <a:pt x="98236" y="1539"/>
                </a:lnTo>
                <a:lnTo>
                  <a:pt x="91661" y="4105"/>
                </a:lnTo>
                <a:lnTo>
                  <a:pt x="84198" y="7355"/>
                </a:lnTo>
                <a:lnTo>
                  <a:pt x="77684" y="9522"/>
                </a:lnTo>
                <a:lnTo>
                  <a:pt x="71801" y="10966"/>
                </a:lnTo>
                <a:lnTo>
                  <a:pt x="66340" y="11929"/>
                </a:lnTo>
                <a:lnTo>
                  <a:pt x="59621" y="12571"/>
                </a:lnTo>
                <a:lnTo>
                  <a:pt x="52062" y="12999"/>
                </a:lnTo>
                <a:lnTo>
                  <a:pt x="36993" y="13475"/>
                </a:lnTo>
                <a:lnTo>
                  <a:pt x="25165" y="13686"/>
                </a:lnTo>
                <a:lnTo>
                  <a:pt x="21395" y="15281"/>
                </a:lnTo>
                <a:lnTo>
                  <a:pt x="18882" y="17885"/>
                </a:lnTo>
                <a:lnTo>
                  <a:pt x="14847" y="25769"/>
                </a:lnTo>
                <a:lnTo>
                  <a:pt x="16056" y="27955"/>
                </a:lnTo>
                <a:lnTo>
                  <a:pt x="18401" y="30952"/>
                </a:lnTo>
                <a:lnTo>
                  <a:pt x="21504" y="34489"/>
                </a:lnTo>
                <a:lnTo>
                  <a:pt x="25111" y="38387"/>
                </a:lnTo>
                <a:lnTo>
                  <a:pt x="33226" y="46823"/>
                </a:lnTo>
                <a:lnTo>
                  <a:pt x="40623" y="52767"/>
                </a:lnTo>
                <a:lnTo>
                  <a:pt x="50173" y="59808"/>
                </a:lnTo>
                <a:lnTo>
                  <a:pt x="61158" y="67581"/>
                </a:lnTo>
                <a:lnTo>
                  <a:pt x="71560" y="75842"/>
                </a:lnTo>
                <a:lnTo>
                  <a:pt x="81573" y="84428"/>
                </a:lnTo>
                <a:lnTo>
                  <a:pt x="91328" y="93231"/>
                </a:lnTo>
                <a:lnTo>
                  <a:pt x="100910" y="100639"/>
                </a:lnTo>
                <a:lnTo>
                  <a:pt x="110376" y="107117"/>
                </a:lnTo>
                <a:lnTo>
                  <a:pt x="119766" y="112975"/>
                </a:lnTo>
                <a:lnTo>
                  <a:pt x="127565" y="118420"/>
                </a:lnTo>
                <a:lnTo>
                  <a:pt x="134304" y="123589"/>
                </a:lnTo>
                <a:lnTo>
                  <a:pt x="140336" y="128574"/>
                </a:lnTo>
                <a:lnTo>
                  <a:pt x="144358" y="134977"/>
                </a:lnTo>
                <a:lnTo>
                  <a:pt x="147038" y="142324"/>
                </a:lnTo>
                <a:lnTo>
                  <a:pt x="148826" y="150301"/>
                </a:lnTo>
                <a:lnTo>
                  <a:pt x="148478" y="157158"/>
                </a:lnTo>
                <a:lnTo>
                  <a:pt x="146707" y="163269"/>
                </a:lnTo>
                <a:lnTo>
                  <a:pt x="143986" y="168882"/>
                </a:lnTo>
                <a:lnTo>
                  <a:pt x="140633" y="174164"/>
                </a:lnTo>
                <a:lnTo>
                  <a:pt x="136858" y="179225"/>
                </a:lnTo>
                <a:lnTo>
                  <a:pt x="132803" y="184138"/>
                </a:lnTo>
                <a:lnTo>
                  <a:pt x="127020" y="188952"/>
                </a:lnTo>
                <a:lnTo>
                  <a:pt x="120086" y="193702"/>
                </a:lnTo>
                <a:lnTo>
                  <a:pt x="112385" y="198407"/>
                </a:lnTo>
                <a:lnTo>
                  <a:pt x="104172" y="203084"/>
                </a:lnTo>
                <a:lnTo>
                  <a:pt x="86836" y="212385"/>
                </a:lnTo>
                <a:lnTo>
                  <a:pt x="77903" y="215481"/>
                </a:lnTo>
                <a:lnTo>
                  <a:pt x="68869" y="217545"/>
                </a:lnTo>
                <a:lnTo>
                  <a:pt x="59767" y="218921"/>
                </a:lnTo>
                <a:lnTo>
                  <a:pt x="50620" y="219838"/>
                </a:lnTo>
                <a:lnTo>
                  <a:pt x="41444" y="220450"/>
                </a:lnTo>
                <a:lnTo>
                  <a:pt x="24578" y="221130"/>
                </a:lnTo>
                <a:lnTo>
                  <a:pt x="0" y="221673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0" name="SMARTInkAnnotation97"/>
          <p:cNvSpPr/>
          <p:nvPr/>
        </p:nvSpPr>
        <p:spPr>
          <a:xfrm>
            <a:off x="5445125" y="4141788"/>
            <a:ext cx="55563" cy="192087"/>
          </a:xfrm>
          <a:custGeom>
            <a:avLst/>
            <a:gdLst/>
            <a:ahLst/>
            <a:cxnLst/>
            <a:rect l="0" t="0" r="0" b="0"/>
            <a:pathLst>
              <a:path w="55368" h="190988">
                <a:moveTo>
                  <a:pt x="55367" y="0"/>
                </a:moveTo>
                <a:lnTo>
                  <a:pt x="48012" y="7355"/>
                </a:lnTo>
                <a:lnTo>
                  <a:pt x="45845" y="11061"/>
                </a:lnTo>
                <a:lnTo>
                  <a:pt x="44401" y="15070"/>
                </a:lnTo>
                <a:lnTo>
                  <a:pt x="43438" y="19283"/>
                </a:lnTo>
                <a:lnTo>
                  <a:pt x="42796" y="25171"/>
                </a:lnTo>
                <a:lnTo>
                  <a:pt x="42368" y="32174"/>
                </a:lnTo>
                <a:lnTo>
                  <a:pt x="42083" y="39922"/>
                </a:lnTo>
                <a:lnTo>
                  <a:pt x="40353" y="48166"/>
                </a:lnTo>
                <a:lnTo>
                  <a:pt x="37661" y="56741"/>
                </a:lnTo>
                <a:lnTo>
                  <a:pt x="34327" y="65536"/>
                </a:lnTo>
                <a:lnTo>
                  <a:pt x="32104" y="74479"/>
                </a:lnTo>
                <a:lnTo>
                  <a:pt x="30622" y="83519"/>
                </a:lnTo>
                <a:lnTo>
                  <a:pt x="29634" y="92624"/>
                </a:lnTo>
                <a:lnTo>
                  <a:pt x="28975" y="101774"/>
                </a:lnTo>
                <a:lnTo>
                  <a:pt x="28536" y="110952"/>
                </a:lnTo>
                <a:lnTo>
                  <a:pt x="28243" y="120150"/>
                </a:lnTo>
                <a:lnTo>
                  <a:pt x="26509" y="129360"/>
                </a:lnTo>
                <a:lnTo>
                  <a:pt x="23813" y="138580"/>
                </a:lnTo>
                <a:lnTo>
                  <a:pt x="20477" y="147805"/>
                </a:lnTo>
                <a:lnTo>
                  <a:pt x="18252" y="155494"/>
                </a:lnTo>
                <a:lnTo>
                  <a:pt x="16769" y="162159"/>
                </a:lnTo>
                <a:lnTo>
                  <a:pt x="15781" y="168142"/>
                </a:lnTo>
                <a:lnTo>
                  <a:pt x="15121" y="173670"/>
                </a:lnTo>
                <a:lnTo>
                  <a:pt x="14682" y="178896"/>
                </a:lnTo>
                <a:lnTo>
                  <a:pt x="14389" y="183918"/>
                </a:lnTo>
                <a:lnTo>
                  <a:pt x="12655" y="187266"/>
                </a:lnTo>
                <a:lnTo>
                  <a:pt x="9959" y="189499"/>
                </a:lnTo>
                <a:lnTo>
                  <a:pt x="6622" y="190987"/>
                </a:lnTo>
                <a:lnTo>
                  <a:pt x="4398" y="190440"/>
                </a:lnTo>
                <a:lnTo>
                  <a:pt x="2915" y="188535"/>
                </a:lnTo>
                <a:lnTo>
                  <a:pt x="1926" y="185726"/>
                </a:lnTo>
                <a:lnTo>
                  <a:pt x="1267" y="182315"/>
                </a:lnTo>
                <a:lnTo>
                  <a:pt x="828" y="178501"/>
                </a:lnTo>
                <a:lnTo>
                  <a:pt x="535" y="174418"/>
                </a:lnTo>
                <a:lnTo>
                  <a:pt x="339" y="168618"/>
                </a:lnTo>
                <a:lnTo>
                  <a:pt x="26" y="141293"/>
                </a:lnTo>
                <a:lnTo>
                  <a:pt x="0" y="135759"/>
                </a:lnTo>
                <a:lnTo>
                  <a:pt x="1522" y="130530"/>
                </a:lnTo>
                <a:lnTo>
                  <a:pt x="4077" y="125505"/>
                </a:lnTo>
                <a:lnTo>
                  <a:pt x="13803" y="11083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1" name="SMARTInkAnnotation98"/>
          <p:cNvSpPr/>
          <p:nvPr/>
        </p:nvSpPr>
        <p:spPr>
          <a:xfrm>
            <a:off x="5486400" y="4003675"/>
            <a:ext cx="111125" cy="179388"/>
          </a:xfrm>
          <a:custGeom>
            <a:avLst/>
            <a:gdLst/>
            <a:ahLst/>
            <a:cxnLst/>
            <a:rect l="0" t="0" r="0" b="0"/>
            <a:pathLst>
              <a:path w="110597" h="179258">
                <a:moveTo>
                  <a:pt x="0" y="41375"/>
                </a:moveTo>
                <a:lnTo>
                  <a:pt x="7354" y="34020"/>
                </a:lnTo>
                <a:lnTo>
                  <a:pt x="9521" y="30314"/>
                </a:lnTo>
                <a:lnTo>
                  <a:pt x="10965" y="26304"/>
                </a:lnTo>
                <a:lnTo>
                  <a:pt x="11928" y="22091"/>
                </a:lnTo>
                <a:lnTo>
                  <a:pt x="14110" y="19283"/>
                </a:lnTo>
                <a:lnTo>
                  <a:pt x="17103" y="17411"/>
                </a:lnTo>
                <a:lnTo>
                  <a:pt x="20638" y="16162"/>
                </a:lnTo>
                <a:lnTo>
                  <a:pt x="24534" y="13791"/>
                </a:lnTo>
                <a:lnTo>
                  <a:pt x="28671" y="10670"/>
                </a:lnTo>
                <a:lnTo>
                  <a:pt x="32969" y="7050"/>
                </a:lnTo>
                <a:lnTo>
                  <a:pt x="37373" y="4637"/>
                </a:lnTo>
                <a:lnTo>
                  <a:pt x="41848" y="3028"/>
                </a:lnTo>
                <a:lnTo>
                  <a:pt x="46371" y="1956"/>
                </a:lnTo>
                <a:lnTo>
                  <a:pt x="50927" y="1241"/>
                </a:lnTo>
                <a:lnTo>
                  <a:pt x="55503" y="765"/>
                </a:lnTo>
                <a:lnTo>
                  <a:pt x="60093" y="446"/>
                </a:lnTo>
                <a:lnTo>
                  <a:pt x="64692" y="235"/>
                </a:lnTo>
                <a:lnTo>
                  <a:pt x="73908" y="0"/>
                </a:lnTo>
                <a:lnTo>
                  <a:pt x="78520" y="1476"/>
                </a:lnTo>
                <a:lnTo>
                  <a:pt x="83135" y="4000"/>
                </a:lnTo>
                <a:lnTo>
                  <a:pt x="87750" y="7222"/>
                </a:lnTo>
                <a:lnTo>
                  <a:pt x="92367" y="12449"/>
                </a:lnTo>
                <a:lnTo>
                  <a:pt x="96984" y="19012"/>
                </a:lnTo>
                <a:lnTo>
                  <a:pt x="101601" y="26466"/>
                </a:lnTo>
                <a:lnTo>
                  <a:pt x="104680" y="34514"/>
                </a:lnTo>
                <a:lnTo>
                  <a:pt x="106732" y="42959"/>
                </a:lnTo>
                <a:lnTo>
                  <a:pt x="108100" y="51667"/>
                </a:lnTo>
                <a:lnTo>
                  <a:pt x="109012" y="60551"/>
                </a:lnTo>
                <a:lnTo>
                  <a:pt x="109620" y="69553"/>
                </a:lnTo>
                <a:lnTo>
                  <a:pt x="110025" y="78633"/>
                </a:lnTo>
                <a:lnTo>
                  <a:pt x="110476" y="96932"/>
                </a:lnTo>
                <a:lnTo>
                  <a:pt x="110596" y="106122"/>
                </a:lnTo>
                <a:lnTo>
                  <a:pt x="109137" y="115327"/>
                </a:lnTo>
                <a:lnTo>
                  <a:pt x="106625" y="124544"/>
                </a:lnTo>
                <a:lnTo>
                  <a:pt x="103410" y="133766"/>
                </a:lnTo>
                <a:lnTo>
                  <a:pt x="99728" y="141453"/>
                </a:lnTo>
                <a:lnTo>
                  <a:pt x="95734" y="148118"/>
                </a:lnTo>
                <a:lnTo>
                  <a:pt x="91532" y="154101"/>
                </a:lnTo>
                <a:lnTo>
                  <a:pt x="87191" y="158089"/>
                </a:lnTo>
                <a:lnTo>
                  <a:pt x="82758" y="160748"/>
                </a:lnTo>
                <a:lnTo>
                  <a:pt x="78262" y="162520"/>
                </a:lnTo>
                <a:lnTo>
                  <a:pt x="73726" y="165241"/>
                </a:lnTo>
                <a:lnTo>
                  <a:pt x="69163" y="168595"/>
                </a:lnTo>
                <a:lnTo>
                  <a:pt x="64581" y="172370"/>
                </a:lnTo>
                <a:lnTo>
                  <a:pt x="59987" y="174887"/>
                </a:lnTo>
                <a:lnTo>
                  <a:pt x="55385" y="176565"/>
                </a:lnTo>
                <a:lnTo>
                  <a:pt x="44294" y="179257"/>
                </a:lnTo>
                <a:lnTo>
                  <a:pt x="41844" y="177939"/>
                </a:lnTo>
                <a:lnTo>
                  <a:pt x="38672" y="175520"/>
                </a:lnTo>
                <a:lnTo>
                  <a:pt x="27709" y="166065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" name="SMARTInkAnnotation99"/>
          <p:cNvSpPr/>
          <p:nvPr/>
        </p:nvSpPr>
        <p:spPr>
          <a:xfrm>
            <a:off x="5568950" y="4005263"/>
            <a:ext cx="444500" cy="150812"/>
          </a:xfrm>
          <a:custGeom>
            <a:avLst/>
            <a:gdLst/>
            <a:ahLst/>
            <a:cxnLst/>
            <a:rect l="0" t="0" r="0" b="0"/>
            <a:pathLst>
              <a:path w="443346" h="150605">
                <a:moveTo>
                  <a:pt x="0" y="110021"/>
                </a:moveTo>
                <a:lnTo>
                  <a:pt x="0" y="98092"/>
                </a:lnTo>
                <a:lnTo>
                  <a:pt x="1539" y="97450"/>
                </a:lnTo>
                <a:lnTo>
                  <a:pt x="12600" y="96547"/>
                </a:lnTo>
                <a:lnTo>
                  <a:pt x="39035" y="96241"/>
                </a:lnTo>
                <a:lnTo>
                  <a:pt x="59536" y="96181"/>
                </a:lnTo>
                <a:lnTo>
                  <a:pt x="73156" y="92068"/>
                </a:lnTo>
                <a:lnTo>
                  <a:pt x="81097" y="88815"/>
                </a:lnTo>
                <a:lnTo>
                  <a:pt x="94027" y="85202"/>
                </a:lnTo>
                <a:lnTo>
                  <a:pt x="106444" y="83596"/>
                </a:lnTo>
                <a:lnTo>
                  <a:pt x="114066" y="83168"/>
                </a:lnTo>
                <a:lnTo>
                  <a:pt x="122225" y="82883"/>
                </a:lnTo>
                <a:lnTo>
                  <a:pt x="129205" y="81153"/>
                </a:lnTo>
                <a:lnTo>
                  <a:pt x="135397" y="78460"/>
                </a:lnTo>
                <a:lnTo>
                  <a:pt x="141065" y="75126"/>
                </a:lnTo>
                <a:lnTo>
                  <a:pt x="146382" y="71364"/>
                </a:lnTo>
                <a:lnTo>
                  <a:pt x="151467" y="67316"/>
                </a:lnTo>
                <a:lnTo>
                  <a:pt x="156396" y="63078"/>
                </a:lnTo>
                <a:lnTo>
                  <a:pt x="161222" y="60253"/>
                </a:lnTo>
                <a:lnTo>
                  <a:pt x="170688" y="57114"/>
                </a:lnTo>
                <a:lnTo>
                  <a:pt x="173829" y="54737"/>
                </a:lnTo>
                <a:lnTo>
                  <a:pt x="175922" y="51614"/>
                </a:lnTo>
                <a:lnTo>
                  <a:pt x="179282" y="42894"/>
                </a:lnTo>
                <a:lnTo>
                  <a:pt x="179557" y="40639"/>
                </a:lnTo>
                <a:lnTo>
                  <a:pt x="179741" y="37597"/>
                </a:lnTo>
                <a:lnTo>
                  <a:pt x="179864" y="34029"/>
                </a:lnTo>
                <a:lnTo>
                  <a:pt x="178406" y="31650"/>
                </a:lnTo>
                <a:lnTo>
                  <a:pt x="175895" y="30065"/>
                </a:lnTo>
                <a:lnTo>
                  <a:pt x="168999" y="28303"/>
                </a:lnTo>
                <a:lnTo>
                  <a:pt x="156463" y="27311"/>
                </a:lnTo>
                <a:lnTo>
                  <a:pt x="147535" y="27079"/>
                </a:lnTo>
                <a:lnTo>
                  <a:pt x="144538" y="28556"/>
                </a:lnTo>
                <a:lnTo>
                  <a:pt x="142541" y="31081"/>
                </a:lnTo>
                <a:lnTo>
                  <a:pt x="141209" y="34303"/>
                </a:lnTo>
                <a:lnTo>
                  <a:pt x="138782" y="36451"/>
                </a:lnTo>
                <a:lnTo>
                  <a:pt x="135624" y="37883"/>
                </a:lnTo>
                <a:lnTo>
                  <a:pt x="131980" y="38838"/>
                </a:lnTo>
                <a:lnTo>
                  <a:pt x="129550" y="41014"/>
                </a:lnTo>
                <a:lnTo>
                  <a:pt x="127930" y="44004"/>
                </a:lnTo>
                <a:lnTo>
                  <a:pt x="126850" y="47537"/>
                </a:lnTo>
                <a:lnTo>
                  <a:pt x="124591" y="51431"/>
                </a:lnTo>
                <a:lnTo>
                  <a:pt x="121545" y="55567"/>
                </a:lnTo>
                <a:lnTo>
                  <a:pt x="117976" y="59863"/>
                </a:lnTo>
                <a:lnTo>
                  <a:pt x="115596" y="64267"/>
                </a:lnTo>
                <a:lnTo>
                  <a:pt x="114009" y="68742"/>
                </a:lnTo>
                <a:lnTo>
                  <a:pt x="112952" y="73266"/>
                </a:lnTo>
                <a:lnTo>
                  <a:pt x="113786" y="77820"/>
                </a:lnTo>
                <a:lnTo>
                  <a:pt x="115881" y="82396"/>
                </a:lnTo>
                <a:lnTo>
                  <a:pt x="118818" y="86986"/>
                </a:lnTo>
                <a:lnTo>
                  <a:pt x="122315" y="91586"/>
                </a:lnTo>
                <a:lnTo>
                  <a:pt x="126186" y="96191"/>
                </a:lnTo>
                <a:lnTo>
                  <a:pt x="130306" y="100801"/>
                </a:lnTo>
                <a:lnTo>
                  <a:pt x="143093" y="114133"/>
                </a:lnTo>
                <a:lnTo>
                  <a:pt x="150814" y="121998"/>
                </a:lnTo>
                <a:lnTo>
                  <a:pt x="159040" y="128782"/>
                </a:lnTo>
                <a:lnTo>
                  <a:pt x="167602" y="134843"/>
                </a:lnTo>
                <a:lnTo>
                  <a:pt x="176389" y="140424"/>
                </a:lnTo>
                <a:lnTo>
                  <a:pt x="185326" y="144144"/>
                </a:lnTo>
                <a:lnTo>
                  <a:pt x="194363" y="146624"/>
                </a:lnTo>
                <a:lnTo>
                  <a:pt x="203466" y="148277"/>
                </a:lnTo>
                <a:lnTo>
                  <a:pt x="212613" y="149379"/>
                </a:lnTo>
                <a:lnTo>
                  <a:pt x="221791" y="150114"/>
                </a:lnTo>
                <a:lnTo>
                  <a:pt x="230988" y="150604"/>
                </a:lnTo>
                <a:lnTo>
                  <a:pt x="241737" y="149391"/>
                </a:lnTo>
                <a:lnTo>
                  <a:pt x="253522" y="147043"/>
                </a:lnTo>
                <a:lnTo>
                  <a:pt x="265996" y="143939"/>
                </a:lnTo>
                <a:lnTo>
                  <a:pt x="277392" y="140330"/>
                </a:lnTo>
                <a:lnTo>
                  <a:pt x="288067" y="136384"/>
                </a:lnTo>
                <a:lnTo>
                  <a:pt x="298263" y="132215"/>
                </a:lnTo>
                <a:lnTo>
                  <a:pt x="306599" y="126356"/>
                </a:lnTo>
                <a:lnTo>
                  <a:pt x="313696" y="119371"/>
                </a:lnTo>
                <a:lnTo>
                  <a:pt x="319967" y="111636"/>
                </a:lnTo>
                <a:lnTo>
                  <a:pt x="327226" y="104940"/>
                </a:lnTo>
                <a:lnTo>
                  <a:pt x="335145" y="98937"/>
                </a:lnTo>
                <a:lnTo>
                  <a:pt x="343503" y="93395"/>
                </a:lnTo>
                <a:lnTo>
                  <a:pt x="350613" y="86622"/>
                </a:lnTo>
                <a:lnTo>
                  <a:pt x="356894" y="79027"/>
                </a:lnTo>
                <a:lnTo>
                  <a:pt x="362620" y="70886"/>
                </a:lnTo>
                <a:lnTo>
                  <a:pt x="367977" y="63918"/>
                </a:lnTo>
                <a:lnTo>
                  <a:pt x="373087" y="57735"/>
                </a:lnTo>
                <a:lnTo>
                  <a:pt x="378034" y="52072"/>
                </a:lnTo>
                <a:lnTo>
                  <a:pt x="381332" y="46758"/>
                </a:lnTo>
                <a:lnTo>
                  <a:pt x="383530" y="41676"/>
                </a:lnTo>
                <a:lnTo>
                  <a:pt x="384996" y="36748"/>
                </a:lnTo>
                <a:lnTo>
                  <a:pt x="385973" y="31924"/>
                </a:lnTo>
                <a:lnTo>
                  <a:pt x="386625" y="27168"/>
                </a:lnTo>
                <a:lnTo>
                  <a:pt x="387059" y="22458"/>
                </a:lnTo>
                <a:lnTo>
                  <a:pt x="387348" y="17779"/>
                </a:lnTo>
                <a:lnTo>
                  <a:pt x="387670" y="8475"/>
                </a:lnTo>
                <a:lnTo>
                  <a:pt x="386216" y="5378"/>
                </a:lnTo>
                <a:lnTo>
                  <a:pt x="383707" y="3313"/>
                </a:lnTo>
                <a:lnTo>
                  <a:pt x="380497" y="1937"/>
                </a:lnTo>
                <a:lnTo>
                  <a:pt x="372823" y="408"/>
                </a:lnTo>
                <a:lnTo>
                  <a:pt x="368621" y="0"/>
                </a:lnTo>
                <a:lnTo>
                  <a:pt x="355743" y="3651"/>
                </a:lnTo>
                <a:lnTo>
                  <a:pt x="347998" y="6781"/>
                </a:lnTo>
                <a:lnTo>
                  <a:pt x="341295" y="10406"/>
                </a:lnTo>
                <a:lnTo>
                  <a:pt x="335288" y="14362"/>
                </a:lnTo>
                <a:lnTo>
                  <a:pt x="329743" y="18539"/>
                </a:lnTo>
                <a:lnTo>
                  <a:pt x="324508" y="22863"/>
                </a:lnTo>
                <a:lnTo>
                  <a:pt x="319478" y="27286"/>
                </a:lnTo>
                <a:lnTo>
                  <a:pt x="314585" y="31773"/>
                </a:lnTo>
                <a:lnTo>
                  <a:pt x="305044" y="40864"/>
                </a:lnTo>
                <a:lnTo>
                  <a:pt x="300344" y="45443"/>
                </a:lnTo>
                <a:lnTo>
                  <a:pt x="297211" y="50035"/>
                </a:lnTo>
                <a:lnTo>
                  <a:pt x="295122" y="54637"/>
                </a:lnTo>
                <a:lnTo>
                  <a:pt x="293731" y="59243"/>
                </a:lnTo>
                <a:lnTo>
                  <a:pt x="292802" y="63854"/>
                </a:lnTo>
                <a:lnTo>
                  <a:pt x="292183" y="68467"/>
                </a:lnTo>
                <a:lnTo>
                  <a:pt x="291771" y="73082"/>
                </a:lnTo>
                <a:lnTo>
                  <a:pt x="291496" y="77698"/>
                </a:lnTo>
                <a:lnTo>
                  <a:pt x="291018" y="93430"/>
                </a:lnTo>
                <a:lnTo>
                  <a:pt x="292533" y="95881"/>
                </a:lnTo>
                <a:lnTo>
                  <a:pt x="295083" y="99055"/>
                </a:lnTo>
                <a:lnTo>
                  <a:pt x="298321" y="102710"/>
                </a:lnTo>
                <a:lnTo>
                  <a:pt x="303560" y="106686"/>
                </a:lnTo>
                <a:lnTo>
                  <a:pt x="310130" y="110877"/>
                </a:lnTo>
                <a:lnTo>
                  <a:pt x="317590" y="115209"/>
                </a:lnTo>
                <a:lnTo>
                  <a:pt x="324102" y="118098"/>
                </a:lnTo>
                <a:lnTo>
                  <a:pt x="335443" y="121307"/>
                </a:lnTo>
                <a:lnTo>
                  <a:pt x="343701" y="123703"/>
                </a:lnTo>
                <a:lnTo>
                  <a:pt x="365192" y="130469"/>
                </a:lnTo>
                <a:lnTo>
                  <a:pt x="375849" y="132889"/>
                </a:lnTo>
                <a:lnTo>
                  <a:pt x="386033" y="134503"/>
                </a:lnTo>
                <a:lnTo>
                  <a:pt x="395900" y="135578"/>
                </a:lnTo>
                <a:lnTo>
                  <a:pt x="405558" y="136295"/>
                </a:lnTo>
                <a:lnTo>
                  <a:pt x="415075" y="136774"/>
                </a:lnTo>
                <a:lnTo>
                  <a:pt x="443345" y="13773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" name="SMARTInkAnnotation100"/>
          <p:cNvSpPr/>
          <p:nvPr/>
        </p:nvSpPr>
        <p:spPr>
          <a:xfrm>
            <a:off x="6096000" y="3741738"/>
            <a:ext cx="234950" cy="373062"/>
          </a:xfrm>
          <a:custGeom>
            <a:avLst/>
            <a:gdLst/>
            <a:ahLst/>
            <a:cxnLst/>
            <a:rect l="0" t="0" r="0" b="0"/>
            <a:pathLst>
              <a:path w="235458" h="372950">
                <a:moveTo>
                  <a:pt x="96911" y="275966"/>
                </a:moveTo>
                <a:lnTo>
                  <a:pt x="77628" y="275966"/>
                </a:lnTo>
                <a:lnTo>
                  <a:pt x="73280" y="277506"/>
                </a:lnTo>
                <a:lnTo>
                  <a:pt x="68842" y="280072"/>
                </a:lnTo>
                <a:lnTo>
                  <a:pt x="64344" y="283322"/>
                </a:lnTo>
                <a:lnTo>
                  <a:pt x="59806" y="287028"/>
                </a:lnTo>
                <a:lnTo>
                  <a:pt x="55241" y="291038"/>
                </a:lnTo>
                <a:lnTo>
                  <a:pt x="50659" y="295251"/>
                </a:lnTo>
                <a:lnTo>
                  <a:pt x="46064" y="298059"/>
                </a:lnTo>
                <a:lnTo>
                  <a:pt x="41462" y="299931"/>
                </a:lnTo>
                <a:lnTo>
                  <a:pt x="36854" y="301180"/>
                </a:lnTo>
                <a:lnTo>
                  <a:pt x="32243" y="303551"/>
                </a:lnTo>
                <a:lnTo>
                  <a:pt x="27629" y="306671"/>
                </a:lnTo>
                <a:lnTo>
                  <a:pt x="23015" y="310291"/>
                </a:lnTo>
                <a:lnTo>
                  <a:pt x="18399" y="314243"/>
                </a:lnTo>
                <a:lnTo>
                  <a:pt x="13781" y="318418"/>
                </a:lnTo>
                <a:lnTo>
                  <a:pt x="9164" y="322740"/>
                </a:lnTo>
                <a:lnTo>
                  <a:pt x="6086" y="327161"/>
                </a:lnTo>
                <a:lnTo>
                  <a:pt x="2666" y="336179"/>
                </a:lnTo>
                <a:lnTo>
                  <a:pt x="1145" y="345318"/>
                </a:lnTo>
                <a:lnTo>
                  <a:pt x="169" y="356373"/>
                </a:lnTo>
                <a:lnTo>
                  <a:pt x="0" y="365643"/>
                </a:lnTo>
                <a:lnTo>
                  <a:pt x="1517" y="368077"/>
                </a:lnTo>
                <a:lnTo>
                  <a:pt x="4066" y="369701"/>
                </a:lnTo>
                <a:lnTo>
                  <a:pt x="7305" y="370784"/>
                </a:lnTo>
                <a:lnTo>
                  <a:pt x="9465" y="369966"/>
                </a:lnTo>
                <a:lnTo>
                  <a:pt x="10904" y="367881"/>
                </a:lnTo>
                <a:lnTo>
                  <a:pt x="11864" y="364952"/>
                </a:lnTo>
                <a:lnTo>
                  <a:pt x="14043" y="362999"/>
                </a:lnTo>
                <a:lnTo>
                  <a:pt x="17036" y="361698"/>
                </a:lnTo>
                <a:lnTo>
                  <a:pt x="20570" y="360830"/>
                </a:lnTo>
                <a:lnTo>
                  <a:pt x="24466" y="358712"/>
                </a:lnTo>
                <a:lnTo>
                  <a:pt x="28602" y="355760"/>
                </a:lnTo>
                <a:lnTo>
                  <a:pt x="32899" y="352253"/>
                </a:lnTo>
                <a:lnTo>
                  <a:pt x="38843" y="345297"/>
                </a:lnTo>
                <a:lnTo>
                  <a:pt x="45883" y="336041"/>
                </a:lnTo>
                <a:lnTo>
                  <a:pt x="61917" y="313442"/>
                </a:lnTo>
                <a:lnTo>
                  <a:pt x="106405" y="247719"/>
                </a:lnTo>
                <a:lnTo>
                  <a:pt x="115555" y="232505"/>
                </a:lnTo>
                <a:lnTo>
                  <a:pt x="124734" y="216204"/>
                </a:lnTo>
                <a:lnTo>
                  <a:pt x="133933" y="199180"/>
                </a:lnTo>
                <a:lnTo>
                  <a:pt x="143144" y="183212"/>
                </a:lnTo>
                <a:lnTo>
                  <a:pt x="152363" y="167948"/>
                </a:lnTo>
                <a:lnTo>
                  <a:pt x="170817" y="138674"/>
                </a:lnTo>
                <a:lnTo>
                  <a:pt x="189281" y="110269"/>
                </a:lnTo>
                <a:lnTo>
                  <a:pt x="196976" y="96229"/>
                </a:lnTo>
                <a:lnTo>
                  <a:pt x="203645" y="82250"/>
                </a:lnTo>
                <a:lnTo>
                  <a:pt x="209631" y="68313"/>
                </a:lnTo>
                <a:lnTo>
                  <a:pt x="220387" y="44617"/>
                </a:lnTo>
                <a:lnTo>
                  <a:pt x="225410" y="33989"/>
                </a:lnTo>
                <a:lnTo>
                  <a:pt x="228759" y="25363"/>
                </a:lnTo>
                <a:lnTo>
                  <a:pt x="230992" y="18073"/>
                </a:lnTo>
                <a:lnTo>
                  <a:pt x="234574" y="2668"/>
                </a:lnTo>
                <a:lnTo>
                  <a:pt x="233329" y="1404"/>
                </a:lnTo>
                <a:lnTo>
                  <a:pt x="230960" y="561"/>
                </a:lnTo>
                <a:lnTo>
                  <a:pt x="227840" y="0"/>
                </a:lnTo>
                <a:lnTo>
                  <a:pt x="222682" y="2704"/>
                </a:lnTo>
                <a:lnTo>
                  <a:pt x="216165" y="7585"/>
                </a:lnTo>
                <a:lnTo>
                  <a:pt x="208741" y="13918"/>
                </a:lnTo>
                <a:lnTo>
                  <a:pt x="202252" y="21219"/>
                </a:lnTo>
                <a:lnTo>
                  <a:pt x="196387" y="29166"/>
                </a:lnTo>
                <a:lnTo>
                  <a:pt x="168558" y="71395"/>
                </a:lnTo>
                <a:lnTo>
                  <a:pt x="161609" y="85707"/>
                </a:lnTo>
                <a:lnTo>
                  <a:pt x="155437" y="101406"/>
                </a:lnTo>
                <a:lnTo>
                  <a:pt x="134471" y="163489"/>
                </a:lnTo>
                <a:lnTo>
                  <a:pt x="129648" y="179430"/>
                </a:lnTo>
                <a:lnTo>
                  <a:pt x="120184" y="213562"/>
                </a:lnTo>
                <a:lnTo>
                  <a:pt x="118584" y="229746"/>
                </a:lnTo>
                <a:lnTo>
                  <a:pt x="119057" y="245153"/>
                </a:lnTo>
                <a:lnTo>
                  <a:pt x="120911" y="260043"/>
                </a:lnTo>
                <a:lnTo>
                  <a:pt x="123687" y="273048"/>
                </a:lnTo>
                <a:lnTo>
                  <a:pt x="127077" y="284796"/>
                </a:lnTo>
                <a:lnTo>
                  <a:pt x="130876" y="295707"/>
                </a:lnTo>
                <a:lnTo>
                  <a:pt x="136487" y="306061"/>
                </a:lnTo>
                <a:lnTo>
                  <a:pt x="143308" y="316042"/>
                </a:lnTo>
                <a:lnTo>
                  <a:pt x="150933" y="325774"/>
                </a:lnTo>
                <a:lnTo>
                  <a:pt x="159096" y="335341"/>
                </a:lnTo>
                <a:lnTo>
                  <a:pt x="167617" y="344798"/>
                </a:lnTo>
                <a:lnTo>
                  <a:pt x="176375" y="354182"/>
                </a:lnTo>
                <a:lnTo>
                  <a:pt x="186832" y="360437"/>
                </a:lnTo>
                <a:lnTo>
                  <a:pt x="198422" y="364608"/>
                </a:lnTo>
                <a:lnTo>
                  <a:pt x="235457" y="372949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4" name="SMARTInkAnnotation101"/>
          <p:cNvSpPr/>
          <p:nvPr/>
        </p:nvSpPr>
        <p:spPr>
          <a:xfrm>
            <a:off x="6456363" y="3741738"/>
            <a:ext cx="401637" cy="381000"/>
          </a:xfrm>
          <a:custGeom>
            <a:avLst/>
            <a:gdLst/>
            <a:ahLst/>
            <a:cxnLst/>
            <a:rect l="0" t="0" r="0" b="0"/>
            <a:pathLst>
              <a:path w="401333" h="380304">
                <a:moveTo>
                  <a:pt x="152139" y="261922"/>
                </a:moveTo>
                <a:lnTo>
                  <a:pt x="119571" y="261922"/>
                </a:lnTo>
                <a:lnTo>
                  <a:pt x="113494" y="263462"/>
                </a:lnTo>
                <a:lnTo>
                  <a:pt x="106363" y="266027"/>
                </a:lnTo>
                <a:lnTo>
                  <a:pt x="98530" y="269277"/>
                </a:lnTo>
                <a:lnTo>
                  <a:pt x="90230" y="272983"/>
                </a:lnTo>
                <a:lnTo>
                  <a:pt x="72798" y="281206"/>
                </a:lnTo>
                <a:lnTo>
                  <a:pt x="45674" y="294490"/>
                </a:lnTo>
                <a:lnTo>
                  <a:pt x="38059" y="299028"/>
                </a:lnTo>
                <a:lnTo>
                  <a:pt x="31443" y="303593"/>
                </a:lnTo>
                <a:lnTo>
                  <a:pt x="25493" y="308175"/>
                </a:lnTo>
                <a:lnTo>
                  <a:pt x="19988" y="314309"/>
                </a:lnTo>
                <a:lnTo>
                  <a:pt x="14777" y="321477"/>
                </a:lnTo>
                <a:lnTo>
                  <a:pt x="9764" y="329334"/>
                </a:lnTo>
                <a:lnTo>
                  <a:pt x="6422" y="336112"/>
                </a:lnTo>
                <a:lnTo>
                  <a:pt x="2709" y="347748"/>
                </a:lnTo>
                <a:lnTo>
                  <a:pt x="619" y="355598"/>
                </a:lnTo>
                <a:lnTo>
                  <a:pt x="0" y="365279"/>
                </a:lnTo>
                <a:lnTo>
                  <a:pt x="1452" y="367772"/>
                </a:lnTo>
                <a:lnTo>
                  <a:pt x="3960" y="369434"/>
                </a:lnTo>
                <a:lnTo>
                  <a:pt x="7171" y="370542"/>
                </a:lnTo>
                <a:lnTo>
                  <a:pt x="9312" y="372821"/>
                </a:lnTo>
                <a:lnTo>
                  <a:pt x="10739" y="375879"/>
                </a:lnTo>
                <a:lnTo>
                  <a:pt x="11690" y="379457"/>
                </a:lnTo>
                <a:lnTo>
                  <a:pt x="13864" y="380303"/>
                </a:lnTo>
                <a:lnTo>
                  <a:pt x="16853" y="379327"/>
                </a:lnTo>
                <a:lnTo>
                  <a:pt x="20384" y="377138"/>
                </a:lnTo>
                <a:lnTo>
                  <a:pt x="28413" y="374705"/>
                </a:lnTo>
                <a:lnTo>
                  <a:pt x="32710" y="374056"/>
                </a:lnTo>
                <a:lnTo>
                  <a:pt x="38653" y="372084"/>
                </a:lnTo>
                <a:lnTo>
                  <a:pt x="45693" y="369230"/>
                </a:lnTo>
                <a:lnTo>
                  <a:pt x="53467" y="365788"/>
                </a:lnTo>
                <a:lnTo>
                  <a:pt x="60187" y="361954"/>
                </a:lnTo>
                <a:lnTo>
                  <a:pt x="71760" y="353589"/>
                </a:lnTo>
                <a:lnTo>
                  <a:pt x="78541" y="347664"/>
                </a:lnTo>
                <a:lnTo>
                  <a:pt x="86140" y="340634"/>
                </a:lnTo>
                <a:lnTo>
                  <a:pt x="102794" y="324615"/>
                </a:lnTo>
                <a:lnTo>
                  <a:pt x="120459" y="307232"/>
                </a:lnTo>
                <a:lnTo>
                  <a:pt x="134097" y="292129"/>
                </a:lnTo>
                <a:lnTo>
                  <a:pt x="169777" y="250717"/>
                </a:lnTo>
                <a:lnTo>
                  <a:pt x="203081" y="209734"/>
                </a:lnTo>
                <a:lnTo>
                  <a:pt x="247794" y="152043"/>
                </a:lnTo>
                <a:lnTo>
                  <a:pt x="262091" y="133251"/>
                </a:lnTo>
                <a:lnTo>
                  <a:pt x="276240" y="116105"/>
                </a:lnTo>
                <a:lnTo>
                  <a:pt x="290292" y="100056"/>
                </a:lnTo>
                <a:lnTo>
                  <a:pt x="304276" y="84739"/>
                </a:lnTo>
                <a:lnTo>
                  <a:pt x="315140" y="69909"/>
                </a:lnTo>
                <a:lnTo>
                  <a:pt x="323921" y="55405"/>
                </a:lnTo>
                <a:lnTo>
                  <a:pt x="331315" y="41116"/>
                </a:lnTo>
                <a:lnTo>
                  <a:pt x="337783" y="30052"/>
                </a:lnTo>
                <a:lnTo>
                  <a:pt x="343635" y="21135"/>
                </a:lnTo>
                <a:lnTo>
                  <a:pt x="356733" y="3120"/>
                </a:lnTo>
                <a:lnTo>
                  <a:pt x="356268" y="1642"/>
                </a:lnTo>
                <a:lnTo>
                  <a:pt x="354419" y="657"/>
                </a:lnTo>
                <a:lnTo>
                  <a:pt x="351647" y="0"/>
                </a:lnTo>
                <a:lnTo>
                  <a:pt x="340356" y="3374"/>
                </a:lnTo>
                <a:lnTo>
                  <a:pt x="333036" y="6430"/>
                </a:lnTo>
                <a:lnTo>
                  <a:pt x="326615" y="11545"/>
                </a:lnTo>
                <a:lnTo>
                  <a:pt x="320795" y="18035"/>
                </a:lnTo>
                <a:lnTo>
                  <a:pt x="315377" y="25440"/>
                </a:lnTo>
                <a:lnTo>
                  <a:pt x="307146" y="34994"/>
                </a:lnTo>
                <a:lnTo>
                  <a:pt x="297041" y="45983"/>
                </a:lnTo>
                <a:lnTo>
                  <a:pt x="285686" y="57926"/>
                </a:lnTo>
                <a:lnTo>
                  <a:pt x="275037" y="70507"/>
                </a:lnTo>
                <a:lnTo>
                  <a:pt x="264858" y="83512"/>
                </a:lnTo>
                <a:lnTo>
                  <a:pt x="254994" y="96800"/>
                </a:lnTo>
                <a:lnTo>
                  <a:pt x="246879" y="110277"/>
                </a:lnTo>
                <a:lnTo>
                  <a:pt x="239930" y="123880"/>
                </a:lnTo>
                <a:lnTo>
                  <a:pt x="233756" y="137567"/>
                </a:lnTo>
                <a:lnTo>
                  <a:pt x="228102" y="151309"/>
                </a:lnTo>
                <a:lnTo>
                  <a:pt x="222793" y="165089"/>
                </a:lnTo>
                <a:lnTo>
                  <a:pt x="217714" y="178894"/>
                </a:lnTo>
                <a:lnTo>
                  <a:pt x="214328" y="192716"/>
                </a:lnTo>
                <a:lnTo>
                  <a:pt x="212072" y="206548"/>
                </a:lnTo>
                <a:lnTo>
                  <a:pt x="210566" y="220388"/>
                </a:lnTo>
                <a:lnTo>
                  <a:pt x="209563" y="232693"/>
                </a:lnTo>
                <a:lnTo>
                  <a:pt x="208894" y="243976"/>
                </a:lnTo>
                <a:lnTo>
                  <a:pt x="208151" y="264721"/>
                </a:lnTo>
                <a:lnTo>
                  <a:pt x="207821" y="284205"/>
                </a:lnTo>
                <a:lnTo>
                  <a:pt x="209273" y="292171"/>
                </a:lnTo>
                <a:lnTo>
                  <a:pt x="211779" y="299021"/>
                </a:lnTo>
                <a:lnTo>
                  <a:pt x="214991" y="305128"/>
                </a:lnTo>
                <a:lnTo>
                  <a:pt x="218670" y="309199"/>
                </a:lnTo>
                <a:lnTo>
                  <a:pt x="222662" y="311913"/>
                </a:lnTo>
                <a:lnTo>
                  <a:pt x="231205" y="314928"/>
                </a:lnTo>
                <a:lnTo>
                  <a:pt x="240131" y="316268"/>
                </a:lnTo>
                <a:lnTo>
                  <a:pt x="246207" y="315086"/>
                </a:lnTo>
                <a:lnTo>
                  <a:pt x="253336" y="312759"/>
                </a:lnTo>
                <a:lnTo>
                  <a:pt x="261166" y="309668"/>
                </a:lnTo>
                <a:lnTo>
                  <a:pt x="267927" y="307607"/>
                </a:lnTo>
                <a:lnTo>
                  <a:pt x="279544" y="305318"/>
                </a:lnTo>
                <a:lnTo>
                  <a:pt x="286336" y="303167"/>
                </a:lnTo>
                <a:lnTo>
                  <a:pt x="293943" y="300195"/>
                </a:lnTo>
                <a:lnTo>
                  <a:pt x="302093" y="296674"/>
                </a:lnTo>
                <a:lnTo>
                  <a:pt x="319359" y="288656"/>
                </a:lnTo>
                <a:lnTo>
                  <a:pt x="328273" y="284363"/>
                </a:lnTo>
                <a:lnTo>
                  <a:pt x="335756" y="278422"/>
                </a:lnTo>
                <a:lnTo>
                  <a:pt x="342283" y="271383"/>
                </a:lnTo>
                <a:lnTo>
                  <a:pt x="348174" y="263611"/>
                </a:lnTo>
                <a:lnTo>
                  <a:pt x="355181" y="256891"/>
                </a:lnTo>
                <a:lnTo>
                  <a:pt x="362930" y="250871"/>
                </a:lnTo>
                <a:lnTo>
                  <a:pt x="371176" y="245319"/>
                </a:lnTo>
                <a:lnTo>
                  <a:pt x="378212" y="241617"/>
                </a:lnTo>
                <a:lnTo>
                  <a:pt x="390135" y="237504"/>
                </a:lnTo>
                <a:lnTo>
                  <a:pt x="393930" y="234867"/>
                </a:lnTo>
                <a:lnTo>
                  <a:pt x="396460" y="231571"/>
                </a:lnTo>
                <a:lnTo>
                  <a:pt x="398147" y="227833"/>
                </a:lnTo>
                <a:lnTo>
                  <a:pt x="397732" y="226881"/>
                </a:lnTo>
                <a:lnTo>
                  <a:pt x="395916" y="227786"/>
                </a:lnTo>
                <a:lnTo>
                  <a:pt x="393166" y="229928"/>
                </a:lnTo>
                <a:lnTo>
                  <a:pt x="389793" y="231357"/>
                </a:lnTo>
                <a:lnTo>
                  <a:pt x="381941" y="232943"/>
                </a:lnTo>
                <a:lnTo>
                  <a:pt x="373319" y="237754"/>
                </a:lnTo>
                <a:lnTo>
                  <a:pt x="364356" y="245023"/>
                </a:lnTo>
                <a:lnTo>
                  <a:pt x="355242" y="253385"/>
                </a:lnTo>
                <a:lnTo>
                  <a:pt x="341455" y="266748"/>
                </a:lnTo>
                <a:lnTo>
                  <a:pt x="338386" y="271296"/>
                </a:lnTo>
                <a:lnTo>
                  <a:pt x="334976" y="280456"/>
                </a:lnTo>
                <a:lnTo>
                  <a:pt x="333056" y="286913"/>
                </a:lnTo>
                <a:lnTo>
                  <a:pt x="332487" y="296181"/>
                </a:lnTo>
                <a:lnTo>
                  <a:pt x="333946" y="298616"/>
                </a:lnTo>
                <a:lnTo>
                  <a:pt x="336459" y="300239"/>
                </a:lnTo>
                <a:lnTo>
                  <a:pt x="339674" y="301321"/>
                </a:lnTo>
                <a:lnTo>
                  <a:pt x="341816" y="303582"/>
                </a:lnTo>
                <a:lnTo>
                  <a:pt x="343245" y="306629"/>
                </a:lnTo>
                <a:lnTo>
                  <a:pt x="344198" y="310200"/>
                </a:lnTo>
                <a:lnTo>
                  <a:pt x="346372" y="312580"/>
                </a:lnTo>
                <a:lnTo>
                  <a:pt x="349361" y="314167"/>
                </a:lnTo>
                <a:lnTo>
                  <a:pt x="357863" y="316713"/>
                </a:lnTo>
                <a:lnTo>
                  <a:pt x="363132" y="312957"/>
                </a:lnTo>
                <a:lnTo>
                  <a:pt x="366692" y="309800"/>
                </a:lnTo>
                <a:lnTo>
                  <a:pt x="370604" y="307695"/>
                </a:lnTo>
                <a:lnTo>
                  <a:pt x="379057" y="305357"/>
                </a:lnTo>
                <a:lnTo>
                  <a:pt x="381926" y="303193"/>
                </a:lnTo>
                <a:lnTo>
                  <a:pt x="383839" y="300212"/>
                </a:lnTo>
                <a:lnTo>
                  <a:pt x="387505" y="291255"/>
                </a:lnTo>
                <a:lnTo>
                  <a:pt x="394265" y="277012"/>
                </a:lnTo>
                <a:lnTo>
                  <a:pt x="396684" y="270443"/>
                </a:lnTo>
                <a:lnTo>
                  <a:pt x="399371" y="259038"/>
                </a:lnTo>
                <a:lnTo>
                  <a:pt x="400565" y="248838"/>
                </a:lnTo>
                <a:lnTo>
                  <a:pt x="401096" y="239174"/>
                </a:lnTo>
                <a:lnTo>
                  <a:pt x="401332" y="229747"/>
                </a:lnTo>
                <a:lnTo>
                  <a:pt x="399855" y="225078"/>
                </a:lnTo>
                <a:lnTo>
                  <a:pt x="394109" y="215786"/>
                </a:lnTo>
                <a:lnTo>
                  <a:pt x="387400" y="206798"/>
                </a:lnTo>
                <a:lnTo>
                  <a:pt x="373811" y="192649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5" name="SMARTInkAnnotation102"/>
          <p:cNvSpPr/>
          <p:nvPr/>
        </p:nvSpPr>
        <p:spPr>
          <a:xfrm>
            <a:off x="6927850" y="3906838"/>
            <a:ext cx="331788" cy="166687"/>
          </a:xfrm>
          <a:custGeom>
            <a:avLst/>
            <a:gdLst/>
            <a:ahLst/>
            <a:cxnLst/>
            <a:rect l="0" t="0" r="0" b="0"/>
            <a:pathLst>
              <a:path w="332455" h="165938">
                <a:moveTo>
                  <a:pt x="0" y="110763"/>
                </a:moveTo>
                <a:lnTo>
                  <a:pt x="0" y="103409"/>
                </a:lnTo>
                <a:lnTo>
                  <a:pt x="1540" y="101242"/>
                </a:lnTo>
                <a:lnTo>
                  <a:pt x="4105" y="99798"/>
                </a:lnTo>
                <a:lnTo>
                  <a:pt x="11061" y="98193"/>
                </a:lnTo>
                <a:lnTo>
                  <a:pt x="19283" y="97479"/>
                </a:lnTo>
                <a:lnTo>
                  <a:pt x="28070" y="97163"/>
                </a:lnTo>
                <a:lnTo>
                  <a:pt x="46254" y="96959"/>
                </a:lnTo>
                <a:lnTo>
                  <a:pt x="52387" y="95403"/>
                </a:lnTo>
                <a:lnTo>
                  <a:pt x="59555" y="92827"/>
                </a:lnTo>
                <a:lnTo>
                  <a:pt x="67412" y="89569"/>
                </a:lnTo>
                <a:lnTo>
                  <a:pt x="74190" y="87397"/>
                </a:lnTo>
                <a:lnTo>
                  <a:pt x="80248" y="85950"/>
                </a:lnTo>
                <a:lnTo>
                  <a:pt x="85826" y="84985"/>
                </a:lnTo>
                <a:lnTo>
                  <a:pt x="92624" y="82802"/>
                </a:lnTo>
                <a:lnTo>
                  <a:pt x="100234" y="79807"/>
                </a:lnTo>
                <a:lnTo>
                  <a:pt x="108386" y="76271"/>
                </a:lnTo>
                <a:lnTo>
                  <a:pt x="115360" y="72375"/>
                </a:lnTo>
                <a:lnTo>
                  <a:pt x="121549" y="68238"/>
                </a:lnTo>
                <a:lnTo>
                  <a:pt x="127216" y="63940"/>
                </a:lnTo>
                <a:lnTo>
                  <a:pt x="132531" y="61075"/>
                </a:lnTo>
                <a:lnTo>
                  <a:pt x="142543" y="57892"/>
                </a:lnTo>
                <a:lnTo>
                  <a:pt x="145829" y="55504"/>
                </a:lnTo>
                <a:lnTo>
                  <a:pt x="148020" y="52372"/>
                </a:lnTo>
                <a:lnTo>
                  <a:pt x="151535" y="43640"/>
                </a:lnTo>
                <a:lnTo>
                  <a:pt x="151823" y="41384"/>
                </a:lnTo>
                <a:lnTo>
                  <a:pt x="152016" y="38341"/>
                </a:lnTo>
                <a:lnTo>
                  <a:pt x="152144" y="34773"/>
                </a:lnTo>
                <a:lnTo>
                  <a:pt x="150689" y="32394"/>
                </a:lnTo>
                <a:lnTo>
                  <a:pt x="148182" y="30808"/>
                </a:lnTo>
                <a:lnTo>
                  <a:pt x="144969" y="29751"/>
                </a:lnTo>
                <a:lnTo>
                  <a:pt x="141289" y="30585"/>
                </a:lnTo>
                <a:lnTo>
                  <a:pt x="133094" y="35618"/>
                </a:lnTo>
                <a:lnTo>
                  <a:pt x="124320" y="38881"/>
                </a:lnTo>
                <a:lnTo>
                  <a:pt x="119826" y="39751"/>
                </a:lnTo>
                <a:lnTo>
                  <a:pt x="110727" y="44822"/>
                </a:lnTo>
                <a:lnTo>
                  <a:pt x="106145" y="48330"/>
                </a:lnTo>
                <a:lnTo>
                  <a:pt x="100012" y="53748"/>
                </a:lnTo>
                <a:lnTo>
                  <a:pt x="84987" y="67977"/>
                </a:lnTo>
                <a:lnTo>
                  <a:pt x="66573" y="85942"/>
                </a:lnTo>
                <a:lnTo>
                  <a:pt x="62855" y="92676"/>
                </a:lnTo>
                <a:lnTo>
                  <a:pt x="60376" y="100245"/>
                </a:lnTo>
                <a:lnTo>
                  <a:pt x="58724" y="108369"/>
                </a:lnTo>
                <a:lnTo>
                  <a:pt x="57622" y="115325"/>
                </a:lnTo>
                <a:lnTo>
                  <a:pt x="56887" y="121502"/>
                </a:lnTo>
                <a:lnTo>
                  <a:pt x="56397" y="127159"/>
                </a:lnTo>
                <a:lnTo>
                  <a:pt x="56071" y="132469"/>
                </a:lnTo>
                <a:lnTo>
                  <a:pt x="55708" y="142475"/>
                </a:lnTo>
                <a:lnTo>
                  <a:pt x="57151" y="147299"/>
                </a:lnTo>
                <a:lnTo>
                  <a:pt x="59652" y="152054"/>
                </a:lnTo>
                <a:lnTo>
                  <a:pt x="62859" y="156763"/>
                </a:lnTo>
                <a:lnTo>
                  <a:pt x="66536" y="159903"/>
                </a:lnTo>
                <a:lnTo>
                  <a:pt x="70527" y="161996"/>
                </a:lnTo>
                <a:lnTo>
                  <a:pt x="80639" y="165355"/>
                </a:lnTo>
                <a:lnTo>
                  <a:pt x="90232" y="165814"/>
                </a:lnTo>
                <a:lnTo>
                  <a:pt x="97100" y="165937"/>
                </a:lnTo>
                <a:lnTo>
                  <a:pt x="103219" y="164479"/>
                </a:lnTo>
                <a:lnTo>
                  <a:pt x="108837" y="161968"/>
                </a:lnTo>
                <a:lnTo>
                  <a:pt x="114122" y="158754"/>
                </a:lnTo>
                <a:lnTo>
                  <a:pt x="119183" y="155072"/>
                </a:lnTo>
                <a:lnTo>
                  <a:pt x="124098" y="151079"/>
                </a:lnTo>
                <a:lnTo>
                  <a:pt x="128914" y="146877"/>
                </a:lnTo>
                <a:lnTo>
                  <a:pt x="133664" y="142536"/>
                </a:lnTo>
                <a:lnTo>
                  <a:pt x="143047" y="133608"/>
                </a:lnTo>
                <a:lnTo>
                  <a:pt x="156984" y="119927"/>
                </a:lnTo>
                <a:lnTo>
                  <a:pt x="163153" y="115333"/>
                </a:lnTo>
                <a:lnTo>
                  <a:pt x="170344" y="110732"/>
                </a:lnTo>
                <a:lnTo>
                  <a:pt x="178218" y="106124"/>
                </a:lnTo>
                <a:lnTo>
                  <a:pt x="186545" y="99973"/>
                </a:lnTo>
                <a:lnTo>
                  <a:pt x="195176" y="92794"/>
                </a:lnTo>
                <a:lnTo>
                  <a:pt x="204008" y="84930"/>
                </a:lnTo>
                <a:lnTo>
                  <a:pt x="211436" y="76607"/>
                </a:lnTo>
                <a:lnTo>
                  <a:pt x="217927" y="67981"/>
                </a:lnTo>
                <a:lnTo>
                  <a:pt x="223793" y="59151"/>
                </a:lnTo>
                <a:lnTo>
                  <a:pt x="230784" y="51725"/>
                </a:lnTo>
                <a:lnTo>
                  <a:pt x="238523" y="45235"/>
                </a:lnTo>
                <a:lnTo>
                  <a:pt x="246760" y="39369"/>
                </a:lnTo>
                <a:lnTo>
                  <a:pt x="253792" y="33919"/>
                </a:lnTo>
                <a:lnTo>
                  <a:pt x="260019" y="28746"/>
                </a:lnTo>
                <a:lnTo>
                  <a:pt x="265710" y="23758"/>
                </a:lnTo>
                <a:lnTo>
                  <a:pt x="276138" y="14111"/>
                </a:lnTo>
                <a:lnTo>
                  <a:pt x="288020" y="2729"/>
                </a:lnTo>
                <a:lnTo>
                  <a:pt x="290536" y="1795"/>
                </a:lnTo>
                <a:lnTo>
                  <a:pt x="299889" y="481"/>
                </a:lnTo>
                <a:lnTo>
                  <a:pt x="304154" y="0"/>
                </a:lnTo>
                <a:lnTo>
                  <a:pt x="308618" y="4065"/>
                </a:lnTo>
                <a:lnTo>
                  <a:pt x="321879" y="17033"/>
                </a:lnTo>
                <a:lnTo>
                  <a:pt x="325422" y="20568"/>
                </a:lnTo>
                <a:lnTo>
                  <a:pt x="327785" y="26003"/>
                </a:lnTo>
                <a:lnTo>
                  <a:pt x="329359" y="32705"/>
                </a:lnTo>
                <a:lnTo>
                  <a:pt x="330409" y="40252"/>
                </a:lnTo>
                <a:lnTo>
                  <a:pt x="331110" y="46822"/>
                </a:lnTo>
                <a:lnTo>
                  <a:pt x="331577" y="52742"/>
                </a:lnTo>
                <a:lnTo>
                  <a:pt x="331888" y="58228"/>
                </a:lnTo>
                <a:lnTo>
                  <a:pt x="332232" y="72534"/>
                </a:lnTo>
                <a:lnTo>
                  <a:pt x="332454" y="99449"/>
                </a:lnTo>
                <a:lnTo>
                  <a:pt x="330934" y="104760"/>
                </a:lnTo>
                <a:lnTo>
                  <a:pt x="328380" y="109840"/>
                </a:lnTo>
                <a:lnTo>
                  <a:pt x="325138" y="114766"/>
                </a:lnTo>
                <a:lnTo>
                  <a:pt x="321438" y="119590"/>
                </a:lnTo>
                <a:lnTo>
                  <a:pt x="317431" y="124345"/>
                </a:lnTo>
                <a:lnTo>
                  <a:pt x="313220" y="129054"/>
                </a:lnTo>
                <a:lnTo>
                  <a:pt x="310414" y="133733"/>
                </a:lnTo>
                <a:lnTo>
                  <a:pt x="308542" y="138392"/>
                </a:lnTo>
                <a:lnTo>
                  <a:pt x="307295" y="143037"/>
                </a:lnTo>
                <a:lnTo>
                  <a:pt x="303385" y="146133"/>
                </a:lnTo>
                <a:lnTo>
                  <a:pt x="297699" y="148198"/>
                </a:lnTo>
                <a:lnTo>
                  <a:pt x="290830" y="149574"/>
                </a:lnTo>
                <a:lnTo>
                  <a:pt x="284711" y="152031"/>
                </a:lnTo>
                <a:lnTo>
                  <a:pt x="279092" y="155209"/>
                </a:lnTo>
                <a:lnTo>
                  <a:pt x="273807" y="158866"/>
                </a:lnTo>
                <a:lnTo>
                  <a:pt x="263829" y="162930"/>
                </a:lnTo>
                <a:lnTo>
                  <a:pt x="259014" y="164014"/>
                </a:lnTo>
                <a:lnTo>
                  <a:pt x="254264" y="163197"/>
                </a:lnTo>
                <a:lnTo>
                  <a:pt x="249558" y="161113"/>
                </a:lnTo>
                <a:lnTo>
                  <a:pt x="235528" y="15232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6" name="SMARTInkAnnotation103"/>
          <p:cNvSpPr/>
          <p:nvPr/>
        </p:nvSpPr>
        <p:spPr>
          <a:xfrm>
            <a:off x="7608888" y="3713163"/>
            <a:ext cx="136525" cy="358775"/>
          </a:xfrm>
          <a:custGeom>
            <a:avLst/>
            <a:gdLst/>
            <a:ahLst/>
            <a:cxnLst/>
            <a:rect l="0" t="0" r="0" b="0"/>
            <a:pathLst>
              <a:path w="136376" h="359556">
                <a:moveTo>
                  <a:pt x="136375" y="0"/>
                </a:moveTo>
                <a:lnTo>
                  <a:pt x="123091" y="0"/>
                </a:lnTo>
                <a:lnTo>
                  <a:pt x="121362" y="3079"/>
                </a:lnTo>
                <a:lnTo>
                  <a:pt x="111573" y="22122"/>
                </a:lnTo>
                <a:lnTo>
                  <a:pt x="103287" y="38568"/>
                </a:lnTo>
                <a:lnTo>
                  <a:pt x="100462" y="47264"/>
                </a:lnTo>
                <a:lnTo>
                  <a:pt x="98579" y="56140"/>
                </a:lnTo>
                <a:lnTo>
                  <a:pt x="97323" y="65136"/>
                </a:lnTo>
                <a:lnTo>
                  <a:pt x="94947" y="75751"/>
                </a:lnTo>
                <a:lnTo>
                  <a:pt x="91823" y="87446"/>
                </a:lnTo>
                <a:lnTo>
                  <a:pt x="88201" y="99862"/>
                </a:lnTo>
                <a:lnTo>
                  <a:pt x="82707" y="112756"/>
                </a:lnTo>
                <a:lnTo>
                  <a:pt x="75966" y="125971"/>
                </a:lnTo>
                <a:lnTo>
                  <a:pt x="68394" y="139399"/>
                </a:lnTo>
                <a:lnTo>
                  <a:pt x="61805" y="152969"/>
                </a:lnTo>
                <a:lnTo>
                  <a:pt x="55875" y="166634"/>
                </a:lnTo>
                <a:lnTo>
                  <a:pt x="50380" y="180363"/>
                </a:lnTo>
                <a:lnTo>
                  <a:pt x="40171" y="207931"/>
                </a:lnTo>
                <a:lnTo>
                  <a:pt x="35294" y="221748"/>
                </a:lnTo>
                <a:lnTo>
                  <a:pt x="30503" y="234038"/>
                </a:lnTo>
                <a:lnTo>
                  <a:pt x="25769" y="245311"/>
                </a:lnTo>
                <a:lnTo>
                  <a:pt x="21074" y="255904"/>
                </a:lnTo>
                <a:lnTo>
                  <a:pt x="17944" y="266046"/>
                </a:lnTo>
                <a:lnTo>
                  <a:pt x="15858" y="275885"/>
                </a:lnTo>
                <a:lnTo>
                  <a:pt x="14466" y="285524"/>
                </a:lnTo>
                <a:lnTo>
                  <a:pt x="12000" y="295028"/>
                </a:lnTo>
                <a:lnTo>
                  <a:pt x="8816" y="304443"/>
                </a:lnTo>
                <a:lnTo>
                  <a:pt x="5154" y="313799"/>
                </a:lnTo>
                <a:lnTo>
                  <a:pt x="2712" y="321575"/>
                </a:lnTo>
                <a:lnTo>
                  <a:pt x="1085" y="328299"/>
                </a:lnTo>
                <a:lnTo>
                  <a:pt x="0" y="334321"/>
                </a:lnTo>
                <a:lnTo>
                  <a:pt x="817" y="338335"/>
                </a:lnTo>
                <a:lnTo>
                  <a:pt x="2899" y="341011"/>
                </a:lnTo>
                <a:lnTo>
                  <a:pt x="5827" y="342796"/>
                </a:lnTo>
                <a:lnTo>
                  <a:pt x="9319" y="345525"/>
                </a:lnTo>
                <a:lnTo>
                  <a:pt x="13187" y="348883"/>
                </a:lnTo>
                <a:lnTo>
                  <a:pt x="17304" y="352662"/>
                </a:lnTo>
                <a:lnTo>
                  <a:pt x="21588" y="355181"/>
                </a:lnTo>
                <a:lnTo>
                  <a:pt x="25984" y="356860"/>
                </a:lnTo>
                <a:lnTo>
                  <a:pt x="30454" y="357980"/>
                </a:lnTo>
                <a:lnTo>
                  <a:pt x="36512" y="358726"/>
                </a:lnTo>
                <a:lnTo>
                  <a:pt x="43630" y="359223"/>
                </a:lnTo>
                <a:lnTo>
                  <a:pt x="51454" y="359555"/>
                </a:lnTo>
                <a:lnTo>
                  <a:pt x="59749" y="358237"/>
                </a:lnTo>
                <a:lnTo>
                  <a:pt x="68358" y="355819"/>
                </a:lnTo>
                <a:lnTo>
                  <a:pt x="77176" y="352667"/>
                </a:lnTo>
                <a:lnTo>
                  <a:pt x="84594" y="350567"/>
                </a:lnTo>
                <a:lnTo>
                  <a:pt x="91078" y="349166"/>
                </a:lnTo>
                <a:lnTo>
                  <a:pt x="96942" y="348232"/>
                </a:lnTo>
                <a:lnTo>
                  <a:pt x="102389" y="346070"/>
                </a:lnTo>
                <a:lnTo>
                  <a:pt x="107560" y="343089"/>
                </a:lnTo>
                <a:lnTo>
                  <a:pt x="122521" y="33251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7" name="SMARTInkAnnotation104"/>
          <p:cNvSpPr/>
          <p:nvPr/>
        </p:nvSpPr>
        <p:spPr>
          <a:xfrm>
            <a:off x="7537450" y="3836988"/>
            <a:ext cx="387350" cy="111125"/>
          </a:xfrm>
          <a:custGeom>
            <a:avLst/>
            <a:gdLst/>
            <a:ahLst/>
            <a:cxnLst/>
            <a:rect l="0" t="0" r="0" b="0"/>
            <a:pathLst>
              <a:path w="387929" h="110266">
                <a:moveTo>
                  <a:pt x="0" y="96981"/>
                </a:moveTo>
                <a:lnTo>
                  <a:pt x="11930" y="108910"/>
                </a:lnTo>
                <a:lnTo>
                  <a:pt x="21209" y="109980"/>
                </a:lnTo>
                <a:lnTo>
                  <a:pt x="27994" y="110265"/>
                </a:lnTo>
                <a:lnTo>
                  <a:pt x="38675" y="108916"/>
                </a:lnTo>
                <a:lnTo>
                  <a:pt x="51953" y="106477"/>
                </a:lnTo>
                <a:lnTo>
                  <a:pt x="66963" y="103312"/>
                </a:lnTo>
                <a:lnTo>
                  <a:pt x="83127" y="101202"/>
                </a:lnTo>
                <a:lnTo>
                  <a:pt x="100061" y="99795"/>
                </a:lnTo>
                <a:lnTo>
                  <a:pt x="117507" y="98857"/>
                </a:lnTo>
                <a:lnTo>
                  <a:pt x="149207" y="97815"/>
                </a:lnTo>
                <a:lnTo>
                  <a:pt x="164126" y="97537"/>
                </a:lnTo>
                <a:lnTo>
                  <a:pt x="180229" y="95812"/>
                </a:lnTo>
                <a:lnTo>
                  <a:pt x="197123" y="93123"/>
                </a:lnTo>
                <a:lnTo>
                  <a:pt x="214543" y="89791"/>
                </a:lnTo>
                <a:lnTo>
                  <a:pt x="230774" y="87570"/>
                </a:lnTo>
                <a:lnTo>
                  <a:pt x="246214" y="86089"/>
                </a:lnTo>
                <a:lnTo>
                  <a:pt x="261124" y="85101"/>
                </a:lnTo>
                <a:lnTo>
                  <a:pt x="274143" y="82904"/>
                </a:lnTo>
                <a:lnTo>
                  <a:pt x="285901" y="79899"/>
                </a:lnTo>
                <a:lnTo>
                  <a:pt x="296819" y="76357"/>
                </a:lnTo>
                <a:lnTo>
                  <a:pt x="308716" y="70917"/>
                </a:lnTo>
                <a:lnTo>
                  <a:pt x="321265" y="64211"/>
                </a:lnTo>
                <a:lnTo>
                  <a:pt x="334249" y="56662"/>
                </a:lnTo>
                <a:lnTo>
                  <a:pt x="345985" y="47011"/>
                </a:lnTo>
                <a:lnTo>
                  <a:pt x="356887" y="35958"/>
                </a:lnTo>
                <a:lnTo>
                  <a:pt x="387928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8" name="SMARTInkAnnotation105"/>
          <p:cNvSpPr/>
          <p:nvPr/>
        </p:nvSpPr>
        <p:spPr>
          <a:xfrm>
            <a:off x="7842250" y="3630613"/>
            <a:ext cx="539750" cy="398462"/>
          </a:xfrm>
          <a:custGeom>
            <a:avLst/>
            <a:gdLst/>
            <a:ahLst/>
            <a:cxnLst/>
            <a:rect l="0" t="0" r="0" b="0"/>
            <a:pathLst>
              <a:path w="540255" h="398995">
                <a:moveTo>
                  <a:pt x="193889" y="0"/>
                </a:moveTo>
                <a:lnTo>
                  <a:pt x="179180" y="7355"/>
                </a:lnTo>
                <a:lnTo>
                  <a:pt x="173308" y="12601"/>
                </a:lnTo>
                <a:lnTo>
                  <a:pt x="167853" y="19176"/>
                </a:lnTo>
                <a:lnTo>
                  <a:pt x="162677" y="26639"/>
                </a:lnTo>
                <a:lnTo>
                  <a:pt x="156148" y="34692"/>
                </a:lnTo>
                <a:lnTo>
                  <a:pt x="148717" y="43141"/>
                </a:lnTo>
                <a:lnTo>
                  <a:pt x="140683" y="51851"/>
                </a:lnTo>
                <a:lnTo>
                  <a:pt x="132250" y="62277"/>
                </a:lnTo>
                <a:lnTo>
                  <a:pt x="123547" y="73845"/>
                </a:lnTo>
                <a:lnTo>
                  <a:pt x="114668" y="86176"/>
                </a:lnTo>
                <a:lnTo>
                  <a:pt x="105669" y="100554"/>
                </a:lnTo>
                <a:lnTo>
                  <a:pt x="96591" y="116296"/>
                </a:lnTo>
                <a:lnTo>
                  <a:pt x="87460" y="132949"/>
                </a:lnTo>
                <a:lnTo>
                  <a:pt x="78294" y="148670"/>
                </a:lnTo>
                <a:lnTo>
                  <a:pt x="59900" y="178451"/>
                </a:lnTo>
                <a:lnTo>
                  <a:pt x="52224" y="192859"/>
                </a:lnTo>
                <a:lnTo>
                  <a:pt x="45567" y="207081"/>
                </a:lnTo>
                <a:lnTo>
                  <a:pt x="39589" y="221182"/>
                </a:lnTo>
                <a:lnTo>
                  <a:pt x="34065" y="235200"/>
                </a:lnTo>
                <a:lnTo>
                  <a:pt x="23822" y="263091"/>
                </a:lnTo>
                <a:lnTo>
                  <a:pt x="18936" y="275455"/>
                </a:lnTo>
                <a:lnTo>
                  <a:pt x="14138" y="286776"/>
                </a:lnTo>
                <a:lnTo>
                  <a:pt x="9401" y="297402"/>
                </a:lnTo>
                <a:lnTo>
                  <a:pt x="6243" y="306026"/>
                </a:lnTo>
                <a:lnTo>
                  <a:pt x="4137" y="313315"/>
                </a:lnTo>
                <a:lnTo>
                  <a:pt x="1797" y="325518"/>
                </a:lnTo>
                <a:lnTo>
                  <a:pt x="759" y="336073"/>
                </a:lnTo>
                <a:lnTo>
                  <a:pt x="0" y="345460"/>
                </a:lnTo>
                <a:lnTo>
                  <a:pt x="4064" y="345962"/>
                </a:lnTo>
                <a:lnTo>
                  <a:pt x="7303" y="346096"/>
                </a:lnTo>
                <a:lnTo>
                  <a:pt x="19112" y="342140"/>
                </a:lnTo>
                <a:lnTo>
                  <a:pt x="33084" y="335250"/>
                </a:lnTo>
                <a:lnTo>
                  <a:pt x="44424" y="327057"/>
                </a:lnTo>
                <a:lnTo>
                  <a:pt x="52682" y="322717"/>
                </a:lnTo>
                <a:lnTo>
                  <a:pt x="62806" y="318284"/>
                </a:lnTo>
                <a:lnTo>
                  <a:pt x="74173" y="313790"/>
                </a:lnTo>
                <a:lnTo>
                  <a:pt x="84830" y="309254"/>
                </a:lnTo>
                <a:lnTo>
                  <a:pt x="104881" y="300109"/>
                </a:lnTo>
                <a:lnTo>
                  <a:pt x="114539" y="293976"/>
                </a:lnTo>
                <a:lnTo>
                  <a:pt x="124056" y="286808"/>
                </a:lnTo>
                <a:lnTo>
                  <a:pt x="133479" y="278951"/>
                </a:lnTo>
                <a:lnTo>
                  <a:pt x="141301" y="272174"/>
                </a:lnTo>
                <a:lnTo>
                  <a:pt x="154096" y="260538"/>
                </a:lnTo>
                <a:lnTo>
                  <a:pt x="161203" y="256819"/>
                </a:lnTo>
                <a:lnTo>
                  <a:pt x="177311" y="252688"/>
                </a:lnTo>
                <a:lnTo>
                  <a:pt x="182837" y="250046"/>
                </a:lnTo>
                <a:lnTo>
                  <a:pt x="186521" y="246747"/>
                </a:lnTo>
                <a:lnTo>
                  <a:pt x="188977" y="243007"/>
                </a:lnTo>
                <a:lnTo>
                  <a:pt x="192155" y="240514"/>
                </a:lnTo>
                <a:lnTo>
                  <a:pt x="195812" y="238852"/>
                </a:lnTo>
                <a:lnTo>
                  <a:pt x="199790" y="237744"/>
                </a:lnTo>
                <a:lnTo>
                  <a:pt x="202441" y="238544"/>
                </a:lnTo>
                <a:lnTo>
                  <a:pt x="204209" y="240618"/>
                </a:lnTo>
                <a:lnTo>
                  <a:pt x="205388" y="243539"/>
                </a:lnTo>
                <a:lnTo>
                  <a:pt x="207046" y="255006"/>
                </a:lnTo>
                <a:lnTo>
                  <a:pt x="207434" y="263683"/>
                </a:lnTo>
                <a:lnTo>
                  <a:pt x="207683" y="274443"/>
                </a:lnTo>
                <a:lnTo>
                  <a:pt x="207739" y="296142"/>
                </a:lnTo>
                <a:lnTo>
                  <a:pt x="209280" y="300568"/>
                </a:lnTo>
                <a:lnTo>
                  <a:pt x="215097" y="309590"/>
                </a:lnTo>
                <a:lnTo>
                  <a:pt x="218710" y="318731"/>
                </a:lnTo>
                <a:lnTo>
                  <a:pt x="219672" y="323324"/>
                </a:lnTo>
                <a:lnTo>
                  <a:pt x="224848" y="332532"/>
                </a:lnTo>
                <a:lnTo>
                  <a:pt x="228383" y="337143"/>
                </a:lnTo>
                <a:lnTo>
                  <a:pt x="232279" y="340216"/>
                </a:lnTo>
                <a:lnTo>
                  <a:pt x="236415" y="342266"/>
                </a:lnTo>
                <a:lnTo>
                  <a:pt x="240714" y="343632"/>
                </a:lnTo>
                <a:lnTo>
                  <a:pt x="249594" y="349255"/>
                </a:lnTo>
                <a:lnTo>
                  <a:pt x="254117" y="352909"/>
                </a:lnTo>
                <a:lnTo>
                  <a:pt x="260210" y="355346"/>
                </a:lnTo>
                <a:lnTo>
                  <a:pt x="275192" y="358053"/>
                </a:lnTo>
                <a:lnTo>
                  <a:pt x="288008" y="359256"/>
                </a:lnTo>
                <a:lnTo>
                  <a:pt x="293581" y="359577"/>
                </a:lnTo>
                <a:lnTo>
                  <a:pt x="307982" y="355829"/>
                </a:lnTo>
                <a:lnTo>
                  <a:pt x="323107" y="349031"/>
                </a:lnTo>
                <a:lnTo>
                  <a:pt x="334960" y="340878"/>
                </a:lnTo>
                <a:lnTo>
                  <a:pt x="341815" y="338089"/>
                </a:lnTo>
                <a:lnTo>
                  <a:pt x="357643" y="334989"/>
                </a:lnTo>
                <a:lnTo>
                  <a:pt x="370834" y="329507"/>
                </a:lnTo>
                <a:lnTo>
                  <a:pt x="383369" y="321938"/>
                </a:lnTo>
                <a:lnTo>
                  <a:pt x="399202" y="313444"/>
                </a:lnTo>
                <a:lnTo>
                  <a:pt x="412396" y="304537"/>
                </a:lnTo>
                <a:lnTo>
                  <a:pt x="418069" y="300006"/>
                </a:lnTo>
                <a:lnTo>
                  <a:pt x="421852" y="293908"/>
                </a:lnTo>
                <a:lnTo>
                  <a:pt x="424374" y="286763"/>
                </a:lnTo>
                <a:lnTo>
                  <a:pt x="426055" y="278921"/>
                </a:lnTo>
                <a:lnTo>
                  <a:pt x="427175" y="272153"/>
                </a:lnTo>
                <a:lnTo>
                  <a:pt x="428421" y="260529"/>
                </a:lnTo>
                <a:lnTo>
                  <a:pt x="427213" y="256813"/>
                </a:lnTo>
                <a:lnTo>
                  <a:pt x="424869" y="254336"/>
                </a:lnTo>
                <a:lnTo>
                  <a:pt x="421768" y="252685"/>
                </a:lnTo>
                <a:lnTo>
                  <a:pt x="416620" y="253124"/>
                </a:lnTo>
                <a:lnTo>
                  <a:pt x="396206" y="259556"/>
                </a:lnTo>
                <a:lnTo>
                  <a:pt x="384895" y="261601"/>
                </a:lnTo>
                <a:lnTo>
                  <a:pt x="370631" y="266615"/>
                </a:lnTo>
                <a:lnTo>
                  <a:pt x="362518" y="270107"/>
                </a:lnTo>
                <a:lnTo>
                  <a:pt x="357108" y="275514"/>
                </a:lnTo>
                <a:lnTo>
                  <a:pt x="353502" y="282197"/>
                </a:lnTo>
                <a:lnTo>
                  <a:pt x="351098" y="289731"/>
                </a:lnTo>
                <a:lnTo>
                  <a:pt x="351034" y="296294"/>
                </a:lnTo>
                <a:lnTo>
                  <a:pt x="352532" y="302208"/>
                </a:lnTo>
                <a:lnTo>
                  <a:pt x="358300" y="312885"/>
                </a:lnTo>
                <a:lnTo>
                  <a:pt x="365996" y="322761"/>
                </a:lnTo>
                <a:lnTo>
                  <a:pt x="371742" y="329089"/>
                </a:lnTo>
                <a:lnTo>
                  <a:pt x="386337" y="344331"/>
                </a:lnTo>
                <a:lnTo>
                  <a:pt x="394540" y="351166"/>
                </a:lnTo>
                <a:lnTo>
                  <a:pt x="403087" y="357262"/>
                </a:lnTo>
                <a:lnTo>
                  <a:pt x="411864" y="362866"/>
                </a:lnTo>
                <a:lnTo>
                  <a:pt x="422332" y="368141"/>
                </a:lnTo>
                <a:lnTo>
                  <a:pt x="433931" y="373197"/>
                </a:lnTo>
                <a:lnTo>
                  <a:pt x="446281" y="378107"/>
                </a:lnTo>
                <a:lnTo>
                  <a:pt x="457593" y="382920"/>
                </a:lnTo>
                <a:lnTo>
                  <a:pt x="478372" y="392373"/>
                </a:lnTo>
                <a:lnTo>
                  <a:pt x="493765" y="397600"/>
                </a:lnTo>
                <a:lnTo>
                  <a:pt x="500025" y="398994"/>
                </a:lnTo>
                <a:lnTo>
                  <a:pt x="505737" y="398384"/>
                </a:lnTo>
                <a:lnTo>
                  <a:pt x="511086" y="396438"/>
                </a:lnTo>
                <a:lnTo>
                  <a:pt x="521132" y="390171"/>
                </a:lnTo>
                <a:lnTo>
                  <a:pt x="525967" y="386344"/>
                </a:lnTo>
                <a:lnTo>
                  <a:pt x="540254" y="374073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9" name="SMARTInkAnnotation106"/>
          <p:cNvSpPr/>
          <p:nvPr/>
        </p:nvSpPr>
        <p:spPr>
          <a:xfrm>
            <a:off x="1108075" y="4711700"/>
            <a:ext cx="485775" cy="220663"/>
          </a:xfrm>
          <a:custGeom>
            <a:avLst/>
            <a:gdLst/>
            <a:ahLst/>
            <a:cxnLst/>
            <a:rect l="0" t="0" r="0" b="0"/>
            <a:pathLst>
              <a:path w="484910" h="220568">
                <a:moveTo>
                  <a:pt x="0" y="82333"/>
                </a:moveTo>
                <a:lnTo>
                  <a:pt x="0" y="61293"/>
                </a:lnTo>
                <a:lnTo>
                  <a:pt x="1540" y="59070"/>
                </a:lnTo>
                <a:lnTo>
                  <a:pt x="4105" y="57588"/>
                </a:lnTo>
                <a:lnTo>
                  <a:pt x="7355" y="56600"/>
                </a:lnTo>
                <a:lnTo>
                  <a:pt x="9522" y="54402"/>
                </a:lnTo>
                <a:lnTo>
                  <a:pt x="10966" y="51397"/>
                </a:lnTo>
                <a:lnTo>
                  <a:pt x="11929" y="47855"/>
                </a:lnTo>
                <a:lnTo>
                  <a:pt x="15649" y="45493"/>
                </a:lnTo>
                <a:lnTo>
                  <a:pt x="27994" y="42869"/>
                </a:lnTo>
                <a:lnTo>
                  <a:pt x="39638" y="37598"/>
                </a:lnTo>
                <a:lnTo>
                  <a:pt x="44898" y="34037"/>
                </a:lnTo>
                <a:lnTo>
                  <a:pt x="51484" y="30123"/>
                </a:lnTo>
                <a:lnTo>
                  <a:pt x="58953" y="25975"/>
                </a:lnTo>
                <a:lnTo>
                  <a:pt x="75462" y="17261"/>
                </a:lnTo>
                <a:lnTo>
                  <a:pt x="93062" y="8257"/>
                </a:lnTo>
                <a:lnTo>
                  <a:pt x="102066" y="5240"/>
                </a:lnTo>
                <a:lnTo>
                  <a:pt x="111147" y="3229"/>
                </a:lnTo>
                <a:lnTo>
                  <a:pt x="120280" y="1888"/>
                </a:lnTo>
                <a:lnTo>
                  <a:pt x="134533" y="398"/>
                </a:lnTo>
                <a:lnTo>
                  <a:pt x="140488" y="0"/>
                </a:lnTo>
                <a:lnTo>
                  <a:pt x="149077" y="1275"/>
                </a:lnTo>
                <a:lnTo>
                  <a:pt x="159421" y="3664"/>
                </a:lnTo>
                <a:lnTo>
                  <a:pt x="170935" y="6796"/>
                </a:lnTo>
                <a:lnTo>
                  <a:pt x="180151" y="11963"/>
                </a:lnTo>
                <a:lnTo>
                  <a:pt x="187834" y="18486"/>
                </a:lnTo>
                <a:lnTo>
                  <a:pt x="194495" y="25914"/>
                </a:lnTo>
                <a:lnTo>
                  <a:pt x="198936" y="33944"/>
                </a:lnTo>
                <a:lnTo>
                  <a:pt x="201897" y="42377"/>
                </a:lnTo>
                <a:lnTo>
                  <a:pt x="203871" y="51078"/>
                </a:lnTo>
                <a:lnTo>
                  <a:pt x="203647" y="59957"/>
                </a:lnTo>
                <a:lnTo>
                  <a:pt x="201959" y="68955"/>
                </a:lnTo>
                <a:lnTo>
                  <a:pt x="199294" y="78033"/>
                </a:lnTo>
                <a:lnTo>
                  <a:pt x="195978" y="87163"/>
                </a:lnTo>
                <a:lnTo>
                  <a:pt x="192228" y="96329"/>
                </a:lnTo>
                <a:lnTo>
                  <a:pt x="188188" y="105518"/>
                </a:lnTo>
                <a:lnTo>
                  <a:pt x="179595" y="123939"/>
                </a:lnTo>
                <a:lnTo>
                  <a:pt x="175148" y="133161"/>
                </a:lnTo>
                <a:lnTo>
                  <a:pt x="172184" y="142388"/>
                </a:lnTo>
                <a:lnTo>
                  <a:pt x="170207" y="151619"/>
                </a:lnTo>
                <a:lnTo>
                  <a:pt x="168890" y="160851"/>
                </a:lnTo>
                <a:lnTo>
                  <a:pt x="166472" y="170084"/>
                </a:lnTo>
                <a:lnTo>
                  <a:pt x="163321" y="179319"/>
                </a:lnTo>
                <a:lnTo>
                  <a:pt x="159681" y="188554"/>
                </a:lnTo>
                <a:lnTo>
                  <a:pt x="155714" y="196250"/>
                </a:lnTo>
                <a:lnTo>
                  <a:pt x="151531" y="202920"/>
                </a:lnTo>
                <a:lnTo>
                  <a:pt x="138771" y="220567"/>
                </a:lnTo>
                <a:lnTo>
                  <a:pt x="192155" y="167268"/>
                </a:lnTo>
                <a:lnTo>
                  <a:pt x="198916" y="158969"/>
                </a:lnTo>
                <a:lnTo>
                  <a:pt x="204962" y="150357"/>
                </a:lnTo>
                <a:lnTo>
                  <a:pt x="210532" y="141537"/>
                </a:lnTo>
                <a:lnTo>
                  <a:pt x="217325" y="132578"/>
                </a:lnTo>
                <a:lnTo>
                  <a:pt x="224932" y="123527"/>
                </a:lnTo>
                <a:lnTo>
                  <a:pt x="233082" y="114414"/>
                </a:lnTo>
                <a:lnTo>
                  <a:pt x="240055" y="105260"/>
                </a:lnTo>
                <a:lnTo>
                  <a:pt x="246243" y="96078"/>
                </a:lnTo>
                <a:lnTo>
                  <a:pt x="251907" y="86878"/>
                </a:lnTo>
                <a:lnTo>
                  <a:pt x="258762" y="79206"/>
                </a:lnTo>
                <a:lnTo>
                  <a:pt x="266411" y="72551"/>
                </a:lnTo>
                <a:lnTo>
                  <a:pt x="274589" y="66575"/>
                </a:lnTo>
                <a:lnTo>
                  <a:pt x="281581" y="61053"/>
                </a:lnTo>
                <a:lnTo>
                  <a:pt x="287781" y="55831"/>
                </a:lnTo>
                <a:lnTo>
                  <a:pt x="301438" y="43745"/>
                </a:lnTo>
                <a:lnTo>
                  <a:pt x="302559" y="44292"/>
                </a:lnTo>
                <a:lnTo>
                  <a:pt x="303306" y="46197"/>
                </a:lnTo>
                <a:lnTo>
                  <a:pt x="304136" y="52418"/>
                </a:lnTo>
                <a:lnTo>
                  <a:pt x="304357" y="56232"/>
                </a:lnTo>
                <a:lnTo>
                  <a:pt x="304505" y="60314"/>
                </a:lnTo>
                <a:lnTo>
                  <a:pt x="303064" y="66115"/>
                </a:lnTo>
                <a:lnTo>
                  <a:pt x="300564" y="73060"/>
                </a:lnTo>
                <a:lnTo>
                  <a:pt x="297358" y="80770"/>
                </a:lnTo>
                <a:lnTo>
                  <a:pt x="295220" y="87448"/>
                </a:lnTo>
                <a:lnTo>
                  <a:pt x="293795" y="93440"/>
                </a:lnTo>
                <a:lnTo>
                  <a:pt x="292845" y="98974"/>
                </a:lnTo>
                <a:lnTo>
                  <a:pt x="290673" y="104203"/>
                </a:lnTo>
                <a:lnTo>
                  <a:pt x="287685" y="109228"/>
                </a:lnTo>
                <a:lnTo>
                  <a:pt x="284154" y="114118"/>
                </a:lnTo>
                <a:lnTo>
                  <a:pt x="281799" y="120456"/>
                </a:lnTo>
                <a:lnTo>
                  <a:pt x="280230" y="127761"/>
                </a:lnTo>
                <a:lnTo>
                  <a:pt x="279184" y="135709"/>
                </a:lnTo>
                <a:lnTo>
                  <a:pt x="276947" y="141008"/>
                </a:lnTo>
                <a:lnTo>
                  <a:pt x="273916" y="144541"/>
                </a:lnTo>
                <a:lnTo>
                  <a:pt x="270356" y="146896"/>
                </a:lnTo>
                <a:lnTo>
                  <a:pt x="267983" y="150005"/>
                </a:lnTo>
                <a:lnTo>
                  <a:pt x="266401" y="153617"/>
                </a:lnTo>
                <a:lnTo>
                  <a:pt x="263422" y="164768"/>
                </a:lnTo>
                <a:lnTo>
                  <a:pt x="263291" y="157900"/>
                </a:lnTo>
                <a:lnTo>
                  <a:pt x="266352" y="154263"/>
                </a:lnTo>
                <a:lnTo>
                  <a:pt x="271471" y="150299"/>
                </a:lnTo>
                <a:lnTo>
                  <a:pt x="277963" y="146116"/>
                </a:lnTo>
                <a:lnTo>
                  <a:pt x="283830" y="141788"/>
                </a:lnTo>
                <a:lnTo>
                  <a:pt x="289280" y="137364"/>
                </a:lnTo>
                <a:lnTo>
                  <a:pt x="294454" y="132875"/>
                </a:lnTo>
                <a:lnTo>
                  <a:pt x="300981" y="126804"/>
                </a:lnTo>
                <a:lnTo>
                  <a:pt x="324878" y="103549"/>
                </a:lnTo>
                <a:lnTo>
                  <a:pt x="342459" y="86118"/>
                </a:lnTo>
                <a:lnTo>
                  <a:pt x="348379" y="78699"/>
                </a:lnTo>
                <a:lnTo>
                  <a:pt x="352325" y="72213"/>
                </a:lnTo>
                <a:lnTo>
                  <a:pt x="354956" y="66350"/>
                </a:lnTo>
                <a:lnTo>
                  <a:pt x="358250" y="62441"/>
                </a:lnTo>
                <a:lnTo>
                  <a:pt x="361985" y="59836"/>
                </a:lnTo>
                <a:lnTo>
                  <a:pt x="366014" y="58099"/>
                </a:lnTo>
                <a:lnTo>
                  <a:pt x="374596" y="52063"/>
                </a:lnTo>
                <a:lnTo>
                  <a:pt x="385294" y="43001"/>
                </a:lnTo>
                <a:lnTo>
                  <a:pt x="390862" y="41761"/>
                </a:lnTo>
                <a:lnTo>
                  <a:pt x="399625" y="40965"/>
                </a:lnTo>
                <a:lnTo>
                  <a:pt x="400344" y="42440"/>
                </a:lnTo>
                <a:lnTo>
                  <a:pt x="401143" y="48182"/>
                </a:lnTo>
                <a:lnTo>
                  <a:pt x="401356" y="51869"/>
                </a:lnTo>
                <a:lnTo>
                  <a:pt x="401592" y="60070"/>
                </a:lnTo>
                <a:lnTo>
                  <a:pt x="401775" y="100325"/>
                </a:lnTo>
                <a:lnTo>
                  <a:pt x="401777" y="108182"/>
                </a:lnTo>
                <a:lnTo>
                  <a:pt x="403318" y="113420"/>
                </a:lnTo>
                <a:lnTo>
                  <a:pt x="405885" y="116913"/>
                </a:lnTo>
                <a:lnTo>
                  <a:pt x="412842" y="122333"/>
                </a:lnTo>
                <a:lnTo>
                  <a:pt x="416852" y="125933"/>
                </a:lnTo>
                <a:lnTo>
                  <a:pt x="425413" y="134038"/>
                </a:lnTo>
                <a:lnTo>
                  <a:pt x="434349" y="142772"/>
                </a:lnTo>
                <a:lnTo>
                  <a:pt x="438888" y="145717"/>
                </a:lnTo>
                <a:lnTo>
                  <a:pt x="448035" y="148988"/>
                </a:lnTo>
                <a:lnTo>
                  <a:pt x="461337" y="150443"/>
                </a:lnTo>
                <a:lnTo>
                  <a:pt x="484909" y="15160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0" name="SMARTInkAnnotation107"/>
          <p:cNvSpPr/>
          <p:nvPr/>
        </p:nvSpPr>
        <p:spPr>
          <a:xfrm>
            <a:off x="1638300" y="4711700"/>
            <a:ext cx="176213" cy="150813"/>
          </a:xfrm>
          <a:custGeom>
            <a:avLst/>
            <a:gdLst/>
            <a:ahLst/>
            <a:cxnLst/>
            <a:rect l="0" t="0" r="0" b="0"/>
            <a:pathLst>
              <a:path w="177323" h="150281">
                <a:moveTo>
                  <a:pt x="121904" y="11929"/>
                </a:moveTo>
                <a:lnTo>
                  <a:pt x="109975" y="0"/>
                </a:lnTo>
                <a:lnTo>
                  <a:pt x="107794" y="897"/>
                </a:lnTo>
                <a:lnTo>
                  <a:pt x="104800" y="3035"/>
                </a:lnTo>
                <a:lnTo>
                  <a:pt x="101265" y="5999"/>
                </a:lnTo>
                <a:lnTo>
                  <a:pt x="97369" y="7976"/>
                </a:lnTo>
                <a:lnTo>
                  <a:pt x="93232" y="9293"/>
                </a:lnTo>
                <a:lnTo>
                  <a:pt x="88935" y="10172"/>
                </a:lnTo>
                <a:lnTo>
                  <a:pt x="84531" y="12297"/>
                </a:lnTo>
                <a:lnTo>
                  <a:pt x="80055" y="15253"/>
                </a:lnTo>
                <a:lnTo>
                  <a:pt x="75532" y="18763"/>
                </a:lnTo>
                <a:lnTo>
                  <a:pt x="69438" y="25721"/>
                </a:lnTo>
                <a:lnTo>
                  <a:pt x="62296" y="34978"/>
                </a:lnTo>
                <a:lnTo>
                  <a:pt x="54457" y="45768"/>
                </a:lnTo>
                <a:lnTo>
                  <a:pt x="47690" y="56039"/>
                </a:lnTo>
                <a:lnTo>
                  <a:pt x="41640" y="65966"/>
                </a:lnTo>
                <a:lnTo>
                  <a:pt x="36068" y="75663"/>
                </a:lnTo>
                <a:lnTo>
                  <a:pt x="30813" y="83666"/>
                </a:lnTo>
                <a:lnTo>
                  <a:pt x="25771" y="90542"/>
                </a:lnTo>
                <a:lnTo>
                  <a:pt x="20870" y="96664"/>
                </a:lnTo>
                <a:lnTo>
                  <a:pt x="16063" y="102286"/>
                </a:lnTo>
                <a:lnTo>
                  <a:pt x="11319" y="107573"/>
                </a:lnTo>
                <a:lnTo>
                  <a:pt x="6617" y="112637"/>
                </a:lnTo>
                <a:lnTo>
                  <a:pt x="3482" y="117552"/>
                </a:lnTo>
                <a:lnTo>
                  <a:pt x="1393" y="122369"/>
                </a:lnTo>
                <a:lnTo>
                  <a:pt x="0" y="127119"/>
                </a:lnTo>
                <a:lnTo>
                  <a:pt x="610" y="130286"/>
                </a:lnTo>
                <a:lnTo>
                  <a:pt x="2556" y="132397"/>
                </a:lnTo>
                <a:lnTo>
                  <a:pt x="5393" y="133804"/>
                </a:lnTo>
                <a:lnTo>
                  <a:pt x="8824" y="134743"/>
                </a:lnTo>
                <a:lnTo>
                  <a:pt x="12651" y="135368"/>
                </a:lnTo>
                <a:lnTo>
                  <a:pt x="16741" y="135785"/>
                </a:lnTo>
                <a:lnTo>
                  <a:pt x="21008" y="136063"/>
                </a:lnTo>
                <a:lnTo>
                  <a:pt x="25391" y="136248"/>
                </a:lnTo>
                <a:lnTo>
                  <a:pt x="29853" y="136372"/>
                </a:lnTo>
                <a:lnTo>
                  <a:pt x="34367" y="134916"/>
                </a:lnTo>
                <a:lnTo>
                  <a:pt x="38916" y="132404"/>
                </a:lnTo>
                <a:lnTo>
                  <a:pt x="43488" y="129191"/>
                </a:lnTo>
                <a:lnTo>
                  <a:pt x="48075" y="127049"/>
                </a:lnTo>
                <a:lnTo>
                  <a:pt x="52672" y="125621"/>
                </a:lnTo>
                <a:lnTo>
                  <a:pt x="57277" y="124669"/>
                </a:lnTo>
                <a:lnTo>
                  <a:pt x="61886" y="122495"/>
                </a:lnTo>
                <a:lnTo>
                  <a:pt x="66498" y="119506"/>
                </a:lnTo>
                <a:lnTo>
                  <a:pt x="71112" y="115974"/>
                </a:lnTo>
                <a:lnTo>
                  <a:pt x="75728" y="112080"/>
                </a:lnTo>
                <a:lnTo>
                  <a:pt x="80344" y="107944"/>
                </a:lnTo>
                <a:lnTo>
                  <a:pt x="84961" y="103648"/>
                </a:lnTo>
                <a:lnTo>
                  <a:pt x="88039" y="99245"/>
                </a:lnTo>
                <a:lnTo>
                  <a:pt x="90091" y="94770"/>
                </a:lnTo>
                <a:lnTo>
                  <a:pt x="91459" y="90247"/>
                </a:lnTo>
                <a:lnTo>
                  <a:pt x="92371" y="85692"/>
                </a:lnTo>
                <a:lnTo>
                  <a:pt x="92979" y="81117"/>
                </a:lnTo>
                <a:lnTo>
                  <a:pt x="93955" y="70066"/>
                </a:lnTo>
                <a:lnTo>
                  <a:pt x="92495" y="70699"/>
                </a:lnTo>
                <a:lnTo>
                  <a:pt x="89983" y="72660"/>
                </a:lnTo>
                <a:lnTo>
                  <a:pt x="82245" y="79514"/>
                </a:lnTo>
                <a:lnTo>
                  <a:pt x="73550" y="88056"/>
                </a:lnTo>
                <a:lnTo>
                  <a:pt x="71195" y="93468"/>
                </a:lnTo>
                <a:lnTo>
                  <a:pt x="69625" y="100155"/>
                </a:lnTo>
                <a:lnTo>
                  <a:pt x="68579" y="107692"/>
                </a:lnTo>
                <a:lnTo>
                  <a:pt x="67881" y="114255"/>
                </a:lnTo>
                <a:lnTo>
                  <a:pt x="67416" y="120171"/>
                </a:lnTo>
                <a:lnTo>
                  <a:pt x="66670" y="133370"/>
                </a:lnTo>
                <a:lnTo>
                  <a:pt x="68148" y="135993"/>
                </a:lnTo>
                <a:lnTo>
                  <a:pt x="70673" y="139280"/>
                </a:lnTo>
                <a:lnTo>
                  <a:pt x="73895" y="143011"/>
                </a:lnTo>
                <a:lnTo>
                  <a:pt x="77583" y="145499"/>
                </a:lnTo>
                <a:lnTo>
                  <a:pt x="81581" y="147157"/>
                </a:lnTo>
                <a:lnTo>
                  <a:pt x="85786" y="148262"/>
                </a:lnTo>
                <a:lnTo>
                  <a:pt x="90128" y="149000"/>
                </a:lnTo>
                <a:lnTo>
                  <a:pt x="94562" y="149491"/>
                </a:lnTo>
                <a:lnTo>
                  <a:pt x="99058" y="149819"/>
                </a:lnTo>
                <a:lnTo>
                  <a:pt x="103595" y="150037"/>
                </a:lnTo>
                <a:lnTo>
                  <a:pt x="112740" y="150280"/>
                </a:lnTo>
                <a:lnTo>
                  <a:pt x="121952" y="148805"/>
                </a:lnTo>
                <a:lnTo>
                  <a:pt x="134251" y="146283"/>
                </a:lnTo>
                <a:lnTo>
                  <a:pt x="177322" y="136619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1" name="SMARTInkAnnotation108"/>
          <p:cNvSpPr/>
          <p:nvPr/>
        </p:nvSpPr>
        <p:spPr>
          <a:xfrm>
            <a:off x="1887538" y="4683125"/>
            <a:ext cx="107950" cy="193675"/>
          </a:xfrm>
          <a:custGeom>
            <a:avLst/>
            <a:gdLst/>
            <a:ahLst/>
            <a:cxnLst/>
            <a:rect l="0" t="0" r="0" b="0"/>
            <a:pathLst>
              <a:path w="107886" h="193910">
                <a:moveTo>
                  <a:pt x="94068" y="0"/>
                </a:moveTo>
                <a:lnTo>
                  <a:pt x="79358" y="7355"/>
                </a:lnTo>
                <a:lnTo>
                  <a:pt x="73485" y="11061"/>
                </a:lnTo>
                <a:lnTo>
                  <a:pt x="68031" y="15071"/>
                </a:lnTo>
                <a:lnTo>
                  <a:pt x="62855" y="19284"/>
                </a:lnTo>
                <a:lnTo>
                  <a:pt x="56326" y="22092"/>
                </a:lnTo>
                <a:lnTo>
                  <a:pt x="48894" y="23965"/>
                </a:lnTo>
                <a:lnTo>
                  <a:pt x="40861" y="25213"/>
                </a:lnTo>
                <a:lnTo>
                  <a:pt x="33966" y="27585"/>
                </a:lnTo>
                <a:lnTo>
                  <a:pt x="27830" y="30705"/>
                </a:lnTo>
                <a:lnTo>
                  <a:pt x="22200" y="34325"/>
                </a:lnTo>
                <a:lnTo>
                  <a:pt x="16907" y="38277"/>
                </a:lnTo>
                <a:lnTo>
                  <a:pt x="11840" y="42452"/>
                </a:lnTo>
                <a:lnTo>
                  <a:pt x="6922" y="46774"/>
                </a:lnTo>
                <a:lnTo>
                  <a:pt x="3643" y="51195"/>
                </a:lnTo>
                <a:lnTo>
                  <a:pt x="1457" y="55681"/>
                </a:lnTo>
                <a:lnTo>
                  <a:pt x="0" y="60212"/>
                </a:lnTo>
                <a:lnTo>
                  <a:pt x="568" y="63233"/>
                </a:lnTo>
                <a:lnTo>
                  <a:pt x="2486" y="65246"/>
                </a:lnTo>
                <a:lnTo>
                  <a:pt x="5304" y="66588"/>
                </a:lnTo>
                <a:lnTo>
                  <a:pt x="8722" y="69023"/>
                </a:lnTo>
                <a:lnTo>
                  <a:pt x="12540" y="72185"/>
                </a:lnTo>
                <a:lnTo>
                  <a:pt x="16625" y="75833"/>
                </a:lnTo>
                <a:lnTo>
                  <a:pt x="25269" y="83991"/>
                </a:lnTo>
                <a:lnTo>
                  <a:pt x="29729" y="88321"/>
                </a:lnTo>
                <a:lnTo>
                  <a:pt x="35781" y="92747"/>
                </a:lnTo>
                <a:lnTo>
                  <a:pt x="42895" y="97238"/>
                </a:lnTo>
                <a:lnTo>
                  <a:pt x="50716" y="101771"/>
                </a:lnTo>
                <a:lnTo>
                  <a:pt x="57470" y="106333"/>
                </a:lnTo>
                <a:lnTo>
                  <a:pt x="63511" y="110913"/>
                </a:lnTo>
                <a:lnTo>
                  <a:pt x="69079" y="115506"/>
                </a:lnTo>
                <a:lnTo>
                  <a:pt x="75869" y="118568"/>
                </a:lnTo>
                <a:lnTo>
                  <a:pt x="83475" y="120609"/>
                </a:lnTo>
                <a:lnTo>
                  <a:pt x="91624" y="121970"/>
                </a:lnTo>
                <a:lnTo>
                  <a:pt x="97056" y="125956"/>
                </a:lnTo>
                <a:lnTo>
                  <a:pt x="100678" y="131692"/>
                </a:lnTo>
                <a:lnTo>
                  <a:pt x="106491" y="148310"/>
                </a:lnTo>
                <a:lnTo>
                  <a:pt x="106968" y="151213"/>
                </a:lnTo>
                <a:lnTo>
                  <a:pt x="107286" y="154688"/>
                </a:lnTo>
                <a:lnTo>
                  <a:pt x="107797" y="163971"/>
                </a:lnTo>
                <a:lnTo>
                  <a:pt x="107885" y="172933"/>
                </a:lnTo>
                <a:lnTo>
                  <a:pt x="106358" y="175325"/>
                </a:lnTo>
                <a:lnTo>
                  <a:pt x="103800" y="176920"/>
                </a:lnTo>
                <a:lnTo>
                  <a:pt x="100556" y="177984"/>
                </a:lnTo>
                <a:lnTo>
                  <a:pt x="96854" y="180232"/>
                </a:lnTo>
                <a:lnTo>
                  <a:pt x="92846" y="183270"/>
                </a:lnTo>
                <a:lnTo>
                  <a:pt x="88635" y="186835"/>
                </a:lnTo>
                <a:lnTo>
                  <a:pt x="84288" y="189211"/>
                </a:lnTo>
                <a:lnTo>
                  <a:pt x="79851" y="190796"/>
                </a:lnTo>
                <a:lnTo>
                  <a:pt x="75353" y="191852"/>
                </a:lnTo>
                <a:lnTo>
                  <a:pt x="70816" y="192556"/>
                </a:lnTo>
                <a:lnTo>
                  <a:pt x="66251" y="193026"/>
                </a:lnTo>
                <a:lnTo>
                  <a:pt x="61669" y="193339"/>
                </a:lnTo>
                <a:lnTo>
                  <a:pt x="57074" y="193547"/>
                </a:lnTo>
                <a:lnTo>
                  <a:pt x="41380" y="193909"/>
                </a:lnTo>
                <a:lnTo>
                  <a:pt x="40470" y="192389"/>
                </a:lnTo>
                <a:lnTo>
                  <a:pt x="39863" y="189835"/>
                </a:lnTo>
                <a:lnTo>
                  <a:pt x="38649" y="18011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2160588" y="4683125"/>
            <a:ext cx="4762" cy="0"/>
          </a:xfrm>
          <a:custGeom>
            <a:avLst/>
            <a:gdLst/>
            <a:ahLst/>
            <a:cxnLst/>
            <a:rect l="0" t="0" r="0" b="0"/>
            <a:pathLst>
              <a:path w="4106" h="1">
                <a:moveTo>
                  <a:pt x="0" y="0"/>
                </a:moveTo>
                <a:lnTo>
                  <a:pt x="4105" y="0"/>
                </a:lnTo>
                <a:close/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3" name="SMARTInkAnnotation110"/>
          <p:cNvSpPr/>
          <p:nvPr/>
        </p:nvSpPr>
        <p:spPr>
          <a:xfrm>
            <a:off x="2022475" y="4683125"/>
            <a:ext cx="149225" cy="219075"/>
          </a:xfrm>
          <a:custGeom>
            <a:avLst/>
            <a:gdLst/>
            <a:ahLst/>
            <a:cxnLst/>
            <a:rect l="0" t="0" r="0" b="0"/>
            <a:pathLst>
              <a:path w="149141" h="219672">
                <a:moveTo>
                  <a:pt x="124691" y="0"/>
                </a:moveTo>
                <a:lnTo>
                  <a:pt x="117336" y="7355"/>
                </a:lnTo>
                <a:lnTo>
                  <a:pt x="113630" y="9522"/>
                </a:lnTo>
                <a:lnTo>
                  <a:pt x="109620" y="10966"/>
                </a:lnTo>
                <a:lnTo>
                  <a:pt x="105408" y="11929"/>
                </a:lnTo>
                <a:lnTo>
                  <a:pt x="99521" y="14111"/>
                </a:lnTo>
                <a:lnTo>
                  <a:pt x="92517" y="17104"/>
                </a:lnTo>
                <a:lnTo>
                  <a:pt x="84769" y="20639"/>
                </a:lnTo>
                <a:lnTo>
                  <a:pt x="78064" y="22996"/>
                </a:lnTo>
                <a:lnTo>
                  <a:pt x="72055" y="24567"/>
                </a:lnTo>
                <a:lnTo>
                  <a:pt x="66510" y="25614"/>
                </a:lnTo>
                <a:lnTo>
                  <a:pt x="61273" y="27852"/>
                </a:lnTo>
                <a:lnTo>
                  <a:pt x="56243" y="30883"/>
                </a:lnTo>
                <a:lnTo>
                  <a:pt x="51350" y="34444"/>
                </a:lnTo>
                <a:lnTo>
                  <a:pt x="48088" y="38357"/>
                </a:lnTo>
                <a:lnTo>
                  <a:pt x="45913" y="42504"/>
                </a:lnTo>
                <a:lnTo>
                  <a:pt x="44464" y="46809"/>
                </a:lnTo>
                <a:lnTo>
                  <a:pt x="45036" y="51218"/>
                </a:lnTo>
                <a:lnTo>
                  <a:pt x="46958" y="55697"/>
                </a:lnTo>
                <a:lnTo>
                  <a:pt x="49778" y="60222"/>
                </a:lnTo>
                <a:lnTo>
                  <a:pt x="51658" y="64779"/>
                </a:lnTo>
                <a:lnTo>
                  <a:pt x="52912" y="69355"/>
                </a:lnTo>
                <a:lnTo>
                  <a:pt x="53747" y="73946"/>
                </a:lnTo>
                <a:lnTo>
                  <a:pt x="57383" y="78546"/>
                </a:lnTo>
                <a:lnTo>
                  <a:pt x="62886" y="83152"/>
                </a:lnTo>
                <a:lnTo>
                  <a:pt x="69633" y="87762"/>
                </a:lnTo>
                <a:lnTo>
                  <a:pt x="75671" y="92375"/>
                </a:lnTo>
                <a:lnTo>
                  <a:pt x="81235" y="96989"/>
                </a:lnTo>
                <a:lnTo>
                  <a:pt x="86484" y="101605"/>
                </a:lnTo>
                <a:lnTo>
                  <a:pt x="89984" y="106222"/>
                </a:lnTo>
                <a:lnTo>
                  <a:pt x="92317" y="110839"/>
                </a:lnTo>
                <a:lnTo>
                  <a:pt x="93872" y="115456"/>
                </a:lnTo>
                <a:lnTo>
                  <a:pt x="96448" y="120074"/>
                </a:lnTo>
                <a:lnTo>
                  <a:pt x="99705" y="124692"/>
                </a:lnTo>
                <a:lnTo>
                  <a:pt x="103416" y="129310"/>
                </a:lnTo>
                <a:lnTo>
                  <a:pt x="108968" y="133928"/>
                </a:lnTo>
                <a:lnTo>
                  <a:pt x="115749" y="138546"/>
                </a:lnTo>
                <a:lnTo>
                  <a:pt x="123348" y="143164"/>
                </a:lnTo>
                <a:lnTo>
                  <a:pt x="129953" y="149322"/>
                </a:lnTo>
                <a:lnTo>
                  <a:pt x="135896" y="156506"/>
                </a:lnTo>
                <a:lnTo>
                  <a:pt x="141398" y="164373"/>
                </a:lnTo>
                <a:lnTo>
                  <a:pt x="145065" y="171158"/>
                </a:lnTo>
                <a:lnTo>
                  <a:pt x="147510" y="177221"/>
                </a:lnTo>
                <a:lnTo>
                  <a:pt x="149140" y="182802"/>
                </a:lnTo>
                <a:lnTo>
                  <a:pt x="148688" y="188062"/>
                </a:lnTo>
                <a:lnTo>
                  <a:pt x="146847" y="193108"/>
                </a:lnTo>
                <a:lnTo>
                  <a:pt x="144079" y="198012"/>
                </a:lnTo>
                <a:lnTo>
                  <a:pt x="140696" y="201281"/>
                </a:lnTo>
                <a:lnTo>
                  <a:pt x="136900" y="203460"/>
                </a:lnTo>
                <a:lnTo>
                  <a:pt x="132831" y="204913"/>
                </a:lnTo>
                <a:lnTo>
                  <a:pt x="127039" y="205882"/>
                </a:lnTo>
                <a:lnTo>
                  <a:pt x="120099" y="206527"/>
                </a:lnTo>
                <a:lnTo>
                  <a:pt x="112393" y="206958"/>
                </a:lnTo>
                <a:lnTo>
                  <a:pt x="105717" y="208784"/>
                </a:lnTo>
                <a:lnTo>
                  <a:pt x="99726" y="211541"/>
                </a:lnTo>
                <a:lnTo>
                  <a:pt x="94194" y="214918"/>
                </a:lnTo>
                <a:lnTo>
                  <a:pt x="87426" y="217170"/>
                </a:lnTo>
                <a:lnTo>
                  <a:pt x="79836" y="218671"/>
                </a:lnTo>
                <a:lnTo>
                  <a:pt x="71697" y="219671"/>
                </a:lnTo>
                <a:lnTo>
                  <a:pt x="63192" y="218799"/>
                </a:lnTo>
                <a:lnTo>
                  <a:pt x="54443" y="216679"/>
                </a:lnTo>
                <a:lnTo>
                  <a:pt x="45532" y="213725"/>
                </a:lnTo>
                <a:lnTo>
                  <a:pt x="38052" y="211756"/>
                </a:lnTo>
                <a:lnTo>
                  <a:pt x="31525" y="210444"/>
                </a:lnTo>
                <a:lnTo>
                  <a:pt x="25635" y="209569"/>
                </a:lnTo>
                <a:lnTo>
                  <a:pt x="20169" y="207446"/>
                </a:lnTo>
                <a:lnTo>
                  <a:pt x="14986" y="204491"/>
                </a:lnTo>
                <a:lnTo>
                  <a:pt x="0" y="193964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4" name="SMARTInkAnnotation111"/>
          <p:cNvSpPr/>
          <p:nvPr/>
        </p:nvSpPr>
        <p:spPr>
          <a:xfrm>
            <a:off x="2333625" y="4545013"/>
            <a:ext cx="215900" cy="338137"/>
          </a:xfrm>
          <a:custGeom>
            <a:avLst/>
            <a:gdLst/>
            <a:ahLst/>
            <a:cxnLst/>
            <a:rect l="0" t="0" r="0" b="0"/>
            <a:pathLst>
              <a:path w="215265" h="339360">
                <a:moveTo>
                  <a:pt x="62864" y="0"/>
                </a:moveTo>
                <a:lnTo>
                  <a:pt x="62864" y="7355"/>
                </a:lnTo>
                <a:lnTo>
                  <a:pt x="64403" y="11061"/>
                </a:lnTo>
                <a:lnTo>
                  <a:pt x="70219" y="19284"/>
                </a:lnTo>
                <a:lnTo>
                  <a:pt x="70846" y="23632"/>
                </a:lnTo>
                <a:lnTo>
                  <a:pt x="69725" y="28070"/>
                </a:lnTo>
                <a:lnTo>
                  <a:pt x="67438" y="32568"/>
                </a:lnTo>
                <a:lnTo>
                  <a:pt x="65913" y="38645"/>
                </a:lnTo>
                <a:lnTo>
                  <a:pt x="64897" y="45776"/>
                </a:lnTo>
                <a:lnTo>
                  <a:pt x="64219" y="53608"/>
                </a:lnTo>
                <a:lnTo>
                  <a:pt x="63767" y="66527"/>
                </a:lnTo>
                <a:lnTo>
                  <a:pt x="63265" y="101406"/>
                </a:lnTo>
                <a:lnTo>
                  <a:pt x="61592" y="119943"/>
                </a:lnTo>
                <a:lnTo>
                  <a:pt x="58937" y="138459"/>
                </a:lnTo>
                <a:lnTo>
                  <a:pt x="55628" y="156961"/>
                </a:lnTo>
                <a:lnTo>
                  <a:pt x="51882" y="173914"/>
                </a:lnTo>
                <a:lnTo>
                  <a:pt x="47846" y="189834"/>
                </a:lnTo>
                <a:lnTo>
                  <a:pt x="43616" y="205065"/>
                </a:lnTo>
                <a:lnTo>
                  <a:pt x="34810" y="234303"/>
                </a:lnTo>
                <a:lnTo>
                  <a:pt x="30307" y="248567"/>
                </a:lnTo>
                <a:lnTo>
                  <a:pt x="25765" y="261153"/>
                </a:lnTo>
                <a:lnTo>
                  <a:pt x="21198" y="272624"/>
                </a:lnTo>
                <a:lnTo>
                  <a:pt x="16614" y="283349"/>
                </a:lnTo>
                <a:lnTo>
                  <a:pt x="13558" y="293579"/>
                </a:lnTo>
                <a:lnTo>
                  <a:pt x="11521" y="303476"/>
                </a:lnTo>
                <a:lnTo>
                  <a:pt x="10162" y="313154"/>
                </a:lnTo>
                <a:lnTo>
                  <a:pt x="7717" y="319606"/>
                </a:lnTo>
                <a:lnTo>
                  <a:pt x="4548" y="323907"/>
                </a:lnTo>
                <a:lnTo>
                  <a:pt x="896" y="326775"/>
                </a:lnTo>
                <a:lnTo>
                  <a:pt x="0" y="330226"/>
                </a:lnTo>
                <a:lnTo>
                  <a:pt x="943" y="334066"/>
                </a:lnTo>
                <a:lnTo>
                  <a:pt x="3110" y="338165"/>
                </a:lnTo>
                <a:lnTo>
                  <a:pt x="4555" y="339359"/>
                </a:lnTo>
                <a:lnTo>
                  <a:pt x="5519" y="338615"/>
                </a:lnTo>
                <a:lnTo>
                  <a:pt x="6161" y="336580"/>
                </a:lnTo>
                <a:lnTo>
                  <a:pt x="8129" y="335223"/>
                </a:lnTo>
                <a:lnTo>
                  <a:pt x="14420" y="333716"/>
                </a:lnTo>
                <a:lnTo>
                  <a:pt x="19792" y="330235"/>
                </a:lnTo>
                <a:lnTo>
                  <a:pt x="26452" y="324836"/>
                </a:lnTo>
                <a:lnTo>
                  <a:pt x="33971" y="318157"/>
                </a:lnTo>
                <a:lnTo>
                  <a:pt x="46431" y="306632"/>
                </a:lnTo>
                <a:lnTo>
                  <a:pt x="58639" y="294839"/>
                </a:lnTo>
                <a:lnTo>
                  <a:pt x="136002" y="217804"/>
                </a:lnTo>
                <a:lnTo>
                  <a:pt x="140871" y="214476"/>
                </a:lnTo>
                <a:lnTo>
                  <a:pt x="145657" y="212257"/>
                </a:lnTo>
                <a:lnTo>
                  <a:pt x="157043" y="208695"/>
                </a:lnTo>
                <a:lnTo>
                  <a:pt x="157977" y="209942"/>
                </a:lnTo>
                <a:lnTo>
                  <a:pt x="159015" y="215433"/>
                </a:lnTo>
                <a:lnTo>
                  <a:pt x="159476" y="223005"/>
                </a:lnTo>
                <a:lnTo>
                  <a:pt x="159681" y="231502"/>
                </a:lnTo>
                <a:lnTo>
                  <a:pt x="159844" y="283071"/>
                </a:lnTo>
                <a:lnTo>
                  <a:pt x="161384" y="285696"/>
                </a:lnTo>
                <a:lnTo>
                  <a:pt x="163950" y="287446"/>
                </a:lnTo>
                <a:lnTo>
                  <a:pt x="171774" y="290254"/>
                </a:lnTo>
                <a:lnTo>
                  <a:pt x="176949" y="290639"/>
                </a:lnTo>
                <a:lnTo>
                  <a:pt x="184381" y="290809"/>
                </a:lnTo>
                <a:lnTo>
                  <a:pt x="215264" y="29094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5" name="SMARTInkAnnotation112"/>
          <p:cNvSpPr/>
          <p:nvPr/>
        </p:nvSpPr>
        <p:spPr>
          <a:xfrm>
            <a:off x="2646363" y="4765675"/>
            <a:ext cx="14287" cy="69850"/>
          </a:xfrm>
          <a:custGeom>
            <a:avLst/>
            <a:gdLst/>
            <a:ahLst/>
            <a:cxnLst/>
            <a:rect l="0" t="0" r="0" b="0"/>
            <a:pathLst>
              <a:path w="13855" h="69273">
                <a:moveTo>
                  <a:pt x="0" y="0"/>
                </a:moveTo>
                <a:lnTo>
                  <a:pt x="0" y="66552"/>
                </a:lnTo>
                <a:lnTo>
                  <a:pt x="1539" y="67459"/>
                </a:lnTo>
                <a:lnTo>
                  <a:pt x="4105" y="68063"/>
                </a:lnTo>
                <a:lnTo>
                  <a:pt x="13854" y="6927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6" name="SMARTInkAnnotation113"/>
          <p:cNvSpPr/>
          <p:nvPr/>
        </p:nvSpPr>
        <p:spPr>
          <a:xfrm>
            <a:off x="2632075" y="4530725"/>
            <a:ext cx="193675" cy="290513"/>
          </a:xfrm>
          <a:custGeom>
            <a:avLst/>
            <a:gdLst/>
            <a:ahLst/>
            <a:cxnLst/>
            <a:rect l="0" t="0" r="0" b="0"/>
            <a:pathLst>
              <a:path w="193944" h="290135">
                <a:moveTo>
                  <a:pt x="0" y="110025"/>
                </a:moveTo>
                <a:lnTo>
                  <a:pt x="7355" y="110025"/>
                </a:lnTo>
                <a:lnTo>
                  <a:pt x="11061" y="108486"/>
                </a:lnTo>
                <a:lnTo>
                  <a:pt x="15071" y="105920"/>
                </a:lnTo>
                <a:lnTo>
                  <a:pt x="19284" y="102670"/>
                </a:lnTo>
                <a:lnTo>
                  <a:pt x="23632" y="100504"/>
                </a:lnTo>
                <a:lnTo>
                  <a:pt x="28070" y="99059"/>
                </a:lnTo>
                <a:lnTo>
                  <a:pt x="32568" y="98096"/>
                </a:lnTo>
                <a:lnTo>
                  <a:pt x="38645" y="95915"/>
                </a:lnTo>
                <a:lnTo>
                  <a:pt x="45776" y="92921"/>
                </a:lnTo>
                <a:lnTo>
                  <a:pt x="53608" y="89386"/>
                </a:lnTo>
                <a:lnTo>
                  <a:pt x="60369" y="85490"/>
                </a:lnTo>
                <a:lnTo>
                  <a:pt x="66416" y="81353"/>
                </a:lnTo>
                <a:lnTo>
                  <a:pt x="71986" y="77056"/>
                </a:lnTo>
                <a:lnTo>
                  <a:pt x="78779" y="72652"/>
                </a:lnTo>
                <a:lnTo>
                  <a:pt x="86386" y="68176"/>
                </a:lnTo>
                <a:lnTo>
                  <a:pt x="94536" y="63653"/>
                </a:lnTo>
                <a:lnTo>
                  <a:pt x="111802" y="54522"/>
                </a:lnTo>
                <a:lnTo>
                  <a:pt x="120717" y="49933"/>
                </a:lnTo>
                <a:lnTo>
                  <a:pt x="128199" y="45333"/>
                </a:lnTo>
                <a:lnTo>
                  <a:pt x="134727" y="40727"/>
                </a:lnTo>
                <a:lnTo>
                  <a:pt x="140618" y="36118"/>
                </a:lnTo>
                <a:lnTo>
                  <a:pt x="146085" y="31505"/>
                </a:lnTo>
                <a:lnTo>
                  <a:pt x="151269" y="26891"/>
                </a:lnTo>
                <a:lnTo>
                  <a:pt x="161134" y="17658"/>
                </a:lnTo>
                <a:lnTo>
                  <a:pt x="170649" y="8424"/>
                </a:lnTo>
                <a:lnTo>
                  <a:pt x="175342" y="5345"/>
                </a:lnTo>
                <a:lnTo>
                  <a:pt x="180010" y="3294"/>
                </a:lnTo>
                <a:lnTo>
                  <a:pt x="191207" y="0"/>
                </a:lnTo>
                <a:lnTo>
                  <a:pt x="192126" y="1268"/>
                </a:lnTo>
                <a:lnTo>
                  <a:pt x="193147" y="6784"/>
                </a:lnTo>
                <a:lnTo>
                  <a:pt x="193601" y="14367"/>
                </a:lnTo>
                <a:lnTo>
                  <a:pt x="193722" y="18544"/>
                </a:lnTo>
                <a:lnTo>
                  <a:pt x="193943" y="64732"/>
                </a:lnTo>
                <a:lnTo>
                  <a:pt x="192410" y="76751"/>
                </a:lnTo>
                <a:lnTo>
                  <a:pt x="189849" y="90921"/>
                </a:lnTo>
                <a:lnTo>
                  <a:pt x="186603" y="106526"/>
                </a:lnTo>
                <a:lnTo>
                  <a:pt x="178890" y="140284"/>
                </a:lnTo>
                <a:lnTo>
                  <a:pt x="161396" y="212129"/>
                </a:lnTo>
                <a:lnTo>
                  <a:pt x="158397" y="228895"/>
                </a:lnTo>
                <a:lnTo>
                  <a:pt x="156398" y="244690"/>
                </a:lnTo>
                <a:lnTo>
                  <a:pt x="152400" y="290134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7" name="SMARTInkAnnotation114"/>
          <p:cNvSpPr/>
          <p:nvPr/>
        </p:nvSpPr>
        <p:spPr>
          <a:xfrm>
            <a:off x="2701925" y="4683125"/>
            <a:ext cx="304800" cy="26988"/>
          </a:xfrm>
          <a:custGeom>
            <a:avLst/>
            <a:gdLst/>
            <a:ahLst/>
            <a:cxnLst/>
            <a:rect l="0" t="0" r="0" b="0"/>
            <a:pathLst>
              <a:path w="304801" h="27711">
                <a:moveTo>
                  <a:pt x="0" y="27710"/>
                </a:moveTo>
                <a:lnTo>
                  <a:pt x="19284" y="27710"/>
                </a:lnTo>
                <a:lnTo>
                  <a:pt x="23631" y="26170"/>
                </a:lnTo>
                <a:lnTo>
                  <a:pt x="28070" y="23604"/>
                </a:lnTo>
                <a:lnTo>
                  <a:pt x="32567" y="20355"/>
                </a:lnTo>
                <a:lnTo>
                  <a:pt x="38645" y="18188"/>
                </a:lnTo>
                <a:lnTo>
                  <a:pt x="45775" y="16744"/>
                </a:lnTo>
                <a:lnTo>
                  <a:pt x="53608" y="15781"/>
                </a:lnTo>
                <a:lnTo>
                  <a:pt x="63447" y="15139"/>
                </a:lnTo>
                <a:lnTo>
                  <a:pt x="74626" y="14711"/>
                </a:lnTo>
                <a:lnTo>
                  <a:pt x="86696" y="14425"/>
                </a:lnTo>
                <a:lnTo>
                  <a:pt x="99361" y="12696"/>
                </a:lnTo>
                <a:lnTo>
                  <a:pt x="112422" y="10004"/>
                </a:lnTo>
                <a:lnTo>
                  <a:pt x="125748" y="6669"/>
                </a:lnTo>
                <a:lnTo>
                  <a:pt x="140790" y="4446"/>
                </a:lnTo>
                <a:lnTo>
                  <a:pt x="156975" y="2964"/>
                </a:lnTo>
                <a:lnTo>
                  <a:pt x="173922" y="1976"/>
                </a:lnTo>
                <a:lnTo>
                  <a:pt x="205068" y="879"/>
                </a:lnTo>
                <a:lnTo>
                  <a:pt x="252672" y="261"/>
                </a:lnTo>
                <a:lnTo>
                  <a:pt x="30480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8" name="SMARTInkAnnotation115"/>
          <p:cNvSpPr/>
          <p:nvPr/>
        </p:nvSpPr>
        <p:spPr>
          <a:xfrm>
            <a:off x="3297238" y="4516438"/>
            <a:ext cx="69850" cy="296862"/>
          </a:xfrm>
          <a:custGeom>
            <a:avLst/>
            <a:gdLst/>
            <a:ahLst/>
            <a:cxnLst/>
            <a:rect l="0" t="0" r="0" b="0"/>
            <a:pathLst>
              <a:path w="69207" h="296896">
                <a:moveTo>
                  <a:pt x="69206" y="0"/>
                </a:moveTo>
                <a:lnTo>
                  <a:pt x="69206" y="7356"/>
                </a:lnTo>
                <a:lnTo>
                  <a:pt x="67667" y="11061"/>
                </a:lnTo>
                <a:lnTo>
                  <a:pt x="65101" y="15071"/>
                </a:lnTo>
                <a:lnTo>
                  <a:pt x="61851" y="19284"/>
                </a:lnTo>
                <a:lnTo>
                  <a:pt x="58145" y="23632"/>
                </a:lnTo>
                <a:lnTo>
                  <a:pt x="54135" y="28070"/>
                </a:lnTo>
                <a:lnTo>
                  <a:pt x="49923" y="32568"/>
                </a:lnTo>
                <a:lnTo>
                  <a:pt x="45575" y="38645"/>
                </a:lnTo>
                <a:lnTo>
                  <a:pt x="41136" y="45776"/>
                </a:lnTo>
                <a:lnTo>
                  <a:pt x="36638" y="53609"/>
                </a:lnTo>
                <a:lnTo>
                  <a:pt x="33640" y="60369"/>
                </a:lnTo>
                <a:lnTo>
                  <a:pt x="31641" y="66416"/>
                </a:lnTo>
                <a:lnTo>
                  <a:pt x="30308" y="71986"/>
                </a:lnTo>
                <a:lnTo>
                  <a:pt x="27880" y="77240"/>
                </a:lnTo>
                <a:lnTo>
                  <a:pt x="24722" y="82281"/>
                </a:lnTo>
                <a:lnTo>
                  <a:pt x="21077" y="87181"/>
                </a:lnTo>
                <a:lnTo>
                  <a:pt x="17108" y="96606"/>
                </a:lnTo>
                <a:lnTo>
                  <a:pt x="12923" y="109046"/>
                </a:lnTo>
                <a:lnTo>
                  <a:pt x="8593" y="123498"/>
                </a:lnTo>
                <a:lnTo>
                  <a:pt x="5706" y="137750"/>
                </a:lnTo>
                <a:lnTo>
                  <a:pt x="3782" y="151870"/>
                </a:lnTo>
                <a:lnTo>
                  <a:pt x="2499" y="165901"/>
                </a:lnTo>
                <a:lnTo>
                  <a:pt x="1644" y="179874"/>
                </a:lnTo>
                <a:lnTo>
                  <a:pt x="694" y="207713"/>
                </a:lnTo>
                <a:lnTo>
                  <a:pt x="34" y="257901"/>
                </a:lnTo>
                <a:lnTo>
                  <a:pt x="0" y="264298"/>
                </a:lnTo>
                <a:lnTo>
                  <a:pt x="1517" y="270102"/>
                </a:lnTo>
                <a:lnTo>
                  <a:pt x="4068" y="275510"/>
                </a:lnTo>
                <a:lnTo>
                  <a:pt x="7308" y="280656"/>
                </a:lnTo>
                <a:lnTo>
                  <a:pt x="11007" y="285625"/>
                </a:lnTo>
                <a:lnTo>
                  <a:pt x="15013" y="290477"/>
                </a:lnTo>
                <a:lnTo>
                  <a:pt x="19223" y="295252"/>
                </a:lnTo>
                <a:lnTo>
                  <a:pt x="22029" y="296895"/>
                </a:lnTo>
                <a:lnTo>
                  <a:pt x="23900" y="296451"/>
                </a:lnTo>
                <a:lnTo>
                  <a:pt x="25148" y="294616"/>
                </a:lnTo>
                <a:lnTo>
                  <a:pt x="27518" y="293393"/>
                </a:lnTo>
                <a:lnTo>
                  <a:pt x="30639" y="292577"/>
                </a:lnTo>
                <a:lnTo>
                  <a:pt x="34258" y="292034"/>
                </a:lnTo>
                <a:lnTo>
                  <a:pt x="36671" y="290131"/>
                </a:lnTo>
                <a:lnTo>
                  <a:pt x="38280" y="287324"/>
                </a:lnTo>
                <a:lnTo>
                  <a:pt x="40067" y="280100"/>
                </a:lnTo>
                <a:lnTo>
                  <a:pt x="40861" y="271758"/>
                </a:lnTo>
                <a:lnTo>
                  <a:pt x="39534" y="267378"/>
                </a:lnTo>
                <a:lnTo>
                  <a:pt x="37110" y="262919"/>
                </a:lnTo>
                <a:lnTo>
                  <a:pt x="27642" y="24938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9" name="SMARTInkAnnotation116"/>
          <p:cNvSpPr/>
          <p:nvPr/>
        </p:nvSpPr>
        <p:spPr>
          <a:xfrm>
            <a:off x="3173413" y="4613275"/>
            <a:ext cx="346075" cy="55563"/>
          </a:xfrm>
          <a:custGeom>
            <a:avLst/>
            <a:gdLst/>
            <a:ahLst/>
            <a:cxnLst/>
            <a:rect l="0" t="0" r="0" b="0"/>
            <a:pathLst>
              <a:path w="346364" h="55419">
                <a:moveTo>
                  <a:pt x="0" y="55418"/>
                </a:moveTo>
                <a:lnTo>
                  <a:pt x="145866" y="55418"/>
                </a:lnTo>
                <a:lnTo>
                  <a:pt x="161898" y="53879"/>
                </a:lnTo>
                <a:lnTo>
                  <a:pt x="177205" y="51313"/>
                </a:lnTo>
                <a:lnTo>
                  <a:pt x="192028" y="48064"/>
                </a:lnTo>
                <a:lnTo>
                  <a:pt x="206527" y="45897"/>
                </a:lnTo>
                <a:lnTo>
                  <a:pt x="220812" y="44452"/>
                </a:lnTo>
                <a:lnTo>
                  <a:pt x="234954" y="43489"/>
                </a:lnTo>
                <a:lnTo>
                  <a:pt x="248999" y="41308"/>
                </a:lnTo>
                <a:lnTo>
                  <a:pt x="262981" y="38315"/>
                </a:lnTo>
                <a:lnTo>
                  <a:pt x="276921" y="34779"/>
                </a:lnTo>
                <a:lnTo>
                  <a:pt x="287753" y="32423"/>
                </a:lnTo>
                <a:lnTo>
                  <a:pt x="296515" y="30851"/>
                </a:lnTo>
                <a:lnTo>
                  <a:pt x="303894" y="29804"/>
                </a:lnTo>
                <a:lnTo>
                  <a:pt x="311893" y="27566"/>
                </a:lnTo>
                <a:lnTo>
                  <a:pt x="320305" y="24535"/>
                </a:lnTo>
                <a:lnTo>
                  <a:pt x="328990" y="20975"/>
                </a:lnTo>
                <a:lnTo>
                  <a:pt x="334782" y="17062"/>
                </a:lnTo>
                <a:lnTo>
                  <a:pt x="338643" y="12914"/>
                </a:lnTo>
                <a:lnTo>
                  <a:pt x="346363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0" name="SMARTInkAnnotation117"/>
          <p:cNvSpPr/>
          <p:nvPr/>
        </p:nvSpPr>
        <p:spPr>
          <a:xfrm>
            <a:off x="3435350" y="4502150"/>
            <a:ext cx="388938" cy="292100"/>
          </a:xfrm>
          <a:custGeom>
            <a:avLst/>
            <a:gdLst/>
            <a:ahLst/>
            <a:cxnLst/>
            <a:rect l="0" t="0" r="0" b="0"/>
            <a:pathLst>
              <a:path w="387857" h="290946">
                <a:moveTo>
                  <a:pt x="69202" y="0"/>
                </a:moveTo>
                <a:lnTo>
                  <a:pt x="69202" y="7355"/>
                </a:lnTo>
                <a:lnTo>
                  <a:pt x="67662" y="12600"/>
                </a:lnTo>
                <a:lnTo>
                  <a:pt x="65097" y="19176"/>
                </a:lnTo>
                <a:lnTo>
                  <a:pt x="61847" y="26638"/>
                </a:lnTo>
                <a:lnTo>
                  <a:pt x="59680" y="33153"/>
                </a:lnTo>
                <a:lnTo>
                  <a:pt x="58236" y="39035"/>
                </a:lnTo>
                <a:lnTo>
                  <a:pt x="57273" y="44496"/>
                </a:lnTo>
                <a:lnTo>
                  <a:pt x="55092" y="49676"/>
                </a:lnTo>
                <a:lnTo>
                  <a:pt x="52098" y="54669"/>
                </a:lnTo>
                <a:lnTo>
                  <a:pt x="48563" y="59537"/>
                </a:lnTo>
                <a:lnTo>
                  <a:pt x="44667" y="68940"/>
                </a:lnTo>
                <a:lnTo>
                  <a:pt x="40530" y="81366"/>
                </a:lnTo>
                <a:lnTo>
                  <a:pt x="31829" y="110053"/>
                </a:lnTo>
                <a:lnTo>
                  <a:pt x="9109" y="180006"/>
                </a:lnTo>
                <a:lnTo>
                  <a:pt x="6049" y="192356"/>
                </a:lnTo>
                <a:lnTo>
                  <a:pt x="4009" y="203667"/>
                </a:lnTo>
                <a:lnTo>
                  <a:pt x="2649" y="214288"/>
                </a:lnTo>
                <a:lnTo>
                  <a:pt x="1742" y="222907"/>
                </a:lnTo>
                <a:lnTo>
                  <a:pt x="1138" y="230193"/>
                </a:lnTo>
                <a:lnTo>
                  <a:pt x="735" y="236589"/>
                </a:lnTo>
                <a:lnTo>
                  <a:pt x="287" y="247802"/>
                </a:lnTo>
                <a:lnTo>
                  <a:pt x="0" y="260188"/>
                </a:lnTo>
                <a:lnTo>
                  <a:pt x="1515" y="259665"/>
                </a:lnTo>
                <a:lnTo>
                  <a:pt x="7305" y="254978"/>
                </a:lnTo>
                <a:lnTo>
                  <a:pt x="9465" y="251573"/>
                </a:lnTo>
                <a:lnTo>
                  <a:pt x="11864" y="243685"/>
                </a:lnTo>
                <a:lnTo>
                  <a:pt x="15583" y="239426"/>
                </a:lnTo>
                <a:lnTo>
                  <a:pt x="21140" y="235048"/>
                </a:lnTo>
                <a:lnTo>
                  <a:pt x="27925" y="230590"/>
                </a:lnTo>
                <a:lnTo>
                  <a:pt x="39568" y="221531"/>
                </a:lnTo>
                <a:lnTo>
                  <a:pt x="44827" y="216960"/>
                </a:lnTo>
                <a:lnTo>
                  <a:pt x="51413" y="210834"/>
                </a:lnTo>
                <a:lnTo>
                  <a:pt x="79999" y="182986"/>
                </a:lnTo>
                <a:lnTo>
                  <a:pt x="100925" y="162204"/>
                </a:lnTo>
                <a:lnTo>
                  <a:pt x="105745" y="158937"/>
                </a:lnTo>
                <a:lnTo>
                  <a:pt x="115205" y="155305"/>
                </a:lnTo>
                <a:lnTo>
                  <a:pt x="118343" y="152798"/>
                </a:lnTo>
                <a:lnTo>
                  <a:pt x="120436" y="149586"/>
                </a:lnTo>
                <a:lnTo>
                  <a:pt x="121830" y="145906"/>
                </a:lnTo>
                <a:lnTo>
                  <a:pt x="124300" y="144992"/>
                </a:lnTo>
                <a:lnTo>
                  <a:pt x="127486" y="145922"/>
                </a:lnTo>
                <a:lnTo>
                  <a:pt x="136304" y="151121"/>
                </a:lnTo>
                <a:lnTo>
                  <a:pt x="145186" y="159376"/>
                </a:lnTo>
                <a:lnTo>
                  <a:pt x="147568" y="163208"/>
                </a:lnTo>
                <a:lnTo>
                  <a:pt x="150212" y="171571"/>
                </a:lnTo>
                <a:lnTo>
                  <a:pt x="151702" y="177579"/>
                </a:lnTo>
                <a:lnTo>
                  <a:pt x="156155" y="183090"/>
                </a:lnTo>
                <a:lnTo>
                  <a:pt x="164203" y="191816"/>
                </a:lnTo>
                <a:lnTo>
                  <a:pt x="172951" y="200682"/>
                </a:lnTo>
                <a:lnTo>
                  <a:pt x="176853" y="203061"/>
                </a:lnTo>
                <a:lnTo>
                  <a:pt x="188160" y="206409"/>
                </a:lnTo>
                <a:lnTo>
                  <a:pt x="191345" y="207192"/>
                </a:lnTo>
                <a:lnTo>
                  <a:pt x="200493" y="207633"/>
                </a:lnTo>
                <a:lnTo>
                  <a:pt x="212953" y="207763"/>
                </a:lnTo>
                <a:lnTo>
                  <a:pt x="217375" y="206242"/>
                </a:lnTo>
                <a:lnTo>
                  <a:pt x="226394" y="200447"/>
                </a:lnTo>
                <a:lnTo>
                  <a:pt x="235534" y="196846"/>
                </a:lnTo>
                <a:lnTo>
                  <a:pt x="246590" y="194533"/>
                </a:lnTo>
                <a:lnTo>
                  <a:pt x="247497" y="192804"/>
                </a:lnTo>
                <a:lnTo>
                  <a:pt x="248773" y="184555"/>
                </a:lnTo>
                <a:lnTo>
                  <a:pt x="249205" y="176882"/>
                </a:lnTo>
                <a:lnTo>
                  <a:pt x="249290" y="168354"/>
                </a:lnTo>
                <a:lnTo>
                  <a:pt x="247758" y="167654"/>
                </a:lnTo>
                <a:lnTo>
                  <a:pt x="241950" y="166877"/>
                </a:lnTo>
                <a:lnTo>
                  <a:pt x="238246" y="168209"/>
                </a:lnTo>
                <a:lnTo>
                  <a:pt x="230026" y="173794"/>
                </a:lnTo>
                <a:lnTo>
                  <a:pt x="221241" y="177303"/>
                </a:lnTo>
                <a:lnTo>
                  <a:pt x="216743" y="178238"/>
                </a:lnTo>
                <a:lnTo>
                  <a:pt x="207640" y="183383"/>
                </a:lnTo>
                <a:lnTo>
                  <a:pt x="203058" y="186910"/>
                </a:lnTo>
                <a:lnTo>
                  <a:pt x="200003" y="190800"/>
                </a:lnTo>
                <a:lnTo>
                  <a:pt x="197966" y="194934"/>
                </a:lnTo>
                <a:lnTo>
                  <a:pt x="195703" y="203631"/>
                </a:lnTo>
                <a:lnTo>
                  <a:pt x="194697" y="212628"/>
                </a:lnTo>
                <a:lnTo>
                  <a:pt x="194429" y="217182"/>
                </a:lnTo>
                <a:lnTo>
                  <a:pt x="194131" y="226348"/>
                </a:lnTo>
                <a:lnTo>
                  <a:pt x="195591" y="230947"/>
                </a:lnTo>
                <a:lnTo>
                  <a:pt x="198104" y="235553"/>
                </a:lnTo>
                <a:lnTo>
                  <a:pt x="201319" y="240162"/>
                </a:lnTo>
                <a:lnTo>
                  <a:pt x="208079" y="246314"/>
                </a:lnTo>
                <a:lnTo>
                  <a:pt x="217205" y="253495"/>
                </a:lnTo>
                <a:lnTo>
                  <a:pt x="227907" y="261360"/>
                </a:lnTo>
                <a:lnTo>
                  <a:pt x="239660" y="268143"/>
                </a:lnTo>
                <a:lnTo>
                  <a:pt x="252113" y="274205"/>
                </a:lnTo>
                <a:lnTo>
                  <a:pt x="265033" y="279785"/>
                </a:lnTo>
                <a:lnTo>
                  <a:pt x="279805" y="283505"/>
                </a:lnTo>
                <a:lnTo>
                  <a:pt x="295810" y="285985"/>
                </a:lnTo>
                <a:lnTo>
                  <a:pt x="312638" y="287639"/>
                </a:lnTo>
                <a:lnTo>
                  <a:pt x="328474" y="288741"/>
                </a:lnTo>
                <a:lnTo>
                  <a:pt x="343650" y="289476"/>
                </a:lnTo>
                <a:lnTo>
                  <a:pt x="387856" y="290945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1" name="SMARTInkAnnotation118"/>
          <p:cNvSpPr/>
          <p:nvPr/>
        </p:nvSpPr>
        <p:spPr>
          <a:xfrm>
            <a:off x="3976688" y="4618038"/>
            <a:ext cx="249237" cy="336550"/>
          </a:xfrm>
          <a:custGeom>
            <a:avLst/>
            <a:gdLst/>
            <a:ahLst/>
            <a:cxnLst/>
            <a:rect l="0" t="0" r="0" b="0"/>
            <a:pathLst>
              <a:path w="248809" h="337640">
                <a:moveTo>
                  <a:pt x="193702" y="79321"/>
                </a:moveTo>
                <a:lnTo>
                  <a:pt x="153780" y="119244"/>
                </a:lnTo>
                <a:lnTo>
                  <a:pt x="145536" y="129027"/>
                </a:lnTo>
                <a:lnTo>
                  <a:pt x="136961" y="140168"/>
                </a:lnTo>
                <a:lnTo>
                  <a:pt x="128166" y="152212"/>
                </a:lnTo>
                <a:lnTo>
                  <a:pt x="119224" y="163321"/>
                </a:lnTo>
                <a:lnTo>
                  <a:pt x="110184" y="173806"/>
                </a:lnTo>
                <a:lnTo>
                  <a:pt x="101078" y="183875"/>
                </a:lnTo>
                <a:lnTo>
                  <a:pt x="91928" y="195205"/>
                </a:lnTo>
                <a:lnTo>
                  <a:pt x="82750" y="207377"/>
                </a:lnTo>
                <a:lnTo>
                  <a:pt x="73553" y="220110"/>
                </a:lnTo>
                <a:lnTo>
                  <a:pt x="64342" y="231677"/>
                </a:lnTo>
                <a:lnTo>
                  <a:pt x="55123" y="242467"/>
                </a:lnTo>
                <a:lnTo>
                  <a:pt x="45898" y="252740"/>
                </a:lnTo>
                <a:lnTo>
                  <a:pt x="38208" y="262667"/>
                </a:lnTo>
                <a:lnTo>
                  <a:pt x="31543" y="272364"/>
                </a:lnTo>
                <a:lnTo>
                  <a:pt x="25560" y="281907"/>
                </a:lnTo>
                <a:lnTo>
                  <a:pt x="20032" y="289808"/>
                </a:lnTo>
                <a:lnTo>
                  <a:pt x="14807" y="296616"/>
                </a:lnTo>
                <a:lnTo>
                  <a:pt x="9785" y="302693"/>
                </a:lnTo>
                <a:lnTo>
                  <a:pt x="6436" y="309824"/>
                </a:lnTo>
                <a:lnTo>
                  <a:pt x="4204" y="317656"/>
                </a:lnTo>
                <a:lnTo>
                  <a:pt x="621" y="337639"/>
                </a:lnTo>
                <a:lnTo>
                  <a:pt x="327" y="336199"/>
                </a:lnTo>
                <a:lnTo>
                  <a:pt x="0" y="326390"/>
                </a:lnTo>
                <a:lnTo>
                  <a:pt x="1453" y="321003"/>
                </a:lnTo>
                <a:lnTo>
                  <a:pt x="7172" y="310913"/>
                </a:lnTo>
                <a:lnTo>
                  <a:pt x="10852" y="304528"/>
                </a:lnTo>
                <a:lnTo>
                  <a:pt x="19046" y="289223"/>
                </a:lnTo>
                <a:lnTo>
                  <a:pt x="23386" y="279292"/>
                </a:lnTo>
                <a:lnTo>
                  <a:pt x="27819" y="268053"/>
                </a:lnTo>
                <a:lnTo>
                  <a:pt x="32313" y="255942"/>
                </a:lnTo>
                <a:lnTo>
                  <a:pt x="39928" y="241711"/>
                </a:lnTo>
                <a:lnTo>
                  <a:pt x="49622" y="226066"/>
                </a:lnTo>
                <a:lnTo>
                  <a:pt x="60704" y="209478"/>
                </a:lnTo>
                <a:lnTo>
                  <a:pt x="71170" y="192262"/>
                </a:lnTo>
                <a:lnTo>
                  <a:pt x="81227" y="174627"/>
                </a:lnTo>
                <a:lnTo>
                  <a:pt x="91009" y="156713"/>
                </a:lnTo>
                <a:lnTo>
                  <a:pt x="102149" y="140152"/>
                </a:lnTo>
                <a:lnTo>
                  <a:pt x="114194" y="124493"/>
                </a:lnTo>
                <a:lnTo>
                  <a:pt x="126843" y="109436"/>
                </a:lnTo>
                <a:lnTo>
                  <a:pt x="138354" y="94779"/>
                </a:lnTo>
                <a:lnTo>
                  <a:pt x="149106" y="80390"/>
                </a:lnTo>
                <a:lnTo>
                  <a:pt x="159354" y="66179"/>
                </a:lnTo>
                <a:lnTo>
                  <a:pt x="169264" y="53626"/>
                </a:lnTo>
                <a:lnTo>
                  <a:pt x="178949" y="42179"/>
                </a:lnTo>
                <a:lnTo>
                  <a:pt x="188486" y="31469"/>
                </a:lnTo>
                <a:lnTo>
                  <a:pt x="197921" y="22790"/>
                </a:lnTo>
                <a:lnTo>
                  <a:pt x="207291" y="15464"/>
                </a:lnTo>
                <a:lnTo>
                  <a:pt x="216616" y="9040"/>
                </a:lnTo>
                <a:lnTo>
                  <a:pt x="224372" y="4758"/>
                </a:lnTo>
                <a:lnTo>
                  <a:pt x="231083" y="1903"/>
                </a:lnTo>
                <a:lnTo>
                  <a:pt x="237095" y="0"/>
                </a:lnTo>
                <a:lnTo>
                  <a:pt x="241104" y="271"/>
                </a:lnTo>
                <a:lnTo>
                  <a:pt x="243776" y="1990"/>
                </a:lnTo>
                <a:lnTo>
                  <a:pt x="248065" y="8457"/>
                </a:lnTo>
                <a:lnTo>
                  <a:pt x="248651" y="17551"/>
                </a:lnTo>
                <a:lnTo>
                  <a:pt x="248808" y="24286"/>
                </a:lnTo>
                <a:lnTo>
                  <a:pt x="247373" y="30316"/>
                </a:lnTo>
                <a:lnTo>
                  <a:pt x="244876" y="35875"/>
                </a:lnTo>
                <a:lnTo>
                  <a:pt x="237999" y="46157"/>
                </a:lnTo>
                <a:lnTo>
                  <a:pt x="234009" y="51054"/>
                </a:lnTo>
                <a:lnTo>
                  <a:pt x="229810" y="55858"/>
                </a:lnTo>
                <a:lnTo>
                  <a:pt x="223932" y="62140"/>
                </a:lnTo>
                <a:lnTo>
                  <a:pt x="190937" y="95835"/>
                </a:lnTo>
                <a:lnTo>
                  <a:pt x="175779" y="111068"/>
                </a:lnTo>
                <a:lnTo>
                  <a:pt x="170977" y="114340"/>
                </a:lnTo>
                <a:lnTo>
                  <a:pt x="166237" y="116521"/>
                </a:lnTo>
                <a:lnTo>
                  <a:pt x="154924" y="120023"/>
                </a:lnTo>
                <a:lnTo>
                  <a:pt x="153996" y="118770"/>
                </a:lnTo>
                <a:lnTo>
                  <a:pt x="153377" y="116397"/>
                </a:lnTo>
                <a:lnTo>
                  <a:pt x="152139" y="10703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2" name="SMARTInkAnnotation119"/>
          <p:cNvSpPr/>
          <p:nvPr/>
        </p:nvSpPr>
        <p:spPr>
          <a:xfrm>
            <a:off x="4311650" y="4405313"/>
            <a:ext cx="66675" cy="333375"/>
          </a:xfrm>
          <a:custGeom>
            <a:avLst/>
            <a:gdLst/>
            <a:ahLst/>
            <a:cxnLst/>
            <a:rect l="0" t="0" r="0" b="0"/>
            <a:pathLst>
              <a:path w="66556" h="332510">
                <a:moveTo>
                  <a:pt x="66555" y="0"/>
                </a:moveTo>
                <a:lnTo>
                  <a:pt x="59201" y="7355"/>
                </a:lnTo>
                <a:lnTo>
                  <a:pt x="57034" y="11061"/>
                </a:lnTo>
                <a:lnTo>
                  <a:pt x="55589" y="15071"/>
                </a:lnTo>
                <a:lnTo>
                  <a:pt x="53985" y="25171"/>
                </a:lnTo>
                <a:lnTo>
                  <a:pt x="53556" y="32175"/>
                </a:lnTo>
                <a:lnTo>
                  <a:pt x="53271" y="39923"/>
                </a:lnTo>
                <a:lnTo>
                  <a:pt x="51542" y="48166"/>
                </a:lnTo>
                <a:lnTo>
                  <a:pt x="48849" y="56741"/>
                </a:lnTo>
                <a:lnTo>
                  <a:pt x="45515" y="65537"/>
                </a:lnTo>
                <a:lnTo>
                  <a:pt x="37705" y="87624"/>
                </a:lnTo>
                <a:lnTo>
                  <a:pt x="6452" y="180372"/>
                </a:lnTo>
                <a:lnTo>
                  <a:pt x="3396" y="194139"/>
                </a:lnTo>
                <a:lnTo>
                  <a:pt x="1358" y="207935"/>
                </a:lnTo>
                <a:lnTo>
                  <a:pt x="0" y="221751"/>
                </a:lnTo>
                <a:lnTo>
                  <a:pt x="633" y="235579"/>
                </a:lnTo>
                <a:lnTo>
                  <a:pt x="2595" y="249416"/>
                </a:lnTo>
                <a:lnTo>
                  <a:pt x="5443" y="263259"/>
                </a:lnTo>
                <a:lnTo>
                  <a:pt x="8880" y="275567"/>
                </a:lnTo>
                <a:lnTo>
                  <a:pt x="12711" y="286851"/>
                </a:lnTo>
                <a:lnTo>
                  <a:pt x="16805" y="297452"/>
                </a:lnTo>
                <a:lnTo>
                  <a:pt x="21073" y="306059"/>
                </a:lnTo>
                <a:lnTo>
                  <a:pt x="25458" y="313336"/>
                </a:lnTo>
                <a:lnTo>
                  <a:pt x="38846" y="332509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3" name="SMARTInkAnnotation120"/>
          <p:cNvSpPr/>
          <p:nvPr/>
        </p:nvSpPr>
        <p:spPr>
          <a:xfrm>
            <a:off x="4394200" y="4341813"/>
            <a:ext cx="649288" cy="409575"/>
          </a:xfrm>
          <a:custGeom>
            <a:avLst/>
            <a:gdLst/>
            <a:ahLst/>
            <a:cxnLst/>
            <a:rect l="0" t="0" r="0" b="0"/>
            <a:pathLst>
              <a:path w="648945" h="410062">
                <a:moveTo>
                  <a:pt x="108616" y="299415"/>
                </a:moveTo>
                <a:lnTo>
                  <a:pt x="101261" y="299415"/>
                </a:lnTo>
                <a:lnTo>
                  <a:pt x="81978" y="306770"/>
                </a:lnTo>
                <a:lnTo>
                  <a:pt x="64120" y="318698"/>
                </a:lnTo>
                <a:lnTo>
                  <a:pt x="57401" y="324586"/>
                </a:lnTo>
                <a:lnTo>
                  <a:pt x="49842" y="331589"/>
                </a:lnTo>
                <a:lnTo>
                  <a:pt x="22944" y="357596"/>
                </a:lnTo>
                <a:lnTo>
                  <a:pt x="19175" y="362833"/>
                </a:lnTo>
                <a:lnTo>
                  <a:pt x="14985" y="372756"/>
                </a:lnTo>
                <a:lnTo>
                  <a:pt x="9019" y="382298"/>
                </a:lnTo>
                <a:lnTo>
                  <a:pt x="0" y="393612"/>
                </a:lnTo>
                <a:lnTo>
                  <a:pt x="799" y="396079"/>
                </a:lnTo>
                <a:lnTo>
                  <a:pt x="9903" y="408081"/>
                </a:lnTo>
                <a:lnTo>
                  <a:pt x="12020" y="408804"/>
                </a:lnTo>
                <a:lnTo>
                  <a:pt x="30582" y="409965"/>
                </a:lnTo>
                <a:lnTo>
                  <a:pt x="38121" y="410061"/>
                </a:lnTo>
                <a:lnTo>
                  <a:pt x="44686" y="408585"/>
                </a:lnTo>
                <a:lnTo>
                  <a:pt x="62820" y="399153"/>
                </a:lnTo>
                <a:lnTo>
                  <a:pt x="78513" y="390951"/>
                </a:lnTo>
                <a:lnTo>
                  <a:pt x="91645" y="382174"/>
                </a:lnTo>
                <a:lnTo>
                  <a:pt x="102612" y="373142"/>
                </a:lnTo>
                <a:lnTo>
                  <a:pt x="112619" y="363997"/>
                </a:lnTo>
                <a:lnTo>
                  <a:pt x="134261" y="342838"/>
                </a:lnTo>
                <a:lnTo>
                  <a:pt x="141107" y="334522"/>
                </a:lnTo>
                <a:lnTo>
                  <a:pt x="147210" y="325898"/>
                </a:lnTo>
                <a:lnTo>
                  <a:pt x="160711" y="304646"/>
                </a:lnTo>
                <a:lnTo>
                  <a:pt x="162557" y="297635"/>
                </a:lnTo>
                <a:lnTo>
                  <a:pt x="163742" y="287946"/>
                </a:lnTo>
                <a:lnTo>
                  <a:pt x="163948" y="293622"/>
                </a:lnTo>
                <a:lnTo>
                  <a:pt x="162438" y="297092"/>
                </a:lnTo>
                <a:lnTo>
                  <a:pt x="154496" y="309331"/>
                </a:lnTo>
                <a:lnTo>
                  <a:pt x="152098" y="318190"/>
                </a:lnTo>
                <a:lnTo>
                  <a:pt x="151032" y="327258"/>
                </a:lnTo>
                <a:lnTo>
                  <a:pt x="150748" y="331832"/>
                </a:lnTo>
                <a:lnTo>
                  <a:pt x="152098" y="336420"/>
                </a:lnTo>
                <a:lnTo>
                  <a:pt x="159813" y="348693"/>
                </a:lnTo>
                <a:lnTo>
                  <a:pt x="164323" y="354553"/>
                </a:lnTo>
                <a:lnTo>
                  <a:pt x="170834" y="361379"/>
                </a:lnTo>
                <a:lnTo>
                  <a:pt x="176264" y="363815"/>
                </a:lnTo>
                <a:lnTo>
                  <a:pt x="190508" y="366522"/>
                </a:lnTo>
                <a:lnTo>
                  <a:pt x="197078" y="365704"/>
                </a:lnTo>
                <a:lnTo>
                  <a:pt x="202996" y="363620"/>
                </a:lnTo>
                <a:lnTo>
                  <a:pt x="208482" y="360691"/>
                </a:lnTo>
                <a:lnTo>
                  <a:pt x="222787" y="357437"/>
                </a:lnTo>
                <a:lnTo>
                  <a:pt x="240947" y="354451"/>
                </a:lnTo>
                <a:lnTo>
                  <a:pt x="252255" y="351499"/>
                </a:lnTo>
                <a:lnTo>
                  <a:pt x="264412" y="347992"/>
                </a:lnTo>
                <a:lnTo>
                  <a:pt x="275595" y="342576"/>
                </a:lnTo>
                <a:lnTo>
                  <a:pt x="286129" y="335886"/>
                </a:lnTo>
                <a:lnTo>
                  <a:pt x="296231" y="328347"/>
                </a:lnTo>
                <a:lnTo>
                  <a:pt x="319770" y="311760"/>
                </a:lnTo>
                <a:lnTo>
                  <a:pt x="332513" y="303027"/>
                </a:lnTo>
                <a:lnTo>
                  <a:pt x="345627" y="292586"/>
                </a:lnTo>
                <a:lnTo>
                  <a:pt x="358987" y="281008"/>
                </a:lnTo>
                <a:lnTo>
                  <a:pt x="372512" y="268671"/>
                </a:lnTo>
                <a:lnTo>
                  <a:pt x="384607" y="254288"/>
                </a:lnTo>
                <a:lnTo>
                  <a:pt x="395750" y="238543"/>
                </a:lnTo>
                <a:lnTo>
                  <a:pt x="406257" y="221888"/>
                </a:lnTo>
                <a:lnTo>
                  <a:pt x="417880" y="206167"/>
                </a:lnTo>
                <a:lnTo>
                  <a:pt x="430247" y="191068"/>
                </a:lnTo>
                <a:lnTo>
                  <a:pt x="443110" y="176384"/>
                </a:lnTo>
                <a:lnTo>
                  <a:pt x="454763" y="160437"/>
                </a:lnTo>
                <a:lnTo>
                  <a:pt x="465611" y="143647"/>
                </a:lnTo>
                <a:lnTo>
                  <a:pt x="475922" y="126298"/>
                </a:lnTo>
                <a:lnTo>
                  <a:pt x="484335" y="110113"/>
                </a:lnTo>
                <a:lnTo>
                  <a:pt x="491484" y="94704"/>
                </a:lnTo>
                <a:lnTo>
                  <a:pt x="497788" y="79814"/>
                </a:lnTo>
                <a:lnTo>
                  <a:pt x="508899" y="55059"/>
                </a:lnTo>
                <a:lnTo>
                  <a:pt x="514017" y="44147"/>
                </a:lnTo>
                <a:lnTo>
                  <a:pt x="517429" y="33794"/>
                </a:lnTo>
                <a:lnTo>
                  <a:pt x="519704" y="23813"/>
                </a:lnTo>
                <a:lnTo>
                  <a:pt x="521220" y="14081"/>
                </a:lnTo>
                <a:lnTo>
                  <a:pt x="520692" y="7592"/>
                </a:lnTo>
                <a:lnTo>
                  <a:pt x="518800" y="3266"/>
                </a:lnTo>
                <a:lnTo>
                  <a:pt x="516000" y="382"/>
                </a:lnTo>
                <a:lnTo>
                  <a:pt x="512593" y="0"/>
                </a:lnTo>
                <a:lnTo>
                  <a:pt x="508783" y="1284"/>
                </a:lnTo>
                <a:lnTo>
                  <a:pt x="504703" y="3679"/>
                </a:lnTo>
                <a:lnTo>
                  <a:pt x="496065" y="14551"/>
                </a:lnTo>
                <a:lnTo>
                  <a:pt x="491606" y="21760"/>
                </a:lnTo>
                <a:lnTo>
                  <a:pt x="485555" y="29645"/>
                </a:lnTo>
                <a:lnTo>
                  <a:pt x="478443" y="37981"/>
                </a:lnTo>
                <a:lnTo>
                  <a:pt x="470621" y="46616"/>
                </a:lnTo>
                <a:lnTo>
                  <a:pt x="463868" y="56992"/>
                </a:lnTo>
                <a:lnTo>
                  <a:pt x="457827" y="68527"/>
                </a:lnTo>
                <a:lnTo>
                  <a:pt x="452260" y="80835"/>
                </a:lnTo>
                <a:lnTo>
                  <a:pt x="447009" y="93659"/>
                </a:lnTo>
                <a:lnTo>
                  <a:pt x="441969" y="106826"/>
                </a:lnTo>
                <a:lnTo>
                  <a:pt x="437070" y="120222"/>
                </a:lnTo>
                <a:lnTo>
                  <a:pt x="430725" y="133772"/>
                </a:lnTo>
                <a:lnTo>
                  <a:pt x="423416" y="147422"/>
                </a:lnTo>
                <a:lnTo>
                  <a:pt x="415465" y="161141"/>
                </a:lnTo>
                <a:lnTo>
                  <a:pt x="410164" y="174905"/>
                </a:lnTo>
                <a:lnTo>
                  <a:pt x="406630" y="188700"/>
                </a:lnTo>
                <a:lnTo>
                  <a:pt x="404274" y="202514"/>
                </a:lnTo>
                <a:lnTo>
                  <a:pt x="402703" y="214802"/>
                </a:lnTo>
                <a:lnTo>
                  <a:pt x="401656" y="226073"/>
                </a:lnTo>
                <a:lnTo>
                  <a:pt x="400958" y="236665"/>
                </a:lnTo>
                <a:lnTo>
                  <a:pt x="400493" y="246806"/>
                </a:lnTo>
                <a:lnTo>
                  <a:pt x="399975" y="266284"/>
                </a:lnTo>
                <a:lnTo>
                  <a:pt x="401377" y="274249"/>
                </a:lnTo>
                <a:lnTo>
                  <a:pt x="403851" y="281098"/>
                </a:lnTo>
                <a:lnTo>
                  <a:pt x="410705" y="292813"/>
                </a:lnTo>
                <a:lnTo>
                  <a:pt x="418882" y="303152"/>
                </a:lnTo>
                <a:lnTo>
                  <a:pt x="423218" y="306524"/>
                </a:lnTo>
                <a:lnTo>
                  <a:pt x="427648" y="308773"/>
                </a:lnTo>
                <a:lnTo>
                  <a:pt x="432140" y="310272"/>
                </a:lnTo>
                <a:lnTo>
                  <a:pt x="445342" y="311937"/>
                </a:lnTo>
                <a:lnTo>
                  <a:pt x="453173" y="312381"/>
                </a:lnTo>
                <a:lnTo>
                  <a:pt x="459933" y="311138"/>
                </a:lnTo>
                <a:lnTo>
                  <a:pt x="476802" y="303573"/>
                </a:lnTo>
                <a:lnTo>
                  <a:pt x="493089" y="299107"/>
                </a:lnTo>
                <a:lnTo>
                  <a:pt x="508350" y="292608"/>
                </a:lnTo>
                <a:lnTo>
                  <a:pt x="513651" y="288719"/>
                </a:lnTo>
                <a:lnTo>
                  <a:pt x="517185" y="284587"/>
                </a:lnTo>
                <a:lnTo>
                  <a:pt x="522651" y="275891"/>
                </a:lnTo>
                <a:lnTo>
                  <a:pt x="530212" y="266895"/>
                </a:lnTo>
                <a:lnTo>
                  <a:pt x="532844" y="262341"/>
                </a:lnTo>
                <a:lnTo>
                  <a:pt x="536548" y="250116"/>
                </a:lnTo>
                <a:lnTo>
                  <a:pt x="537902" y="244802"/>
                </a:lnTo>
                <a:lnTo>
                  <a:pt x="530692" y="244235"/>
                </a:lnTo>
                <a:lnTo>
                  <a:pt x="527006" y="245695"/>
                </a:lnTo>
                <a:lnTo>
                  <a:pt x="518806" y="251422"/>
                </a:lnTo>
                <a:lnTo>
                  <a:pt x="516004" y="255105"/>
                </a:lnTo>
                <a:lnTo>
                  <a:pt x="514135" y="259099"/>
                </a:lnTo>
                <a:lnTo>
                  <a:pt x="512889" y="263301"/>
                </a:lnTo>
                <a:lnTo>
                  <a:pt x="512059" y="269182"/>
                </a:lnTo>
                <a:lnTo>
                  <a:pt x="511506" y="276181"/>
                </a:lnTo>
                <a:lnTo>
                  <a:pt x="510617" y="294825"/>
                </a:lnTo>
                <a:lnTo>
                  <a:pt x="510464" y="305410"/>
                </a:lnTo>
                <a:lnTo>
                  <a:pt x="511981" y="309569"/>
                </a:lnTo>
                <a:lnTo>
                  <a:pt x="517772" y="318295"/>
                </a:lnTo>
                <a:lnTo>
                  <a:pt x="521472" y="321238"/>
                </a:lnTo>
                <a:lnTo>
                  <a:pt x="525478" y="323200"/>
                </a:lnTo>
                <a:lnTo>
                  <a:pt x="534034" y="325380"/>
                </a:lnTo>
                <a:lnTo>
                  <a:pt x="542968" y="326349"/>
                </a:lnTo>
                <a:lnTo>
                  <a:pt x="556175" y="330885"/>
                </a:lnTo>
                <a:lnTo>
                  <a:pt x="570768" y="336492"/>
                </a:lnTo>
                <a:lnTo>
                  <a:pt x="587638" y="339649"/>
                </a:lnTo>
                <a:lnTo>
                  <a:pt x="597580" y="340388"/>
                </a:lnTo>
                <a:lnTo>
                  <a:pt x="611235" y="336611"/>
                </a:lnTo>
                <a:lnTo>
                  <a:pt x="630378" y="328998"/>
                </a:lnTo>
                <a:lnTo>
                  <a:pt x="637100" y="323852"/>
                </a:lnTo>
                <a:lnTo>
                  <a:pt x="648944" y="313269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4" name="SMARTInkAnnotation121"/>
          <p:cNvSpPr/>
          <p:nvPr/>
        </p:nvSpPr>
        <p:spPr>
          <a:xfrm>
            <a:off x="4654550" y="4502150"/>
            <a:ext cx="333375" cy="55563"/>
          </a:xfrm>
          <a:custGeom>
            <a:avLst/>
            <a:gdLst/>
            <a:ahLst/>
            <a:cxnLst/>
            <a:rect l="0" t="0" r="0" b="0"/>
            <a:pathLst>
              <a:path w="332511" h="55419">
                <a:moveTo>
                  <a:pt x="0" y="55418"/>
                </a:moveTo>
                <a:lnTo>
                  <a:pt x="27994" y="55418"/>
                </a:lnTo>
                <a:lnTo>
                  <a:pt x="35596" y="53878"/>
                </a:lnTo>
                <a:lnTo>
                  <a:pt x="43743" y="51313"/>
                </a:lnTo>
                <a:lnTo>
                  <a:pt x="52253" y="48063"/>
                </a:lnTo>
                <a:lnTo>
                  <a:pt x="61005" y="45896"/>
                </a:lnTo>
                <a:lnTo>
                  <a:pt x="69919" y="44452"/>
                </a:lnTo>
                <a:lnTo>
                  <a:pt x="78940" y="43489"/>
                </a:lnTo>
                <a:lnTo>
                  <a:pt x="91111" y="41308"/>
                </a:lnTo>
                <a:lnTo>
                  <a:pt x="105384" y="38314"/>
                </a:lnTo>
                <a:lnTo>
                  <a:pt x="121056" y="34779"/>
                </a:lnTo>
                <a:lnTo>
                  <a:pt x="137662" y="32422"/>
                </a:lnTo>
                <a:lnTo>
                  <a:pt x="154890" y="30851"/>
                </a:lnTo>
                <a:lnTo>
                  <a:pt x="172533" y="29804"/>
                </a:lnTo>
                <a:lnTo>
                  <a:pt x="190453" y="27566"/>
                </a:lnTo>
                <a:lnTo>
                  <a:pt x="208557" y="24535"/>
                </a:lnTo>
                <a:lnTo>
                  <a:pt x="33251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5" name="SMARTInkAnnotation122"/>
          <p:cNvSpPr/>
          <p:nvPr/>
        </p:nvSpPr>
        <p:spPr>
          <a:xfrm>
            <a:off x="5181600" y="4392613"/>
            <a:ext cx="165100" cy="220662"/>
          </a:xfrm>
          <a:custGeom>
            <a:avLst/>
            <a:gdLst/>
            <a:ahLst/>
            <a:cxnLst/>
            <a:rect l="0" t="0" r="0" b="0"/>
            <a:pathLst>
              <a:path w="164637" h="221659">
                <a:moveTo>
                  <a:pt x="0" y="13840"/>
                </a:moveTo>
                <a:lnTo>
                  <a:pt x="7355" y="13840"/>
                </a:lnTo>
                <a:lnTo>
                  <a:pt x="11061" y="12300"/>
                </a:lnTo>
                <a:lnTo>
                  <a:pt x="15071" y="9735"/>
                </a:lnTo>
                <a:lnTo>
                  <a:pt x="19284" y="6485"/>
                </a:lnTo>
                <a:lnTo>
                  <a:pt x="25171" y="4318"/>
                </a:lnTo>
                <a:lnTo>
                  <a:pt x="32175" y="2874"/>
                </a:lnTo>
                <a:lnTo>
                  <a:pt x="39923" y="1911"/>
                </a:lnTo>
                <a:lnTo>
                  <a:pt x="48167" y="1269"/>
                </a:lnTo>
                <a:lnTo>
                  <a:pt x="56742" y="841"/>
                </a:lnTo>
                <a:lnTo>
                  <a:pt x="74479" y="366"/>
                </a:lnTo>
                <a:lnTo>
                  <a:pt x="147805" y="0"/>
                </a:lnTo>
                <a:lnTo>
                  <a:pt x="153955" y="1534"/>
                </a:lnTo>
                <a:lnTo>
                  <a:pt x="158055" y="4097"/>
                </a:lnTo>
                <a:lnTo>
                  <a:pt x="160788" y="7345"/>
                </a:lnTo>
                <a:lnTo>
                  <a:pt x="162611" y="11049"/>
                </a:lnTo>
                <a:lnTo>
                  <a:pt x="163825" y="15058"/>
                </a:lnTo>
                <a:lnTo>
                  <a:pt x="164636" y="19270"/>
                </a:lnTo>
                <a:lnTo>
                  <a:pt x="162097" y="23618"/>
                </a:lnTo>
                <a:lnTo>
                  <a:pt x="157325" y="28055"/>
                </a:lnTo>
                <a:lnTo>
                  <a:pt x="151065" y="32553"/>
                </a:lnTo>
                <a:lnTo>
                  <a:pt x="145353" y="38631"/>
                </a:lnTo>
                <a:lnTo>
                  <a:pt x="140005" y="45761"/>
                </a:lnTo>
                <a:lnTo>
                  <a:pt x="134900" y="53593"/>
                </a:lnTo>
                <a:lnTo>
                  <a:pt x="129957" y="58815"/>
                </a:lnTo>
                <a:lnTo>
                  <a:pt x="125124" y="62296"/>
                </a:lnTo>
                <a:lnTo>
                  <a:pt x="120361" y="64617"/>
                </a:lnTo>
                <a:lnTo>
                  <a:pt x="115647" y="69243"/>
                </a:lnTo>
                <a:lnTo>
                  <a:pt x="110965" y="75405"/>
                </a:lnTo>
                <a:lnTo>
                  <a:pt x="106304" y="82593"/>
                </a:lnTo>
                <a:lnTo>
                  <a:pt x="98578" y="90463"/>
                </a:lnTo>
                <a:lnTo>
                  <a:pt x="88810" y="98789"/>
                </a:lnTo>
                <a:lnTo>
                  <a:pt x="77680" y="107418"/>
                </a:lnTo>
                <a:lnTo>
                  <a:pt x="68720" y="116250"/>
                </a:lnTo>
                <a:lnTo>
                  <a:pt x="61207" y="125216"/>
                </a:lnTo>
                <a:lnTo>
                  <a:pt x="54659" y="134272"/>
                </a:lnTo>
                <a:lnTo>
                  <a:pt x="48755" y="143389"/>
                </a:lnTo>
                <a:lnTo>
                  <a:pt x="43279" y="152545"/>
                </a:lnTo>
                <a:lnTo>
                  <a:pt x="38089" y="161729"/>
                </a:lnTo>
                <a:lnTo>
                  <a:pt x="34630" y="170929"/>
                </a:lnTo>
                <a:lnTo>
                  <a:pt x="32323" y="180142"/>
                </a:lnTo>
                <a:lnTo>
                  <a:pt x="30785" y="189362"/>
                </a:lnTo>
                <a:lnTo>
                  <a:pt x="31300" y="197049"/>
                </a:lnTo>
                <a:lnTo>
                  <a:pt x="33181" y="203712"/>
                </a:lnTo>
                <a:lnTo>
                  <a:pt x="41564" y="22165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6" name="SMARTInkAnnotation123"/>
          <p:cNvSpPr/>
          <p:nvPr/>
        </p:nvSpPr>
        <p:spPr>
          <a:xfrm>
            <a:off x="5237163" y="4683125"/>
            <a:ext cx="26987" cy="26988"/>
          </a:xfrm>
          <a:custGeom>
            <a:avLst/>
            <a:gdLst/>
            <a:ahLst/>
            <a:cxnLst/>
            <a:rect l="0" t="0" r="0" b="0"/>
            <a:pathLst>
              <a:path w="27709" h="27711">
                <a:moveTo>
                  <a:pt x="0" y="27710"/>
                </a:moveTo>
                <a:lnTo>
                  <a:pt x="0" y="15781"/>
                </a:lnTo>
                <a:lnTo>
                  <a:pt x="1539" y="15139"/>
                </a:lnTo>
                <a:lnTo>
                  <a:pt x="4104" y="14711"/>
                </a:lnTo>
                <a:lnTo>
                  <a:pt x="11928" y="14024"/>
                </a:lnTo>
                <a:lnTo>
                  <a:pt x="14110" y="12428"/>
                </a:lnTo>
                <a:lnTo>
                  <a:pt x="17103" y="9825"/>
                </a:lnTo>
                <a:lnTo>
                  <a:pt x="27708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7" name="SMARTInkAnnotation124"/>
          <p:cNvSpPr/>
          <p:nvPr/>
        </p:nvSpPr>
        <p:spPr>
          <a:xfrm>
            <a:off x="234950" y="5430838"/>
            <a:ext cx="230188" cy="304800"/>
          </a:xfrm>
          <a:custGeom>
            <a:avLst/>
            <a:gdLst/>
            <a:ahLst/>
            <a:cxnLst/>
            <a:rect l="0" t="0" r="0" b="0"/>
            <a:pathLst>
              <a:path w="228994" h="304544">
                <a:moveTo>
                  <a:pt x="0" y="27694"/>
                </a:moveTo>
                <a:lnTo>
                  <a:pt x="19283" y="27694"/>
                </a:lnTo>
                <a:lnTo>
                  <a:pt x="23631" y="26155"/>
                </a:lnTo>
                <a:lnTo>
                  <a:pt x="28069" y="23589"/>
                </a:lnTo>
                <a:lnTo>
                  <a:pt x="32567" y="20340"/>
                </a:lnTo>
                <a:lnTo>
                  <a:pt x="37105" y="18173"/>
                </a:lnTo>
                <a:lnTo>
                  <a:pt x="41670" y="16728"/>
                </a:lnTo>
                <a:lnTo>
                  <a:pt x="46253" y="15766"/>
                </a:lnTo>
                <a:lnTo>
                  <a:pt x="50847" y="15124"/>
                </a:lnTo>
                <a:lnTo>
                  <a:pt x="55450" y="14696"/>
                </a:lnTo>
                <a:lnTo>
                  <a:pt x="60057" y="14410"/>
                </a:lnTo>
                <a:lnTo>
                  <a:pt x="66208" y="12681"/>
                </a:lnTo>
                <a:lnTo>
                  <a:pt x="73387" y="9988"/>
                </a:lnTo>
                <a:lnTo>
                  <a:pt x="81252" y="6654"/>
                </a:lnTo>
                <a:lnTo>
                  <a:pt x="89574" y="4431"/>
                </a:lnTo>
                <a:lnTo>
                  <a:pt x="98201" y="2949"/>
                </a:lnTo>
                <a:lnTo>
                  <a:pt x="107031" y="1961"/>
                </a:lnTo>
                <a:lnTo>
                  <a:pt x="114457" y="1303"/>
                </a:lnTo>
                <a:lnTo>
                  <a:pt x="120947" y="863"/>
                </a:lnTo>
                <a:lnTo>
                  <a:pt x="132263" y="375"/>
                </a:lnTo>
                <a:lnTo>
                  <a:pt x="147289" y="101"/>
                </a:lnTo>
                <a:lnTo>
                  <a:pt x="170808" y="0"/>
                </a:lnTo>
                <a:lnTo>
                  <a:pt x="173908" y="1535"/>
                </a:lnTo>
                <a:lnTo>
                  <a:pt x="175975" y="4097"/>
                </a:lnTo>
                <a:lnTo>
                  <a:pt x="177353" y="7344"/>
                </a:lnTo>
                <a:lnTo>
                  <a:pt x="178884" y="15058"/>
                </a:lnTo>
                <a:lnTo>
                  <a:pt x="179292" y="19270"/>
                </a:lnTo>
                <a:lnTo>
                  <a:pt x="178025" y="22078"/>
                </a:lnTo>
                <a:lnTo>
                  <a:pt x="175641" y="23950"/>
                </a:lnTo>
                <a:lnTo>
                  <a:pt x="172512" y="25198"/>
                </a:lnTo>
                <a:lnTo>
                  <a:pt x="168887" y="27570"/>
                </a:lnTo>
                <a:lnTo>
                  <a:pt x="164930" y="30690"/>
                </a:lnTo>
                <a:lnTo>
                  <a:pt x="160754" y="34309"/>
                </a:lnTo>
                <a:lnTo>
                  <a:pt x="157969" y="38262"/>
                </a:lnTo>
                <a:lnTo>
                  <a:pt x="154875" y="46759"/>
                </a:lnTo>
                <a:lnTo>
                  <a:pt x="149395" y="55666"/>
                </a:lnTo>
                <a:lnTo>
                  <a:pt x="145778" y="60197"/>
                </a:lnTo>
                <a:lnTo>
                  <a:pt x="141828" y="64757"/>
                </a:lnTo>
                <a:lnTo>
                  <a:pt x="137655" y="69336"/>
                </a:lnTo>
                <a:lnTo>
                  <a:pt x="127252" y="80391"/>
                </a:lnTo>
                <a:lnTo>
                  <a:pt x="126398" y="82837"/>
                </a:lnTo>
                <a:lnTo>
                  <a:pt x="125449" y="89661"/>
                </a:lnTo>
                <a:lnTo>
                  <a:pt x="125028" y="97825"/>
                </a:lnTo>
                <a:lnTo>
                  <a:pt x="124916" y="102157"/>
                </a:lnTo>
                <a:lnTo>
                  <a:pt x="126380" y="105045"/>
                </a:lnTo>
                <a:lnTo>
                  <a:pt x="128896" y="106971"/>
                </a:lnTo>
                <a:lnTo>
                  <a:pt x="132112" y="108254"/>
                </a:lnTo>
                <a:lnTo>
                  <a:pt x="137335" y="110649"/>
                </a:lnTo>
                <a:lnTo>
                  <a:pt x="151349" y="117416"/>
                </a:lnTo>
                <a:lnTo>
                  <a:pt x="157857" y="121375"/>
                </a:lnTo>
                <a:lnTo>
                  <a:pt x="163735" y="125554"/>
                </a:lnTo>
                <a:lnTo>
                  <a:pt x="169193" y="129880"/>
                </a:lnTo>
                <a:lnTo>
                  <a:pt x="175910" y="134303"/>
                </a:lnTo>
                <a:lnTo>
                  <a:pt x="183467" y="138791"/>
                </a:lnTo>
                <a:lnTo>
                  <a:pt x="191584" y="143322"/>
                </a:lnTo>
                <a:lnTo>
                  <a:pt x="198535" y="147883"/>
                </a:lnTo>
                <a:lnTo>
                  <a:pt x="204708" y="152463"/>
                </a:lnTo>
                <a:lnTo>
                  <a:pt x="210363" y="157055"/>
                </a:lnTo>
                <a:lnTo>
                  <a:pt x="214133" y="163195"/>
                </a:lnTo>
                <a:lnTo>
                  <a:pt x="216646" y="170368"/>
                </a:lnTo>
                <a:lnTo>
                  <a:pt x="218322" y="178228"/>
                </a:lnTo>
                <a:lnTo>
                  <a:pt x="220978" y="186547"/>
                </a:lnTo>
                <a:lnTo>
                  <a:pt x="224288" y="195172"/>
                </a:lnTo>
                <a:lnTo>
                  <a:pt x="228035" y="204001"/>
                </a:lnTo>
                <a:lnTo>
                  <a:pt x="228993" y="212966"/>
                </a:lnTo>
                <a:lnTo>
                  <a:pt x="228092" y="222020"/>
                </a:lnTo>
                <a:lnTo>
                  <a:pt x="225952" y="231136"/>
                </a:lnTo>
                <a:lnTo>
                  <a:pt x="221447" y="238752"/>
                </a:lnTo>
                <a:lnTo>
                  <a:pt x="215365" y="245369"/>
                </a:lnTo>
                <a:lnTo>
                  <a:pt x="208231" y="251320"/>
                </a:lnTo>
                <a:lnTo>
                  <a:pt x="198857" y="256826"/>
                </a:lnTo>
                <a:lnTo>
                  <a:pt x="187989" y="262037"/>
                </a:lnTo>
                <a:lnTo>
                  <a:pt x="176126" y="267050"/>
                </a:lnTo>
                <a:lnTo>
                  <a:pt x="154735" y="276725"/>
                </a:lnTo>
                <a:lnTo>
                  <a:pt x="144720" y="281460"/>
                </a:lnTo>
                <a:lnTo>
                  <a:pt x="133425" y="286156"/>
                </a:lnTo>
                <a:lnTo>
                  <a:pt x="121277" y="290827"/>
                </a:lnTo>
                <a:lnTo>
                  <a:pt x="108561" y="295480"/>
                </a:lnTo>
                <a:lnTo>
                  <a:pt x="97004" y="298581"/>
                </a:lnTo>
                <a:lnTo>
                  <a:pt x="86221" y="300649"/>
                </a:lnTo>
                <a:lnTo>
                  <a:pt x="75953" y="302028"/>
                </a:lnTo>
                <a:lnTo>
                  <a:pt x="66029" y="302947"/>
                </a:lnTo>
                <a:lnTo>
                  <a:pt x="56335" y="303560"/>
                </a:lnTo>
                <a:lnTo>
                  <a:pt x="38892" y="304241"/>
                </a:lnTo>
                <a:lnTo>
                  <a:pt x="26009" y="304543"/>
                </a:lnTo>
                <a:lnTo>
                  <a:pt x="20418" y="303085"/>
                </a:lnTo>
                <a:lnTo>
                  <a:pt x="15151" y="300573"/>
                </a:lnTo>
                <a:lnTo>
                  <a:pt x="0" y="290931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8" name="SMARTInkAnnotation125"/>
          <p:cNvSpPr/>
          <p:nvPr/>
        </p:nvSpPr>
        <p:spPr>
          <a:xfrm>
            <a:off x="-12700" y="5278438"/>
            <a:ext cx="728663" cy="604837"/>
          </a:xfrm>
          <a:custGeom>
            <a:avLst/>
            <a:gdLst/>
            <a:ahLst/>
            <a:cxnLst/>
            <a:rect l="0" t="0" r="0" b="0"/>
            <a:pathLst>
              <a:path w="727953" h="604935">
                <a:moveTo>
                  <a:pt x="150731" y="0"/>
                </a:moveTo>
                <a:lnTo>
                  <a:pt x="150731" y="7355"/>
                </a:lnTo>
                <a:lnTo>
                  <a:pt x="147652" y="11061"/>
                </a:lnTo>
                <a:lnTo>
                  <a:pt x="128609" y="26710"/>
                </a:lnTo>
                <a:lnTo>
                  <a:pt x="120589" y="36280"/>
                </a:lnTo>
                <a:lnTo>
                  <a:pt x="78241" y="92175"/>
                </a:lnTo>
                <a:lnTo>
                  <a:pt x="66998" y="110710"/>
                </a:lnTo>
                <a:lnTo>
                  <a:pt x="56424" y="130765"/>
                </a:lnTo>
                <a:lnTo>
                  <a:pt x="46296" y="151831"/>
                </a:lnTo>
                <a:lnTo>
                  <a:pt x="36465" y="173572"/>
                </a:lnTo>
                <a:lnTo>
                  <a:pt x="17332" y="218254"/>
                </a:lnTo>
                <a:lnTo>
                  <a:pt x="10999" y="242485"/>
                </a:lnTo>
                <a:lnTo>
                  <a:pt x="6777" y="267875"/>
                </a:lnTo>
                <a:lnTo>
                  <a:pt x="3962" y="294038"/>
                </a:lnTo>
                <a:lnTo>
                  <a:pt x="2085" y="320715"/>
                </a:lnTo>
                <a:lnTo>
                  <a:pt x="834" y="347737"/>
                </a:lnTo>
                <a:lnTo>
                  <a:pt x="0" y="374988"/>
                </a:lnTo>
                <a:lnTo>
                  <a:pt x="2523" y="400853"/>
                </a:lnTo>
                <a:lnTo>
                  <a:pt x="7284" y="425792"/>
                </a:lnTo>
                <a:lnTo>
                  <a:pt x="13535" y="450116"/>
                </a:lnTo>
                <a:lnTo>
                  <a:pt x="22322" y="472489"/>
                </a:lnTo>
                <a:lnTo>
                  <a:pt x="32797" y="493562"/>
                </a:lnTo>
                <a:lnTo>
                  <a:pt x="44399" y="513768"/>
                </a:lnTo>
                <a:lnTo>
                  <a:pt x="58292" y="531858"/>
                </a:lnTo>
                <a:lnTo>
                  <a:pt x="73711" y="548535"/>
                </a:lnTo>
                <a:lnTo>
                  <a:pt x="90148" y="564272"/>
                </a:lnTo>
                <a:lnTo>
                  <a:pt x="108803" y="576302"/>
                </a:lnTo>
                <a:lnTo>
                  <a:pt x="128937" y="585862"/>
                </a:lnTo>
                <a:lnTo>
                  <a:pt x="150056" y="593774"/>
                </a:lnTo>
                <a:lnTo>
                  <a:pt x="173372" y="599049"/>
                </a:lnTo>
                <a:lnTo>
                  <a:pt x="198152" y="602566"/>
                </a:lnTo>
                <a:lnTo>
                  <a:pt x="223909" y="604911"/>
                </a:lnTo>
                <a:lnTo>
                  <a:pt x="251856" y="604934"/>
                </a:lnTo>
                <a:lnTo>
                  <a:pt x="281263" y="603410"/>
                </a:lnTo>
                <a:lnTo>
                  <a:pt x="311643" y="600855"/>
                </a:lnTo>
                <a:lnTo>
                  <a:pt x="342672" y="596073"/>
                </a:lnTo>
                <a:lnTo>
                  <a:pt x="374134" y="589806"/>
                </a:lnTo>
                <a:lnTo>
                  <a:pt x="405885" y="582550"/>
                </a:lnTo>
                <a:lnTo>
                  <a:pt x="436288" y="573093"/>
                </a:lnTo>
                <a:lnTo>
                  <a:pt x="465793" y="562171"/>
                </a:lnTo>
                <a:lnTo>
                  <a:pt x="494700" y="550272"/>
                </a:lnTo>
                <a:lnTo>
                  <a:pt x="521668" y="536181"/>
                </a:lnTo>
                <a:lnTo>
                  <a:pt x="547343" y="520629"/>
                </a:lnTo>
                <a:lnTo>
                  <a:pt x="572157" y="504104"/>
                </a:lnTo>
                <a:lnTo>
                  <a:pt x="594858" y="486930"/>
                </a:lnTo>
                <a:lnTo>
                  <a:pt x="616149" y="469323"/>
                </a:lnTo>
                <a:lnTo>
                  <a:pt x="636500" y="451427"/>
                </a:lnTo>
                <a:lnTo>
                  <a:pt x="654686" y="431800"/>
                </a:lnTo>
                <a:lnTo>
                  <a:pt x="671429" y="411018"/>
                </a:lnTo>
                <a:lnTo>
                  <a:pt x="687208" y="389466"/>
                </a:lnTo>
                <a:lnTo>
                  <a:pt x="699267" y="365862"/>
                </a:lnTo>
                <a:lnTo>
                  <a:pt x="708846" y="340890"/>
                </a:lnTo>
                <a:lnTo>
                  <a:pt x="716771" y="315005"/>
                </a:lnTo>
                <a:lnTo>
                  <a:pt x="722055" y="290052"/>
                </a:lnTo>
                <a:lnTo>
                  <a:pt x="725577" y="265720"/>
                </a:lnTo>
                <a:lnTo>
                  <a:pt x="727925" y="241801"/>
                </a:lnTo>
                <a:lnTo>
                  <a:pt x="727952" y="219698"/>
                </a:lnTo>
                <a:lnTo>
                  <a:pt x="726429" y="198805"/>
                </a:lnTo>
                <a:lnTo>
                  <a:pt x="723875" y="178718"/>
                </a:lnTo>
                <a:lnTo>
                  <a:pt x="717554" y="160709"/>
                </a:lnTo>
                <a:lnTo>
                  <a:pt x="708722" y="144085"/>
                </a:lnTo>
                <a:lnTo>
                  <a:pt x="698216" y="128383"/>
                </a:lnTo>
                <a:lnTo>
                  <a:pt x="685055" y="113298"/>
                </a:lnTo>
                <a:lnTo>
                  <a:pt x="670122" y="98623"/>
                </a:lnTo>
                <a:lnTo>
                  <a:pt x="654010" y="84221"/>
                </a:lnTo>
                <a:lnTo>
                  <a:pt x="635572" y="74620"/>
                </a:lnTo>
                <a:lnTo>
                  <a:pt x="615582" y="68219"/>
                </a:lnTo>
                <a:lnTo>
                  <a:pt x="594559" y="63952"/>
                </a:lnTo>
                <a:lnTo>
                  <a:pt x="572847" y="61108"/>
                </a:lnTo>
                <a:lnTo>
                  <a:pt x="550675" y="59211"/>
                </a:lnTo>
                <a:lnTo>
                  <a:pt x="528196" y="57947"/>
                </a:lnTo>
                <a:lnTo>
                  <a:pt x="505514" y="58643"/>
                </a:lnTo>
                <a:lnTo>
                  <a:pt x="482695" y="60647"/>
                </a:lnTo>
                <a:lnTo>
                  <a:pt x="459786" y="63522"/>
                </a:lnTo>
                <a:lnTo>
                  <a:pt x="438356" y="68518"/>
                </a:lnTo>
                <a:lnTo>
                  <a:pt x="417911" y="74927"/>
                </a:lnTo>
                <a:lnTo>
                  <a:pt x="398124" y="82278"/>
                </a:lnTo>
                <a:lnTo>
                  <a:pt x="378775" y="91798"/>
                </a:lnTo>
                <a:lnTo>
                  <a:pt x="359718" y="102762"/>
                </a:lnTo>
                <a:lnTo>
                  <a:pt x="340855" y="114690"/>
                </a:lnTo>
                <a:lnTo>
                  <a:pt x="325202" y="127260"/>
                </a:lnTo>
                <a:lnTo>
                  <a:pt x="311687" y="140258"/>
                </a:lnTo>
                <a:lnTo>
                  <a:pt x="299599" y="153542"/>
                </a:lnTo>
                <a:lnTo>
                  <a:pt x="288461" y="167016"/>
                </a:lnTo>
                <a:lnTo>
                  <a:pt x="277957" y="180616"/>
                </a:lnTo>
                <a:lnTo>
                  <a:pt x="247713" y="221673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9" name="SMARTInkAnnotation126"/>
          <p:cNvSpPr/>
          <p:nvPr/>
        </p:nvSpPr>
        <p:spPr>
          <a:xfrm>
            <a:off x="3006725" y="5805488"/>
            <a:ext cx="331788" cy="26987"/>
          </a:xfrm>
          <a:custGeom>
            <a:avLst/>
            <a:gdLst/>
            <a:ahLst/>
            <a:cxnLst/>
            <a:rect l="0" t="0" r="0" b="0"/>
            <a:pathLst>
              <a:path w="332510" h="27710">
                <a:moveTo>
                  <a:pt x="0" y="27709"/>
                </a:moveTo>
                <a:lnTo>
                  <a:pt x="139032" y="27709"/>
                </a:lnTo>
                <a:lnTo>
                  <a:pt x="151185" y="26170"/>
                </a:lnTo>
                <a:lnTo>
                  <a:pt x="162366" y="23605"/>
                </a:lnTo>
                <a:lnTo>
                  <a:pt x="172898" y="20355"/>
                </a:lnTo>
                <a:lnTo>
                  <a:pt x="182999" y="18188"/>
                </a:lnTo>
                <a:lnTo>
                  <a:pt x="192811" y="16743"/>
                </a:lnTo>
                <a:lnTo>
                  <a:pt x="202432" y="15781"/>
                </a:lnTo>
                <a:lnTo>
                  <a:pt x="213463" y="15139"/>
                </a:lnTo>
                <a:lnTo>
                  <a:pt x="238036" y="14425"/>
                </a:lnTo>
                <a:lnTo>
                  <a:pt x="274988" y="13930"/>
                </a:lnTo>
                <a:lnTo>
                  <a:pt x="332319" y="13855"/>
                </a:lnTo>
                <a:lnTo>
                  <a:pt x="332382" y="12315"/>
                </a:lnTo>
                <a:lnTo>
                  <a:pt x="332509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0" name="SMARTInkAnnotation127"/>
          <p:cNvSpPr/>
          <p:nvPr/>
        </p:nvSpPr>
        <p:spPr>
          <a:xfrm>
            <a:off x="3144838" y="5721350"/>
            <a:ext cx="28575" cy="207963"/>
          </a:xfrm>
          <a:custGeom>
            <a:avLst/>
            <a:gdLst/>
            <a:ahLst/>
            <a:cxnLst/>
            <a:rect l="0" t="0" r="0" b="0"/>
            <a:pathLst>
              <a:path w="27710" h="207819">
                <a:moveTo>
                  <a:pt x="27709" y="0"/>
                </a:moveTo>
                <a:lnTo>
                  <a:pt x="27709" y="46253"/>
                </a:lnTo>
                <a:lnTo>
                  <a:pt x="26169" y="52387"/>
                </a:lnTo>
                <a:lnTo>
                  <a:pt x="23604" y="59555"/>
                </a:lnTo>
                <a:lnTo>
                  <a:pt x="20354" y="67413"/>
                </a:lnTo>
                <a:lnTo>
                  <a:pt x="18187" y="77269"/>
                </a:lnTo>
                <a:lnTo>
                  <a:pt x="16743" y="88458"/>
                </a:lnTo>
                <a:lnTo>
                  <a:pt x="15780" y="100536"/>
                </a:lnTo>
                <a:lnTo>
                  <a:pt x="15138" y="113206"/>
                </a:lnTo>
                <a:lnTo>
                  <a:pt x="14425" y="139598"/>
                </a:lnTo>
                <a:lnTo>
                  <a:pt x="12695" y="150023"/>
                </a:lnTo>
                <a:lnTo>
                  <a:pt x="10003" y="158512"/>
                </a:lnTo>
                <a:lnTo>
                  <a:pt x="6669" y="165711"/>
                </a:lnTo>
                <a:lnTo>
                  <a:pt x="4445" y="172050"/>
                </a:lnTo>
                <a:lnTo>
                  <a:pt x="2964" y="177815"/>
                </a:lnTo>
                <a:lnTo>
                  <a:pt x="1975" y="183198"/>
                </a:lnTo>
                <a:lnTo>
                  <a:pt x="1317" y="188326"/>
                </a:lnTo>
                <a:lnTo>
                  <a:pt x="878" y="193284"/>
                </a:lnTo>
                <a:lnTo>
                  <a:pt x="0" y="20781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1" name="SMARTInkAnnotation128"/>
          <p:cNvSpPr/>
          <p:nvPr/>
        </p:nvSpPr>
        <p:spPr>
          <a:xfrm>
            <a:off x="2954338" y="5568950"/>
            <a:ext cx="506412" cy="498475"/>
          </a:xfrm>
          <a:custGeom>
            <a:avLst/>
            <a:gdLst/>
            <a:ahLst/>
            <a:cxnLst/>
            <a:rect l="0" t="0" r="0" b="0"/>
            <a:pathLst>
              <a:path w="506176" h="497235">
                <a:moveTo>
                  <a:pt x="232534" y="0"/>
                </a:moveTo>
                <a:lnTo>
                  <a:pt x="225179" y="7355"/>
                </a:lnTo>
                <a:lnTo>
                  <a:pt x="219934" y="9521"/>
                </a:lnTo>
                <a:lnTo>
                  <a:pt x="205895" y="11928"/>
                </a:lnTo>
                <a:lnTo>
                  <a:pt x="196302" y="15649"/>
                </a:lnTo>
                <a:lnTo>
                  <a:pt x="185289" y="21208"/>
                </a:lnTo>
                <a:lnTo>
                  <a:pt x="173328" y="27993"/>
                </a:lnTo>
                <a:lnTo>
                  <a:pt x="162275" y="37135"/>
                </a:lnTo>
                <a:lnTo>
                  <a:pt x="151828" y="47847"/>
                </a:lnTo>
                <a:lnTo>
                  <a:pt x="141785" y="59608"/>
                </a:lnTo>
                <a:lnTo>
                  <a:pt x="130471" y="72065"/>
                </a:lnTo>
                <a:lnTo>
                  <a:pt x="105584" y="98223"/>
                </a:lnTo>
                <a:lnTo>
                  <a:pt x="94022" y="111663"/>
                </a:lnTo>
                <a:lnTo>
                  <a:pt x="83235" y="125242"/>
                </a:lnTo>
                <a:lnTo>
                  <a:pt x="72965" y="138913"/>
                </a:lnTo>
                <a:lnTo>
                  <a:pt x="63039" y="154184"/>
                </a:lnTo>
                <a:lnTo>
                  <a:pt x="53344" y="170523"/>
                </a:lnTo>
                <a:lnTo>
                  <a:pt x="43801" y="187573"/>
                </a:lnTo>
                <a:lnTo>
                  <a:pt x="35900" y="203558"/>
                </a:lnTo>
                <a:lnTo>
                  <a:pt x="29093" y="218832"/>
                </a:lnTo>
                <a:lnTo>
                  <a:pt x="23016" y="233633"/>
                </a:lnTo>
                <a:lnTo>
                  <a:pt x="17425" y="249659"/>
                </a:lnTo>
                <a:lnTo>
                  <a:pt x="12158" y="266500"/>
                </a:lnTo>
                <a:lnTo>
                  <a:pt x="7108" y="283885"/>
                </a:lnTo>
                <a:lnTo>
                  <a:pt x="3741" y="301632"/>
                </a:lnTo>
                <a:lnTo>
                  <a:pt x="1496" y="319621"/>
                </a:lnTo>
                <a:lnTo>
                  <a:pt x="0" y="337772"/>
                </a:lnTo>
                <a:lnTo>
                  <a:pt x="541" y="354490"/>
                </a:lnTo>
                <a:lnTo>
                  <a:pt x="2442" y="370254"/>
                </a:lnTo>
                <a:lnTo>
                  <a:pt x="5248" y="385381"/>
                </a:lnTo>
                <a:lnTo>
                  <a:pt x="10198" y="400084"/>
                </a:lnTo>
                <a:lnTo>
                  <a:pt x="16577" y="414505"/>
                </a:lnTo>
                <a:lnTo>
                  <a:pt x="23908" y="428736"/>
                </a:lnTo>
                <a:lnTo>
                  <a:pt x="31874" y="439763"/>
                </a:lnTo>
                <a:lnTo>
                  <a:pt x="40264" y="448654"/>
                </a:lnTo>
                <a:lnTo>
                  <a:pt x="48936" y="456121"/>
                </a:lnTo>
                <a:lnTo>
                  <a:pt x="57796" y="464177"/>
                </a:lnTo>
                <a:lnTo>
                  <a:pt x="75850" y="481339"/>
                </a:lnTo>
                <a:lnTo>
                  <a:pt x="88054" y="487147"/>
                </a:lnTo>
                <a:lnTo>
                  <a:pt x="102347" y="491020"/>
                </a:lnTo>
                <a:lnTo>
                  <a:pt x="118034" y="493601"/>
                </a:lnTo>
                <a:lnTo>
                  <a:pt x="133110" y="495322"/>
                </a:lnTo>
                <a:lnTo>
                  <a:pt x="147778" y="496469"/>
                </a:lnTo>
                <a:lnTo>
                  <a:pt x="162175" y="497234"/>
                </a:lnTo>
                <a:lnTo>
                  <a:pt x="176392" y="496205"/>
                </a:lnTo>
                <a:lnTo>
                  <a:pt x="190488" y="493979"/>
                </a:lnTo>
                <a:lnTo>
                  <a:pt x="220004" y="487400"/>
                </a:lnTo>
                <a:lnTo>
                  <a:pt x="253648" y="479346"/>
                </a:lnTo>
                <a:lnTo>
                  <a:pt x="269701" y="473503"/>
                </a:lnTo>
                <a:lnTo>
                  <a:pt x="285021" y="466529"/>
                </a:lnTo>
                <a:lnTo>
                  <a:pt x="299852" y="458801"/>
                </a:lnTo>
                <a:lnTo>
                  <a:pt x="314358" y="450571"/>
                </a:lnTo>
                <a:lnTo>
                  <a:pt x="328647" y="442004"/>
                </a:lnTo>
                <a:lnTo>
                  <a:pt x="342792" y="433215"/>
                </a:lnTo>
                <a:lnTo>
                  <a:pt x="356839" y="422737"/>
                </a:lnTo>
                <a:lnTo>
                  <a:pt x="370822" y="411134"/>
                </a:lnTo>
                <a:lnTo>
                  <a:pt x="384762" y="398780"/>
                </a:lnTo>
                <a:lnTo>
                  <a:pt x="412567" y="372738"/>
                </a:lnTo>
                <a:lnTo>
                  <a:pt x="426447" y="359329"/>
                </a:lnTo>
                <a:lnTo>
                  <a:pt x="437239" y="344231"/>
                </a:lnTo>
                <a:lnTo>
                  <a:pt x="445974" y="328008"/>
                </a:lnTo>
                <a:lnTo>
                  <a:pt x="453336" y="311036"/>
                </a:lnTo>
                <a:lnTo>
                  <a:pt x="469727" y="275758"/>
                </a:lnTo>
                <a:lnTo>
                  <a:pt x="478408" y="257729"/>
                </a:lnTo>
                <a:lnTo>
                  <a:pt x="485735" y="241092"/>
                </a:lnTo>
                <a:lnTo>
                  <a:pt x="492159" y="225382"/>
                </a:lnTo>
                <a:lnTo>
                  <a:pt x="497981" y="210291"/>
                </a:lnTo>
                <a:lnTo>
                  <a:pt x="501862" y="194073"/>
                </a:lnTo>
                <a:lnTo>
                  <a:pt x="504449" y="177103"/>
                </a:lnTo>
                <a:lnTo>
                  <a:pt x="506175" y="159632"/>
                </a:lnTo>
                <a:lnTo>
                  <a:pt x="505785" y="143367"/>
                </a:lnTo>
                <a:lnTo>
                  <a:pt x="503986" y="127905"/>
                </a:lnTo>
                <a:lnTo>
                  <a:pt x="501248" y="112979"/>
                </a:lnTo>
                <a:lnTo>
                  <a:pt x="497882" y="99950"/>
                </a:lnTo>
                <a:lnTo>
                  <a:pt x="494100" y="88185"/>
                </a:lnTo>
                <a:lnTo>
                  <a:pt x="490038" y="77262"/>
                </a:lnTo>
                <a:lnTo>
                  <a:pt x="484252" y="66902"/>
                </a:lnTo>
                <a:lnTo>
                  <a:pt x="477315" y="56916"/>
                </a:lnTo>
                <a:lnTo>
                  <a:pt x="469612" y="47180"/>
                </a:lnTo>
                <a:lnTo>
                  <a:pt x="461399" y="40690"/>
                </a:lnTo>
                <a:lnTo>
                  <a:pt x="452843" y="36363"/>
                </a:lnTo>
                <a:lnTo>
                  <a:pt x="444061" y="33479"/>
                </a:lnTo>
                <a:lnTo>
                  <a:pt x="433589" y="31555"/>
                </a:lnTo>
                <a:lnTo>
                  <a:pt x="421989" y="30273"/>
                </a:lnTo>
                <a:lnTo>
                  <a:pt x="409637" y="29418"/>
                </a:lnTo>
                <a:lnTo>
                  <a:pt x="396785" y="28849"/>
                </a:lnTo>
                <a:lnTo>
                  <a:pt x="370188" y="28215"/>
                </a:lnTo>
                <a:lnTo>
                  <a:pt x="356631" y="29586"/>
                </a:lnTo>
                <a:lnTo>
                  <a:pt x="342974" y="32039"/>
                </a:lnTo>
                <a:lnTo>
                  <a:pt x="329252" y="35214"/>
                </a:lnTo>
                <a:lnTo>
                  <a:pt x="315485" y="38870"/>
                </a:lnTo>
                <a:lnTo>
                  <a:pt x="287874" y="47037"/>
                </a:lnTo>
                <a:lnTo>
                  <a:pt x="275585" y="51370"/>
                </a:lnTo>
                <a:lnTo>
                  <a:pt x="264313" y="55798"/>
                </a:lnTo>
                <a:lnTo>
                  <a:pt x="253720" y="60289"/>
                </a:lnTo>
                <a:lnTo>
                  <a:pt x="245119" y="64823"/>
                </a:lnTo>
                <a:lnTo>
                  <a:pt x="231457" y="73966"/>
                </a:lnTo>
                <a:lnTo>
                  <a:pt x="218679" y="8312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2" name="SMARTInkAnnotation129"/>
          <p:cNvSpPr/>
          <p:nvPr/>
        </p:nvSpPr>
        <p:spPr>
          <a:xfrm>
            <a:off x="5513388" y="5776913"/>
            <a:ext cx="277812" cy="28575"/>
          </a:xfrm>
          <a:custGeom>
            <a:avLst/>
            <a:gdLst/>
            <a:ahLst/>
            <a:cxnLst/>
            <a:rect l="0" t="0" r="0" b="0"/>
            <a:pathLst>
              <a:path w="277091" h="27709">
                <a:moveTo>
                  <a:pt x="0" y="27708"/>
                </a:moveTo>
                <a:lnTo>
                  <a:pt x="0" y="20354"/>
                </a:lnTo>
                <a:lnTo>
                  <a:pt x="1539" y="18187"/>
                </a:lnTo>
                <a:lnTo>
                  <a:pt x="4104" y="16743"/>
                </a:lnTo>
                <a:lnTo>
                  <a:pt x="7354" y="15780"/>
                </a:lnTo>
                <a:lnTo>
                  <a:pt x="11060" y="15138"/>
                </a:lnTo>
                <a:lnTo>
                  <a:pt x="19283" y="14424"/>
                </a:lnTo>
                <a:lnTo>
                  <a:pt x="23631" y="14234"/>
                </a:lnTo>
                <a:lnTo>
                  <a:pt x="32567" y="14023"/>
                </a:lnTo>
                <a:lnTo>
                  <a:pt x="221645" y="13855"/>
                </a:lnTo>
                <a:lnTo>
                  <a:pt x="233969" y="12315"/>
                </a:lnTo>
                <a:lnTo>
                  <a:pt x="245264" y="9749"/>
                </a:lnTo>
                <a:lnTo>
                  <a:pt x="27709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3" name="SMARTInkAnnotation130"/>
          <p:cNvSpPr/>
          <p:nvPr/>
        </p:nvSpPr>
        <p:spPr>
          <a:xfrm>
            <a:off x="5394325" y="5597525"/>
            <a:ext cx="641350" cy="412750"/>
          </a:xfrm>
          <a:custGeom>
            <a:avLst/>
            <a:gdLst/>
            <a:ahLst/>
            <a:cxnLst/>
            <a:rect l="0" t="0" r="0" b="0"/>
            <a:pathLst>
              <a:path w="642274" h="412586">
                <a:moveTo>
                  <a:pt x="244928" y="0"/>
                </a:moveTo>
                <a:lnTo>
                  <a:pt x="218289" y="0"/>
                </a:lnTo>
                <a:lnTo>
                  <a:pt x="211774" y="1539"/>
                </a:lnTo>
                <a:lnTo>
                  <a:pt x="193712" y="11061"/>
                </a:lnTo>
                <a:lnTo>
                  <a:pt x="178035" y="19283"/>
                </a:lnTo>
                <a:lnTo>
                  <a:pt x="151901" y="32567"/>
                </a:lnTo>
                <a:lnTo>
                  <a:pt x="142885" y="38645"/>
                </a:lnTo>
                <a:lnTo>
                  <a:pt x="133796" y="45775"/>
                </a:lnTo>
                <a:lnTo>
                  <a:pt x="124658" y="53608"/>
                </a:lnTo>
                <a:lnTo>
                  <a:pt x="112408" y="64987"/>
                </a:lnTo>
                <a:lnTo>
                  <a:pt x="82377" y="94051"/>
                </a:lnTo>
                <a:lnTo>
                  <a:pt x="67288" y="110422"/>
                </a:lnTo>
                <a:lnTo>
                  <a:pt x="52610" y="127493"/>
                </a:lnTo>
                <a:lnTo>
                  <a:pt x="38207" y="145032"/>
                </a:lnTo>
                <a:lnTo>
                  <a:pt x="27066" y="162882"/>
                </a:lnTo>
                <a:lnTo>
                  <a:pt x="18098" y="180939"/>
                </a:lnTo>
                <a:lnTo>
                  <a:pt x="10581" y="199135"/>
                </a:lnTo>
                <a:lnTo>
                  <a:pt x="5569" y="215884"/>
                </a:lnTo>
                <a:lnTo>
                  <a:pt x="2228" y="231668"/>
                </a:lnTo>
                <a:lnTo>
                  <a:pt x="0" y="246808"/>
                </a:lnTo>
                <a:lnTo>
                  <a:pt x="55" y="261521"/>
                </a:lnTo>
                <a:lnTo>
                  <a:pt x="1631" y="275947"/>
                </a:lnTo>
                <a:lnTo>
                  <a:pt x="4220" y="290182"/>
                </a:lnTo>
                <a:lnTo>
                  <a:pt x="10565" y="304291"/>
                </a:lnTo>
                <a:lnTo>
                  <a:pt x="19413" y="318315"/>
                </a:lnTo>
                <a:lnTo>
                  <a:pt x="29930" y="332283"/>
                </a:lnTo>
                <a:lnTo>
                  <a:pt x="43099" y="344673"/>
                </a:lnTo>
                <a:lnTo>
                  <a:pt x="58036" y="356012"/>
                </a:lnTo>
                <a:lnTo>
                  <a:pt x="74151" y="366650"/>
                </a:lnTo>
                <a:lnTo>
                  <a:pt x="91052" y="375282"/>
                </a:lnTo>
                <a:lnTo>
                  <a:pt x="108477" y="382576"/>
                </a:lnTo>
                <a:lnTo>
                  <a:pt x="126252" y="388977"/>
                </a:lnTo>
                <a:lnTo>
                  <a:pt x="145798" y="394785"/>
                </a:lnTo>
                <a:lnTo>
                  <a:pt x="166526" y="400195"/>
                </a:lnTo>
                <a:lnTo>
                  <a:pt x="188042" y="405342"/>
                </a:lnTo>
                <a:lnTo>
                  <a:pt x="210082" y="408774"/>
                </a:lnTo>
                <a:lnTo>
                  <a:pt x="232473" y="411061"/>
                </a:lnTo>
                <a:lnTo>
                  <a:pt x="255097" y="412585"/>
                </a:lnTo>
                <a:lnTo>
                  <a:pt x="277877" y="412063"/>
                </a:lnTo>
                <a:lnTo>
                  <a:pt x="300761" y="410175"/>
                </a:lnTo>
                <a:lnTo>
                  <a:pt x="323713" y="407377"/>
                </a:lnTo>
                <a:lnTo>
                  <a:pt x="346712" y="403972"/>
                </a:lnTo>
                <a:lnTo>
                  <a:pt x="392791" y="396084"/>
                </a:lnTo>
                <a:lnTo>
                  <a:pt x="414315" y="390286"/>
                </a:lnTo>
                <a:lnTo>
                  <a:pt x="434823" y="383342"/>
                </a:lnTo>
                <a:lnTo>
                  <a:pt x="454652" y="375634"/>
                </a:lnTo>
                <a:lnTo>
                  <a:pt x="474028" y="365877"/>
                </a:lnTo>
                <a:lnTo>
                  <a:pt x="493103" y="354754"/>
                </a:lnTo>
                <a:lnTo>
                  <a:pt x="511978" y="342721"/>
                </a:lnTo>
                <a:lnTo>
                  <a:pt x="529180" y="330080"/>
                </a:lnTo>
                <a:lnTo>
                  <a:pt x="545265" y="317035"/>
                </a:lnTo>
                <a:lnTo>
                  <a:pt x="560607" y="303720"/>
                </a:lnTo>
                <a:lnTo>
                  <a:pt x="575453" y="290225"/>
                </a:lnTo>
                <a:lnTo>
                  <a:pt x="604264" y="262916"/>
                </a:lnTo>
                <a:lnTo>
                  <a:pt x="615334" y="249168"/>
                </a:lnTo>
                <a:lnTo>
                  <a:pt x="624253" y="235385"/>
                </a:lnTo>
                <a:lnTo>
                  <a:pt x="631738" y="221577"/>
                </a:lnTo>
                <a:lnTo>
                  <a:pt x="636728" y="206215"/>
                </a:lnTo>
                <a:lnTo>
                  <a:pt x="640056" y="189816"/>
                </a:lnTo>
                <a:lnTo>
                  <a:pt x="642273" y="172726"/>
                </a:lnTo>
                <a:lnTo>
                  <a:pt x="642213" y="156714"/>
                </a:lnTo>
                <a:lnTo>
                  <a:pt x="640632" y="141421"/>
                </a:lnTo>
                <a:lnTo>
                  <a:pt x="638040" y="126608"/>
                </a:lnTo>
                <a:lnTo>
                  <a:pt x="633232" y="112115"/>
                </a:lnTo>
                <a:lnTo>
                  <a:pt x="626949" y="97834"/>
                </a:lnTo>
                <a:lnTo>
                  <a:pt x="619681" y="83695"/>
                </a:lnTo>
                <a:lnTo>
                  <a:pt x="608679" y="71191"/>
                </a:lnTo>
                <a:lnTo>
                  <a:pt x="595186" y="59776"/>
                </a:lnTo>
                <a:lnTo>
                  <a:pt x="580033" y="49087"/>
                </a:lnTo>
                <a:lnTo>
                  <a:pt x="563773" y="40421"/>
                </a:lnTo>
                <a:lnTo>
                  <a:pt x="546776" y="33105"/>
                </a:lnTo>
                <a:lnTo>
                  <a:pt x="529287" y="26688"/>
                </a:lnTo>
                <a:lnTo>
                  <a:pt x="511470" y="22410"/>
                </a:lnTo>
                <a:lnTo>
                  <a:pt x="493435" y="19558"/>
                </a:lnTo>
                <a:lnTo>
                  <a:pt x="475254" y="17657"/>
                </a:lnTo>
                <a:lnTo>
                  <a:pt x="453897" y="17929"/>
                </a:lnTo>
                <a:lnTo>
                  <a:pt x="430422" y="19649"/>
                </a:lnTo>
                <a:lnTo>
                  <a:pt x="405536" y="22336"/>
                </a:lnTo>
                <a:lnTo>
                  <a:pt x="381248" y="25666"/>
                </a:lnTo>
                <a:lnTo>
                  <a:pt x="256361" y="46521"/>
                </a:lnTo>
                <a:lnTo>
                  <a:pt x="232538" y="51026"/>
                </a:lnTo>
                <a:lnTo>
                  <a:pt x="147945" y="69273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4" name="SMARTInkAnnotation131"/>
          <p:cNvSpPr/>
          <p:nvPr/>
        </p:nvSpPr>
        <p:spPr>
          <a:xfrm>
            <a:off x="3006725" y="6192838"/>
            <a:ext cx="41275" cy="260350"/>
          </a:xfrm>
          <a:custGeom>
            <a:avLst/>
            <a:gdLst/>
            <a:ahLst/>
            <a:cxnLst/>
            <a:rect l="0" t="0" r="0" b="0"/>
            <a:pathLst>
              <a:path w="41391" h="260374">
                <a:moveTo>
                  <a:pt x="41390" y="0"/>
                </a:moveTo>
                <a:lnTo>
                  <a:pt x="34035" y="7355"/>
                </a:lnTo>
                <a:lnTo>
                  <a:pt x="31868" y="11061"/>
                </a:lnTo>
                <a:lnTo>
                  <a:pt x="30424" y="15071"/>
                </a:lnTo>
                <a:lnTo>
                  <a:pt x="29461" y="19283"/>
                </a:lnTo>
                <a:lnTo>
                  <a:pt x="28819" y="23632"/>
                </a:lnTo>
                <a:lnTo>
                  <a:pt x="28391" y="28070"/>
                </a:lnTo>
                <a:lnTo>
                  <a:pt x="28105" y="32567"/>
                </a:lnTo>
                <a:lnTo>
                  <a:pt x="27789" y="45776"/>
                </a:lnTo>
                <a:lnTo>
                  <a:pt x="27704" y="53608"/>
                </a:lnTo>
                <a:lnTo>
                  <a:pt x="26108" y="63448"/>
                </a:lnTo>
                <a:lnTo>
                  <a:pt x="23505" y="74626"/>
                </a:lnTo>
                <a:lnTo>
                  <a:pt x="20230" y="86696"/>
                </a:lnTo>
                <a:lnTo>
                  <a:pt x="18047" y="99361"/>
                </a:lnTo>
                <a:lnTo>
                  <a:pt x="16591" y="112423"/>
                </a:lnTo>
                <a:lnTo>
                  <a:pt x="15621" y="125749"/>
                </a:lnTo>
                <a:lnTo>
                  <a:pt x="14974" y="137711"/>
                </a:lnTo>
                <a:lnTo>
                  <a:pt x="14255" y="159213"/>
                </a:lnTo>
                <a:lnTo>
                  <a:pt x="12524" y="170797"/>
                </a:lnTo>
                <a:lnTo>
                  <a:pt x="9831" y="183137"/>
                </a:lnTo>
                <a:lnTo>
                  <a:pt x="6496" y="195983"/>
                </a:lnTo>
                <a:lnTo>
                  <a:pt x="4272" y="206086"/>
                </a:lnTo>
                <a:lnTo>
                  <a:pt x="2790" y="214360"/>
                </a:lnTo>
                <a:lnTo>
                  <a:pt x="1802" y="221416"/>
                </a:lnTo>
                <a:lnTo>
                  <a:pt x="1143" y="227659"/>
                </a:lnTo>
                <a:lnTo>
                  <a:pt x="704" y="233361"/>
                </a:lnTo>
                <a:lnTo>
                  <a:pt x="411" y="238701"/>
                </a:lnTo>
                <a:lnTo>
                  <a:pt x="86" y="248740"/>
                </a:lnTo>
                <a:lnTo>
                  <a:pt x="0" y="253572"/>
                </a:lnTo>
                <a:lnTo>
                  <a:pt x="1481" y="256794"/>
                </a:lnTo>
                <a:lnTo>
                  <a:pt x="4008" y="258941"/>
                </a:lnTo>
                <a:lnTo>
                  <a:pt x="7232" y="260373"/>
                </a:lnTo>
                <a:lnTo>
                  <a:pt x="9382" y="259788"/>
                </a:lnTo>
                <a:lnTo>
                  <a:pt x="10815" y="257859"/>
                </a:lnTo>
                <a:lnTo>
                  <a:pt x="13114" y="251057"/>
                </a:lnTo>
                <a:lnTo>
                  <a:pt x="14843" y="248959"/>
                </a:lnTo>
                <a:lnTo>
                  <a:pt x="17534" y="246022"/>
                </a:lnTo>
                <a:lnTo>
                  <a:pt x="27535" y="23552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5" name="SMARTInkAnnotation132"/>
          <p:cNvSpPr/>
          <p:nvPr/>
        </p:nvSpPr>
        <p:spPr>
          <a:xfrm>
            <a:off x="2992438" y="6303963"/>
            <a:ext cx="873125" cy="41275"/>
          </a:xfrm>
          <a:custGeom>
            <a:avLst/>
            <a:gdLst/>
            <a:ahLst/>
            <a:cxnLst/>
            <a:rect l="0" t="0" r="0" b="0"/>
            <a:pathLst>
              <a:path w="872837" h="41565">
                <a:moveTo>
                  <a:pt x="0" y="41564"/>
                </a:moveTo>
                <a:lnTo>
                  <a:pt x="0" y="29635"/>
                </a:lnTo>
                <a:lnTo>
                  <a:pt x="1540" y="28993"/>
                </a:lnTo>
                <a:lnTo>
                  <a:pt x="14111" y="27822"/>
                </a:lnTo>
                <a:lnTo>
                  <a:pt x="604813" y="27709"/>
                </a:lnTo>
                <a:lnTo>
                  <a:pt x="612566" y="26170"/>
                </a:lnTo>
                <a:lnTo>
                  <a:pt x="619274" y="23604"/>
                </a:lnTo>
                <a:lnTo>
                  <a:pt x="625286" y="20355"/>
                </a:lnTo>
                <a:lnTo>
                  <a:pt x="632373" y="18188"/>
                </a:lnTo>
                <a:lnTo>
                  <a:pt x="640176" y="16744"/>
                </a:lnTo>
                <a:lnTo>
                  <a:pt x="648457" y="15780"/>
                </a:lnTo>
                <a:lnTo>
                  <a:pt x="665868" y="14711"/>
                </a:lnTo>
                <a:lnTo>
                  <a:pt x="688874" y="14108"/>
                </a:lnTo>
                <a:lnTo>
                  <a:pt x="748116" y="13857"/>
                </a:lnTo>
                <a:lnTo>
                  <a:pt x="766613" y="13855"/>
                </a:lnTo>
                <a:lnTo>
                  <a:pt x="771233" y="12316"/>
                </a:lnTo>
                <a:lnTo>
                  <a:pt x="775852" y="9750"/>
                </a:lnTo>
                <a:lnTo>
                  <a:pt x="786972" y="1926"/>
                </a:lnTo>
                <a:lnTo>
                  <a:pt x="792598" y="856"/>
                </a:lnTo>
                <a:lnTo>
                  <a:pt x="817672" y="75"/>
                </a:lnTo>
                <a:lnTo>
                  <a:pt x="872836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6" name="SMARTInkAnnotation133"/>
          <p:cNvSpPr/>
          <p:nvPr/>
        </p:nvSpPr>
        <p:spPr>
          <a:xfrm>
            <a:off x="4059238" y="6151563"/>
            <a:ext cx="41275" cy="304800"/>
          </a:xfrm>
          <a:custGeom>
            <a:avLst/>
            <a:gdLst/>
            <a:ahLst/>
            <a:cxnLst/>
            <a:rect l="0" t="0" r="0" b="0"/>
            <a:pathLst>
              <a:path w="41564" h="304802">
                <a:moveTo>
                  <a:pt x="41563" y="0"/>
                </a:moveTo>
                <a:lnTo>
                  <a:pt x="41563" y="7355"/>
                </a:lnTo>
                <a:lnTo>
                  <a:pt x="40024" y="11061"/>
                </a:lnTo>
                <a:lnTo>
                  <a:pt x="37458" y="15072"/>
                </a:lnTo>
                <a:lnTo>
                  <a:pt x="34209" y="19284"/>
                </a:lnTo>
                <a:lnTo>
                  <a:pt x="32042" y="25171"/>
                </a:lnTo>
                <a:lnTo>
                  <a:pt x="30597" y="32175"/>
                </a:lnTo>
                <a:lnTo>
                  <a:pt x="29635" y="39923"/>
                </a:lnTo>
                <a:lnTo>
                  <a:pt x="28993" y="46628"/>
                </a:lnTo>
                <a:lnTo>
                  <a:pt x="28564" y="52637"/>
                </a:lnTo>
                <a:lnTo>
                  <a:pt x="28279" y="58182"/>
                </a:lnTo>
                <a:lnTo>
                  <a:pt x="26550" y="68037"/>
                </a:lnTo>
                <a:lnTo>
                  <a:pt x="23857" y="80764"/>
                </a:lnTo>
                <a:lnTo>
                  <a:pt x="20523" y="95407"/>
                </a:lnTo>
                <a:lnTo>
                  <a:pt x="18300" y="109786"/>
                </a:lnTo>
                <a:lnTo>
                  <a:pt x="16818" y="123991"/>
                </a:lnTo>
                <a:lnTo>
                  <a:pt x="15830" y="138079"/>
                </a:lnTo>
                <a:lnTo>
                  <a:pt x="15172" y="150550"/>
                </a:lnTo>
                <a:lnTo>
                  <a:pt x="14440" y="172617"/>
                </a:lnTo>
                <a:lnTo>
                  <a:pt x="12705" y="182812"/>
                </a:lnTo>
                <a:lnTo>
                  <a:pt x="10009" y="192687"/>
                </a:lnTo>
                <a:lnTo>
                  <a:pt x="6673" y="202349"/>
                </a:lnTo>
                <a:lnTo>
                  <a:pt x="4449" y="211870"/>
                </a:lnTo>
                <a:lnTo>
                  <a:pt x="2966" y="221295"/>
                </a:lnTo>
                <a:lnTo>
                  <a:pt x="1977" y="230658"/>
                </a:lnTo>
                <a:lnTo>
                  <a:pt x="1318" y="239978"/>
                </a:lnTo>
                <a:lnTo>
                  <a:pt x="879" y="249271"/>
                </a:lnTo>
                <a:lnTo>
                  <a:pt x="390" y="267806"/>
                </a:lnTo>
                <a:lnTo>
                  <a:pt x="0" y="304801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7" name="SMARTInkAnnotation134"/>
          <p:cNvSpPr/>
          <p:nvPr/>
        </p:nvSpPr>
        <p:spPr>
          <a:xfrm>
            <a:off x="4156075" y="6140450"/>
            <a:ext cx="277813" cy="301625"/>
          </a:xfrm>
          <a:custGeom>
            <a:avLst/>
            <a:gdLst/>
            <a:ahLst/>
            <a:cxnLst/>
            <a:rect l="0" t="0" r="0" b="0"/>
            <a:pathLst>
              <a:path w="277092" h="302042">
                <a:moveTo>
                  <a:pt x="0" y="302041"/>
                </a:moveTo>
                <a:lnTo>
                  <a:pt x="7355" y="302041"/>
                </a:lnTo>
                <a:lnTo>
                  <a:pt x="9522" y="300501"/>
                </a:lnTo>
                <a:lnTo>
                  <a:pt x="10966" y="297936"/>
                </a:lnTo>
                <a:lnTo>
                  <a:pt x="11928" y="294686"/>
                </a:lnTo>
                <a:lnTo>
                  <a:pt x="17104" y="286970"/>
                </a:lnTo>
                <a:lnTo>
                  <a:pt x="24535" y="278409"/>
                </a:lnTo>
                <a:lnTo>
                  <a:pt x="32969" y="269474"/>
                </a:lnTo>
                <a:lnTo>
                  <a:pt x="134003" y="168041"/>
                </a:lnTo>
                <a:lnTo>
                  <a:pt x="143215" y="157289"/>
                </a:lnTo>
                <a:lnTo>
                  <a:pt x="152434" y="145504"/>
                </a:lnTo>
                <a:lnTo>
                  <a:pt x="161659" y="133028"/>
                </a:lnTo>
                <a:lnTo>
                  <a:pt x="169348" y="121632"/>
                </a:lnTo>
                <a:lnTo>
                  <a:pt x="176014" y="110957"/>
                </a:lnTo>
                <a:lnTo>
                  <a:pt x="181997" y="100760"/>
                </a:lnTo>
                <a:lnTo>
                  <a:pt x="189065" y="90884"/>
                </a:lnTo>
                <a:lnTo>
                  <a:pt x="196855" y="81221"/>
                </a:lnTo>
                <a:lnTo>
                  <a:pt x="205128" y="71701"/>
                </a:lnTo>
                <a:lnTo>
                  <a:pt x="218425" y="57017"/>
                </a:lnTo>
                <a:lnTo>
                  <a:pt x="229465" y="45360"/>
                </a:lnTo>
                <a:lnTo>
                  <a:pt x="253810" y="20587"/>
                </a:lnTo>
                <a:lnTo>
                  <a:pt x="256952" y="15884"/>
                </a:lnTo>
                <a:lnTo>
                  <a:pt x="260443" y="6553"/>
                </a:lnTo>
                <a:lnTo>
                  <a:pt x="262409" y="0"/>
                </a:lnTo>
                <a:lnTo>
                  <a:pt x="262684" y="620"/>
                </a:lnTo>
                <a:lnTo>
                  <a:pt x="263073" y="8847"/>
                </a:lnTo>
                <a:lnTo>
                  <a:pt x="263234" y="54773"/>
                </a:lnTo>
                <a:lnTo>
                  <a:pt x="263236" y="216222"/>
                </a:lnTo>
                <a:lnTo>
                  <a:pt x="264776" y="223277"/>
                </a:lnTo>
                <a:lnTo>
                  <a:pt x="267341" y="229520"/>
                </a:lnTo>
                <a:lnTo>
                  <a:pt x="270591" y="235221"/>
                </a:lnTo>
                <a:lnTo>
                  <a:pt x="272758" y="240561"/>
                </a:lnTo>
                <a:lnTo>
                  <a:pt x="274202" y="245661"/>
                </a:lnTo>
                <a:lnTo>
                  <a:pt x="276520" y="257550"/>
                </a:lnTo>
                <a:lnTo>
                  <a:pt x="276921" y="266965"/>
                </a:lnTo>
                <a:lnTo>
                  <a:pt x="277091" y="27433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8" name="SMARTInkAnnotation135"/>
          <p:cNvSpPr/>
          <p:nvPr/>
        </p:nvSpPr>
        <p:spPr>
          <a:xfrm>
            <a:off x="4281488" y="6289675"/>
            <a:ext cx="152400" cy="41275"/>
          </a:xfrm>
          <a:custGeom>
            <a:avLst/>
            <a:gdLst/>
            <a:ahLst/>
            <a:cxnLst/>
            <a:rect l="0" t="0" r="0" b="0"/>
            <a:pathLst>
              <a:path w="152401" h="41565">
                <a:moveTo>
                  <a:pt x="0" y="41564"/>
                </a:moveTo>
                <a:lnTo>
                  <a:pt x="7355" y="41564"/>
                </a:lnTo>
                <a:lnTo>
                  <a:pt x="11061" y="40025"/>
                </a:lnTo>
                <a:lnTo>
                  <a:pt x="15071" y="37459"/>
                </a:lnTo>
                <a:lnTo>
                  <a:pt x="19284" y="34210"/>
                </a:lnTo>
                <a:lnTo>
                  <a:pt x="23632" y="32043"/>
                </a:lnTo>
                <a:lnTo>
                  <a:pt x="28070" y="30599"/>
                </a:lnTo>
                <a:lnTo>
                  <a:pt x="32567" y="29635"/>
                </a:lnTo>
                <a:lnTo>
                  <a:pt x="38645" y="28994"/>
                </a:lnTo>
                <a:lnTo>
                  <a:pt x="45776" y="28566"/>
                </a:lnTo>
                <a:lnTo>
                  <a:pt x="60369" y="28090"/>
                </a:lnTo>
                <a:lnTo>
                  <a:pt x="71986" y="27879"/>
                </a:lnTo>
                <a:lnTo>
                  <a:pt x="78779" y="26283"/>
                </a:lnTo>
                <a:lnTo>
                  <a:pt x="86386" y="23680"/>
                </a:lnTo>
                <a:lnTo>
                  <a:pt x="94536" y="20405"/>
                </a:lnTo>
                <a:lnTo>
                  <a:pt x="101509" y="18222"/>
                </a:lnTo>
                <a:lnTo>
                  <a:pt x="107697" y="16766"/>
                </a:lnTo>
                <a:lnTo>
                  <a:pt x="113361" y="15796"/>
                </a:lnTo>
                <a:lnTo>
                  <a:pt x="120217" y="13609"/>
                </a:lnTo>
                <a:lnTo>
                  <a:pt x="127866" y="10613"/>
                </a:lnTo>
                <a:lnTo>
                  <a:pt x="15240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9" name="SMARTInkAnnotation136"/>
          <p:cNvSpPr/>
          <p:nvPr/>
        </p:nvSpPr>
        <p:spPr>
          <a:xfrm>
            <a:off x="4337050" y="6005513"/>
            <a:ext cx="82550" cy="76200"/>
          </a:xfrm>
          <a:custGeom>
            <a:avLst/>
            <a:gdLst/>
            <a:ahLst/>
            <a:cxnLst/>
            <a:rect l="0" t="0" r="0" b="0"/>
            <a:pathLst>
              <a:path w="82432" h="77254">
                <a:moveTo>
                  <a:pt x="55363" y="7982"/>
                </a:moveTo>
                <a:lnTo>
                  <a:pt x="48009" y="7982"/>
                </a:lnTo>
                <a:lnTo>
                  <a:pt x="45842" y="6442"/>
                </a:lnTo>
                <a:lnTo>
                  <a:pt x="44397" y="3876"/>
                </a:lnTo>
                <a:lnTo>
                  <a:pt x="43435" y="627"/>
                </a:lnTo>
                <a:lnTo>
                  <a:pt x="41253" y="0"/>
                </a:lnTo>
                <a:lnTo>
                  <a:pt x="38259" y="1121"/>
                </a:lnTo>
                <a:lnTo>
                  <a:pt x="29749" y="6627"/>
                </a:lnTo>
                <a:lnTo>
                  <a:pt x="27511" y="7078"/>
                </a:lnTo>
                <a:lnTo>
                  <a:pt x="24480" y="7380"/>
                </a:lnTo>
                <a:lnTo>
                  <a:pt x="20920" y="7580"/>
                </a:lnTo>
                <a:lnTo>
                  <a:pt x="18547" y="9254"/>
                </a:lnTo>
                <a:lnTo>
                  <a:pt x="16965" y="11908"/>
                </a:lnTo>
                <a:lnTo>
                  <a:pt x="15910" y="15218"/>
                </a:lnTo>
                <a:lnTo>
                  <a:pt x="13667" y="18963"/>
                </a:lnTo>
                <a:lnTo>
                  <a:pt x="10632" y="23000"/>
                </a:lnTo>
                <a:lnTo>
                  <a:pt x="2056" y="33184"/>
                </a:lnTo>
                <a:lnTo>
                  <a:pt x="1353" y="35559"/>
                </a:lnTo>
                <a:lnTo>
                  <a:pt x="883" y="38682"/>
                </a:lnTo>
                <a:lnTo>
                  <a:pt x="571" y="42303"/>
                </a:lnTo>
                <a:lnTo>
                  <a:pt x="362" y="46256"/>
                </a:lnTo>
                <a:lnTo>
                  <a:pt x="131" y="54754"/>
                </a:lnTo>
                <a:lnTo>
                  <a:pt x="0" y="68193"/>
                </a:lnTo>
                <a:lnTo>
                  <a:pt x="1521" y="71213"/>
                </a:lnTo>
                <a:lnTo>
                  <a:pt x="4075" y="73227"/>
                </a:lnTo>
                <a:lnTo>
                  <a:pt x="11879" y="76459"/>
                </a:lnTo>
                <a:lnTo>
                  <a:pt x="14058" y="76724"/>
                </a:lnTo>
                <a:lnTo>
                  <a:pt x="17051" y="76901"/>
                </a:lnTo>
                <a:lnTo>
                  <a:pt x="24481" y="77098"/>
                </a:lnTo>
                <a:lnTo>
                  <a:pt x="66498" y="77253"/>
                </a:lnTo>
                <a:lnTo>
                  <a:pt x="68944" y="75714"/>
                </a:lnTo>
                <a:lnTo>
                  <a:pt x="72114" y="73149"/>
                </a:lnTo>
                <a:lnTo>
                  <a:pt x="75767" y="69899"/>
                </a:lnTo>
                <a:lnTo>
                  <a:pt x="78202" y="66193"/>
                </a:lnTo>
                <a:lnTo>
                  <a:pt x="79826" y="62183"/>
                </a:lnTo>
                <a:lnTo>
                  <a:pt x="82431" y="52042"/>
                </a:lnTo>
                <a:lnTo>
                  <a:pt x="81106" y="49671"/>
                </a:lnTo>
                <a:lnTo>
                  <a:pt x="78682" y="46550"/>
                </a:lnTo>
                <a:lnTo>
                  <a:pt x="71088" y="37836"/>
                </a:lnTo>
                <a:lnTo>
                  <a:pt x="65944" y="32539"/>
                </a:lnTo>
                <a:lnTo>
                  <a:pt x="57453" y="23950"/>
                </a:lnTo>
                <a:lnTo>
                  <a:pt x="55217" y="23246"/>
                </a:lnTo>
                <a:lnTo>
                  <a:pt x="52187" y="22776"/>
                </a:lnTo>
                <a:lnTo>
                  <a:pt x="43618" y="22022"/>
                </a:lnTo>
                <a:lnTo>
                  <a:pt x="38342" y="21919"/>
                </a:lnTo>
                <a:lnTo>
                  <a:pt x="27654" y="2183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0" name="SMARTInkAnnotation137"/>
          <p:cNvSpPr/>
          <p:nvPr/>
        </p:nvSpPr>
        <p:spPr>
          <a:xfrm>
            <a:off x="4530725" y="6207125"/>
            <a:ext cx="1343025" cy="96838"/>
          </a:xfrm>
          <a:custGeom>
            <a:avLst/>
            <a:gdLst/>
            <a:ahLst/>
            <a:cxnLst/>
            <a:rect l="0" t="0" r="0" b="0"/>
            <a:pathLst>
              <a:path w="1343892" h="96982">
                <a:moveTo>
                  <a:pt x="0" y="96981"/>
                </a:moveTo>
                <a:lnTo>
                  <a:pt x="11928" y="96981"/>
                </a:lnTo>
                <a:lnTo>
                  <a:pt x="12571" y="95442"/>
                </a:lnTo>
                <a:lnTo>
                  <a:pt x="12999" y="92877"/>
                </a:lnTo>
                <a:lnTo>
                  <a:pt x="13284" y="89627"/>
                </a:lnTo>
                <a:lnTo>
                  <a:pt x="15013" y="87460"/>
                </a:lnTo>
                <a:lnTo>
                  <a:pt x="17706" y="86016"/>
                </a:lnTo>
                <a:lnTo>
                  <a:pt x="24803" y="84411"/>
                </a:lnTo>
                <a:lnTo>
                  <a:pt x="60103" y="83177"/>
                </a:lnTo>
                <a:lnTo>
                  <a:pt x="64699" y="81621"/>
                </a:lnTo>
                <a:lnTo>
                  <a:pt x="69303" y="79045"/>
                </a:lnTo>
                <a:lnTo>
                  <a:pt x="73911" y="75787"/>
                </a:lnTo>
                <a:lnTo>
                  <a:pt x="80062" y="73615"/>
                </a:lnTo>
                <a:lnTo>
                  <a:pt x="95106" y="71202"/>
                </a:lnTo>
                <a:lnTo>
                  <a:pt x="136094" y="69442"/>
                </a:lnTo>
                <a:lnTo>
                  <a:pt x="143069" y="67846"/>
                </a:lnTo>
                <a:lnTo>
                  <a:pt x="149258" y="65243"/>
                </a:lnTo>
                <a:lnTo>
                  <a:pt x="154924" y="61968"/>
                </a:lnTo>
                <a:lnTo>
                  <a:pt x="161779" y="59784"/>
                </a:lnTo>
                <a:lnTo>
                  <a:pt x="177607" y="57359"/>
                </a:lnTo>
                <a:lnTo>
                  <a:pt x="219166" y="55588"/>
                </a:lnTo>
                <a:lnTo>
                  <a:pt x="238034" y="55468"/>
                </a:lnTo>
                <a:lnTo>
                  <a:pt x="246435" y="53912"/>
                </a:lnTo>
                <a:lnTo>
                  <a:pt x="256653" y="51335"/>
                </a:lnTo>
                <a:lnTo>
                  <a:pt x="268084" y="48078"/>
                </a:lnTo>
                <a:lnTo>
                  <a:pt x="278783" y="45907"/>
                </a:lnTo>
                <a:lnTo>
                  <a:pt x="298881" y="43494"/>
                </a:lnTo>
                <a:lnTo>
                  <a:pt x="335227" y="41817"/>
                </a:lnTo>
                <a:lnTo>
                  <a:pt x="427701" y="41568"/>
                </a:lnTo>
                <a:lnTo>
                  <a:pt x="442152" y="40027"/>
                </a:lnTo>
                <a:lnTo>
                  <a:pt x="456404" y="37460"/>
                </a:lnTo>
                <a:lnTo>
                  <a:pt x="470524" y="34210"/>
                </a:lnTo>
                <a:lnTo>
                  <a:pt x="484555" y="32043"/>
                </a:lnTo>
                <a:lnTo>
                  <a:pt x="512461" y="29635"/>
                </a:lnTo>
                <a:lnTo>
                  <a:pt x="546780" y="28279"/>
                </a:lnTo>
                <a:lnTo>
                  <a:pt x="584413" y="27784"/>
                </a:lnTo>
                <a:lnTo>
                  <a:pt x="716392" y="27709"/>
                </a:lnTo>
                <a:lnTo>
                  <a:pt x="725437" y="26169"/>
                </a:lnTo>
                <a:lnTo>
                  <a:pt x="734546" y="23604"/>
                </a:lnTo>
                <a:lnTo>
                  <a:pt x="743697" y="20354"/>
                </a:lnTo>
                <a:lnTo>
                  <a:pt x="751338" y="18188"/>
                </a:lnTo>
                <a:lnTo>
                  <a:pt x="763931" y="15780"/>
                </a:lnTo>
                <a:lnTo>
                  <a:pt x="800321" y="14108"/>
                </a:lnTo>
                <a:lnTo>
                  <a:pt x="862474" y="13864"/>
                </a:lnTo>
                <a:lnTo>
                  <a:pt x="916868" y="13855"/>
                </a:lnTo>
                <a:lnTo>
                  <a:pt x="922203" y="12315"/>
                </a:lnTo>
                <a:lnTo>
                  <a:pt x="927299" y="9750"/>
                </a:lnTo>
                <a:lnTo>
                  <a:pt x="932235" y="6499"/>
                </a:lnTo>
                <a:lnTo>
                  <a:pt x="938606" y="4333"/>
                </a:lnTo>
                <a:lnTo>
                  <a:pt x="953893" y="1926"/>
                </a:lnTo>
                <a:lnTo>
                  <a:pt x="992517" y="113"/>
                </a:lnTo>
                <a:lnTo>
                  <a:pt x="1001972" y="50"/>
                </a:lnTo>
                <a:lnTo>
                  <a:pt x="1011266" y="1573"/>
                </a:lnTo>
                <a:lnTo>
                  <a:pt x="1023620" y="4127"/>
                </a:lnTo>
                <a:lnTo>
                  <a:pt x="1038013" y="7370"/>
                </a:lnTo>
                <a:lnTo>
                  <a:pt x="1049148" y="9531"/>
                </a:lnTo>
                <a:lnTo>
                  <a:pt x="1065625" y="11933"/>
                </a:lnTo>
                <a:lnTo>
                  <a:pt x="1104712" y="13601"/>
                </a:lnTo>
                <a:lnTo>
                  <a:pt x="1190900" y="13847"/>
                </a:lnTo>
                <a:lnTo>
                  <a:pt x="1281398" y="13854"/>
                </a:lnTo>
                <a:lnTo>
                  <a:pt x="1285295" y="12315"/>
                </a:lnTo>
                <a:lnTo>
                  <a:pt x="1289433" y="9749"/>
                </a:lnTo>
                <a:lnTo>
                  <a:pt x="1299780" y="1926"/>
                </a:lnTo>
                <a:lnTo>
                  <a:pt x="1305300" y="856"/>
                </a:lnTo>
                <a:lnTo>
                  <a:pt x="1343891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1" name="SMARTInkAnnotation138"/>
          <p:cNvSpPr/>
          <p:nvPr/>
        </p:nvSpPr>
        <p:spPr>
          <a:xfrm>
            <a:off x="5807075" y="6110288"/>
            <a:ext cx="25400" cy="276225"/>
          </a:xfrm>
          <a:custGeom>
            <a:avLst/>
            <a:gdLst/>
            <a:ahLst/>
            <a:cxnLst/>
            <a:rect l="0" t="0" r="0" b="0"/>
            <a:pathLst>
              <a:path w="25784" h="277092">
                <a:moveTo>
                  <a:pt x="11928" y="0"/>
                </a:moveTo>
                <a:lnTo>
                  <a:pt x="11928" y="72032"/>
                </a:lnTo>
                <a:lnTo>
                  <a:pt x="10389" y="78809"/>
                </a:lnTo>
                <a:lnTo>
                  <a:pt x="7823" y="86406"/>
                </a:lnTo>
                <a:lnTo>
                  <a:pt x="4574" y="94549"/>
                </a:lnTo>
                <a:lnTo>
                  <a:pt x="2407" y="106136"/>
                </a:lnTo>
                <a:lnTo>
                  <a:pt x="963" y="120018"/>
                </a:lnTo>
                <a:lnTo>
                  <a:pt x="0" y="135430"/>
                </a:lnTo>
                <a:lnTo>
                  <a:pt x="897" y="150323"/>
                </a:lnTo>
                <a:lnTo>
                  <a:pt x="3035" y="164870"/>
                </a:lnTo>
                <a:lnTo>
                  <a:pt x="6000" y="179186"/>
                </a:lnTo>
                <a:lnTo>
                  <a:pt x="7976" y="190270"/>
                </a:lnTo>
                <a:lnTo>
                  <a:pt x="9294" y="199198"/>
                </a:lnTo>
                <a:lnTo>
                  <a:pt x="10172" y="206690"/>
                </a:lnTo>
                <a:lnTo>
                  <a:pt x="10757" y="214763"/>
                </a:lnTo>
                <a:lnTo>
                  <a:pt x="11148" y="223224"/>
                </a:lnTo>
                <a:lnTo>
                  <a:pt x="11697" y="245737"/>
                </a:lnTo>
                <a:lnTo>
                  <a:pt x="11915" y="274141"/>
                </a:lnTo>
                <a:lnTo>
                  <a:pt x="13459" y="275125"/>
                </a:lnTo>
                <a:lnTo>
                  <a:pt x="16028" y="275780"/>
                </a:lnTo>
                <a:lnTo>
                  <a:pt x="25783" y="277091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2" name="SMARTInkAnnotation139"/>
          <p:cNvSpPr/>
          <p:nvPr/>
        </p:nvSpPr>
        <p:spPr>
          <a:xfrm>
            <a:off x="6318250" y="4962525"/>
            <a:ext cx="360363" cy="327025"/>
          </a:xfrm>
          <a:custGeom>
            <a:avLst/>
            <a:gdLst/>
            <a:ahLst/>
            <a:cxnLst/>
            <a:rect l="0" t="0" r="0" b="0"/>
            <a:pathLst>
              <a:path w="359910" h="326955">
                <a:moveTo>
                  <a:pt x="179804" y="149587"/>
                </a:moveTo>
                <a:lnTo>
                  <a:pt x="167875" y="149587"/>
                </a:lnTo>
                <a:lnTo>
                  <a:pt x="167233" y="148047"/>
                </a:lnTo>
                <a:lnTo>
                  <a:pt x="166520" y="142232"/>
                </a:lnTo>
                <a:lnTo>
                  <a:pt x="164791" y="140065"/>
                </a:lnTo>
                <a:lnTo>
                  <a:pt x="162098" y="138621"/>
                </a:lnTo>
                <a:lnTo>
                  <a:pt x="154071" y="136303"/>
                </a:lnTo>
                <a:lnTo>
                  <a:pt x="145326" y="135901"/>
                </a:lnTo>
                <a:lnTo>
                  <a:pt x="119579" y="135747"/>
                </a:lnTo>
                <a:lnTo>
                  <a:pt x="115023" y="137281"/>
                </a:lnTo>
                <a:lnTo>
                  <a:pt x="105857" y="143092"/>
                </a:lnTo>
                <a:lnTo>
                  <a:pt x="96652" y="146700"/>
                </a:lnTo>
                <a:lnTo>
                  <a:pt x="92042" y="147662"/>
                </a:lnTo>
                <a:lnTo>
                  <a:pt x="82815" y="152836"/>
                </a:lnTo>
                <a:lnTo>
                  <a:pt x="72043" y="161807"/>
                </a:lnTo>
                <a:lnTo>
                  <a:pt x="56993" y="176057"/>
                </a:lnTo>
                <a:lnTo>
                  <a:pt x="11428" y="221038"/>
                </a:lnTo>
                <a:lnTo>
                  <a:pt x="7517" y="228009"/>
                </a:lnTo>
                <a:lnTo>
                  <a:pt x="4910" y="235734"/>
                </a:lnTo>
                <a:lnTo>
                  <a:pt x="3171" y="243964"/>
                </a:lnTo>
                <a:lnTo>
                  <a:pt x="2013" y="250990"/>
                </a:lnTo>
                <a:lnTo>
                  <a:pt x="1240" y="257213"/>
                </a:lnTo>
                <a:lnTo>
                  <a:pt x="725" y="262901"/>
                </a:lnTo>
                <a:lnTo>
                  <a:pt x="382" y="268233"/>
                </a:lnTo>
                <a:lnTo>
                  <a:pt x="0" y="278262"/>
                </a:lnTo>
                <a:lnTo>
                  <a:pt x="1438" y="283091"/>
                </a:lnTo>
                <a:lnTo>
                  <a:pt x="7140" y="292562"/>
                </a:lnTo>
                <a:lnTo>
                  <a:pt x="10701" y="301903"/>
                </a:lnTo>
                <a:lnTo>
                  <a:pt x="11650" y="306549"/>
                </a:lnTo>
                <a:lnTo>
                  <a:pt x="16810" y="315817"/>
                </a:lnTo>
                <a:lnTo>
                  <a:pt x="20342" y="320443"/>
                </a:lnTo>
                <a:lnTo>
                  <a:pt x="25775" y="323527"/>
                </a:lnTo>
                <a:lnTo>
                  <a:pt x="32475" y="325584"/>
                </a:lnTo>
                <a:lnTo>
                  <a:pt x="40021" y="326954"/>
                </a:lnTo>
                <a:lnTo>
                  <a:pt x="46591" y="326329"/>
                </a:lnTo>
                <a:lnTo>
                  <a:pt x="52511" y="324372"/>
                </a:lnTo>
                <a:lnTo>
                  <a:pt x="63193" y="318093"/>
                </a:lnTo>
                <a:lnTo>
                  <a:pt x="73071" y="310171"/>
                </a:lnTo>
                <a:lnTo>
                  <a:pt x="82594" y="301520"/>
                </a:lnTo>
                <a:lnTo>
                  <a:pt x="96609" y="287994"/>
                </a:lnTo>
                <a:lnTo>
                  <a:pt x="129000" y="255797"/>
                </a:lnTo>
                <a:lnTo>
                  <a:pt x="133620" y="249642"/>
                </a:lnTo>
                <a:lnTo>
                  <a:pt x="138239" y="242460"/>
                </a:lnTo>
                <a:lnTo>
                  <a:pt x="142857" y="234593"/>
                </a:lnTo>
                <a:lnTo>
                  <a:pt x="147476" y="227809"/>
                </a:lnTo>
                <a:lnTo>
                  <a:pt x="152095" y="221747"/>
                </a:lnTo>
                <a:lnTo>
                  <a:pt x="156713" y="216167"/>
                </a:lnTo>
                <a:lnTo>
                  <a:pt x="159792" y="210906"/>
                </a:lnTo>
                <a:lnTo>
                  <a:pt x="163212" y="200957"/>
                </a:lnTo>
                <a:lnTo>
                  <a:pt x="165948" y="191157"/>
                </a:lnTo>
                <a:lnTo>
                  <a:pt x="158594" y="198507"/>
                </a:lnTo>
                <a:lnTo>
                  <a:pt x="156428" y="202212"/>
                </a:lnTo>
                <a:lnTo>
                  <a:pt x="154020" y="210434"/>
                </a:lnTo>
                <a:lnTo>
                  <a:pt x="152951" y="219220"/>
                </a:lnTo>
                <a:lnTo>
                  <a:pt x="152475" y="228256"/>
                </a:lnTo>
                <a:lnTo>
                  <a:pt x="152264" y="237404"/>
                </a:lnTo>
                <a:lnTo>
                  <a:pt x="152145" y="251208"/>
                </a:lnTo>
                <a:lnTo>
                  <a:pt x="153668" y="255819"/>
                </a:lnTo>
                <a:lnTo>
                  <a:pt x="159464" y="265048"/>
                </a:lnTo>
                <a:lnTo>
                  <a:pt x="166208" y="273994"/>
                </a:lnTo>
                <a:lnTo>
                  <a:pt x="177710" y="285967"/>
                </a:lnTo>
                <a:lnTo>
                  <a:pt x="179947" y="286688"/>
                </a:lnTo>
                <a:lnTo>
                  <a:pt x="190451" y="287704"/>
                </a:lnTo>
                <a:lnTo>
                  <a:pt x="204962" y="288076"/>
                </a:lnTo>
                <a:lnTo>
                  <a:pt x="210484" y="284002"/>
                </a:lnTo>
                <a:lnTo>
                  <a:pt x="218070" y="277060"/>
                </a:lnTo>
                <a:lnTo>
                  <a:pt x="226572" y="268844"/>
                </a:lnTo>
                <a:lnTo>
                  <a:pt x="234074" y="262958"/>
                </a:lnTo>
                <a:lnTo>
                  <a:pt x="243694" y="255956"/>
                </a:lnTo>
                <a:lnTo>
                  <a:pt x="254725" y="248208"/>
                </a:lnTo>
                <a:lnTo>
                  <a:pt x="266696" y="235347"/>
                </a:lnTo>
                <a:lnTo>
                  <a:pt x="279296" y="219075"/>
                </a:lnTo>
                <a:lnTo>
                  <a:pt x="292314" y="200531"/>
                </a:lnTo>
                <a:lnTo>
                  <a:pt x="302531" y="185089"/>
                </a:lnTo>
                <a:lnTo>
                  <a:pt x="310884" y="171715"/>
                </a:lnTo>
                <a:lnTo>
                  <a:pt x="317990" y="159721"/>
                </a:lnTo>
                <a:lnTo>
                  <a:pt x="324268" y="147107"/>
                </a:lnTo>
                <a:lnTo>
                  <a:pt x="329992" y="134079"/>
                </a:lnTo>
                <a:lnTo>
                  <a:pt x="335347" y="120775"/>
                </a:lnTo>
                <a:lnTo>
                  <a:pt x="340457" y="108827"/>
                </a:lnTo>
                <a:lnTo>
                  <a:pt x="350240" y="87342"/>
                </a:lnTo>
                <a:lnTo>
                  <a:pt x="353465" y="77303"/>
                </a:lnTo>
                <a:lnTo>
                  <a:pt x="355614" y="67531"/>
                </a:lnTo>
                <a:lnTo>
                  <a:pt x="357047" y="57937"/>
                </a:lnTo>
                <a:lnTo>
                  <a:pt x="358002" y="50002"/>
                </a:lnTo>
                <a:lnTo>
                  <a:pt x="358640" y="43173"/>
                </a:lnTo>
                <a:lnTo>
                  <a:pt x="359064" y="37080"/>
                </a:lnTo>
                <a:lnTo>
                  <a:pt x="359346" y="31479"/>
                </a:lnTo>
                <a:lnTo>
                  <a:pt x="359662" y="21151"/>
                </a:lnTo>
                <a:lnTo>
                  <a:pt x="359891" y="0"/>
                </a:lnTo>
                <a:lnTo>
                  <a:pt x="359906" y="5375"/>
                </a:lnTo>
                <a:lnTo>
                  <a:pt x="358369" y="8803"/>
                </a:lnTo>
                <a:lnTo>
                  <a:pt x="352556" y="16718"/>
                </a:lnTo>
                <a:lnTo>
                  <a:pt x="350390" y="20983"/>
                </a:lnTo>
                <a:lnTo>
                  <a:pt x="347984" y="29827"/>
                </a:lnTo>
                <a:lnTo>
                  <a:pt x="347343" y="35881"/>
                </a:lnTo>
                <a:lnTo>
                  <a:pt x="346915" y="42995"/>
                </a:lnTo>
                <a:lnTo>
                  <a:pt x="346629" y="50816"/>
                </a:lnTo>
                <a:lnTo>
                  <a:pt x="344899" y="59109"/>
                </a:lnTo>
                <a:lnTo>
                  <a:pt x="342206" y="67717"/>
                </a:lnTo>
                <a:lnTo>
                  <a:pt x="338873" y="76534"/>
                </a:lnTo>
                <a:lnTo>
                  <a:pt x="336650" y="85491"/>
                </a:lnTo>
                <a:lnTo>
                  <a:pt x="335168" y="94541"/>
                </a:lnTo>
                <a:lnTo>
                  <a:pt x="334181" y="103653"/>
                </a:lnTo>
                <a:lnTo>
                  <a:pt x="333522" y="112807"/>
                </a:lnTo>
                <a:lnTo>
                  <a:pt x="333083" y="121988"/>
                </a:lnTo>
                <a:lnTo>
                  <a:pt x="332595" y="140400"/>
                </a:lnTo>
                <a:lnTo>
                  <a:pt x="332219" y="202314"/>
                </a:lnTo>
                <a:lnTo>
                  <a:pt x="333754" y="209369"/>
                </a:lnTo>
                <a:lnTo>
                  <a:pt x="336316" y="215611"/>
                </a:lnTo>
                <a:lnTo>
                  <a:pt x="339563" y="221312"/>
                </a:lnTo>
                <a:lnTo>
                  <a:pt x="341729" y="226652"/>
                </a:lnTo>
                <a:lnTo>
                  <a:pt x="344135" y="236691"/>
                </a:lnTo>
                <a:lnTo>
                  <a:pt x="345889" y="245701"/>
                </a:lnTo>
                <a:lnTo>
                  <a:pt x="355547" y="255918"/>
                </a:lnTo>
                <a:lnTo>
                  <a:pt x="357972" y="258421"/>
                </a:lnTo>
                <a:lnTo>
                  <a:pt x="359050" y="263639"/>
                </a:lnTo>
                <a:lnTo>
                  <a:pt x="359863" y="273655"/>
                </a:lnTo>
                <a:lnTo>
                  <a:pt x="359909" y="262294"/>
                </a:lnTo>
                <a:lnTo>
                  <a:pt x="355806" y="257150"/>
                </a:lnTo>
                <a:lnTo>
                  <a:pt x="346059" y="246569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3" name="SMARTInkAnnotation140"/>
          <p:cNvSpPr/>
          <p:nvPr/>
        </p:nvSpPr>
        <p:spPr>
          <a:xfrm>
            <a:off x="6538913" y="5111750"/>
            <a:ext cx="263525" cy="14288"/>
          </a:xfrm>
          <a:custGeom>
            <a:avLst/>
            <a:gdLst/>
            <a:ahLst/>
            <a:cxnLst/>
            <a:rect l="0" t="0" r="0" b="0"/>
            <a:pathLst>
              <a:path w="263237" h="13855">
                <a:moveTo>
                  <a:pt x="0" y="0"/>
                </a:moveTo>
                <a:lnTo>
                  <a:pt x="106464" y="0"/>
                </a:lnTo>
                <a:lnTo>
                  <a:pt x="117158" y="1539"/>
                </a:lnTo>
                <a:lnTo>
                  <a:pt x="128906" y="4105"/>
                </a:lnTo>
                <a:lnTo>
                  <a:pt x="141355" y="7355"/>
                </a:lnTo>
                <a:lnTo>
                  <a:pt x="154273" y="9521"/>
                </a:lnTo>
                <a:lnTo>
                  <a:pt x="167503" y="10966"/>
                </a:lnTo>
                <a:lnTo>
                  <a:pt x="180941" y="11928"/>
                </a:lnTo>
                <a:lnTo>
                  <a:pt x="192979" y="12571"/>
                </a:lnTo>
                <a:lnTo>
                  <a:pt x="214564" y="13284"/>
                </a:lnTo>
                <a:lnTo>
                  <a:pt x="263236" y="13854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4" name="SMARTInkAnnotation141"/>
          <p:cNvSpPr/>
          <p:nvPr/>
        </p:nvSpPr>
        <p:spPr>
          <a:xfrm>
            <a:off x="6940550" y="5029200"/>
            <a:ext cx="201613" cy="152400"/>
          </a:xfrm>
          <a:custGeom>
            <a:avLst/>
            <a:gdLst/>
            <a:ahLst/>
            <a:cxnLst/>
            <a:rect l="0" t="0" r="0" b="0"/>
            <a:pathLst>
              <a:path w="201789" h="152215">
                <a:moveTo>
                  <a:pt x="13854" y="69272"/>
                </a:moveTo>
                <a:lnTo>
                  <a:pt x="570" y="82556"/>
                </a:lnTo>
                <a:lnTo>
                  <a:pt x="253" y="86978"/>
                </a:lnTo>
                <a:lnTo>
                  <a:pt x="49" y="95005"/>
                </a:lnTo>
                <a:lnTo>
                  <a:pt x="0" y="131420"/>
                </a:lnTo>
                <a:lnTo>
                  <a:pt x="1539" y="133794"/>
                </a:lnTo>
                <a:lnTo>
                  <a:pt x="4105" y="135378"/>
                </a:lnTo>
                <a:lnTo>
                  <a:pt x="11928" y="137919"/>
                </a:lnTo>
                <a:lnTo>
                  <a:pt x="17103" y="138267"/>
                </a:lnTo>
                <a:lnTo>
                  <a:pt x="25614" y="138489"/>
                </a:lnTo>
                <a:lnTo>
                  <a:pt x="46809" y="138540"/>
                </a:lnTo>
                <a:lnTo>
                  <a:pt x="49678" y="137002"/>
                </a:lnTo>
                <a:lnTo>
                  <a:pt x="51591" y="134437"/>
                </a:lnTo>
                <a:lnTo>
                  <a:pt x="52866" y="131188"/>
                </a:lnTo>
                <a:lnTo>
                  <a:pt x="55256" y="129022"/>
                </a:lnTo>
                <a:lnTo>
                  <a:pt x="58389" y="127578"/>
                </a:lnTo>
                <a:lnTo>
                  <a:pt x="67123" y="125260"/>
                </a:lnTo>
                <a:lnTo>
                  <a:pt x="72422" y="120839"/>
                </a:lnTo>
                <a:lnTo>
                  <a:pt x="81012" y="112811"/>
                </a:lnTo>
                <a:lnTo>
                  <a:pt x="86292" y="111714"/>
                </a:lnTo>
                <a:lnTo>
                  <a:pt x="89856" y="111421"/>
                </a:lnTo>
                <a:lnTo>
                  <a:pt x="92231" y="109686"/>
                </a:lnTo>
                <a:lnTo>
                  <a:pt x="93814" y="106991"/>
                </a:lnTo>
                <a:lnTo>
                  <a:pt x="96356" y="98958"/>
                </a:lnTo>
                <a:lnTo>
                  <a:pt x="96564" y="99838"/>
                </a:lnTo>
                <a:lnTo>
                  <a:pt x="96703" y="101965"/>
                </a:lnTo>
                <a:lnTo>
                  <a:pt x="96796" y="104921"/>
                </a:lnTo>
                <a:lnTo>
                  <a:pt x="95318" y="106893"/>
                </a:lnTo>
                <a:lnTo>
                  <a:pt x="92794" y="108207"/>
                </a:lnTo>
                <a:lnTo>
                  <a:pt x="85036" y="110316"/>
                </a:lnTo>
                <a:lnTo>
                  <a:pt x="85939" y="112028"/>
                </a:lnTo>
                <a:lnTo>
                  <a:pt x="88080" y="114710"/>
                </a:lnTo>
                <a:lnTo>
                  <a:pt x="95223" y="122719"/>
                </a:lnTo>
                <a:lnTo>
                  <a:pt x="95809" y="124915"/>
                </a:lnTo>
                <a:lnTo>
                  <a:pt x="96200" y="127919"/>
                </a:lnTo>
                <a:lnTo>
                  <a:pt x="96827" y="136445"/>
                </a:lnTo>
                <a:lnTo>
                  <a:pt x="98418" y="138685"/>
                </a:lnTo>
                <a:lnTo>
                  <a:pt x="101018" y="141717"/>
                </a:lnTo>
                <a:lnTo>
                  <a:pt x="108897" y="150289"/>
                </a:lnTo>
                <a:lnTo>
                  <a:pt x="111083" y="150992"/>
                </a:lnTo>
                <a:lnTo>
                  <a:pt x="114079" y="151461"/>
                </a:lnTo>
                <a:lnTo>
                  <a:pt x="117616" y="151774"/>
                </a:lnTo>
                <a:lnTo>
                  <a:pt x="121513" y="151982"/>
                </a:lnTo>
                <a:lnTo>
                  <a:pt x="129949" y="152214"/>
                </a:lnTo>
                <a:lnTo>
                  <a:pt x="134354" y="150736"/>
                </a:lnTo>
                <a:lnTo>
                  <a:pt x="138830" y="148212"/>
                </a:lnTo>
                <a:lnTo>
                  <a:pt x="149719" y="140454"/>
                </a:lnTo>
                <a:lnTo>
                  <a:pt x="155314" y="139393"/>
                </a:lnTo>
                <a:lnTo>
                  <a:pt x="158961" y="139110"/>
                </a:lnTo>
                <a:lnTo>
                  <a:pt x="162931" y="137382"/>
                </a:lnTo>
                <a:lnTo>
                  <a:pt x="167117" y="134691"/>
                </a:lnTo>
                <a:lnTo>
                  <a:pt x="171447" y="131357"/>
                </a:lnTo>
                <a:lnTo>
                  <a:pt x="175874" y="127596"/>
                </a:lnTo>
                <a:lnTo>
                  <a:pt x="180365" y="123548"/>
                </a:lnTo>
                <a:lnTo>
                  <a:pt x="184897" y="119310"/>
                </a:lnTo>
                <a:lnTo>
                  <a:pt x="187919" y="114946"/>
                </a:lnTo>
                <a:lnTo>
                  <a:pt x="189934" y="110497"/>
                </a:lnTo>
                <a:lnTo>
                  <a:pt x="191277" y="105991"/>
                </a:lnTo>
                <a:lnTo>
                  <a:pt x="192173" y="101449"/>
                </a:lnTo>
                <a:lnTo>
                  <a:pt x="192769" y="96880"/>
                </a:lnTo>
                <a:lnTo>
                  <a:pt x="193167" y="92296"/>
                </a:lnTo>
                <a:lnTo>
                  <a:pt x="194972" y="87700"/>
                </a:lnTo>
                <a:lnTo>
                  <a:pt x="197714" y="83097"/>
                </a:lnTo>
                <a:lnTo>
                  <a:pt x="201082" y="78489"/>
                </a:lnTo>
                <a:lnTo>
                  <a:pt x="201788" y="73877"/>
                </a:lnTo>
                <a:lnTo>
                  <a:pt x="200719" y="69263"/>
                </a:lnTo>
                <a:lnTo>
                  <a:pt x="198467" y="64648"/>
                </a:lnTo>
                <a:lnTo>
                  <a:pt x="196966" y="60032"/>
                </a:lnTo>
                <a:lnTo>
                  <a:pt x="195965" y="55415"/>
                </a:lnTo>
                <a:lnTo>
                  <a:pt x="194359" y="44300"/>
                </a:lnTo>
                <a:lnTo>
                  <a:pt x="194227" y="40309"/>
                </a:lnTo>
                <a:lnTo>
                  <a:pt x="194081" y="27664"/>
                </a:lnTo>
                <a:lnTo>
                  <a:pt x="192502" y="23061"/>
                </a:lnTo>
                <a:lnTo>
                  <a:pt x="189910" y="19992"/>
                </a:lnTo>
                <a:lnTo>
                  <a:pt x="186643" y="17946"/>
                </a:lnTo>
                <a:lnTo>
                  <a:pt x="184465" y="15042"/>
                </a:lnTo>
                <a:lnTo>
                  <a:pt x="183013" y="11568"/>
                </a:lnTo>
                <a:lnTo>
                  <a:pt x="180109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5" name="SMARTInkAnnotation142"/>
          <p:cNvSpPr/>
          <p:nvPr/>
        </p:nvSpPr>
        <p:spPr>
          <a:xfrm>
            <a:off x="7162800" y="4849813"/>
            <a:ext cx="138113" cy="290512"/>
          </a:xfrm>
          <a:custGeom>
            <a:avLst/>
            <a:gdLst/>
            <a:ahLst/>
            <a:cxnLst/>
            <a:rect l="0" t="0" r="0" b="0"/>
            <a:pathLst>
              <a:path w="137921" h="290947">
                <a:moveTo>
                  <a:pt x="68647" y="0"/>
                </a:moveTo>
                <a:lnTo>
                  <a:pt x="68647" y="7355"/>
                </a:lnTo>
                <a:lnTo>
                  <a:pt x="67108" y="11061"/>
                </a:lnTo>
                <a:lnTo>
                  <a:pt x="64543" y="15071"/>
                </a:lnTo>
                <a:lnTo>
                  <a:pt x="61292" y="19284"/>
                </a:lnTo>
                <a:lnTo>
                  <a:pt x="59125" y="23632"/>
                </a:lnTo>
                <a:lnTo>
                  <a:pt x="56718" y="32568"/>
                </a:lnTo>
                <a:lnTo>
                  <a:pt x="56076" y="38645"/>
                </a:lnTo>
                <a:lnTo>
                  <a:pt x="55649" y="45776"/>
                </a:lnTo>
                <a:lnTo>
                  <a:pt x="55363" y="53608"/>
                </a:lnTo>
                <a:lnTo>
                  <a:pt x="53634" y="64987"/>
                </a:lnTo>
                <a:lnTo>
                  <a:pt x="50942" y="78731"/>
                </a:lnTo>
                <a:lnTo>
                  <a:pt x="47606" y="94051"/>
                </a:lnTo>
                <a:lnTo>
                  <a:pt x="45384" y="108883"/>
                </a:lnTo>
                <a:lnTo>
                  <a:pt x="43902" y="123389"/>
                </a:lnTo>
                <a:lnTo>
                  <a:pt x="42914" y="137677"/>
                </a:lnTo>
                <a:lnTo>
                  <a:pt x="40715" y="151822"/>
                </a:lnTo>
                <a:lnTo>
                  <a:pt x="37711" y="165869"/>
                </a:lnTo>
                <a:lnTo>
                  <a:pt x="34169" y="179853"/>
                </a:lnTo>
                <a:lnTo>
                  <a:pt x="31807" y="192253"/>
                </a:lnTo>
                <a:lnTo>
                  <a:pt x="30232" y="203600"/>
                </a:lnTo>
                <a:lnTo>
                  <a:pt x="29182" y="214242"/>
                </a:lnTo>
                <a:lnTo>
                  <a:pt x="26944" y="224416"/>
                </a:lnTo>
                <a:lnTo>
                  <a:pt x="23912" y="234278"/>
                </a:lnTo>
                <a:lnTo>
                  <a:pt x="20351" y="243931"/>
                </a:lnTo>
                <a:lnTo>
                  <a:pt x="17977" y="251906"/>
                </a:lnTo>
                <a:lnTo>
                  <a:pt x="16394" y="258762"/>
                </a:lnTo>
                <a:lnTo>
                  <a:pt x="15339" y="264872"/>
                </a:lnTo>
                <a:lnTo>
                  <a:pt x="13096" y="270485"/>
                </a:lnTo>
                <a:lnTo>
                  <a:pt x="10062" y="275766"/>
                </a:lnTo>
                <a:lnTo>
                  <a:pt x="0" y="290058"/>
                </a:lnTo>
                <a:lnTo>
                  <a:pt x="3757" y="290551"/>
                </a:lnTo>
                <a:lnTo>
                  <a:pt x="11357" y="290868"/>
                </a:lnTo>
                <a:lnTo>
                  <a:pt x="13521" y="289355"/>
                </a:lnTo>
                <a:lnTo>
                  <a:pt x="16502" y="286806"/>
                </a:lnTo>
                <a:lnTo>
                  <a:pt x="20029" y="283568"/>
                </a:lnTo>
                <a:lnTo>
                  <a:pt x="22381" y="279870"/>
                </a:lnTo>
                <a:lnTo>
                  <a:pt x="24993" y="271655"/>
                </a:lnTo>
                <a:lnTo>
                  <a:pt x="27229" y="267310"/>
                </a:lnTo>
                <a:lnTo>
                  <a:pt x="30259" y="262874"/>
                </a:lnTo>
                <a:lnTo>
                  <a:pt x="33820" y="258376"/>
                </a:lnTo>
                <a:lnTo>
                  <a:pt x="37731" y="253839"/>
                </a:lnTo>
                <a:lnTo>
                  <a:pt x="41879" y="249275"/>
                </a:lnTo>
                <a:lnTo>
                  <a:pt x="46183" y="244693"/>
                </a:lnTo>
                <a:lnTo>
                  <a:pt x="50592" y="241638"/>
                </a:lnTo>
                <a:lnTo>
                  <a:pt x="55072" y="239601"/>
                </a:lnTo>
                <a:lnTo>
                  <a:pt x="59596" y="238244"/>
                </a:lnTo>
                <a:lnTo>
                  <a:pt x="64153" y="235799"/>
                </a:lnTo>
                <a:lnTo>
                  <a:pt x="68730" y="232630"/>
                </a:lnTo>
                <a:lnTo>
                  <a:pt x="73321" y="228978"/>
                </a:lnTo>
                <a:lnTo>
                  <a:pt x="77920" y="225004"/>
                </a:lnTo>
                <a:lnTo>
                  <a:pt x="82526" y="220815"/>
                </a:lnTo>
                <a:lnTo>
                  <a:pt x="93625" y="210386"/>
                </a:lnTo>
                <a:lnTo>
                  <a:pt x="96075" y="209531"/>
                </a:lnTo>
                <a:lnTo>
                  <a:pt x="99247" y="208960"/>
                </a:lnTo>
                <a:lnTo>
                  <a:pt x="108045" y="208044"/>
                </a:lnTo>
                <a:lnTo>
                  <a:pt x="108767" y="209509"/>
                </a:lnTo>
                <a:lnTo>
                  <a:pt x="109782" y="217385"/>
                </a:lnTo>
                <a:lnTo>
                  <a:pt x="110126" y="224932"/>
                </a:lnTo>
                <a:lnTo>
                  <a:pt x="110210" y="283652"/>
                </a:lnTo>
                <a:lnTo>
                  <a:pt x="111751" y="286084"/>
                </a:lnTo>
                <a:lnTo>
                  <a:pt x="114316" y="287704"/>
                </a:lnTo>
                <a:lnTo>
                  <a:pt x="122140" y="290305"/>
                </a:lnTo>
                <a:lnTo>
                  <a:pt x="124320" y="290519"/>
                </a:lnTo>
                <a:lnTo>
                  <a:pt x="127315" y="290662"/>
                </a:lnTo>
                <a:lnTo>
                  <a:pt x="137920" y="29094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6" name="SMARTInkAnnotation143"/>
          <p:cNvSpPr/>
          <p:nvPr/>
        </p:nvSpPr>
        <p:spPr>
          <a:xfrm>
            <a:off x="7356475" y="4814888"/>
            <a:ext cx="303213" cy="339725"/>
          </a:xfrm>
          <a:custGeom>
            <a:avLst/>
            <a:gdLst/>
            <a:ahLst/>
            <a:cxnLst/>
            <a:rect l="0" t="0" r="0" b="0"/>
            <a:pathLst>
              <a:path w="302582" h="339771">
                <a:moveTo>
                  <a:pt x="69221" y="270513"/>
                </a:moveTo>
                <a:lnTo>
                  <a:pt x="48582" y="270513"/>
                </a:lnTo>
                <a:lnTo>
                  <a:pt x="44686" y="272052"/>
                </a:lnTo>
                <a:lnTo>
                  <a:pt x="36252" y="277868"/>
                </a:lnTo>
                <a:lnTo>
                  <a:pt x="27372" y="285584"/>
                </a:lnTo>
                <a:lnTo>
                  <a:pt x="16483" y="295726"/>
                </a:lnTo>
                <a:lnTo>
                  <a:pt x="15589" y="298097"/>
                </a:lnTo>
                <a:lnTo>
                  <a:pt x="14596" y="304837"/>
                </a:lnTo>
                <a:lnTo>
                  <a:pt x="12793" y="307251"/>
                </a:lnTo>
                <a:lnTo>
                  <a:pt x="10050" y="308860"/>
                </a:lnTo>
                <a:lnTo>
                  <a:pt x="1944" y="311441"/>
                </a:lnTo>
                <a:lnTo>
                  <a:pt x="1278" y="313193"/>
                </a:lnTo>
                <a:lnTo>
                  <a:pt x="211" y="322959"/>
                </a:lnTo>
                <a:lnTo>
                  <a:pt x="0" y="325345"/>
                </a:lnTo>
                <a:lnTo>
                  <a:pt x="7318" y="325758"/>
                </a:lnTo>
                <a:lnTo>
                  <a:pt x="11881" y="325880"/>
                </a:lnTo>
                <a:lnTo>
                  <a:pt x="20587" y="318561"/>
                </a:lnTo>
                <a:lnTo>
                  <a:pt x="25562" y="313998"/>
                </a:lnTo>
                <a:lnTo>
                  <a:pt x="34936" y="312931"/>
                </a:lnTo>
                <a:lnTo>
                  <a:pt x="41746" y="312646"/>
                </a:lnTo>
                <a:lnTo>
                  <a:pt x="46286" y="310917"/>
                </a:lnTo>
                <a:lnTo>
                  <a:pt x="49313" y="308225"/>
                </a:lnTo>
                <a:lnTo>
                  <a:pt x="54171" y="300198"/>
                </a:lnTo>
                <a:lnTo>
                  <a:pt x="56109" y="299540"/>
                </a:lnTo>
                <a:lnTo>
                  <a:pt x="64651" y="298612"/>
                </a:lnTo>
                <a:lnTo>
                  <a:pt x="68619" y="298274"/>
                </a:lnTo>
                <a:lnTo>
                  <a:pt x="59580" y="307754"/>
                </a:lnTo>
                <a:lnTo>
                  <a:pt x="55922" y="311508"/>
                </a:lnTo>
                <a:lnTo>
                  <a:pt x="55476" y="321486"/>
                </a:lnTo>
                <a:lnTo>
                  <a:pt x="55388" y="329158"/>
                </a:lnTo>
                <a:lnTo>
                  <a:pt x="55381" y="332701"/>
                </a:lnTo>
                <a:lnTo>
                  <a:pt x="56915" y="335063"/>
                </a:lnTo>
                <a:lnTo>
                  <a:pt x="59477" y="336637"/>
                </a:lnTo>
                <a:lnTo>
                  <a:pt x="68650" y="339601"/>
                </a:lnTo>
                <a:lnTo>
                  <a:pt x="76407" y="339731"/>
                </a:lnTo>
                <a:lnTo>
                  <a:pt x="88454" y="339770"/>
                </a:lnTo>
                <a:lnTo>
                  <a:pt x="92818" y="338236"/>
                </a:lnTo>
                <a:lnTo>
                  <a:pt x="101773" y="332426"/>
                </a:lnTo>
                <a:lnTo>
                  <a:pt x="104777" y="328722"/>
                </a:lnTo>
                <a:lnTo>
                  <a:pt x="106779" y="324713"/>
                </a:lnTo>
                <a:lnTo>
                  <a:pt x="108115" y="320501"/>
                </a:lnTo>
                <a:lnTo>
                  <a:pt x="112083" y="316154"/>
                </a:lnTo>
                <a:lnTo>
                  <a:pt x="117808" y="311716"/>
                </a:lnTo>
                <a:lnTo>
                  <a:pt x="124703" y="307218"/>
                </a:lnTo>
                <a:lnTo>
                  <a:pt x="132378" y="299602"/>
                </a:lnTo>
                <a:lnTo>
                  <a:pt x="140575" y="289905"/>
                </a:lnTo>
                <a:lnTo>
                  <a:pt x="149118" y="278823"/>
                </a:lnTo>
                <a:lnTo>
                  <a:pt x="157891" y="268356"/>
                </a:lnTo>
                <a:lnTo>
                  <a:pt x="166819" y="258299"/>
                </a:lnTo>
                <a:lnTo>
                  <a:pt x="175850" y="248516"/>
                </a:lnTo>
                <a:lnTo>
                  <a:pt x="184950" y="237376"/>
                </a:lnTo>
                <a:lnTo>
                  <a:pt x="194094" y="225331"/>
                </a:lnTo>
                <a:lnTo>
                  <a:pt x="203270" y="212682"/>
                </a:lnTo>
                <a:lnTo>
                  <a:pt x="210926" y="199632"/>
                </a:lnTo>
                <a:lnTo>
                  <a:pt x="217570" y="186314"/>
                </a:lnTo>
                <a:lnTo>
                  <a:pt x="223539" y="172816"/>
                </a:lnTo>
                <a:lnTo>
                  <a:pt x="229057" y="159201"/>
                </a:lnTo>
                <a:lnTo>
                  <a:pt x="239293" y="131756"/>
                </a:lnTo>
                <a:lnTo>
                  <a:pt x="244178" y="119512"/>
                </a:lnTo>
                <a:lnTo>
                  <a:pt x="248974" y="108270"/>
                </a:lnTo>
                <a:lnTo>
                  <a:pt x="258408" y="87569"/>
                </a:lnTo>
                <a:lnTo>
                  <a:pt x="277007" y="49193"/>
                </a:lnTo>
                <a:lnTo>
                  <a:pt x="281637" y="39839"/>
                </a:lnTo>
                <a:lnTo>
                  <a:pt x="284722" y="32064"/>
                </a:lnTo>
                <a:lnTo>
                  <a:pt x="286780" y="25341"/>
                </a:lnTo>
                <a:lnTo>
                  <a:pt x="288151" y="19319"/>
                </a:lnTo>
                <a:lnTo>
                  <a:pt x="290604" y="15305"/>
                </a:lnTo>
                <a:lnTo>
                  <a:pt x="293779" y="12630"/>
                </a:lnTo>
                <a:lnTo>
                  <a:pt x="297436" y="10845"/>
                </a:lnTo>
                <a:lnTo>
                  <a:pt x="299873" y="8117"/>
                </a:lnTo>
                <a:lnTo>
                  <a:pt x="301498" y="4758"/>
                </a:lnTo>
                <a:lnTo>
                  <a:pt x="302581" y="979"/>
                </a:lnTo>
                <a:lnTo>
                  <a:pt x="301765" y="0"/>
                </a:lnTo>
                <a:lnTo>
                  <a:pt x="299680" y="886"/>
                </a:lnTo>
                <a:lnTo>
                  <a:pt x="296751" y="3017"/>
                </a:lnTo>
                <a:lnTo>
                  <a:pt x="294799" y="5976"/>
                </a:lnTo>
                <a:lnTo>
                  <a:pt x="292629" y="13370"/>
                </a:lnTo>
                <a:lnTo>
                  <a:pt x="287560" y="21787"/>
                </a:lnTo>
                <a:lnTo>
                  <a:pt x="280175" y="30659"/>
                </a:lnTo>
                <a:lnTo>
                  <a:pt x="271762" y="39734"/>
                </a:lnTo>
                <a:lnTo>
                  <a:pt x="268903" y="45848"/>
                </a:lnTo>
                <a:lnTo>
                  <a:pt x="266997" y="53003"/>
                </a:lnTo>
                <a:lnTo>
                  <a:pt x="265726" y="60852"/>
                </a:lnTo>
                <a:lnTo>
                  <a:pt x="263339" y="69163"/>
                </a:lnTo>
                <a:lnTo>
                  <a:pt x="260208" y="77783"/>
                </a:lnTo>
                <a:lnTo>
                  <a:pt x="256582" y="86608"/>
                </a:lnTo>
                <a:lnTo>
                  <a:pt x="252626" y="97110"/>
                </a:lnTo>
                <a:lnTo>
                  <a:pt x="244124" y="121094"/>
                </a:lnTo>
                <a:lnTo>
                  <a:pt x="239701" y="132415"/>
                </a:lnTo>
                <a:lnTo>
                  <a:pt x="235214" y="143042"/>
                </a:lnTo>
                <a:lnTo>
                  <a:pt x="230683" y="153205"/>
                </a:lnTo>
                <a:lnTo>
                  <a:pt x="227662" y="163060"/>
                </a:lnTo>
                <a:lnTo>
                  <a:pt x="225649" y="172708"/>
                </a:lnTo>
                <a:lnTo>
                  <a:pt x="224306" y="182218"/>
                </a:lnTo>
                <a:lnTo>
                  <a:pt x="223411" y="191638"/>
                </a:lnTo>
                <a:lnTo>
                  <a:pt x="222815" y="200996"/>
                </a:lnTo>
                <a:lnTo>
                  <a:pt x="222416" y="210314"/>
                </a:lnTo>
                <a:lnTo>
                  <a:pt x="220612" y="218065"/>
                </a:lnTo>
                <a:lnTo>
                  <a:pt x="217869" y="224772"/>
                </a:lnTo>
                <a:lnTo>
                  <a:pt x="214501" y="230783"/>
                </a:lnTo>
                <a:lnTo>
                  <a:pt x="212256" y="237869"/>
                </a:lnTo>
                <a:lnTo>
                  <a:pt x="210760" y="245672"/>
                </a:lnTo>
                <a:lnTo>
                  <a:pt x="208357" y="265606"/>
                </a:lnTo>
                <a:lnTo>
                  <a:pt x="208029" y="272437"/>
                </a:lnTo>
                <a:lnTo>
                  <a:pt x="207819" y="282011"/>
                </a:lnTo>
                <a:lnTo>
                  <a:pt x="209340" y="282796"/>
                </a:lnTo>
                <a:lnTo>
                  <a:pt x="215136" y="283670"/>
                </a:lnTo>
                <a:lnTo>
                  <a:pt x="217298" y="285442"/>
                </a:lnTo>
                <a:lnTo>
                  <a:pt x="218739" y="288162"/>
                </a:lnTo>
                <a:lnTo>
                  <a:pt x="221051" y="296235"/>
                </a:lnTo>
                <a:lnTo>
                  <a:pt x="222781" y="296897"/>
                </a:lnTo>
                <a:lnTo>
                  <a:pt x="231030" y="297830"/>
                </a:lnTo>
                <a:lnTo>
                  <a:pt x="238702" y="298145"/>
                </a:lnTo>
                <a:lnTo>
                  <a:pt x="248708" y="298218"/>
                </a:lnTo>
                <a:lnTo>
                  <a:pt x="249207" y="288700"/>
                </a:lnTo>
                <a:lnTo>
                  <a:pt x="249329" y="28436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7" name="SMARTInkAnnotation144"/>
          <p:cNvSpPr/>
          <p:nvPr/>
        </p:nvSpPr>
        <p:spPr>
          <a:xfrm>
            <a:off x="7440613" y="4987925"/>
            <a:ext cx="193675" cy="14288"/>
          </a:xfrm>
          <a:custGeom>
            <a:avLst/>
            <a:gdLst/>
            <a:ahLst/>
            <a:cxnLst/>
            <a:rect l="0" t="0" r="0" b="0"/>
            <a:pathLst>
              <a:path w="193964" h="13855">
                <a:moveTo>
                  <a:pt x="0" y="13854"/>
                </a:moveTo>
                <a:lnTo>
                  <a:pt x="154643" y="13854"/>
                </a:lnTo>
                <a:lnTo>
                  <a:pt x="164671" y="12315"/>
                </a:lnTo>
                <a:lnTo>
                  <a:pt x="172896" y="9749"/>
                </a:lnTo>
                <a:lnTo>
                  <a:pt x="193963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8" name="SMARTInkAnnotation145"/>
          <p:cNvSpPr/>
          <p:nvPr/>
        </p:nvSpPr>
        <p:spPr>
          <a:xfrm>
            <a:off x="7786688" y="5016500"/>
            <a:ext cx="111125" cy="109538"/>
          </a:xfrm>
          <a:custGeom>
            <a:avLst/>
            <a:gdLst/>
            <a:ahLst/>
            <a:cxnLst/>
            <a:rect l="0" t="0" r="0" b="0"/>
            <a:pathLst>
              <a:path w="110837" h="110267">
                <a:moveTo>
                  <a:pt x="110836" y="13284"/>
                </a:moveTo>
                <a:lnTo>
                  <a:pt x="110836" y="0"/>
                </a:lnTo>
                <a:lnTo>
                  <a:pt x="109297" y="1350"/>
                </a:lnTo>
                <a:lnTo>
                  <a:pt x="98907" y="11408"/>
                </a:lnTo>
                <a:lnTo>
                  <a:pt x="95186" y="12034"/>
                </a:lnTo>
                <a:lnTo>
                  <a:pt x="89628" y="12450"/>
                </a:lnTo>
                <a:lnTo>
                  <a:pt x="76780" y="12914"/>
                </a:lnTo>
                <a:lnTo>
                  <a:pt x="65938" y="13119"/>
                </a:lnTo>
                <a:lnTo>
                  <a:pt x="60893" y="14713"/>
                </a:lnTo>
                <a:lnTo>
                  <a:pt x="55989" y="17316"/>
                </a:lnTo>
                <a:lnTo>
                  <a:pt x="51181" y="20590"/>
                </a:lnTo>
                <a:lnTo>
                  <a:pt x="46435" y="22773"/>
                </a:lnTo>
                <a:lnTo>
                  <a:pt x="41733" y="24228"/>
                </a:lnTo>
                <a:lnTo>
                  <a:pt x="37058" y="25198"/>
                </a:lnTo>
                <a:lnTo>
                  <a:pt x="33942" y="27384"/>
                </a:lnTo>
                <a:lnTo>
                  <a:pt x="31864" y="30382"/>
                </a:lnTo>
                <a:lnTo>
                  <a:pt x="30479" y="33919"/>
                </a:lnTo>
                <a:lnTo>
                  <a:pt x="28017" y="36277"/>
                </a:lnTo>
                <a:lnTo>
                  <a:pt x="24835" y="37849"/>
                </a:lnTo>
                <a:lnTo>
                  <a:pt x="16024" y="40372"/>
                </a:lnTo>
                <a:lnTo>
                  <a:pt x="16841" y="42118"/>
                </a:lnTo>
                <a:lnTo>
                  <a:pt x="18924" y="44822"/>
                </a:lnTo>
                <a:lnTo>
                  <a:pt x="21853" y="48164"/>
                </a:lnTo>
                <a:lnTo>
                  <a:pt x="25344" y="50392"/>
                </a:lnTo>
                <a:lnTo>
                  <a:pt x="29211" y="51877"/>
                </a:lnTo>
                <a:lnTo>
                  <a:pt x="33328" y="52867"/>
                </a:lnTo>
                <a:lnTo>
                  <a:pt x="37613" y="55066"/>
                </a:lnTo>
                <a:lnTo>
                  <a:pt x="42008" y="58073"/>
                </a:lnTo>
                <a:lnTo>
                  <a:pt x="52769" y="66603"/>
                </a:lnTo>
                <a:lnTo>
                  <a:pt x="55192" y="67302"/>
                </a:lnTo>
                <a:lnTo>
                  <a:pt x="58346" y="67769"/>
                </a:lnTo>
                <a:lnTo>
                  <a:pt x="61988" y="68080"/>
                </a:lnTo>
                <a:lnTo>
                  <a:pt x="64416" y="69827"/>
                </a:lnTo>
                <a:lnTo>
                  <a:pt x="66034" y="72530"/>
                </a:lnTo>
                <a:lnTo>
                  <a:pt x="67115" y="75873"/>
                </a:lnTo>
                <a:lnTo>
                  <a:pt x="69373" y="78101"/>
                </a:lnTo>
                <a:lnTo>
                  <a:pt x="72419" y="79586"/>
                </a:lnTo>
                <a:lnTo>
                  <a:pt x="81013" y="81970"/>
                </a:lnTo>
                <a:lnTo>
                  <a:pt x="81717" y="83705"/>
                </a:lnTo>
                <a:lnTo>
                  <a:pt x="82187" y="86401"/>
                </a:lnTo>
                <a:lnTo>
                  <a:pt x="82941" y="94434"/>
                </a:lnTo>
                <a:lnTo>
                  <a:pt x="81464" y="95093"/>
                </a:lnTo>
                <a:lnTo>
                  <a:pt x="78940" y="95533"/>
                </a:lnTo>
                <a:lnTo>
                  <a:pt x="71182" y="96238"/>
                </a:lnTo>
                <a:lnTo>
                  <a:pt x="69006" y="97835"/>
                </a:lnTo>
                <a:lnTo>
                  <a:pt x="66016" y="100439"/>
                </a:lnTo>
                <a:lnTo>
                  <a:pt x="62484" y="103715"/>
                </a:lnTo>
                <a:lnTo>
                  <a:pt x="58589" y="105898"/>
                </a:lnTo>
                <a:lnTo>
                  <a:pt x="54453" y="107354"/>
                </a:lnTo>
                <a:lnTo>
                  <a:pt x="50156" y="108325"/>
                </a:lnTo>
                <a:lnTo>
                  <a:pt x="45753" y="108972"/>
                </a:lnTo>
                <a:lnTo>
                  <a:pt x="41278" y="109403"/>
                </a:lnTo>
                <a:lnTo>
                  <a:pt x="36756" y="109691"/>
                </a:lnTo>
                <a:lnTo>
                  <a:pt x="27624" y="110010"/>
                </a:lnTo>
                <a:lnTo>
                  <a:pt x="14128" y="110232"/>
                </a:lnTo>
                <a:lnTo>
                  <a:pt x="0" y="11026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9" name="SMARTInkAnnotation146"/>
          <p:cNvSpPr/>
          <p:nvPr/>
        </p:nvSpPr>
        <p:spPr>
          <a:xfrm>
            <a:off x="7910513" y="5070475"/>
            <a:ext cx="69850" cy="207963"/>
          </a:xfrm>
          <a:custGeom>
            <a:avLst/>
            <a:gdLst/>
            <a:ahLst/>
            <a:cxnLst/>
            <a:rect l="0" t="0" r="0" b="0"/>
            <a:pathLst>
              <a:path w="69274" h="206985">
                <a:moveTo>
                  <a:pt x="69273" y="0"/>
                </a:moveTo>
                <a:lnTo>
                  <a:pt x="69273" y="20639"/>
                </a:lnTo>
                <a:lnTo>
                  <a:pt x="67733" y="24535"/>
                </a:lnTo>
                <a:lnTo>
                  <a:pt x="65168" y="28672"/>
                </a:lnTo>
                <a:lnTo>
                  <a:pt x="61918" y="32969"/>
                </a:lnTo>
                <a:lnTo>
                  <a:pt x="59751" y="37374"/>
                </a:lnTo>
                <a:lnTo>
                  <a:pt x="58307" y="41849"/>
                </a:lnTo>
                <a:lnTo>
                  <a:pt x="57343" y="46372"/>
                </a:lnTo>
                <a:lnTo>
                  <a:pt x="55163" y="52466"/>
                </a:lnTo>
                <a:lnTo>
                  <a:pt x="52169" y="59608"/>
                </a:lnTo>
                <a:lnTo>
                  <a:pt x="48634" y="67448"/>
                </a:lnTo>
                <a:lnTo>
                  <a:pt x="46277" y="74214"/>
                </a:lnTo>
                <a:lnTo>
                  <a:pt x="44706" y="80264"/>
                </a:lnTo>
                <a:lnTo>
                  <a:pt x="43659" y="85836"/>
                </a:lnTo>
                <a:lnTo>
                  <a:pt x="41420" y="94170"/>
                </a:lnTo>
                <a:lnTo>
                  <a:pt x="34830" y="115744"/>
                </a:lnTo>
                <a:lnTo>
                  <a:pt x="30916" y="126424"/>
                </a:lnTo>
                <a:lnTo>
                  <a:pt x="26768" y="136622"/>
                </a:lnTo>
                <a:lnTo>
                  <a:pt x="22463" y="146499"/>
                </a:lnTo>
                <a:lnTo>
                  <a:pt x="19594" y="154624"/>
                </a:lnTo>
                <a:lnTo>
                  <a:pt x="17681" y="161580"/>
                </a:lnTo>
                <a:lnTo>
                  <a:pt x="16406" y="167756"/>
                </a:lnTo>
                <a:lnTo>
                  <a:pt x="14016" y="173413"/>
                </a:lnTo>
                <a:lnTo>
                  <a:pt x="10883" y="178724"/>
                </a:lnTo>
                <a:lnTo>
                  <a:pt x="7255" y="183804"/>
                </a:lnTo>
                <a:lnTo>
                  <a:pt x="4836" y="188730"/>
                </a:lnTo>
                <a:lnTo>
                  <a:pt x="3225" y="193553"/>
                </a:lnTo>
                <a:lnTo>
                  <a:pt x="189" y="206984"/>
                </a:lnTo>
                <a:lnTo>
                  <a:pt x="83" y="203342"/>
                </a:lnTo>
                <a:lnTo>
                  <a:pt x="0" y="193964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0" name="SMARTInkAnnotation147"/>
          <p:cNvSpPr/>
          <p:nvPr/>
        </p:nvSpPr>
        <p:spPr>
          <a:xfrm>
            <a:off x="7939088" y="5043488"/>
            <a:ext cx="111125" cy="96837"/>
          </a:xfrm>
          <a:custGeom>
            <a:avLst/>
            <a:gdLst/>
            <a:ahLst/>
            <a:cxnLst/>
            <a:rect l="0" t="0" r="0" b="0"/>
            <a:pathLst>
              <a:path w="110782" h="96931">
                <a:moveTo>
                  <a:pt x="0" y="27657"/>
                </a:moveTo>
                <a:lnTo>
                  <a:pt x="11929" y="27657"/>
                </a:lnTo>
                <a:lnTo>
                  <a:pt x="12571" y="26117"/>
                </a:lnTo>
                <a:lnTo>
                  <a:pt x="12999" y="23552"/>
                </a:lnTo>
                <a:lnTo>
                  <a:pt x="13686" y="15729"/>
                </a:lnTo>
                <a:lnTo>
                  <a:pt x="15281" y="15087"/>
                </a:lnTo>
                <a:lnTo>
                  <a:pt x="17885" y="14658"/>
                </a:lnTo>
                <a:lnTo>
                  <a:pt x="21160" y="14373"/>
                </a:lnTo>
                <a:lnTo>
                  <a:pt x="24882" y="12643"/>
                </a:lnTo>
                <a:lnTo>
                  <a:pt x="28903" y="9951"/>
                </a:lnTo>
                <a:lnTo>
                  <a:pt x="33123" y="6617"/>
                </a:lnTo>
                <a:lnTo>
                  <a:pt x="37476" y="4394"/>
                </a:lnTo>
                <a:lnTo>
                  <a:pt x="41918" y="2912"/>
                </a:lnTo>
                <a:lnTo>
                  <a:pt x="52751" y="534"/>
                </a:lnTo>
                <a:lnTo>
                  <a:pt x="55179" y="338"/>
                </a:lnTo>
                <a:lnTo>
                  <a:pt x="58338" y="209"/>
                </a:lnTo>
                <a:lnTo>
                  <a:pt x="65953" y="64"/>
                </a:lnTo>
                <a:lnTo>
                  <a:pt x="74467" y="0"/>
                </a:lnTo>
                <a:lnTo>
                  <a:pt x="78893" y="1522"/>
                </a:lnTo>
                <a:lnTo>
                  <a:pt x="83384" y="4076"/>
                </a:lnTo>
                <a:lnTo>
                  <a:pt x="94296" y="11881"/>
                </a:lnTo>
                <a:lnTo>
                  <a:pt x="96730" y="14061"/>
                </a:lnTo>
                <a:lnTo>
                  <a:pt x="103541" y="20588"/>
                </a:lnTo>
                <a:lnTo>
                  <a:pt x="105972" y="24484"/>
                </a:lnTo>
                <a:lnTo>
                  <a:pt x="107594" y="28621"/>
                </a:lnTo>
                <a:lnTo>
                  <a:pt x="108675" y="32918"/>
                </a:lnTo>
                <a:lnTo>
                  <a:pt x="109395" y="37321"/>
                </a:lnTo>
                <a:lnTo>
                  <a:pt x="109876" y="41797"/>
                </a:lnTo>
                <a:lnTo>
                  <a:pt x="110646" y="52686"/>
                </a:lnTo>
                <a:lnTo>
                  <a:pt x="110752" y="58281"/>
                </a:lnTo>
                <a:lnTo>
                  <a:pt x="110781" y="61927"/>
                </a:lnTo>
                <a:lnTo>
                  <a:pt x="109259" y="65898"/>
                </a:lnTo>
                <a:lnTo>
                  <a:pt x="106706" y="70084"/>
                </a:lnTo>
                <a:lnTo>
                  <a:pt x="98903" y="80509"/>
                </a:lnTo>
                <a:lnTo>
                  <a:pt x="96723" y="82904"/>
                </a:lnTo>
                <a:lnTo>
                  <a:pt x="90197" y="89670"/>
                </a:lnTo>
                <a:lnTo>
                  <a:pt x="86301" y="92090"/>
                </a:lnTo>
                <a:lnTo>
                  <a:pt x="82164" y="93704"/>
                </a:lnTo>
                <a:lnTo>
                  <a:pt x="71819" y="96293"/>
                </a:lnTo>
                <a:lnTo>
                  <a:pt x="69431" y="96505"/>
                </a:lnTo>
                <a:lnTo>
                  <a:pt x="66300" y="96647"/>
                </a:lnTo>
                <a:lnTo>
                  <a:pt x="57567" y="96874"/>
                </a:lnTo>
                <a:lnTo>
                  <a:pt x="41564" y="9693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1" name="SMARTInkAnnotation148"/>
          <p:cNvSpPr/>
          <p:nvPr/>
        </p:nvSpPr>
        <p:spPr>
          <a:xfrm>
            <a:off x="8077200" y="5057775"/>
            <a:ext cx="152400" cy="82550"/>
          </a:xfrm>
          <a:custGeom>
            <a:avLst/>
            <a:gdLst/>
            <a:ahLst/>
            <a:cxnLst/>
            <a:rect l="0" t="0" r="0" b="0"/>
            <a:pathLst>
              <a:path w="152401" h="82955">
                <a:moveTo>
                  <a:pt x="0" y="55245"/>
                </a:moveTo>
                <a:lnTo>
                  <a:pt x="61982" y="55245"/>
                </a:lnTo>
                <a:lnTo>
                  <a:pt x="65952" y="53705"/>
                </a:lnTo>
                <a:lnTo>
                  <a:pt x="70138" y="51140"/>
                </a:lnTo>
                <a:lnTo>
                  <a:pt x="74468" y="47890"/>
                </a:lnTo>
                <a:lnTo>
                  <a:pt x="78893" y="45723"/>
                </a:lnTo>
                <a:lnTo>
                  <a:pt x="83384" y="44279"/>
                </a:lnTo>
                <a:lnTo>
                  <a:pt x="94296" y="41961"/>
                </a:lnTo>
                <a:lnTo>
                  <a:pt x="96731" y="40231"/>
                </a:lnTo>
                <a:lnTo>
                  <a:pt x="99893" y="37539"/>
                </a:lnTo>
                <a:lnTo>
                  <a:pt x="108675" y="29511"/>
                </a:lnTo>
                <a:lnTo>
                  <a:pt x="110935" y="28853"/>
                </a:lnTo>
                <a:lnTo>
                  <a:pt x="113980" y="28414"/>
                </a:lnTo>
                <a:lnTo>
                  <a:pt x="117550" y="28121"/>
                </a:lnTo>
                <a:lnTo>
                  <a:pt x="119931" y="26386"/>
                </a:lnTo>
                <a:lnTo>
                  <a:pt x="121518" y="23691"/>
                </a:lnTo>
                <a:lnTo>
                  <a:pt x="124505" y="14267"/>
                </a:lnTo>
                <a:lnTo>
                  <a:pt x="123028" y="12532"/>
                </a:lnTo>
                <a:lnTo>
                  <a:pt x="120504" y="9837"/>
                </a:lnTo>
                <a:lnTo>
                  <a:pt x="112746" y="1804"/>
                </a:lnTo>
                <a:lnTo>
                  <a:pt x="110570" y="1145"/>
                </a:lnTo>
                <a:lnTo>
                  <a:pt x="107580" y="706"/>
                </a:lnTo>
                <a:lnTo>
                  <a:pt x="104048" y="413"/>
                </a:lnTo>
                <a:lnTo>
                  <a:pt x="100153" y="217"/>
                </a:lnTo>
                <a:lnTo>
                  <a:pt x="91720" y="0"/>
                </a:lnTo>
                <a:lnTo>
                  <a:pt x="87317" y="1482"/>
                </a:lnTo>
                <a:lnTo>
                  <a:pt x="82842" y="4009"/>
                </a:lnTo>
                <a:lnTo>
                  <a:pt x="78320" y="7233"/>
                </a:lnTo>
                <a:lnTo>
                  <a:pt x="73764" y="9382"/>
                </a:lnTo>
                <a:lnTo>
                  <a:pt x="69188" y="10815"/>
                </a:lnTo>
                <a:lnTo>
                  <a:pt x="58139" y="13115"/>
                </a:lnTo>
                <a:lnTo>
                  <a:pt x="55692" y="14843"/>
                </a:lnTo>
                <a:lnTo>
                  <a:pt x="52522" y="17534"/>
                </a:lnTo>
                <a:lnTo>
                  <a:pt x="48869" y="20868"/>
                </a:lnTo>
                <a:lnTo>
                  <a:pt x="46435" y="24630"/>
                </a:lnTo>
                <a:lnTo>
                  <a:pt x="44811" y="28678"/>
                </a:lnTo>
                <a:lnTo>
                  <a:pt x="43729" y="32915"/>
                </a:lnTo>
                <a:lnTo>
                  <a:pt x="41468" y="35740"/>
                </a:lnTo>
                <a:lnTo>
                  <a:pt x="38420" y="37623"/>
                </a:lnTo>
                <a:lnTo>
                  <a:pt x="34851" y="38879"/>
                </a:lnTo>
                <a:lnTo>
                  <a:pt x="32470" y="41256"/>
                </a:lnTo>
                <a:lnTo>
                  <a:pt x="30884" y="44379"/>
                </a:lnTo>
                <a:lnTo>
                  <a:pt x="29826" y="48001"/>
                </a:lnTo>
                <a:lnTo>
                  <a:pt x="29119" y="51955"/>
                </a:lnTo>
                <a:lnTo>
                  <a:pt x="28650" y="56131"/>
                </a:lnTo>
                <a:lnTo>
                  <a:pt x="28336" y="60454"/>
                </a:lnTo>
                <a:lnTo>
                  <a:pt x="29667" y="63336"/>
                </a:lnTo>
                <a:lnTo>
                  <a:pt x="32093" y="65257"/>
                </a:lnTo>
                <a:lnTo>
                  <a:pt x="39693" y="68340"/>
                </a:lnTo>
                <a:lnTo>
                  <a:pt x="41857" y="70132"/>
                </a:lnTo>
                <a:lnTo>
                  <a:pt x="44838" y="72867"/>
                </a:lnTo>
                <a:lnTo>
                  <a:pt x="48364" y="76229"/>
                </a:lnTo>
                <a:lnTo>
                  <a:pt x="52255" y="78471"/>
                </a:lnTo>
                <a:lnTo>
                  <a:pt x="56388" y="79965"/>
                </a:lnTo>
                <a:lnTo>
                  <a:pt x="60683" y="80962"/>
                </a:lnTo>
                <a:lnTo>
                  <a:pt x="65085" y="81626"/>
                </a:lnTo>
                <a:lnTo>
                  <a:pt x="69560" y="82069"/>
                </a:lnTo>
                <a:lnTo>
                  <a:pt x="74083" y="82363"/>
                </a:lnTo>
                <a:lnTo>
                  <a:pt x="78637" y="82560"/>
                </a:lnTo>
                <a:lnTo>
                  <a:pt x="87802" y="82779"/>
                </a:lnTo>
                <a:lnTo>
                  <a:pt x="152400" y="82954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2" name="SMARTInkAnnotation149"/>
          <p:cNvSpPr/>
          <p:nvPr/>
        </p:nvSpPr>
        <p:spPr>
          <a:xfrm>
            <a:off x="8270875" y="5056188"/>
            <a:ext cx="111125" cy="69850"/>
          </a:xfrm>
          <a:custGeom>
            <a:avLst/>
            <a:gdLst/>
            <a:ahLst/>
            <a:cxnLst/>
            <a:rect l="0" t="0" r="0" b="0"/>
            <a:pathLst>
              <a:path w="110838" h="69270">
                <a:moveTo>
                  <a:pt x="0" y="55414"/>
                </a:moveTo>
                <a:lnTo>
                  <a:pt x="7356" y="55414"/>
                </a:lnTo>
                <a:lnTo>
                  <a:pt x="11061" y="53875"/>
                </a:lnTo>
                <a:lnTo>
                  <a:pt x="15071" y="51309"/>
                </a:lnTo>
                <a:lnTo>
                  <a:pt x="19284" y="48059"/>
                </a:lnTo>
                <a:lnTo>
                  <a:pt x="23632" y="45892"/>
                </a:lnTo>
                <a:lnTo>
                  <a:pt x="28070" y="44448"/>
                </a:lnTo>
                <a:lnTo>
                  <a:pt x="32569" y="43485"/>
                </a:lnTo>
                <a:lnTo>
                  <a:pt x="37106" y="42843"/>
                </a:lnTo>
                <a:lnTo>
                  <a:pt x="41672" y="42415"/>
                </a:lnTo>
                <a:lnTo>
                  <a:pt x="46254" y="42130"/>
                </a:lnTo>
                <a:lnTo>
                  <a:pt x="50848" y="40401"/>
                </a:lnTo>
                <a:lnTo>
                  <a:pt x="55451" y="37708"/>
                </a:lnTo>
                <a:lnTo>
                  <a:pt x="60058" y="34373"/>
                </a:lnTo>
                <a:lnTo>
                  <a:pt x="64669" y="32150"/>
                </a:lnTo>
                <a:lnTo>
                  <a:pt x="69283" y="30669"/>
                </a:lnTo>
                <a:lnTo>
                  <a:pt x="73898" y="29680"/>
                </a:lnTo>
                <a:lnTo>
                  <a:pt x="78514" y="29022"/>
                </a:lnTo>
                <a:lnTo>
                  <a:pt x="83131" y="28583"/>
                </a:lnTo>
                <a:lnTo>
                  <a:pt x="87749" y="28290"/>
                </a:lnTo>
                <a:lnTo>
                  <a:pt x="90827" y="26555"/>
                </a:lnTo>
                <a:lnTo>
                  <a:pt x="92878" y="23860"/>
                </a:lnTo>
                <a:lnTo>
                  <a:pt x="94247" y="20523"/>
                </a:lnTo>
                <a:lnTo>
                  <a:pt x="96698" y="18299"/>
                </a:lnTo>
                <a:lnTo>
                  <a:pt x="99872" y="16816"/>
                </a:lnTo>
                <a:lnTo>
                  <a:pt x="108671" y="14436"/>
                </a:lnTo>
                <a:lnTo>
                  <a:pt x="109394" y="12701"/>
                </a:lnTo>
                <a:lnTo>
                  <a:pt x="109874" y="10006"/>
                </a:lnTo>
                <a:lnTo>
                  <a:pt x="110646" y="1973"/>
                </a:lnTo>
                <a:lnTo>
                  <a:pt x="109171" y="1314"/>
                </a:lnTo>
                <a:lnTo>
                  <a:pt x="106648" y="875"/>
                </a:lnTo>
                <a:lnTo>
                  <a:pt x="98892" y="169"/>
                </a:lnTo>
                <a:lnTo>
                  <a:pt x="93726" y="73"/>
                </a:lnTo>
                <a:lnTo>
                  <a:pt x="64465" y="0"/>
                </a:lnTo>
                <a:lnTo>
                  <a:pt x="61449" y="1538"/>
                </a:lnTo>
                <a:lnTo>
                  <a:pt x="59439" y="4103"/>
                </a:lnTo>
                <a:lnTo>
                  <a:pt x="58099" y="7352"/>
                </a:lnTo>
                <a:lnTo>
                  <a:pt x="55667" y="9518"/>
                </a:lnTo>
                <a:lnTo>
                  <a:pt x="52505" y="10962"/>
                </a:lnTo>
                <a:lnTo>
                  <a:pt x="48859" y="11924"/>
                </a:lnTo>
                <a:lnTo>
                  <a:pt x="46427" y="14106"/>
                </a:lnTo>
                <a:lnTo>
                  <a:pt x="44806" y="17099"/>
                </a:lnTo>
                <a:lnTo>
                  <a:pt x="43726" y="20634"/>
                </a:lnTo>
                <a:lnTo>
                  <a:pt x="41466" y="22991"/>
                </a:lnTo>
                <a:lnTo>
                  <a:pt x="38421" y="24562"/>
                </a:lnTo>
                <a:lnTo>
                  <a:pt x="34850" y="25610"/>
                </a:lnTo>
                <a:lnTo>
                  <a:pt x="34009" y="27847"/>
                </a:lnTo>
                <a:lnTo>
                  <a:pt x="34989" y="30879"/>
                </a:lnTo>
                <a:lnTo>
                  <a:pt x="40265" y="39450"/>
                </a:lnTo>
                <a:lnTo>
                  <a:pt x="42238" y="41693"/>
                </a:lnTo>
                <a:lnTo>
                  <a:pt x="53379" y="53303"/>
                </a:lnTo>
                <a:lnTo>
                  <a:pt x="57138" y="55547"/>
                </a:lnTo>
                <a:lnTo>
                  <a:pt x="62722" y="58581"/>
                </a:lnTo>
                <a:lnTo>
                  <a:pt x="69525" y="62143"/>
                </a:lnTo>
                <a:lnTo>
                  <a:pt x="75599" y="64518"/>
                </a:lnTo>
                <a:lnTo>
                  <a:pt x="81187" y="66102"/>
                </a:lnTo>
                <a:lnTo>
                  <a:pt x="86452" y="67157"/>
                </a:lnTo>
                <a:lnTo>
                  <a:pt x="91502" y="67861"/>
                </a:lnTo>
                <a:lnTo>
                  <a:pt x="96408" y="68330"/>
                </a:lnTo>
                <a:lnTo>
                  <a:pt x="110837" y="69269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3" name="SMARTInkAnnotation150"/>
          <p:cNvSpPr/>
          <p:nvPr/>
        </p:nvSpPr>
        <p:spPr>
          <a:xfrm>
            <a:off x="8451850" y="4816475"/>
            <a:ext cx="207963" cy="338138"/>
          </a:xfrm>
          <a:custGeom>
            <a:avLst/>
            <a:gdLst/>
            <a:ahLst/>
            <a:cxnLst/>
            <a:rect l="0" t="0" r="0" b="0"/>
            <a:pathLst>
              <a:path w="207817" h="337585">
                <a:moveTo>
                  <a:pt x="41561" y="282167"/>
                </a:moveTo>
                <a:lnTo>
                  <a:pt x="29633" y="282167"/>
                </a:lnTo>
                <a:lnTo>
                  <a:pt x="24459" y="286272"/>
                </a:lnTo>
                <a:lnTo>
                  <a:pt x="15948" y="294096"/>
                </a:lnTo>
                <a:lnTo>
                  <a:pt x="10679" y="295166"/>
                </a:lnTo>
                <a:lnTo>
                  <a:pt x="7119" y="295451"/>
                </a:lnTo>
                <a:lnTo>
                  <a:pt x="4745" y="297180"/>
                </a:lnTo>
                <a:lnTo>
                  <a:pt x="3163" y="299873"/>
                </a:lnTo>
                <a:lnTo>
                  <a:pt x="1404" y="306970"/>
                </a:lnTo>
                <a:lnTo>
                  <a:pt x="624" y="315255"/>
                </a:lnTo>
                <a:lnTo>
                  <a:pt x="121" y="323596"/>
                </a:lnTo>
                <a:lnTo>
                  <a:pt x="0" y="337397"/>
                </a:lnTo>
                <a:lnTo>
                  <a:pt x="4103" y="337502"/>
                </a:lnTo>
                <a:lnTo>
                  <a:pt x="21039" y="337584"/>
                </a:lnTo>
                <a:lnTo>
                  <a:pt x="23262" y="336045"/>
                </a:lnTo>
                <a:lnTo>
                  <a:pt x="24743" y="333480"/>
                </a:lnTo>
                <a:lnTo>
                  <a:pt x="25731" y="330230"/>
                </a:lnTo>
                <a:lnTo>
                  <a:pt x="30934" y="322514"/>
                </a:lnTo>
                <a:lnTo>
                  <a:pt x="34477" y="318302"/>
                </a:lnTo>
                <a:lnTo>
                  <a:pt x="38378" y="313954"/>
                </a:lnTo>
                <a:lnTo>
                  <a:pt x="46817" y="305018"/>
                </a:lnTo>
                <a:lnTo>
                  <a:pt x="67578" y="283978"/>
                </a:lnTo>
                <a:lnTo>
                  <a:pt x="75839" y="274138"/>
                </a:lnTo>
                <a:lnTo>
                  <a:pt x="84426" y="262960"/>
                </a:lnTo>
                <a:lnTo>
                  <a:pt x="93229" y="250889"/>
                </a:lnTo>
                <a:lnTo>
                  <a:pt x="111220" y="225163"/>
                </a:lnTo>
                <a:lnTo>
                  <a:pt x="147856" y="171018"/>
                </a:lnTo>
                <a:lnTo>
                  <a:pt x="155527" y="157267"/>
                </a:lnTo>
                <a:lnTo>
                  <a:pt x="162182" y="143482"/>
                </a:lnTo>
                <a:lnTo>
                  <a:pt x="168157" y="129674"/>
                </a:lnTo>
                <a:lnTo>
                  <a:pt x="173680" y="115851"/>
                </a:lnTo>
                <a:lnTo>
                  <a:pt x="183921" y="88176"/>
                </a:lnTo>
                <a:lnTo>
                  <a:pt x="187268" y="74331"/>
                </a:lnTo>
                <a:lnTo>
                  <a:pt x="189500" y="60482"/>
                </a:lnTo>
                <a:lnTo>
                  <a:pt x="190987" y="46632"/>
                </a:lnTo>
                <a:lnTo>
                  <a:pt x="191979" y="35859"/>
                </a:lnTo>
                <a:lnTo>
                  <a:pt x="192640" y="27138"/>
                </a:lnTo>
                <a:lnTo>
                  <a:pt x="193081" y="19783"/>
                </a:lnTo>
                <a:lnTo>
                  <a:pt x="193570" y="7508"/>
                </a:lnTo>
                <a:lnTo>
                  <a:pt x="193700" y="2079"/>
                </a:lnTo>
                <a:lnTo>
                  <a:pt x="192248" y="0"/>
                </a:lnTo>
                <a:lnTo>
                  <a:pt x="189741" y="152"/>
                </a:lnTo>
                <a:lnTo>
                  <a:pt x="186529" y="1793"/>
                </a:lnTo>
                <a:lnTo>
                  <a:pt x="182850" y="4427"/>
                </a:lnTo>
                <a:lnTo>
                  <a:pt x="178856" y="7722"/>
                </a:lnTo>
                <a:lnTo>
                  <a:pt x="174656" y="11458"/>
                </a:lnTo>
                <a:lnTo>
                  <a:pt x="170315" y="17028"/>
                </a:lnTo>
                <a:lnTo>
                  <a:pt x="165882" y="23820"/>
                </a:lnTo>
                <a:lnTo>
                  <a:pt x="161387" y="31427"/>
                </a:lnTo>
                <a:lnTo>
                  <a:pt x="158391" y="39576"/>
                </a:lnTo>
                <a:lnTo>
                  <a:pt x="156394" y="48088"/>
                </a:lnTo>
                <a:lnTo>
                  <a:pt x="155061" y="56842"/>
                </a:lnTo>
                <a:lnTo>
                  <a:pt x="152634" y="67296"/>
                </a:lnTo>
                <a:lnTo>
                  <a:pt x="149476" y="78884"/>
                </a:lnTo>
                <a:lnTo>
                  <a:pt x="145833" y="91227"/>
                </a:lnTo>
                <a:lnTo>
                  <a:pt x="143403" y="105613"/>
                </a:lnTo>
                <a:lnTo>
                  <a:pt x="141783" y="121361"/>
                </a:lnTo>
                <a:lnTo>
                  <a:pt x="139983" y="152201"/>
                </a:lnTo>
                <a:lnTo>
                  <a:pt x="139183" y="176170"/>
                </a:lnTo>
                <a:lnTo>
                  <a:pt x="140510" y="188411"/>
                </a:lnTo>
                <a:lnTo>
                  <a:pt x="142933" y="201191"/>
                </a:lnTo>
                <a:lnTo>
                  <a:pt x="146088" y="214329"/>
                </a:lnTo>
                <a:lnTo>
                  <a:pt x="149731" y="226165"/>
                </a:lnTo>
                <a:lnTo>
                  <a:pt x="153699" y="237136"/>
                </a:lnTo>
                <a:lnTo>
                  <a:pt x="157884" y="247528"/>
                </a:lnTo>
                <a:lnTo>
                  <a:pt x="162212" y="257535"/>
                </a:lnTo>
                <a:lnTo>
                  <a:pt x="171128" y="276864"/>
                </a:lnTo>
                <a:lnTo>
                  <a:pt x="175660" y="284789"/>
                </a:lnTo>
                <a:lnTo>
                  <a:pt x="180221" y="291612"/>
                </a:lnTo>
                <a:lnTo>
                  <a:pt x="184801" y="297700"/>
                </a:lnTo>
                <a:lnTo>
                  <a:pt x="189394" y="301759"/>
                </a:lnTo>
                <a:lnTo>
                  <a:pt x="193995" y="304465"/>
                </a:lnTo>
                <a:lnTo>
                  <a:pt x="198602" y="306268"/>
                </a:lnTo>
                <a:lnTo>
                  <a:pt x="201673" y="309010"/>
                </a:lnTo>
                <a:lnTo>
                  <a:pt x="203722" y="312378"/>
                </a:lnTo>
                <a:lnTo>
                  <a:pt x="205086" y="316162"/>
                </a:lnTo>
                <a:lnTo>
                  <a:pt x="205996" y="317146"/>
                </a:lnTo>
                <a:lnTo>
                  <a:pt x="206602" y="316262"/>
                </a:lnTo>
                <a:lnTo>
                  <a:pt x="207816" y="30987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4" name="SMARTInkAnnotation151"/>
          <p:cNvSpPr/>
          <p:nvPr/>
        </p:nvSpPr>
        <p:spPr>
          <a:xfrm>
            <a:off x="6334125" y="5416550"/>
            <a:ext cx="163513" cy="319088"/>
          </a:xfrm>
          <a:custGeom>
            <a:avLst/>
            <a:gdLst/>
            <a:ahLst/>
            <a:cxnLst/>
            <a:rect l="0" t="0" r="0" b="0"/>
            <a:pathLst>
              <a:path w="163499" h="318577">
                <a:moveTo>
                  <a:pt x="163498" y="0"/>
                </a:moveTo>
                <a:lnTo>
                  <a:pt x="156144" y="0"/>
                </a:lnTo>
                <a:lnTo>
                  <a:pt x="152438" y="1539"/>
                </a:lnTo>
                <a:lnTo>
                  <a:pt x="148428" y="4105"/>
                </a:lnTo>
                <a:lnTo>
                  <a:pt x="144215" y="7355"/>
                </a:lnTo>
                <a:lnTo>
                  <a:pt x="139867" y="11061"/>
                </a:lnTo>
                <a:lnTo>
                  <a:pt x="135429" y="15071"/>
                </a:lnTo>
                <a:lnTo>
                  <a:pt x="126393" y="23631"/>
                </a:lnTo>
                <a:lnTo>
                  <a:pt x="117246" y="32567"/>
                </a:lnTo>
                <a:lnTo>
                  <a:pt x="111111" y="40184"/>
                </a:lnTo>
                <a:lnTo>
                  <a:pt x="103943" y="49880"/>
                </a:lnTo>
                <a:lnTo>
                  <a:pt x="87769" y="72969"/>
                </a:lnTo>
                <a:lnTo>
                  <a:pt x="70317" y="98625"/>
                </a:lnTo>
                <a:lnTo>
                  <a:pt x="62893" y="111932"/>
                </a:lnTo>
                <a:lnTo>
                  <a:pt x="56404" y="125421"/>
                </a:lnTo>
                <a:lnTo>
                  <a:pt x="50538" y="139032"/>
                </a:lnTo>
                <a:lnTo>
                  <a:pt x="45088" y="152724"/>
                </a:lnTo>
                <a:lnTo>
                  <a:pt x="34929" y="180253"/>
                </a:lnTo>
                <a:lnTo>
                  <a:pt x="30064" y="192520"/>
                </a:lnTo>
                <a:lnTo>
                  <a:pt x="25282" y="203777"/>
                </a:lnTo>
                <a:lnTo>
                  <a:pt x="15862" y="224495"/>
                </a:lnTo>
                <a:lnTo>
                  <a:pt x="6545" y="243965"/>
                </a:lnTo>
                <a:lnTo>
                  <a:pt x="3444" y="253467"/>
                </a:lnTo>
                <a:lnTo>
                  <a:pt x="1378" y="262881"/>
                </a:lnTo>
                <a:lnTo>
                  <a:pt x="0" y="272236"/>
                </a:lnTo>
                <a:lnTo>
                  <a:pt x="620" y="280012"/>
                </a:lnTo>
                <a:lnTo>
                  <a:pt x="2574" y="286735"/>
                </a:lnTo>
                <a:lnTo>
                  <a:pt x="5415" y="292757"/>
                </a:lnTo>
                <a:lnTo>
                  <a:pt x="8849" y="298310"/>
                </a:lnTo>
                <a:lnTo>
                  <a:pt x="12678" y="303552"/>
                </a:lnTo>
                <a:lnTo>
                  <a:pt x="16769" y="308586"/>
                </a:lnTo>
                <a:lnTo>
                  <a:pt x="21037" y="311942"/>
                </a:lnTo>
                <a:lnTo>
                  <a:pt x="25420" y="314180"/>
                </a:lnTo>
                <a:lnTo>
                  <a:pt x="29883" y="315671"/>
                </a:lnTo>
                <a:lnTo>
                  <a:pt x="35937" y="316666"/>
                </a:lnTo>
                <a:lnTo>
                  <a:pt x="43051" y="317328"/>
                </a:lnTo>
                <a:lnTo>
                  <a:pt x="57626" y="318065"/>
                </a:lnTo>
                <a:lnTo>
                  <a:pt x="69237" y="318393"/>
                </a:lnTo>
                <a:lnTo>
                  <a:pt x="91782" y="318576"/>
                </a:lnTo>
                <a:lnTo>
                  <a:pt x="98754" y="317063"/>
                </a:lnTo>
                <a:lnTo>
                  <a:pt x="104941" y="314515"/>
                </a:lnTo>
                <a:lnTo>
                  <a:pt x="110606" y="311277"/>
                </a:lnTo>
                <a:lnTo>
                  <a:pt x="125110" y="303573"/>
                </a:lnTo>
                <a:lnTo>
                  <a:pt x="144797" y="293440"/>
                </a:lnTo>
                <a:lnTo>
                  <a:pt x="147952" y="291069"/>
                </a:lnTo>
                <a:lnTo>
                  <a:pt x="151595" y="287949"/>
                </a:lnTo>
                <a:lnTo>
                  <a:pt x="155563" y="284330"/>
                </a:lnTo>
                <a:lnTo>
                  <a:pt x="156668" y="278838"/>
                </a:lnTo>
                <a:lnTo>
                  <a:pt x="155866" y="272098"/>
                </a:lnTo>
                <a:lnTo>
                  <a:pt x="149644" y="24938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5" name="SMARTInkAnnotation152"/>
          <p:cNvSpPr/>
          <p:nvPr/>
        </p:nvSpPr>
        <p:spPr>
          <a:xfrm>
            <a:off x="6207125" y="5308600"/>
            <a:ext cx="304800" cy="438150"/>
          </a:xfrm>
          <a:custGeom>
            <a:avLst/>
            <a:gdLst/>
            <a:ahLst/>
            <a:cxnLst/>
            <a:rect l="0" t="0" r="0" b="0"/>
            <a:pathLst>
              <a:path w="304545" h="438340">
                <a:moveTo>
                  <a:pt x="82872" y="246573"/>
                </a:moveTo>
                <a:lnTo>
                  <a:pt x="97582" y="246573"/>
                </a:lnTo>
                <a:lnTo>
                  <a:pt x="101915" y="245033"/>
                </a:lnTo>
                <a:lnTo>
                  <a:pt x="104804" y="242468"/>
                </a:lnTo>
                <a:lnTo>
                  <a:pt x="106729" y="239218"/>
                </a:lnTo>
                <a:lnTo>
                  <a:pt x="111093" y="237051"/>
                </a:lnTo>
                <a:lnTo>
                  <a:pt x="117079" y="235607"/>
                </a:lnTo>
                <a:lnTo>
                  <a:pt x="124150" y="234644"/>
                </a:lnTo>
                <a:lnTo>
                  <a:pt x="130402" y="234002"/>
                </a:lnTo>
                <a:lnTo>
                  <a:pt x="136110" y="233574"/>
                </a:lnTo>
                <a:lnTo>
                  <a:pt x="141455" y="233289"/>
                </a:lnTo>
                <a:lnTo>
                  <a:pt x="151499" y="232972"/>
                </a:lnTo>
                <a:lnTo>
                  <a:pt x="175150" y="232751"/>
                </a:lnTo>
                <a:lnTo>
                  <a:pt x="249121" y="232718"/>
                </a:lnTo>
                <a:lnTo>
                  <a:pt x="249126" y="246571"/>
                </a:lnTo>
                <a:lnTo>
                  <a:pt x="249126" y="232718"/>
                </a:lnTo>
                <a:lnTo>
                  <a:pt x="195808" y="232718"/>
                </a:lnTo>
                <a:lnTo>
                  <a:pt x="186976" y="225363"/>
                </a:lnTo>
                <a:lnTo>
                  <a:pt x="183062" y="224736"/>
                </a:lnTo>
                <a:lnTo>
                  <a:pt x="178914" y="225857"/>
                </a:lnTo>
                <a:lnTo>
                  <a:pt x="174609" y="228144"/>
                </a:lnTo>
                <a:lnTo>
                  <a:pt x="165721" y="230685"/>
                </a:lnTo>
                <a:lnTo>
                  <a:pt x="154827" y="232317"/>
                </a:lnTo>
                <a:lnTo>
                  <a:pt x="150854" y="232451"/>
                </a:lnTo>
                <a:lnTo>
                  <a:pt x="121168" y="232683"/>
                </a:lnTo>
                <a:lnTo>
                  <a:pt x="116100" y="234234"/>
                </a:lnTo>
                <a:lnTo>
                  <a:pt x="111181" y="236808"/>
                </a:lnTo>
                <a:lnTo>
                  <a:pt x="106363" y="240063"/>
                </a:lnTo>
                <a:lnTo>
                  <a:pt x="96905" y="243679"/>
                </a:lnTo>
                <a:lnTo>
                  <a:pt x="92227" y="244644"/>
                </a:lnTo>
                <a:lnTo>
                  <a:pt x="82925" y="249821"/>
                </a:lnTo>
                <a:lnTo>
                  <a:pt x="73659" y="257253"/>
                </a:lnTo>
                <a:lnTo>
                  <a:pt x="64410" y="265687"/>
                </a:lnTo>
                <a:lnTo>
                  <a:pt x="36407" y="293166"/>
                </a:lnTo>
                <a:lnTo>
                  <a:pt x="24762" y="304740"/>
                </a:lnTo>
                <a:lnTo>
                  <a:pt x="19502" y="311521"/>
                </a:lnTo>
                <a:lnTo>
                  <a:pt x="14456" y="319120"/>
                </a:lnTo>
                <a:lnTo>
                  <a:pt x="9552" y="327265"/>
                </a:lnTo>
                <a:lnTo>
                  <a:pt x="4104" y="340420"/>
                </a:lnTo>
                <a:lnTo>
                  <a:pt x="2651" y="346083"/>
                </a:lnTo>
                <a:lnTo>
                  <a:pt x="1682" y="354477"/>
                </a:lnTo>
                <a:lnTo>
                  <a:pt x="1036" y="364690"/>
                </a:lnTo>
                <a:lnTo>
                  <a:pt x="128" y="392920"/>
                </a:lnTo>
                <a:lnTo>
                  <a:pt x="0" y="399556"/>
                </a:lnTo>
                <a:lnTo>
                  <a:pt x="1455" y="405519"/>
                </a:lnTo>
                <a:lnTo>
                  <a:pt x="7175" y="416250"/>
                </a:lnTo>
                <a:lnTo>
                  <a:pt x="11696" y="423591"/>
                </a:lnTo>
                <a:lnTo>
                  <a:pt x="20390" y="433121"/>
                </a:lnTo>
                <a:lnTo>
                  <a:pt x="24284" y="435593"/>
                </a:lnTo>
                <a:lnTo>
                  <a:pt x="32716" y="438339"/>
                </a:lnTo>
                <a:lnTo>
                  <a:pt x="35580" y="437532"/>
                </a:lnTo>
                <a:lnTo>
                  <a:pt x="37490" y="435455"/>
                </a:lnTo>
                <a:lnTo>
                  <a:pt x="38762" y="432530"/>
                </a:lnTo>
                <a:lnTo>
                  <a:pt x="41150" y="430581"/>
                </a:lnTo>
                <a:lnTo>
                  <a:pt x="44282" y="429281"/>
                </a:lnTo>
                <a:lnTo>
                  <a:pt x="47909" y="428415"/>
                </a:lnTo>
                <a:lnTo>
                  <a:pt x="56044" y="423347"/>
                </a:lnTo>
                <a:lnTo>
                  <a:pt x="64791" y="415963"/>
                </a:lnTo>
                <a:lnTo>
                  <a:pt x="73810" y="407550"/>
                </a:lnTo>
                <a:lnTo>
                  <a:pt x="79909" y="403152"/>
                </a:lnTo>
                <a:lnTo>
                  <a:pt x="87055" y="398680"/>
                </a:lnTo>
                <a:lnTo>
                  <a:pt x="94897" y="394159"/>
                </a:lnTo>
                <a:lnTo>
                  <a:pt x="101664" y="388067"/>
                </a:lnTo>
                <a:lnTo>
                  <a:pt x="107715" y="380926"/>
                </a:lnTo>
                <a:lnTo>
                  <a:pt x="113289" y="373088"/>
                </a:lnTo>
                <a:lnTo>
                  <a:pt x="118543" y="364782"/>
                </a:lnTo>
                <a:lnTo>
                  <a:pt x="123587" y="356167"/>
                </a:lnTo>
                <a:lnTo>
                  <a:pt x="128488" y="347345"/>
                </a:lnTo>
                <a:lnTo>
                  <a:pt x="134834" y="338384"/>
                </a:lnTo>
                <a:lnTo>
                  <a:pt x="142144" y="329332"/>
                </a:lnTo>
                <a:lnTo>
                  <a:pt x="150096" y="320219"/>
                </a:lnTo>
                <a:lnTo>
                  <a:pt x="156936" y="309525"/>
                </a:lnTo>
                <a:lnTo>
                  <a:pt x="163036" y="297777"/>
                </a:lnTo>
                <a:lnTo>
                  <a:pt x="168642" y="285327"/>
                </a:lnTo>
                <a:lnTo>
                  <a:pt x="175458" y="272409"/>
                </a:lnTo>
                <a:lnTo>
                  <a:pt x="183081" y="259179"/>
                </a:lnTo>
                <a:lnTo>
                  <a:pt x="191242" y="245741"/>
                </a:lnTo>
                <a:lnTo>
                  <a:pt x="198221" y="232163"/>
                </a:lnTo>
                <a:lnTo>
                  <a:pt x="204414" y="218494"/>
                </a:lnTo>
                <a:lnTo>
                  <a:pt x="210082" y="204763"/>
                </a:lnTo>
                <a:lnTo>
                  <a:pt x="216939" y="192530"/>
                </a:lnTo>
                <a:lnTo>
                  <a:pt x="224589" y="181296"/>
                </a:lnTo>
                <a:lnTo>
                  <a:pt x="232768" y="170728"/>
                </a:lnTo>
                <a:lnTo>
                  <a:pt x="239760" y="160603"/>
                </a:lnTo>
                <a:lnTo>
                  <a:pt x="245962" y="150775"/>
                </a:lnTo>
                <a:lnTo>
                  <a:pt x="251635" y="141144"/>
                </a:lnTo>
                <a:lnTo>
                  <a:pt x="256956" y="131645"/>
                </a:lnTo>
                <a:lnTo>
                  <a:pt x="266974" y="112880"/>
                </a:lnTo>
                <a:lnTo>
                  <a:pt x="270261" y="103565"/>
                </a:lnTo>
                <a:lnTo>
                  <a:pt x="272453" y="94277"/>
                </a:lnTo>
                <a:lnTo>
                  <a:pt x="273914" y="85006"/>
                </a:lnTo>
                <a:lnTo>
                  <a:pt x="276427" y="75747"/>
                </a:lnTo>
                <a:lnTo>
                  <a:pt x="279642" y="66495"/>
                </a:lnTo>
                <a:lnTo>
                  <a:pt x="283325" y="57248"/>
                </a:lnTo>
                <a:lnTo>
                  <a:pt x="285780" y="49545"/>
                </a:lnTo>
                <a:lnTo>
                  <a:pt x="288508" y="36880"/>
                </a:lnTo>
                <a:lnTo>
                  <a:pt x="289720" y="26119"/>
                </a:lnTo>
                <a:lnTo>
                  <a:pt x="290044" y="21095"/>
                </a:lnTo>
                <a:lnTo>
                  <a:pt x="288720" y="16206"/>
                </a:lnTo>
                <a:lnTo>
                  <a:pt x="281042" y="3509"/>
                </a:lnTo>
                <a:lnTo>
                  <a:pt x="278704" y="0"/>
                </a:lnTo>
                <a:lnTo>
                  <a:pt x="276542" y="603"/>
                </a:lnTo>
                <a:lnTo>
                  <a:pt x="270034" y="5378"/>
                </a:lnTo>
                <a:lnTo>
                  <a:pt x="262011" y="12632"/>
                </a:lnTo>
                <a:lnTo>
                  <a:pt x="257716" y="16722"/>
                </a:lnTo>
                <a:lnTo>
                  <a:pt x="248839" y="29475"/>
                </a:lnTo>
                <a:lnTo>
                  <a:pt x="244317" y="37187"/>
                </a:lnTo>
                <a:lnTo>
                  <a:pt x="239762" y="46946"/>
                </a:lnTo>
                <a:lnTo>
                  <a:pt x="235187" y="58070"/>
                </a:lnTo>
                <a:lnTo>
                  <a:pt x="230597" y="70104"/>
                </a:lnTo>
                <a:lnTo>
                  <a:pt x="224458" y="82745"/>
                </a:lnTo>
                <a:lnTo>
                  <a:pt x="217287" y="95791"/>
                </a:lnTo>
                <a:lnTo>
                  <a:pt x="209427" y="109106"/>
                </a:lnTo>
                <a:lnTo>
                  <a:pt x="202648" y="124141"/>
                </a:lnTo>
                <a:lnTo>
                  <a:pt x="196589" y="140321"/>
                </a:lnTo>
                <a:lnTo>
                  <a:pt x="175805" y="203178"/>
                </a:lnTo>
                <a:lnTo>
                  <a:pt x="172537" y="220722"/>
                </a:lnTo>
                <a:lnTo>
                  <a:pt x="170358" y="240115"/>
                </a:lnTo>
                <a:lnTo>
                  <a:pt x="167936" y="277569"/>
                </a:lnTo>
                <a:lnTo>
                  <a:pt x="166860" y="304478"/>
                </a:lnTo>
                <a:lnTo>
                  <a:pt x="166255" y="336937"/>
                </a:lnTo>
                <a:lnTo>
                  <a:pt x="166022" y="382250"/>
                </a:lnTo>
                <a:lnTo>
                  <a:pt x="167554" y="387824"/>
                </a:lnTo>
                <a:lnTo>
                  <a:pt x="170115" y="391541"/>
                </a:lnTo>
                <a:lnTo>
                  <a:pt x="173361" y="394018"/>
                </a:lnTo>
                <a:lnTo>
                  <a:pt x="175525" y="397209"/>
                </a:lnTo>
                <a:lnTo>
                  <a:pt x="177930" y="404860"/>
                </a:lnTo>
                <a:lnTo>
                  <a:pt x="179284" y="417821"/>
                </a:lnTo>
                <a:lnTo>
                  <a:pt x="181013" y="420775"/>
                </a:lnTo>
                <a:lnTo>
                  <a:pt x="183706" y="422744"/>
                </a:lnTo>
                <a:lnTo>
                  <a:pt x="191732" y="425904"/>
                </a:lnTo>
                <a:lnTo>
                  <a:pt x="200477" y="426451"/>
                </a:lnTo>
                <a:lnTo>
                  <a:pt x="212819" y="426614"/>
                </a:lnTo>
                <a:lnTo>
                  <a:pt x="226225" y="426662"/>
                </a:lnTo>
                <a:lnTo>
                  <a:pt x="230780" y="425129"/>
                </a:lnTo>
                <a:lnTo>
                  <a:pt x="239946" y="419321"/>
                </a:lnTo>
                <a:lnTo>
                  <a:pt x="249152" y="411608"/>
                </a:lnTo>
                <a:lnTo>
                  <a:pt x="253761" y="407397"/>
                </a:lnTo>
                <a:lnTo>
                  <a:pt x="258374" y="404589"/>
                </a:lnTo>
                <a:lnTo>
                  <a:pt x="267604" y="401469"/>
                </a:lnTo>
                <a:lnTo>
                  <a:pt x="273760" y="399097"/>
                </a:lnTo>
                <a:lnTo>
                  <a:pt x="280943" y="395977"/>
                </a:lnTo>
                <a:lnTo>
                  <a:pt x="304544" y="38511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6" name="SMARTInkAnnotation153"/>
          <p:cNvSpPr/>
          <p:nvPr/>
        </p:nvSpPr>
        <p:spPr>
          <a:xfrm>
            <a:off x="6567488" y="5572125"/>
            <a:ext cx="96837" cy="136525"/>
          </a:xfrm>
          <a:custGeom>
            <a:avLst/>
            <a:gdLst/>
            <a:ahLst/>
            <a:cxnLst/>
            <a:rect l="0" t="0" r="0" b="0"/>
            <a:pathLst>
              <a:path w="96982" h="136344">
                <a:moveTo>
                  <a:pt x="96981" y="39551"/>
                </a:moveTo>
                <a:lnTo>
                  <a:pt x="75941" y="39551"/>
                </a:lnTo>
                <a:lnTo>
                  <a:pt x="72179" y="41091"/>
                </a:lnTo>
                <a:lnTo>
                  <a:pt x="68132" y="43657"/>
                </a:lnTo>
                <a:lnTo>
                  <a:pt x="63893" y="46906"/>
                </a:lnTo>
                <a:lnTo>
                  <a:pt x="59529" y="49073"/>
                </a:lnTo>
                <a:lnTo>
                  <a:pt x="55080" y="50517"/>
                </a:lnTo>
                <a:lnTo>
                  <a:pt x="50574" y="51480"/>
                </a:lnTo>
                <a:lnTo>
                  <a:pt x="46032" y="53662"/>
                </a:lnTo>
                <a:lnTo>
                  <a:pt x="41464" y="56655"/>
                </a:lnTo>
                <a:lnTo>
                  <a:pt x="30426" y="65165"/>
                </a:lnTo>
                <a:lnTo>
                  <a:pt x="29520" y="67403"/>
                </a:lnTo>
                <a:lnTo>
                  <a:pt x="28917" y="70434"/>
                </a:lnTo>
                <a:lnTo>
                  <a:pt x="28514" y="73995"/>
                </a:lnTo>
                <a:lnTo>
                  <a:pt x="26706" y="77908"/>
                </a:lnTo>
                <a:lnTo>
                  <a:pt x="23962" y="82055"/>
                </a:lnTo>
                <a:lnTo>
                  <a:pt x="20593" y="86360"/>
                </a:lnTo>
                <a:lnTo>
                  <a:pt x="18347" y="90769"/>
                </a:lnTo>
                <a:lnTo>
                  <a:pt x="16850" y="95248"/>
                </a:lnTo>
                <a:lnTo>
                  <a:pt x="15851" y="99773"/>
                </a:lnTo>
                <a:lnTo>
                  <a:pt x="15186" y="104330"/>
                </a:lnTo>
                <a:lnTo>
                  <a:pt x="14741" y="108906"/>
                </a:lnTo>
                <a:lnTo>
                  <a:pt x="14446" y="113497"/>
                </a:lnTo>
                <a:lnTo>
                  <a:pt x="15789" y="116557"/>
                </a:lnTo>
                <a:lnTo>
                  <a:pt x="18223" y="118598"/>
                </a:lnTo>
                <a:lnTo>
                  <a:pt x="21384" y="119958"/>
                </a:lnTo>
                <a:lnTo>
                  <a:pt x="23493" y="122404"/>
                </a:lnTo>
                <a:lnTo>
                  <a:pt x="24898" y="125575"/>
                </a:lnTo>
                <a:lnTo>
                  <a:pt x="25835" y="129227"/>
                </a:lnTo>
                <a:lnTo>
                  <a:pt x="27999" y="131663"/>
                </a:lnTo>
                <a:lnTo>
                  <a:pt x="30982" y="133286"/>
                </a:lnTo>
                <a:lnTo>
                  <a:pt x="39473" y="135892"/>
                </a:lnTo>
                <a:lnTo>
                  <a:pt x="41710" y="136106"/>
                </a:lnTo>
                <a:lnTo>
                  <a:pt x="44740" y="136248"/>
                </a:lnTo>
                <a:lnTo>
                  <a:pt x="48300" y="136343"/>
                </a:lnTo>
                <a:lnTo>
                  <a:pt x="50673" y="134867"/>
                </a:lnTo>
                <a:lnTo>
                  <a:pt x="52255" y="132344"/>
                </a:lnTo>
                <a:lnTo>
                  <a:pt x="53309" y="129122"/>
                </a:lnTo>
                <a:lnTo>
                  <a:pt x="55551" y="125435"/>
                </a:lnTo>
                <a:lnTo>
                  <a:pt x="58586" y="121437"/>
                </a:lnTo>
                <a:lnTo>
                  <a:pt x="62149" y="117233"/>
                </a:lnTo>
                <a:lnTo>
                  <a:pt x="64523" y="112891"/>
                </a:lnTo>
                <a:lnTo>
                  <a:pt x="66106" y="108456"/>
                </a:lnTo>
                <a:lnTo>
                  <a:pt x="67161" y="103961"/>
                </a:lnTo>
                <a:lnTo>
                  <a:pt x="67865" y="99424"/>
                </a:lnTo>
                <a:lnTo>
                  <a:pt x="68335" y="94860"/>
                </a:lnTo>
                <a:lnTo>
                  <a:pt x="68647" y="90279"/>
                </a:lnTo>
                <a:lnTo>
                  <a:pt x="68856" y="85685"/>
                </a:lnTo>
                <a:lnTo>
                  <a:pt x="69088" y="76475"/>
                </a:lnTo>
                <a:lnTo>
                  <a:pt x="69218" y="62636"/>
                </a:lnTo>
                <a:lnTo>
                  <a:pt x="67696" y="56481"/>
                </a:lnTo>
                <a:lnTo>
                  <a:pt x="65144" y="49298"/>
                </a:lnTo>
                <a:lnTo>
                  <a:pt x="61901" y="41431"/>
                </a:lnTo>
                <a:lnTo>
                  <a:pt x="59740" y="34647"/>
                </a:lnTo>
                <a:lnTo>
                  <a:pt x="58300" y="28585"/>
                </a:lnTo>
                <a:lnTo>
                  <a:pt x="57340" y="23004"/>
                </a:lnTo>
                <a:lnTo>
                  <a:pt x="55159" y="19283"/>
                </a:lnTo>
                <a:lnTo>
                  <a:pt x="52167" y="16803"/>
                </a:lnTo>
                <a:lnTo>
                  <a:pt x="48633" y="15149"/>
                </a:lnTo>
                <a:lnTo>
                  <a:pt x="44737" y="14047"/>
                </a:lnTo>
                <a:lnTo>
                  <a:pt x="40600" y="13312"/>
                </a:lnTo>
                <a:lnTo>
                  <a:pt x="36304" y="12822"/>
                </a:lnTo>
                <a:lnTo>
                  <a:pt x="33439" y="10956"/>
                </a:lnTo>
                <a:lnTo>
                  <a:pt x="31529" y="8173"/>
                </a:lnTo>
                <a:lnTo>
                  <a:pt x="30256" y="4777"/>
                </a:lnTo>
                <a:lnTo>
                  <a:pt x="27867" y="2514"/>
                </a:lnTo>
                <a:lnTo>
                  <a:pt x="24736" y="1006"/>
                </a:lnTo>
                <a:lnTo>
                  <a:pt x="21109" y="0"/>
                </a:lnTo>
                <a:lnTo>
                  <a:pt x="17151" y="868"/>
                </a:lnTo>
                <a:lnTo>
                  <a:pt x="12973" y="2987"/>
                </a:lnTo>
                <a:lnTo>
                  <a:pt x="0" y="1184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7" name="SMARTInkAnnotation154"/>
          <p:cNvSpPr/>
          <p:nvPr/>
        </p:nvSpPr>
        <p:spPr>
          <a:xfrm>
            <a:off x="6943725" y="5403850"/>
            <a:ext cx="80963" cy="288925"/>
          </a:xfrm>
          <a:custGeom>
            <a:avLst/>
            <a:gdLst/>
            <a:ahLst/>
            <a:cxnLst/>
            <a:rect l="0" t="0" r="0" b="0"/>
            <a:pathLst>
              <a:path w="81202" h="290074">
                <a:moveTo>
                  <a:pt x="11929" y="0"/>
                </a:moveTo>
                <a:lnTo>
                  <a:pt x="11929" y="74366"/>
                </a:lnTo>
                <a:lnTo>
                  <a:pt x="10390" y="88062"/>
                </a:lnTo>
                <a:lnTo>
                  <a:pt x="7825" y="103351"/>
                </a:lnTo>
                <a:lnTo>
                  <a:pt x="4574" y="119700"/>
                </a:lnTo>
                <a:lnTo>
                  <a:pt x="2407" y="133679"/>
                </a:lnTo>
                <a:lnTo>
                  <a:pt x="963" y="146077"/>
                </a:lnTo>
                <a:lnTo>
                  <a:pt x="0" y="157421"/>
                </a:lnTo>
                <a:lnTo>
                  <a:pt x="898" y="169602"/>
                </a:lnTo>
                <a:lnTo>
                  <a:pt x="3036" y="182341"/>
                </a:lnTo>
                <a:lnTo>
                  <a:pt x="6001" y="195452"/>
                </a:lnTo>
                <a:lnTo>
                  <a:pt x="7976" y="205731"/>
                </a:lnTo>
                <a:lnTo>
                  <a:pt x="9294" y="214124"/>
                </a:lnTo>
                <a:lnTo>
                  <a:pt x="10172" y="221259"/>
                </a:lnTo>
                <a:lnTo>
                  <a:pt x="12297" y="229093"/>
                </a:lnTo>
                <a:lnTo>
                  <a:pt x="15253" y="237396"/>
                </a:lnTo>
                <a:lnTo>
                  <a:pt x="18763" y="246009"/>
                </a:lnTo>
                <a:lnTo>
                  <a:pt x="21104" y="253291"/>
                </a:lnTo>
                <a:lnTo>
                  <a:pt x="22664" y="259685"/>
                </a:lnTo>
                <a:lnTo>
                  <a:pt x="23703" y="265487"/>
                </a:lnTo>
                <a:lnTo>
                  <a:pt x="25937" y="270894"/>
                </a:lnTo>
                <a:lnTo>
                  <a:pt x="28964" y="276039"/>
                </a:lnTo>
                <a:lnTo>
                  <a:pt x="32522" y="281008"/>
                </a:lnTo>
                <a:lnTo>
                  <a:pt x="36433" y="284320"/>
                </a:lnTo>
                <a:lnTo>
                  <a:pt x="40580" y="286529"/>
                </a:lnTo>
                <a:lnTo>
                  <a:pt x="44885" y="288001"/>
                </a:lnTo>
                <a:lnTo>
                  <a:pt x="49293" y="288982"/>
                </a:lnTo>
                <a:lnTo>
                  <a:pt x="53771" y="289637"/>
                </a:lnTo>
                <a:lnTo>
                  <a:pt x="58297" y="290073"/>
                </a:lnTo>
                <a:lnTo>
                  <a:pt x="62854" y="288825"/>
                </a:lnTo>
                <a:lnTo>
                  <a:pt x="67430" y="286453"/>
                </a:lnTo>
                <a:lnTo>
                  <a:pt x="78481" y="278940"/>
                </a:lnTo>
                <a:lnTo>
                  <a:pt x="79388" y="275245"/>
                </a:lnTo>
                <a:lnTo>
                  <a:pt x="79992" y="269703"/>
                </a:lnTo>
                <a:lnTo>
                  <a:pt x="81201" y="24938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8" name="SMARTInkAnnotation155"/>
          <p:cNvSpPr/>
          <p:nvPr/>
        </p:nvSpPr>
        <p:spPr>
          <a:xfrm>
            <a:off x="6843713" y="5472113"/>
            <a:ext cx="277812" cy="41275"/>
          </a:xfrm>
          <a:custGeom>
            <a:avLst/>
            <a:gdLst/>
            <a:ahLst/>
            <a:cxnLst/>
            <a:rect l="0" t="0" r="0" b="0"/>
            <a:pathLst>
              <a:path w="277093" h="41565">
                <a:moveTo>
                  <a:pt x="0" y="41564"/>
                </a:moveTo>
                <a:lnTo>
                  <a:pt x="200145" y="41564"/>
                </a:lnTo>
                <a:lnTo>
                  <a:pt x="210400" y="40024"/>
                </a:lnTo>
                <a:lnTo>
                  <a:pt x="220316" y="37458"/>
                </a:lnTo>
                <a:lnTo>
                  <a:pt x="230004" y="34209"/>
                </a:lnTo>
                <a:lnTo>
                  <a:pt x="238003" y="32042"/>
                </a:lnTo>
                <a:lnTo>
                  <a:pt x="244875" y="30598"/>
                </a:lnTo>
                <a:lnTo>
                  <a:pt x="250996" y="29635"/>
                </a:lnTo>
                <a:lnTo>
                  <a:pt x="256616" y="25914"/>
                </a:lnTo>
                <a:lnTo>
                  <a:pt x="261902" y="20354"/>
                </a:lnTo>
                <a:lnTo>
                  <a:pt x="277092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9" name="SMARTInkAnnotation156"/>
          <p:cNvSpPr/>
          <p:nvPr/>
        </p:nvSpPr>
        <p:spPr>
          <a:xfrm>
            <a:off x="7080250" y="5334000"/>
            <a:ext cx="207963" cy="303213"/>
          </a:xfrm>
          <a:custGeom>
            <a:avLst/>
            <a:gdLst/>
            <a:ahLst/>
            <a:cxnLst/>
            <a:rect l="0" t="0" r="0" b="0"/>
            <a:pathLst>
              <a:path w="207817" h="303897">
                <a:moveTo>
                  <a:pt x="55416" y="0"/>
                </a:moveTo>
                <a:lnTo>
                  <a:pt x="48062" y="7354"/>
                </a:lnTo>
                <a:lnTo>
                  <a:pt x="45894" y="11060"/>
                </a:lnTo>
                <a:lnTo>
                  <a:pt x="43487" y="19283"/>
                </a:lnTo>
                <a:lnTo>
                  <a:pt x="41306" y="26710"/>
                </a:lnTo>
                <a:lnTo>
                  <a:pt x="34777" y="47277"/>
                </a:lnTo>
                <a:lnTo>
                  <a:pt x="32421" y="56148"/>
                </a:lnTo>
                <a:lnTo>
                  <a:pt x="30850" y="63601"/>
                </a:lnTo>
                <a:lnTo>
                  <a:pt x="29802" y="70110"/>
                </a:lnTo>
                <a:lnTo>
                  <a:pt x="29104" y="77528"/>
                </a:lnTo>
                <a:lnTo>
                  <a:pt x="28638" y="85552"/>
                </a:lnTo>
                <a:lnTo>
                  <a:pt x="28328" y="93980"/>
                </a:lnTo>
                <a:lnTo>
                  <a:pt x="26582" y="105756"/>
                </a:lnTo>
                <a:lnTo>
                  <a:pt x="23878" y="119765"/>
                </a:lnTo>
                <a:lnTo>
                  <a:pt x="20536" y="135261"/>
                </a:lnTo>
                <a:lnTo>
                  <a:pt x="16769" y="150210"/>
                </a:lnTo>
                <a:lnTo>
                  <a:pt x="12719" y="164794"/>
                </a:lnTo>
                <a:lnTo>
                  <a:pt x="8479" y="179135"/>
                </a:lnTo>
                <a:lnTo>
                  <a:pt x="5652" y="193314"/>
                </a:lnTo>
                <a:lnTo>
                  <a:pt x="3767" y="207385"/>
                </a:lnTo>
                <a:lnTo>
                  <a:pt x="2510" y="221384"/>
                </a:lnTo>
                <a:lnTo>
                  <a:pt x="1673" y="233795"/>
                </a:lnTo>
                <a:lnTo>
                  <a:pt x="1115" y="245148"/>
                </a:lnTo>
                <a:lnTo>
                  <a:pt x="330" y="271731"/>
                </a:lnTo>
                <a:lnTo>
                  <a:pt x="4" y="303896"/>
                </a:lnTo>
                <a:lnTo>
                  <a:pt x="0" y="297177"/>
                </a:lnTo>
                <a:lnTo>
                  <a:pt x="1539" y="295099"/>
                </a:lnTo>
                <a:lnTo>
                  <a:pt x="4105" y="293715"/>
                </a:lnTo>
                <a:lnTo>
                  <a:pt x="7354" y="292792"/>
                </a:lnTo>
                <a:lnTo>
                  <a:pt x="11059" y="290637"/>
                </a:lnTo>
                <a:lnTo>
                  <a:pt x="15069" y="287661"/>
                </a:lnTo>
                <a:lnTo>
                  <a:pt x="19282" y="284137"/>
                </a:lnTo>
                <a:lnTo>
                  <a:pt x="23630" y="280249"/>
                </a:lnTo>
                <a:lnTo>
                  <a:pt x="32566" y="271823"/>
                </a:lnTo>
                <a:lnTo>
                  <a:pt x="35565" y="267422"/>
                </a:lnTo>
                <a:lnTo>
                  <a:pt x="38896" y="258426"/>
                </a:lnTo>
                <a:lnTo>
                  <a:pt x="44482" y="249296"/>
                </a:lnTo>
                <a:lnTo>
                  <a:pt x="48127" y="244706"/>
                </a:lnTo>
                <a:lnTo>
                  <a:pt x="52096" y="241646"/>
                </a:lnTo>
                <a:lnTo>
                  <a:pt x="56281" y="239606"/>
                </a:lnTo>
                <a:lnTo>
                  <a:pt x="68511" y="235766"/>
                </a:lnTo>
                <a:lnTo>
                  <a:pt x="73038" y="235633"/>
                </a:lnTo>
                <a:lnTo>
                  <a:pt x="76400" y="235597"/>
                </a:lnTo>
                <a:lnTo>
                  <a:pt x="78642" y="237113"/>
                </a:lnTo>
                <a:lnTo>
                  <a:pt x="80137" y="239664"/>
                </a:lnTo>
                <a:lnTo>
                  <a:pt x="81133" y="242903"/>
                </a:lnTo>
                <a:lnTo>
                  <a:pt x="86345" y="250607"/>
                </a:lnTo>
                <a:lnTo>
                  <a:pt x="89889" y="254817"/>
                </a:lnTo>
                <a:lnTo>
                  <a:pt x="92253" y="259162"/>
                </a:lnTo>
                <a:lnTo>
                  <a:pt x="94879" y="268096"/>
                </a:lnTo>
                <a:lnTo>
                  <a:pt x="97118" y="271094"/>
                </a:lnTo>
                <a:lnTo>
                  <a:pt x="100152" y="273093"/>
                </a:lnTo>
                <a:lnTo>
                  <a:pt x="108725" y="276301"/>
                </a:lnTo>
                <a:lnTo>
                  <a:pt x="114002" y="280844"/>
                </a:lnTo>
                <a:lnTo>
                  <a:pt x="117564" y="284211"/>
                </a:lnTo>
                <a:lnTo>
                  <a:pt x="121479" y="286456"/>
                </a:lnTo>
                <a:lnTo>
                  <a:pt x="125628" y="287952"/>
                </a:lnTo>
                <a:lnTo>
                  <a:pt x="135992" y="290354"/>
                </a:lnTo>
                <a:lnTo>
                  <a:pt x="141515" y="290682"/>
                </a:lnTo>
                <a:lnTo>
                  <a:pt x="145143" y="290770"/>
                </a:lnTo>
                <a:lnTo>
                  <a:pt x="149101" y="289289"/>
                </a:lnTo>
                <a:lnTo>
                  <a:pt x="153279" y="286762"/>
                </a:lnTo>
                <a:lnTo>
                  <a:pt x="157603" y="283538"/>
                </a:lnTo>
                <a:lnTo>
                  <a:pt x="162025" y="279849"/>
                </a:lnTo>
                <a:lnTo>
                  <a:pt x="166514" y="275851"/>
                </a:lnTo>
                <a:lnTo>
                  <a:pt x="175605" y="267303"/>
                </a:lnTo>
                <a:lnTo>
                  <a:pt x="184777" y="258372"/>
                </a:lnTo>
                <a:lnTo>
                  <a:pt x="187838" y="253836"/>
                </a:lnTo>
                <a:lnTo>
                  <a:pt x="191241" y="244691"/>
                </a:lnTo>
                <a:lnTo>
                  <a:pt x="196857" y="235494"/>
                </a:lnTo>
                <a:lnTo>
                  <a:pt x="200510" y="230887"/>
                </a:lnTo>
                <a:lnTo>
                  <a:pt x="202945" y="226276"/>
                </a:lnTo>
                <a:lnTo>
                  <a:pt x="205651" y="217048"/>
                </a:lnTo>
                <a:lnTo>
                  <a:pt x="206854" y="207815"/>
                </a:lnTo>
                <a:lnTo>
                  <a:pt x="207626" y="196700"/>
                </a:lnTo>
                <a:lnTo>
                  <a:pt x="206151" y="195788"/>
                </a:lnTo>
                <a:lnTo>
                  <a:pt x="200405" y="194774"/>
                </a:lnTo>
                <a:lnTo>
                  <a:pt x="195871" y="194203"/>
                </a:lnTo>
                <a:lnTo>
                  <a:pt x="190705" y="198175"/>
                </a:lnTo>
                <a:lnTo>
                  <a:pt x="187173" y="201389"/>
                </a:lnTo>
                <a:lnTo>
                  <a:pt x="184817" y="205071"/>
                </a:lnTo>
                <a:lnTo>
                  <a:pt x="182201" y="213268"/>
                </a:lnTo>
                <a:lnTo>
                  <a:pt x="176933" y="222042"/>
                </a:lnTo>
                <a:lnTo>
                  <a:pt x="173373" y="226537"/>
                </a:lnTo>
                <a:lnTo>
                  <a:pt x="171000" y="231073"/>
                </a:lnTo>
                <a:lnTo>
                  <a:pt x="168362" y="240218"/>
                </a:lnTo>
                <a:lnTo>
                  <a:pt x="167190" y="249414"/>
                </a:lnTo>
                <a:lnTo>
                  <a:pt x="166878" y="254021"/>
                </a:lnTo>
                <a:lnTo>
                  <a:pt x="168209" y="257093"/>
                </a:lnTo>
                <a:lnTo>
                  <a:pt x="170636" y="259140"/>
                </a:lnTo>
                <a:lnTo>
                  <a:pt x="173793" y="260506"/>
                </a:lnTo>
                <a:lnTo>
                  <a:pt x="177437" y="262955"/>
                </a:lnTo>
                <a:lnTo>
                  <a:pt x="181406" y="266127"/>
                </a:lnTo>
                <a:lnTo>
                  <a:pt x="191482" y="274925"/>
                </a:lnTo>
                <a:lnTo>
                  <a:pt x="196964" y="280233"/>
                </a:lnTo>
                <a:lnTo>
                  <a:pt x="207816" y="290945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0" name="SMARTInkAnnotation157"/>
          <p:cNvSpPr/>
          <p:nvPr/>
        </p:nvSpPr>
        <p:spPr>
          <a:xfrm>
            <a:off x="7494588" y="5527675"/>
            <a:ext cx="42862" cy="261938"/>
          </a:xfrm>
          <a:custGeom>
            <a:avLst/>
            <a:gdLst/>
            <a:ahLst/>
            <a:cxnLst/>
            <a:rect l="0" t="0" r="0" b="0"/>
            <a:pathLst>
              <a:path w="41550" h="262350">
                <a:moveTo>
                  <a:pt x="27710" y="0"/>
                </a:moveTo>
                <a:lnTo>
                  <a:pt x="27710" y="46372"/>
                </a:lnTo>
                <a:lnTo>
                  <a:pt x="29249" y="50927"/>
                </a:lnTo>
                <a:lnTo>
                  <a:pt x="31815" y="55503"/>
                </a:lnTo>
                <a:lnTo>
                  <a:pt x="35064" y="60093"/>
                </a:lnTo>
                <a:lnTo>
                  <a:pt x="37231" y="66231"/>
                </a:lnTo>
                <a:lnTo>
                  <a:pt x="38676" y="73403"/>
                </a:lnTo>
                <a:lnTo>
                  <a:pt x="39638" y="81262"/>
                </a:lnTo>
                <a:lnTo>
                  <a:pt x="40280" y="91121"/>
                </a:lnTo>
                <a:lnTo>
                  <a:pt x="40708" y="102311"/>
                </a:lnTo>
                <a:lnTo>
                  <a:pt x="41310" y="140125"/>
                </a:lnTo>
                <a:lnTo>
                  <a:pt x="41549" y="216336"/>
                </a:lnTo>
                <a:lnTo>
                  <a:pt x="40015" y="224273"/>
                </a:lnTo>
                <a:lnTo>
                  <a:pt x="37452" y="231103"/>
                </a:lnTo>
                <a:lnTo>
                  <a:pt x="34205" y="237196"/>
                </a:lnTo>
                <a:lnTo>
                  <a:pt x="32040" y="242797"/>
                </a:lnTo>
                <a:lnTo>
                  <a:pt x="30596" y="248071"/>
                </a:lnTo>
                <a:lnTo>
                  <a:pt x="29634" y="253126"/>
                </a:lnTo>
                <a:lnTo>
                  <a:pt x="27453" y="256496"/>
                </a:lnTo>
                <a:lnTo>
                  <a:pt x="24459" y="258743"/>
                </a:lnTo>
                <a:lnTo>
                  <a:pt x="15951" y="262349"/>
                </a:lnTo>
                <a:lnTo>
                  <a:pt x="15251" y="261105"/>
                </a:lnTo>
                <a:lnTo>
                  <a:pt x="14476" y="255619"/>
                </a:lnTo>
                <a:lnTo>
                  <a:pt x="12729" y="252000"/>
                </a:lnTo>
                <a:lnTo>
                  <a:pt x="10026" y="248049"/>
                </a:lnTo>
                <a:lnTo>
                  <a:pt x="0" y="23552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1" name="SMARTInkAnnotation158"/>
          <p:cNvSpPr/>
          <p:nvPr/>
        </p:nvSpPr>
        <p:spPr>
          <a:xfrm>
            <a:off x="7523163" y="5445125"/>
            <a:ext cx="146050" cy="165100"/>
          </a:xfrm>
          <a:custGeom>
            <a:avLst/>
            <a:gdLst/>
            <a:ahLst/>
            <a:cxnLst/>
            <a:rect l="0" t="0" r="0" b="0"/>
            <a:pathLst>
              <a:path w="145987" h="165470">
                <a:moveTo>
                  <a:pt x="0" y="82471"/>
                </a:moveTo>
                <a:lnTo>
                  <a:pt x="0" y="75116"/>
                </a:lnTo>
                <a:lnTo>
                  <a:pt x="1539" y="71410"/>
                </a:lnTo>
                <a:lnTo>
                  <a:pt x="4105" y="67400"/>
                </a:lnTo>
                <a:lnTo>
                  <a:pt x="7354" y="63188"/>
                </a:lnTo>
                <a:lnTo>
                  <a:pt x="12600" y="57300"/>
                </a:lnTo>
                <a:lnTo>
                  <a:pt x="26638" y="42549"/>
                </a:lnTo>
                <a:lnTo>
                  <a:pt x="44495" y="24290"/>
                </a:lnTo>
                <a:lnTo>
                  <a:pt x="49676" y="20592"/>
                </a:lnTo>
                <a:lnTo>
                  <a:pt x="54668" y="18128"/>
                </a:lnTo>
                <a:lnTo>
                  <a:pt x="59536" y="16485"/>
                </a:lnTo>
                <a:lnTo>
                  <a:pt x="64321" y="13850"/>
                </a:lnTo>
                <a:lnTo>
                  <a:pt x="69050" y="10554"/>
                </a:lnTo>
                <a:lnTo>
                  <a:pt x="73743" y="6817"/>
                </a:lnTo>
                <a:lnTo>
                  <a:pt x="78410" y="4326"/>
                </a:lnTo>
                <a:lnTo>
                  <a:pt x="83060" y="2665"/>
                </a:lnTo>
                <a:lnTo>
                  <a:pt x="87701" y="1558"/>
                </a:lnTo>
                <a:lnTo>
                  <a:pt x="92333" y="820"/>
                </a:lnTo>
                <a:lnTo>
                  <a:pt x="96962" y="328"/>
                </a:lnTo>
                <a:lnTo>
                  <a:pt x="101586" y="0"/>
                </a:lnTo>
                <a:lnTo>
                  <a:pt x="106209" y="1321"/>
                </a:lnTo>
                <a:lnTo>
                  <a:pt x="110830" y="3740"/>
                </a:lnTo>
                <a:lnTo>
                  <a:pt x="115450" y="6893"/>
                </a:lnTo>
                <a:lnTo>
                  <a:pt x="120070" y="10534"/>
                </a:lnTo>
                <a:lnTo>
                  <a:pt x="124689" y="14501"/>
                </a:lnTo>
                <a:lnTo>
                  <a:pt x="129307" y="18685"/>
                </a:lnTo>
                <a:lnTo>
                  <a:pt x="132387" y="23014"/>
                </a:lnTo>
                <a:lnTo>
                  <a:pt x="134439" y="27439"/>
                </a:lnTo>
                <a:lnTo>
                  <a:pt x="135808" y="31928"/>
                </a:lnTo>
                <a:lnTo>
                  <a:pt x="145089" y="67666"/>
                </a:lnTo>
                <a:lnTo>
                  <a:pt x="145986" y="80298"/>
                </a:lnTo>
                <a:lnTo>
                  <a:pt x="145045" y="91798"/>
                </a:lnTo>
                <a:lnTo>
                  <a:pt x="142878" y="102544"/>
                </a:lnTo>
                <a:lnTo>
                  <a:pt x="141434" y="111247"/>
                </a:lnTo>
                <a:lnTo>
                  <a:pt x="140471" y="118588"/>
                </a:lnTo>
                <a:lnTo>
                  <a:pt x="139828" y="125022"/>
                </a:lnTo>
                <a:lnTo>
                  <a:pt x="137862" y="132390"/>
                </a:lnTo>
                <a:lnTo>
                  <a:pt x="135010" y="140380"/>
                </a:lnTo>
                <a:lnTo>
                  <a:pt x="131570" y="148787"/>
                </a:lnTo>
                <a:lnTo>
                  <a:pt x="126198" y="154390"/>
                </a:lnTo>
                <a:lnTo>
                  <a:pt x="119538" y="158126"/>
                </a:lnTo>
                <a:lnTo>
                  <a:pt x="112020" y="160617"/>
                </a:lnTo>
                <a:lnTo>
                  <a:pt x="105467" y="162278"/>
                </a:lnTo>
                <a:lnTo>
                  <a:pt x="99560" y="163385"/>
                </a:lnTo>
                <a:lnTo>
                  <a:pt x="94082" y="164122"/>
                </a:lnTo>
                <a:lnTo>
                  <a:pt x="87352" y="164614"/>
                </a:lnTo>
                <a:lnTo>
                  <a:pt x="79785" y="164943"/>
                </a:lnTo>
                <a:lnTo>
                  <a:pt x="63169" y="165307"/>
                </a:lnTo>
                <a:lnTo>
                  <a:pt x="45522" y="165469"/>
                </a:lnTo>
                <a:lnTo>
                  <a:pt x="38045" y="163972"/>
                </a:lnTo>
                <a:lnTo>
                  <a:pt x="31520" y="161436"/>
                </a:lnTo>
                <a:lnTo>
                  <a:pt x="25631" y="158205"/>
                </a:lnTo>
                <a:lnTo>
                  <a:pt x="21705" y="154512"/>
                </a:lnTo>
                <a:lnTo>
                  <a:pt x="19088" y="150510"/>
                </a:lnTo>
                <a:lnTo>
                  <a:pt x="17344" y="146303"/>
                </a:lnTo>
                <a:lnTo>
                  <a:pt x="14641" y="141959"/>
                </a:lnTo>
                <a:lnTo>
                  <a:pt x="11300" y="137524"/>
                </a:lnTo>
                <a:lnTo>
                  <a:pt x="7533" y="133027"/>
                </a:lnTo>
                <a:lnTo>
                  <a:pt x="5022" y="126951"/>
                </a:lnTo>
                <a:lnTo>
                  <a:pt x="3348" y="119821"/>
                </a:lnTo>
                <a:lnTo>
                  <a:pt x="2232" y="111989"/>
                </a:lnTo>
                <a:lnTo>
                  <a:pt x="3027" y="105229"/>
                </a:lnTo>
                <a:lnTo>
                  <a:pt x="5097" y="99183"/>
                </a:lnTo>
                <a:lnTo>
                  <a:pt x="13854" y="82471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2" name="SMARTInkAnnotation159"/>
          <p:cNvSpPr/>
          <p:nvPr/>
        </p:nvSpPr>
        <p:spPr>
          <a:xfrm>
            <a:off x="7745413" y="5461000"/>
            <a:ext cx="206375" cy="147638"/>
          </a:xfrm>
          <a:custGeom>
            <a:avLst/>
            <a:gdLst/>
            <a:ahLst/>
            <a:cxnLst/>
            <a:rect l="0" t="0" r="0" b="0"/>
            <a:pathLst>
              <a:path w="207798" h="146877">
                <a:moveTo>
                  <a:pt x="0" y="38827"/>
                </a:moveTo>
                <a:lnTo>
                  <a:pt x="0" y="50756"/>
                </a:lnTo>
                <a:lnTo>
                  <a:pt x="1540" y="52938"/>
                </a:lnTo>
                <a:lnTo>
                  <a:pt x="4106" y="55931"/>
                </a:lnTo>
                <a:lnTo>
                  <a:pt x="7356" y="59466"/>
                </a:lnTo>
                <a:lnTo>
                  <a:pt x="9522" y="63362"/>
                </a:lnTo>
                <a:lnTo>
                  <a:pt x="10966" y="67499"/>
                </a:lnTo>
                <a:lnTo>
                  <a:pt x="13284" y="77845"/>
                </a:lnTo>
                <a:lnTo>
                  <a:pt x="11935" y="80233"/>
                </a:lnTo>
                <a:lnTo>
                  <a:pt x="9497" y="83365"/>
                </a:lnTo>
                <a:lnTo>
                  <a:pt x="6330" y="86992"/>
                </a:lnTo>
                <a:lnTo>
                  <a:pt x="4221" y="90949"/>
                </a:lnTo>
                <a:lnTo>
                  <a:pt x="2813" y="95127"/>
                </a:lnTo>
                <a:lnTo>
                  <a:pt x="49" y="107875"/>
                </a:lnTo>
                <a:lnTo>
                  <a:pt x="4" y="96152"/>
                </a:lnTo>
                <a:lnTo>
                  <a:pt x="1543" y="93977"/>
                </a:lnTo>
                <a:lnTo>
                  <a:pt x="4107" y="90988"/>
                </a:lnTo>
                <a:lnTo>
                  <a:pt x="7356" y="87456"/>
                </a:lnTo>
                <a:lnTo>
                  <a:pt x="9523" y="83561"/>
                </a:lnTo>
                <a:lnTo>
                  <a:pt x="10967" y="79426"/>
                </a:lnTo>
                <a:lnTo>
                  <a:pt x="11929" y="75130"/>
                </a:lnTo>
                <a:lnTo>
                  <a:pt x="14111" y="70726"/>
                </a:lnTo>
                <a:lnTo>
                  <a:pt x="17105" y="66251"/>
                </a:lnTo>
                <a:lnTo>
                  <a:pt x="20639" y="61728"/>
                </a:lnTo>
                <a:lnTo>
                  <a:pt x="24536" y="57173"/>
                </a:lnTo>
                <a:lnTo>
                  <a:pt x="28672" y="52597"/>
                </a:lnTo>
                <a:lnTo>
                  <a:pt x="32970" y="48008"/>
                </a:lnTo>
                <a:lnTo>
                  <a:pt x="38913" y="43408"/>
                </a:lnTo>
                <a:lnTo>
                  <a:pt x="45954" y="38802"/>
                </a:lnTo>
                <a:lnTo>
                  <a:pt x="53727" y="34192"/>
                </a:lnTo>
                <a:lnTo>
                  <a:pt x="61988" y="29580"/>
                </a:lnTo>
                <a:lnTo>
                  <a:pt x="79377" y="20350"/>
                </a:lnTo>
                <a:lnTo>
                  <a:pt x="86785" y="15733"/>
                </a:lnTo>
                <a:lnTo>
                  <a:pt x="93263" y="11116"/>
                </a:lnTo>
                <a:lnTo>
                  <a:pt x="99121" y="6499"/>
                </a:lnTo>
                <a:lnTo>
                  <a:pt x="104565" y="3420"/>
                </a:lnTo>
                <a:lnTo>
                  <a:pt x="109735" y="1369"/>
                </a:lnTo>
                <a:lnTo>
                  <a:pt x="114720" y="0"/>
                </a:lnTo>
                <a:lnTo>
                  <a:pt x="118044" y="627"/>
                </a:lnTo>
                <a:lnTo>
                  <a:pt x="120260" y="2585"/>
                </a:lnTo>
                <a:lnTo>
                  <a:pt x="123816" y="9433"/>
                </a:lnTo>
                <a:lnTo>
                  <a:pt x="124107" y="11534"/>
                </a:lnTo>
                <a:lnTo>
                  <a:pt x="124302" y="14475"/>
                </a:lnTo>
                <a:lnTo>
                  <a:pt x="124432" y="17974"/>
                </a:lnTo>
                <a:lnTo>
                  <a:pt x="124669" y="55571"/>
                </a:lnTo>
                <a:lnTo>
                  <a:pt x="124691" y="125989"/>
                </a:lnTo>
                <a:lnTo>
                  <a:pt x="126231" y="130802"/>
                </a:lnTo>
                <a:lnTo>
                  <a:pt x="128796" y="135549"/>
                </a:lnTo>
                <a:lnTo>
                  <a:pt x="136620" y="146876"/>
                </a:lnTo>
                <a:lnTo>
                  <a:pt x="138801" y="146265"/>
                </a:lnTo>
                <a:lnTo>
                  <a:pt x="141796" y="144320"/>
                </a:lnTo>
                <a:lnTo>
                  <a:pt x="145330" y="141483"/>
                </a:lnTo>
                <a:lnTo>
                  <a:pt x="149227" y="139591"/>
                </a:lnTo>
                <a:lnTo>
                  <a:pt x="153363" y="138331"/>
                </a:lnTo>
                <a:lnTo>
                  <a:pt x="157660" y="137490"/>
                </a:lnTo>
                <a:lnTo>
                  <a:pt x="162065" y="135391"/>
                </a:lnTo>
                <a:lnTo>
                  <a:pt x="166541" y="132451"/>
                </a:lnTo>
                <a:lnTo>
                  <a:pt x="171064" y="128953"/>
                </a:lnTo>
                <a:lnTo>
                  <a:pt x="175618" y="125080"/>
                </a:lnTo>
                <a:lnTo>
                  <a:pt x="180194" y="120960"/>
                </a:lnTo>
                <a:lnTo>
                  <a:pt x="189383" y="112276"/>
                </a:lnTo>
                <a:lnTo>
                  <a:pt x="198600" y="103286"/>
                </a:lnTo>
                <a:lnTo>
                  <a:pt x="201673" y="98733"/>
                </a:lnTo>
                <a:lnTo>
                  <a:pt x="203721" y="94159"/>
                </a:lnTo>
                <a:lnTo>
                  <a:pt x="207009" y="83110"/>
                </a:lnTo>
                <a:lnTo>
                  <a:pt x="207279" y="80664"/>
                </a:lnTo>
                <a:lnTo>
                  <a:pt x="207459" y="77495"/>
                </a:lnTo>
                <a:lnTo>
                  <a:pt x="207659" y="69867"/>
                </a:lnTo>
                <a:lnTo>
                  <a:pt x="207797" y="47894"/>
                </a:lnTo>
                <a:lnTo>
                  <a:pt x="206265" y="44872"/>
                </a:lnTo>
                <a:lnTo>
                  <a:pt x="203704" y="42857"/>
                </a:lnTo>
                <a:lnTo>
                  <a:pt x="200457" y="41514"/>
                </a:lnTo>
                <a:lnTo>
                  <a:pt x="196753" y="39079"/>
                </a:lnTo>
                <a:lnTo>
                  <a:pt x="192744" y="35916"/>
                </a:lnTo>
                <a:lnTo>
                  <a:pt x="188533" y="32268"/>
                </a:lnTo>
                <a:lnTo>
                  <a:pt x="184186" y="29837"/>
                </a:lnTo>
                <a:lnTo>
                  <a:pt x="179748" y="28215"/>
                </a:lnTo>
                <a:lnTo>
                  <a:pt x="175250" y="27135"/>
                </a:lnTo>
                <a:lnTo>
                  <a:pt x="170712" y="24875"/>
                </a:lnTo>
                <a:lnTo>
                  <a:pt x="166148" y="21829"/>
                </a:lnTo>
                <a:lnTo>
                  <a:pt x="161566" y="18259"/>
                </a:lnTo>
                <a:lnTo>
                  <a:pt x="156971" y="15878"/>
                </a:lnTo>
                <a:lnTo>
                  <a:pt x="152369" y="14292"/>
                </a:lnTo>
                <a:lnTo>
                  <a:pt x="141276" y="11745"/>
                </a:lnTo>
                <a:lnTo>
                  <a:pt x="135655" y="11397"/>
                </a:lnTo>
                <a:lnTo>
                  <a:pt x="124691" y="1111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3" name="SMARTInkAnnotation160"/>
          <p:cNvSpPr/>
          <p:nvPr/>
        </p:nvSpPr>
        <p:spPr>
          <a:xfrm>
            <a:off x="8021638" y="5278438"/>
            <a:ext cx="111125" cy="346075"/>
          </a:xfrm>
          <a:custGeom>
            <a:avLst/>
            <a:gdLst/>
            <a:ahLst/>
            <a:cxnLst/>
            <a:rect l="0" t="0" r="0" b="0"/>
            <a:pathLst>
              <a:path w="110838" h="346365">
                <a:moveTo>
                  <a:pt x="110837" y="0"/>
                </a:moveTo>
                <a:lnTo>
                  <a:pt x="110837" y="19283"/>
                </a:lnTo>
                <a:lnTo>
                  <a:pt x="109297" y="23631"/>
                </a:lnTo>
                <a:lnTo>
                  <a:pt x="106731" y="28069"/>
                </a:lnTo>
                <a:lnTo>
                  <a:pt x="103482" y="32567"/>
                </a:lnTo>
                <a:lnTo>
                  <a:pt x="99776" y="40184"/>
                </a:lnTo>
                <a:lnTo>
                  <a:pt x="95766" y="49880"/>
                </a:lnTo>
                <a:lnTo>
                  <a:pt x="91553" y="60963"/>
                </a:lnTo>
                <a:lnTo>
                  <a:pt x="87205" y="71430"/>
                </a:lnTo>
                <a:lnTo>
                  <a:pt x="82767" y="81487"/>
                </a:lnTo>
                <a:lnTo>
                  <a:pt x="78270" y="91269"/>
                </a:lnTo>
                <a:lnTo>
                  <a:pt x="73731" y="102410"/>
                </a:lnTo>
                <a:lnTo>
                  <a:pt x="69166" y="114455"/>
                </a:lnTo>
                <a:lnTo>
                  <a:pt x="59989" y="140154"/>
                </a:lnTo>
                <a:lnTo>
                  <a:pt x="36940" y="208030"/>
                </a:lnTo>
                <a:lnTo>
                  <a:pt x="33863" y="221814"/>
                </a:lnTo>
                <a:lnTo>
                  <a:pt x="31812" y="235621"/>
                </a:lnTo>
                <a:lnTo>
                  <a:pt x="30444" y="249444"/>
                </a:lnTo>
                <a:lnTo>
                  <a:pt x="27994" y="261738"/>
                </a:lnTo>
                <a:lnTo>
                  <a:pt x="24819" y="273014"/>
                </a:lnTo>
                <a:lnTo>
                  <a:pt x="21165" y="283609"/>
                </a:lnTo>
                <a:lnTo>
                  <a:pt x="18727" y="293751"/>
                </a:lnTo>
                <a:lnTo>
                  <a:pt x="17104" y="303592"/>
                </a:lnTo>
                <a:lnTo>
                  <a:pt x="16020" y="313231"/>
                </a:lnTo>
                <a:lnTo>
                  <a:pt x="13759" y="321196"/>
                </a:lnTo>
                <a:lnTo>
                  <a:pt x="10712" y="328046"/>
                </a:lnTo>
                <a:lnTo>
                  <a:pt x="0" y="346364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4" name="SMARTInkAnnotation161"/>
          <p:cNvSpPr/>
          <p:nvPr/>
        </p:nvSpPr>
        <p:spPr>
          <a:xfrm>
            <a:off x="7966075" y="5445125"/>
            <a:ext cx="442913" cy="138113"/>
          </a:xfrm>
          <a:custGeom>
            <a:avLst/>
            <a:gdLst/>
            <a:ahLst/>
            <a:cxnLst/>
            <a:rect l="0" t="0" r="0" b="0"/>
            <a:pathLst>
              <a:path w="443347" h="138459">
                <a:moveTo>
                  <a:pt x="0" y="27643"/>
                </a:moveTo>
                <a:lnTo>
                  <a:pt x="19283" y="27643"/>
                </a:lnTo>
                <a:lnTo>
                  <a:pt x="23632" y="26103"/>
                </a:lnTo>
                <a:lnTo>
                  <a:pt x="28069" y="23537"/>
                </a:lnTo>
                <a:lnTo>
                  <a:pt x="32567" y="20288"/>
                </a:lnTo>
                <a:lnTo>
                  <a:pt x="41670" y="16677"/>
                </a:lnTo>
                <a:lnTo>
                  <a:pt x="55450" y="14644"/>
                </a:lnTo>
                <a:lnTo>
                  <a:pt x="69282" y="14041"/>
                </a:lnTo>
                <a:lnTo>
                  <a:pt x="87748" y="13838"/>
                </a:lnTo>
                <a:lnTo>
                  <a:pt x="129309" y="13789"/>
                </a:lnTo>
                <a:lnTo>
                  <a:pt x="133927" y="15328"/>
                </a:lnTo>
                <a:lnTo>
                  <a:pt x="138546" y="17894"/>
                </a:lnTo>
                <a:lnTo>
                  <a:pt x="149664" y="25717"/>
                </a:lnTo>
                <a:lnTo>
                  <a:pt x="150576" y="27898"/>
                </a:lnTo>
                <a:lnTo>
                  <a:pt x="151184" y="30892"/>
                </a:lnTo>
                <a:lnTo>
                  <a:pt x="151589" y="34427"/>
                </a:lnTo>
                <a:lnTo>
                  <a:pt x="151860" y="38323"/>
                </a:lnTo>
                <a:lnTo>
                  <a:pt x="152039" y="42460"/>
                </a:lnTo>
                <a:lnTo>
                  <a:pt x="152329" y="52805"/>
                </a:lnTo>
                <a:lnTo>
                  <a:pt x="152394" y="81766"/>
                </a:lnTo>
                <a:lnTo>
                  <a:pt x="150857" y="86816"/>
                </a:lnTo>
                <a:lnTo>
                  <a:pt x="148292" y="90183"/>
                </a:lnTo>
                <a:lnTo>
                  <a:pt x="145043" y="92427"/>
                </a:lnTo>
                <a:lnTo>
                  <a:pt x="144417" y="95462"/>
                </a:lnTo>
                <a:lnTo>
                  <a:pt x="145539" y="99025"/>
                </a:lnTo>
                <a:lnTo>
                  <a:pt x="147826" y="102940"/>
                </a:lnTo>
                <a:lnTo>
                  <a:pt x="149350" y="107090"/>
                </a:lnTo>
                <a:lnTo>
                  <a:pt x="150367" y="111395"/>
                </a:lnTo>
                <a:lnTo>
                  <a:pt x="151046" y="115805"/>
                </a:lnTo>
                <a:lnTo>
                  <a:pt x="151497" y="120284"/>
                </a:lnTo>
                <a:lnTo>
                  <a:pt x="151798" y="124809"/>
                </a:lnTo>
                <a:lnTo>
                  <a:pt x="151998" y="129366"/>
                </a:lnTo>
                <a:lnTo>
                  <a:pt x="153672" y="132404"/>
                </a:lnTo>
                <a:lnTo>
                  <a:pt x="156327" y="134429"/>
                </a:lnTo>
                <a:lnTo>
                  <a:pt x="164294" y="137679"/>
                </a:lnTo>
                <a:lnTo>
                  <a:pt x="178011" y="138409"/>
                </a:lnTo>
                <a:lnTo>
                  <a:pt x="186843" y="138458"/>
                </a:lnTo>
                <a:lnTo>
                  <a:pt x="189216" y="136925"/>
                </a:lnTo>
                <a:lnTo>
                  <a:pt x="190798" y="134364"/>
                </a:lnTo>
                <a:lnTo>
                  <a:pt x="191854" y="131118"/>
                </a:lnTo>
                <a:lnTo>
                  <a:pt x="194097" y="127414"/>
                </a:lnTo>
                <a:lnTo>
                  <a:pt x="197131" y="123405"/>
                </a:lnTo>
                <a:lnTo>
                  <a:pt x="200694" y="119194"/>
                </a:lnTo>
                <a:lnTo>
                  <a:pt x="203068" y="114847"/>
                </a:lnTo>
                <a:lnTo>
                  <a:pt x="204652" y="110409"/>
                </a:lnTo>
                <a:lnTo>
                  <a:pt x="207193" y="99580"/>
                </a:lnTo>
                <a:lnTo>
                  <a:pt x="208941" y="95613"/>
                </a:lnTo>
                <a:lnTo>
                  <a:pt x="214988" y="82995"/>
                </a:lnTo>
                <a:lnTo>
                  <a:pt x="215677" y="76859"/>
                </a:lnTo>
                <a:lnTo>
                  <a:pt x="214597" y="71230"/>
                </a:lnTo>
                <a:lnTo>
                  <a:pt x="212337" y="65937"/>
                </a:lnTo>
                <a:lnTo>
                  <a:pt x="210831" y="60869"/>
                </a:lnTo>
                <a:lnTo>
                  <a:pt x="209827" y="55951"/>
                </a:lnTo>
                <a:lnTo>
                  <a:pt x="209157" y="51133"/>
                </a:lnTo>
                <a:lnTo>
                  <a:pt x="208711" y="46382"/>
                </a:lnTo>
                <a:lnTo>
                  <a:pt x="208413" y="41675"/>
                </a:lnTo>
                <a:lnTo>
                  <a:pt x="207936" y="30414"/>
                </a:lnTo>
                <a:lnTo>
                  <a:pt x="207854" y="21109"/>
                </a:lnTo>
                <a:lnTo>
                  <a:pt x="209381" y="17129"/>
                </a:lnTo>
                <a:lnTo>
                  <a:pt x="211939" y="12937"/>
                </a:lnTo>
                <a:lnTo>
                  <a:pt x="221103" y="695"/>
                </a:lnTo>
                <a:lnTo>
                  <a:pt x="233551" y="0"/>
                </a:lnTo>
                <a:lnTo>
                  <a:pt x="238754" y="4068"/>
                </a:lnTo>
                <a:lnTo>
                  <a:pt x="242297" y="7308"/>
                </a:lnTo>
                <a:lnTo>
                  <a:pt x="246198" y="9468"/>
                </a:lnTo>
                <a:lnTo>
                  <a:pt x="254637" y="11868"/>
                </a:lnTo>
                <a:lnTo>
                  <a:pt x="257504" y="14048"/>
                </a:lnTo>
                <a:lnTo>
                  <a:pt x="259415" y="17040"/>
                </a:lnTo>
                <a:lnTo>
                  <a:pt x="260689" y="20574"/>
                </a:lnTo>
                <a:lnTo>
                  <a:pt x="261538" y="24470"/>
                </a:lnTo>
                <a:lnTo>
                  <a:pt x="262104" y="28606"/>
                </a:lnTo>
                <a:lnTo>
                  <a:pt x="262482" y="32903"/>
                </a:lnTo>
                <a:lnTo>
                  <a:pt x="264273" y="37307"/>
                </a:lnTo>
                <a:lnTo>
                  <a:pt x="267006" y="41782"/>
                </a:lnTo>
                <a:lnTo>
                  <a:pt x="270367" y="46306"/>
                </a:lnTo>
                <a:lnTo>
                  <a:pt x="274148" y="50860"/>
                </a:lnTo>
                <a:lnTo>
                  <a:pt x="278208" y="55436"/>
                </a:lnTo>
                <a:lnTo>
                  <a:pt x="288430" y="66486"/>
                </a:lnTo>
                <a:lnTo>
                  <a:pt x="289267" y="68932"/>
                </a:lnTo>
                <a:lnTo>
                  <a:pt x="289827" y="72102"/>
                </a:lnTo>
                <a:lnTo>
                  <a:pt x="290199" y="75755"/>
                </a:lnTo>
                <a:lnTo>
                  <a:pt x="291988" y="79730"/>
                </a:lnTo>
                <a:lnTo>
                  <a:pt x="294719" y="83919"/>
                </a:lnTo>
                <a:lnTo>
                  <a:pt x="304749" y="96848"/>
                </a:lnTo>
                <a:lnTo>
                  <a:pt x="337366" y="64346"/>
                </a:lnTo>
                <a:lnTo>
                  <a:pt x="341905" y="61348"/>
                </a:lnTo>
                <a:lnTo>
                  <a:pt x="351053" y="58017"/>
                </a:lnTo>
                <a:lnTo>
                  <a:pt x="355646" y="55589"/>
                </a:lnTo>
                <a:lnTo>
                  <a:pt x="360249" y="52431"/>
                </a:lnTo>
                <a:lnTo>
                  <a:pt x="371342" y="43657"/>
                </a:lnTo>
                <a:lnTo>
                  <a:pt x="373792" y="41398"/>
                </a:lnTo>
                <a:lnTo>
                  <a:pt x="380618" y="34782"/>
                </a:lnTo>
                <a:lnTo>
                  <a:pt x="383055" y="33942"/>
                </a:lnTo>
                <a:lnTo>
                  <a:pt x="384679" y="34921"/>
                </a:lnTo>
                <a:lnTo>
                  <a:pt x="385762" y="37113"/>
                </a:lnTo>
                <a:lnTo>
                  <a:pt x="388023" y="38574"/>
                </a:lnTo>
                <a:lnTo>
                  <a:pt x="399666" y="41112"/>
                </a:lnTo>
                <a:lnTo>
                  <a:pt x="400372" y="42780"/>
                </a:lnTo>
                <a:lnTo>
                  <a:pt x="400841" y="45431"/>
                </a:lnTo>
                <a:lnTo>
                  <a:pt x="401595" y="53392"/>
                </a:lnTo>
                <a:lnTo>
                  <a:pt x="403197" y="55585"/>
                </a:lnTo>
                <a:lnTo>
                  <a:pt x="405805" y="58586"/>
                </a:lnTo>
                <a:lnTo>
                  <a:pt x="409082" y="62126"/>
                </a:lnTo>
                <a:lnTo>
                  <a:pt x="411267" y="66025"/>
                </a:lnTo>
                <a:lnTo>
                  <a:pt x="412723" y="70165"/>
                </a:lnTo>
                <a:lnTo>
                  <a:pt x="413695" y="74463"/>
                </a:lnTo>
                <a:lnTo>
                  <a:pt x="414342" y="78868"/>
                </a:lnTo>
                <a:lnTo>
                  <a:pt x="414774" y="83345"/>
                </a:lnTo>
                <a:lnTo>
                  <a:pt x="415061" y="87868"/>
                </a:lnTo>
                <a:lnTo>
                  <a:pt x="416792" y="90884"/>
                </a:lnTo>
                <a:lnTo>
                  <a:pt x="419486" y="92894"/>
                </a:lnTo>
                <a:lnTo>
                  <a:pt x="427515" y="96121"/>
                </a:lnTo>
                <a:lnTo>
                  <a:pt x="432718" y="96562"/>
                </a:lnTo>
                <a:lnTo>
                  <a:pt x="443346" y="96915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5" name="SMARTInkAnnotation162"/>
          <p:cNvSpPr/>
          <p:nvPr/>
        </p:nvSpPr>
        <p:spPr>
          <a:xfrm>
            <a:off x="8455025" y="5278438"/>
            <a:ext cx="384175" cy="276225"/>
          </a:xfrm>
          <a:custGeom>
            <a:avLst/>
            <a:gdLst/>
            <a:ahLst/>
            <a:cxnLst/>
            <a:rect l="0" t="0" r="0" b="0"/>
            <a:pathLst>
              <a:path w="384369" h="276851">
                <a:moveTo>
                  <a:pt x="218113" y="0"/>
                </a:moveTo>
                <a:lnTo>
                  <a:pt x="218113" y="11929"/>
                </a:lnTo>
                <a:lnTo>
                  <a:pt x="214008" y="17104"/>
                </a:lnTo>
                <a:lnTo>
                  <a:pt x="210759" y="20639"/>
                </a:lnTo>
                <a:lnTo>
                  <a:pt x="207052" y="26074"/>
                </a:lnTo>
                <a:lnTo>
                  <a:pt x="203042" y="32776"/>
                </a:lnTo>
                <a:lnTo>
                  <a:pt x="198829" y="40324"/>
                </a:lnTo>
                <a:lnTo>
                  <a:pt x="190044" y="56920"/>
                </a:lnTo>
                <a:lnTo>
                  <a:pt x="171860" y="92660"/>
                </a:lnTo>
                <a:lnTo>
                  <a:pt x="167265" y="103337"/>
                </a:lnTo>
                <a:lnTo>
                  <a:pt x="162663" y="115073"/>
                </a:lnTo>
                <a:lnTo>
                  <a:pt x="158056" y="127516"/>
                </a:lnTo>
                <a:lnTo>
                  <a:pt x="153444" y="138889"/>
                </a:lnTo>
                <a:lnTo>
                  <a:pt x="148831" y="149550"/>
                </a:lnTo>
                <a:lnTo>
                  <a:pt x="144216" y="159736"/>
                </a:lnTo>
                <a:lnTo>
                  <a:pt x="141139" y="169606"/>
                </a:lnTo>
                <a:lnTo>
                  <a:pt x="139089" y="179264"/>
                </a:lnTo>
                <a:lnTo>
                  <a:pt x="137721" y="188782"/>
                </a:lnTo>
                <a:lnTo>
                  <a:pt x="136809" y="196667"/>
                </a:lnTo>
                <a:lnTo>
                  <a:pt x="136201" y="203463"/>
                </a:lnTo>
                <a:lnTo>
                  <a:pt x="135796" y="209533"/>
                </a:lnTo>
                <a:lnTo>
                  <a:pt x="135345" y="220382"/>
                </a:lnTo>
                <a:lnTo>
                  <a:pt x="135225" y="225431"/>
                </a:lnTo>
                <a:lnTo>
                  <a:pt x="136685" y="230335"/>
                </a:lnTo>
                <a:lnTo>
                  <a:pt x="139197" y="235145"/>
                </a:lnTo>
                <a:lnTo>
                  <a:pt x="142412" y="239891"/>
                </a:lnTo>
                <a:lnTo>
                  <a:pt x="144554" y="244594"/>
                </a:lnTo>
                <a:lnTo>
                  <a:pt x="145983" y="249268"/>
                </a:lnTo>
                <a:lnTo>
                  <a:pt x="146935" y="253924"/>
                </a:lnTo>
                <a:lnTo>
                  <a:pt x="149110" y="258568"/>
                </a:lnTo>
                <a:lnTo>
                  <a:pt x="152099" y="263203"/>
                </a:lnTo>
                <a:lnTo>
                  <a:pt x="162511" y="276850"/>
                </a:lnTo>
                <a:lnTo>
                  <a:pt x="169995" y="269664"/>
                </a:lnTo>
                <a:lnTo>
                  <a:pt x="183329" y="256446"/>
                </a:lnTo>
                <a:lnTo>
                  <a:pt x="185687" y="252552"/>
                </a:lnTo>
                <a:lnTo>
                  <a:pt x="188307" y="244120"/>
                </a:lnTo>
                <a:lnTo>
                  <a:pt x="187467" y="238177"/>
                </a:lnTo>
                <a:lnTo>
                  <a:pt x="185367" y="231136"/>
                </a:lnTo>
                <a:lnTo>
                  <a:pt x="182428" y="223363"/>
                </a:lnTo>
                <a:lnTo>
                  <a:pt x="178929" y="216642"/>
                </a:lnTo>
                <a:lnTo>
                  <a:pt x="175056" y="210622"/>
                </a:lnTo>
                <a:lnTo>
                  <a:pt x="170936" y="205069"/>
                </a:lnTo>
                <a:lnTo>
                  <a:pt x="158148" y="186584"/>
                </a:lnTo>
                <a:lnTo>
                  <a:pt x="150428" y="175189"/>
                </a:lnTo>
                <a:lnTo>
                  <a:pt x="140662" y="166054"/>
                </a:lnTo>
                <a:lnTo>
                  <a:pt x="129533" y="158423"/>
                </a:lnTo>
                <a:lnTo>
                  <a:pt x="106393" y="145841"/>
                </a:lnTo>
                <a:lnTo>
                  <a:pt x="66450" y="125220"/>
                </a:lnTo>
                <a:lnTo>
                  <a:pt x="56968" y="120425"/>
                </a:lnTo>
                <a:lnTo>
                  <a:pt x="47568" y="117229"/>
                </a:lnTo>
                <a:lnTo>
                  <a:pt x="38223" y="115098"/>
                </a:lnTo>
                <a:lnTo>
                  <a:pt x="28913" y="113677"/>
                </a:lnTo>
                <a:lnTo>
                  <a:pt x="21167" y="112731"/>
                </a:lnTo>
                <a:lnTo>
                  <a:pt x="14464" y="112099"/>
                </a:lnTo>
                <a:lnTo>
                  <a:pt x="0" y="111086"/>
                </a:lnTo>
                <a:lnTo>
                  <a:pt x="353" y="112542"/>
                </a:lnTo>
                <a:lnTo>
                  <a:pt x="4850" y="118265"/>
                </a:lnTo>
                <a:lnTo>
                  <a:pt x="8204" y="120407"/>
                </a:lnTo>
                <a:lnTo>
                  <a:pt x="16036" y="122787"/>
                </a:lnTo>
                <a:lnTo>
                  <a:pt x="23359" y="124961"/>
                </a:lnTo>
                <a:lnTo>
                  <a:pt x="43810" y="131481"/>
                </a:lnTo>
                <a:lnTo>
                  <a:pt x="63426" y="135376"/>
                </a:lnTo>
                <a:lnTo>
                  <a:pt x="88818" y="139511"/>
                </a:lnTo>
                <a:lnTo>
                  <a:pt x="118062" y="143807"/>
                </a:lnTo>
                <a:lnTo>
                  <a:pt x="142176" y="146671"/>
                </a:lnTo>
                <a:lnTo>
                  <a:pt x="162870" y="148581"/>
                </a:lnTo>
                <a:lnTo>
                  <a:pt x="181285" y="149854"/>
                </a:lnTo>
                <a:lnTo>
                  <a:pt x="199718" y="150703"/>
                </a:lnTo>
                <a:lnTo>
                  <a:pt x="236620" y="151646"/>
                </a:lnTo>
                <a:lnTo>
                  <a:pt x="277304" y="152177"/>
                </a:lnTo>
                <a:lnTo>
                  <a:pt x="289901" y="150712"/>
                </a:lnTo>
                <a:lnTo>
                  <a:pt x="302917" y="148195"/>
                </a:lnTo>
                <a:lnTo>
                  <a:pt x="316213" y="144979"/>
                </a:lnTo>
                <a:lnTo>
                  <a:pt x="326616" y="141295"/>
                </a:lnTo>
                <a:lnTo>
                  <a:pt x="335091" y="137300"/>
                </a:lnTo>
                <a:lnTo>
                  <a:pt x="342279" y="133097"/>
                </a:lnTo>
                <a:lnTo>
                  <a:pt x="350151" y="128755"/>
                </a:lnTo>
                <a:lnTo>
                  <a:pt x="384368" y="11083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6" name="SMARTInkAnnotation163"/>
          <p:cNvSpPr/>
          <p:nvPr/>
        </p:nvSpPr>
        <p:spPr>
          <a:xfrm>
            <a:off x="6192838" y="5846763"/>
            <a:ext cx="485775" cy="290512"/>
          </a:xfrm>
          <a:custGeom>
            <a:avLst/>
            <a:gdLst/>
            <a:ahLst/>
            <a:cxnLst/>
            <a:rect l="0" t="0" r="0" b="0"/>
            <a:pathLst>
              <a:path w="484910" h="290009">
                <a:moveTo>
                  <a:pt x="0" y="234590"/>
                </a:moveTo>
                <a:lnTo>
                  <a:pt x="32567" y="234590"/>
                </a:lnTo>
                <a:lnTo>
                  <a:pt x="37106" y="233050"/>
                </a:lnTo>
                <a:lnTo>
                  <a:pt x="46254" y="227235"/>
                </a:lnTo>
                <a:lnTo>
                  <a:pt x="59555" y="223624"/>
                </a:lnTo>
                <a:lnTo>
                  <a:pt x="67413" y="222661"/>
                </a:lnTo>
                <a:lnTo>
                  <a:pt x="74190" y="220480"/>
                </a:lnTo>
                <a:lnTo>
                  <a:pt x="85826" y="213951"/>
                </a:lnTo>
                <a:lnTo>
                  <a:pt x="96129" y="210023"/>
                </a:lnTo>
                <a:lnTo>
                  <a:pt x="101032" y="208976"/>
                </a:lnTo>
                <a:lnTo>
                  <a:pt x="110584" y="203707"/>
                </a:lnTo>
                <a:lnTo>
                  <a:pt x="115286" y="200147"/>
                </a:lnTo>
                <a:lnTo>
                  <a:pt x="124617" y="196191"/>
                </a:lnTo>
                <a:lnTo>
                  <a:pt x="135794" y="193651"/>
                </a:lnTo>
                <a:lnTo>
                  <a:pt x="136712" y="191904"/>
                </a:lnTo>
                <a:lnTo>
                  <a:pt x="138002" y="183628"/>
                </a:lnTo>
                <a:lnTo>
                  <a:pt x="138304" y="181152"/>
                </a:lnTo>
                <a:lnTo>
                  <a:pt x="136845" y="180492"/>
                </a:lnTo>
                <a:lnTo>
                  <a:pt x="123443" y="179432"/>
                </a:lnTo>
                <a:lnTo>
                  <a:pt x="119241" y="179345"/>
                </a:lnTo>
                <a:lnTo>
                  <a:pt x="106362" y="183354"/>
                </a:lnTo>
                <a:lnTo>
                  <a:pt x="91914" y="188728"/>
                </a:lnTo>
                <a:lnTo>
                  <a:pt x="80362" y="191116"/>
                </a:lnTo>
                <a:lnTo>
                  <a:pt x="73587" y="194831"/>
                </a:lnTo>
                <a:lnTo>
                  <a:pt x="65992" y="200387"/>
                </a:lnTo>
                <a:lnTo>
                  <a:pt x="57849" y="207170"/>
                </a:lnTo>
                <a:lnTo>
                  <a:pt x="50881" y="213231"/>
                </a:lnTo>
                <a:lnTo>
                  <a:pt x="44697" y="218811"/>
                </a:lnTo>
                <a:lnTo>
                  <a:pt x="33720" y="229117"/>
                </a:lnTo>
                <a:lnTo>
                  <a:pt x="23710" y="238828"/>
                </a:lnTo>
                <a:lnTo>
                  <a:pt x="21964" y="243573"/>
                </a:lnTo>
                <a:lnTo>
                  <a:pt x="22340" y="248276"/>
                </a:lnTo>
                <a:lnTo>
                  <a:pt x="24130" y="252950"/>
                </a:lnTo>
                <a:lnTo>
                  <a:pt x="26863" y="257606"/>
                </a:lnTo>
                <a:lnTo>
                  <a:pt x="30223" y="262249"/>
                </a:lnTo>
                <a:lnTo>
                  <a:pt x="34004" y="266883"/>
                </a:lnTo>
                <a:lnTo>
                  <a:pt x="38063" y="271513"/>
                </a:lnTo>
                <a:lnTo>
                  <a:pt x="42309" y="276139"/>
                </a:lnTo>
                <a:lnTo>
                  <a:pt x="46679" y="280762"/>
                </a:lnTo>
                <a:lnTo>
                  <a:pt x="52671" y="283844"/>
                </a:lnTo>
                <a:lnTo>
                  <a:pt x="67539" y="287268"/>
                </a:lnTo>
                <a:lnTo>
                  <a:pt x="75814" y="288182"/>
                </a:lnTo>
                <a:lnTo>
                  <a:pt x="84409" y="288790"/>
                </a:lnTo>
                <a:lnTo>
                  <a:pt x="93218" y="289196"/>
                </a:lnTo>
                <a:lnTo>
                  <a:pt x="111216" y="289647"/>
                </a:lnTo>
                <a:lnTo>
                  <a:pt x="120326" y="289768"/>
                </a:lnTo>
                <a:lnTo>
                  <a:pt x="132557" y="288308"/>
                </a:lnTo>
                <a:lnTo>
                  <a:pt x="146868" y="285796"/>
                </a:lnTo>
                <a:lnTo>
                  <a:pt x="162567" y="282582"/>
                </a:lnTo>
                <a:lnTo>
                  <a:pt x="176111" y="277361"/>
                </a:lnTo>
                <a:lnTo>
                  <a:pt x="188220" y="270801"/>
                </a:lnTo>
                <a:lnTo>
                  <a:pt x="199371" y="263349"/>
                </a:lnTo>
                <a:lnTo>
                  <a:pt x="209883" y="256841"/>
                </a:lnTo>
                <a:lnTo>
                  <a:pt x="219971" y="250963"/>
                </a:lnTo>
                <a:lnTo>
                  <a:pt x="229775" y="245506"/>
                </a:lnTo>
                <a:lnTo>
                  <a:pt x="237850" y="238788"/>
                </a:lnTo>
                <a:lnTo>
                  <a:pt x="244772" y="231231"/>
                </a:lnTo>
                <a:lnTo>
                  <a:pt x="250928" y="223114"/>
                </a:lnTo>
                <a:lnTo>
                  <a:pt x="258110" y="214624"/>
                </a:lnTo>
                <a:lnTo>
                  <a:pt x="265976" y="205886"/>
                </a:lnTo>
                <a:lnTo>
                  <a:pt x="274300" y="196981"/>
                </a:lnTo>
                <a:lnTo>
                  <a:pt x="281388" y="186426"/>
                </a:lnTo>
                <a:lnTo>
                  <a:pt x="287653" y="174772"/>
                </a:lnTo>
                <a:lnTo>
                  <a:pt x="293368" y="162384"/>
                </a:lnTo>
                <a:lnTo>
                  <a:pt x="300257" y="149507"/>
                </a:lnTo>
                <a:lnTo>
                  <a:pt x="307930" y="136304"/>
                </a:lnTo>
                <a:lnTo>
                  <a:pt x="316123" y="122884"/>
                </a:lnTo>
                <a:lnTo>
                  <a:pt x="323125" y="110859"/>
                </a:lnTo>
                <a:lnTo>
                  <a:pt x="335009" y="89287"/>
                </a:lnTo>
                <a:lnTo>
                  <a:pt x="340333" y="77685"/>
                </a:lnTo>
                <a:lnTo>
                  <a:pt x="345423" y="65332"/>
                </a:lnTo>
                <a:lnTo>
                  <a:pt x="350354" y="52479"/>
                </a:lnTo>
                <a:lnTo>
                  <a:pt x="353642" y="42370"/>
                </a:lnTo>
                <a:lnTo>
                  <a:pt x="355835" y="34092"/>
                </a:lnTo>
                <a:lnTo>
                  <a:pt x="357295" y="27034"/>
                </a:lnTo>
                <a:lnTo>
                  <a:pt x="358270" y="20789"/>
                </a:lnTo>
                <a:lnTo>
                  <a:pt x="358919" y="15086"/>
                </a:lnTo>
                <a:lnTo>
                  <a:pt x="359962" y="2228"/>
                </a:lnTo>
                <a:lnTo>
                  <a:pt x="358508" y="1173"/>
                </a:lnTo>
                <a:lnTo>
                  <a:pt x="352788" y="0"/>
                </a:lnTo>
                <a:lnTo>
                  <a:pt x="349107" y="1227"/>
                </a:lnTo>
                <a:lnTo>
                  <a:pt x="340912" y="6695"/>
                </a:lnTo>
                <a:lnTo>
                  <a:pt x="332139" y="14257"/>
                </a:lnTo>
                <a:lnTo>
                  <a:pt x="327645" y="18428"/>
                </a:lnTo>
                <a:lnTo>
                  <a:pt x="323108" y="25828"/>
                </a:lnTo>
                <a:lnTo>
                  <a:pt x="318545" y="35379"/>
                </a:lnTo>
                <a:lnTo>
                  <a:pt x="313963" y="46365"/>
                </a:lnTo>
                <a:lnTo>
                  <a:pt x="309370" y="58306"/>
                </a:lnTo>
                <a:lnTo>
                  <a:pt x="300160" y="83890"/>
                </a:lnTo>
                <a:lnTo>
                  <a:pt x="294010" y="97178"/>
                </a:lnTo>
                <a:lnTo>
                  <a:pt x="286831" y="110654"/>
                </a:lnTo>
                <a:lnTo>
                  <a:pt x="278966" y="124258"/>
                </a:lnTo>
                <a:lnTo>
                  <a:pt x="273723" y="136405"/>
                </a:lnTo>
                <a:lnTo>
                  <a:pt x="270227" y="147582"/>
                </a:lnTo>
                <a:lnTo>
                  <a:pt x="267897" y="158112"/>
                </a:lnTo>
                <a:lnTo>
                  <a:pt x="264804" y="169750"/>
                </a:lnTo>
                <a:lnTo>
                  <a:pt x="257263" y="194997"/>
                </a:lnTo>
                <a:lnTo>
                  <a:pt x="254636" y="205115"/>
                </a:lnTo>
                <a:lnTo>
                  <a:pt x="252884" y="213401"/>
                </a:lnTo>
                <a:lnTo>
                  <a:pt x="251718" y="220464"/>
                </a:lnTo>
                <a:lnTo>
                  <a:pt x="252479" y="228251"/>
                </a:lnTo>
                <a:lnTo>
                  <a:pt x="254525" y="236522"/>
                </a:lnTo>
                <a:lnTo>
                  <a:pt x="257429" y="245114"/>
                </a:lnTo>
                <a:lnTo>
                  <a:pt x="259365" y="252382"/>
                </a:lnTo>
                <a:lnTo>
                  <a:pt x="260656" y="258766"/>
                </a:lnTo>
                <a:lnTo>
                  <a:pt x="261516" y="264562"/>
                </a:lnTo>
                <a:lnTo>
                  <a:pt x="263629" y="268426"/>
                </a:lnTo>
                <a:lnTo>
                  <a:pt x="266577" y="271002"/>
                </a:lnTo>
                <a:lnTo>
                  <a:pt x="289724" y="282491"/>
                </a:lnTo>
                <a:lnTo>
                  <a:pt x="296289" y="283457"/>
                </a:lnTo>
                <a:lnTo>
                  <a:pt x="302205" y="282562"/>
                </a:lnTo>
                <a:lnTo>
                  <a:pt x="307688" y="280426"/>
                </a:lnTo>
                <a:lnTo>
                  <a:pt x="321991" y="278052"/>
                </a:lnTo>
                <a:lnTo>
                  <a:pt x="337070" y="276997"/>
                </a:lnTo>
                <a:lnTo>
                  <a:pt x="348905" y="276529"/>
                </a:lnTo>
                <a:lnTo>
                  <a:pt x="357294" y="274864"/>
                </a:lnTo>
                <a:lnTo>
                  <a:pt x="367505" y="272216"/>
                </a:lnTo>
                <a:lnTo>
                  <a:pt x="378931" y="268910"/>
                </a:lnTo>
                <a:lnTo>
                  <a:pt x="388087" y="265167"/>
                </a:lnTo>
                <a:lnTo>
                  <a:pt x="402366" y="256903"/>
                </a:lnTo>
                <a:lnTo>
                  <a:pt x="409869" y="254083"/>
                </a:lnTo>
                <a:lnTo>
                  <a:pt x="417948" y="252204"/>
                </a:lnTo>
                <a:lnTo>
                  <a:pt x="426414" y="250951"/>
                </a:lnTo>
                <a:lnTo>
                  <a:pt x="435137" y="248576"/>
                </a:lnTo>
                <a:lnTo>
                  <a:pt x="444030" y="245454"/>
                </a:lnTo>
                <a:lnTo>
                  <a:pt x="453039" y="241833"/>
                </a:lnTo>
                <a:lnTo>
                  <a:pt x="467153" y="233704"/>
                </a:lnTo>
                <a:lnTo>
                  <a:pt x="481403" y="223297"/>
                </a:lnTo>
                <a:lnTo>
                  <a:pt x="482571" y="220904"/>
                </a:lnTo>
                <a:lnTo>
                  <a:pt x="483870" y="214140"/>
                </a:lnTo>
                <a:lnTo>
                  <a:pt x="482677" y="211720"/>
                </a:lnTo>
                <a:lnTo>
                  <a:pt x="480342" y="210107"/>
                </a:lnTo>
                <a:lnTo>
                  <a:pt x="472890" y="207518"/>
                </a:lnTo>
                <a:lnTo>
                  <a:pt x="467765" y="211269"/>
                </a:lnTo>
                <a:lnTo>
                  <a:pt x="464243" y="214424"/>
                </a:lnTo>
                <a:lnTo>
                  <a:pt x="460356" y="216528"/>
                </a:lnTo>
                <a:lnTo>
                  <a:pt x="451932" y="218866"/>
                </a:lnTo>
                <a:lnTo>
                  <a:pt x="449070" y="221028"/>
                </a:lnTo>
                <a:lnTo>
                  <a:pt x="447162" y="224010"/>
                </a:lnTo>
                <a:lnTo>
                  <a:pt x="445890" y="227536"/>
                </a:lnTo>
                <a:lnTo>
                  <a:pt x="443502" y="229887"/>
                </a:lnTo>
                <a:lnTo>
                  <a:pt x="440372" y="231455"/>
                </a:lnTo>
                <a:lnTo>
                  <a:pt x="436745" y="232500"/>
                </a:lnTo>
                <a:lnTo>
                  <a:pt x="434327" y="234736"/>
                </a:lnTo>
                <a:lnTo>
                  <a:pt x="432715" y="237766"/>
                </a:lnTo>
                <a:lnTo>
                  <a:pt x="430923" y="245238"/>
                </a:lnTo>
                <a:lnTo>
                  <a:pt x="430128" y="253690"/>
                </a:lnTo>
                <a:lnTo>
                  <a:pt x="429617" y="262138"/>
                </a:lnTo>
                <a:lnTo>
                  <a:pt x="429547" y="268898"/>
                </a:lnTo>
                <a:lnTo>
                  <a:pt x="431068" y="271316"/>
                </a:lnTo>
                <a:lnTo>
                  <a:pt x="433621" y="272929"/>
                </a:lnTo>
                <a:lnTo>
                  <a:pt x="436863" y="274004"/>
                </a:lnTo>
                <a:lnTo>
                  <a:pt x="439024" y="276259"/>
                </a:lnTo>
                <a:lnTo>
                  <a:pt x="440465" y="279303"/>
                </a:lnTo>
                <a:lnTo>
                  <a:pt x="441425" y="282871"/>
                </a:lnTo>
                <a:lnTo>
                  <a:pt x="443604" y="285250"/>
                </a:lnTo>
                <a:lnTo>
                  <a:pt x="446597" y="286836"/>
                </a:lnTo>
                <a:lnTo>
                  <a:pt x="454028" y="288598"/>
                </a:lnTo>
                <a:lnTo>
                  <a:pt x="466865" y="289590"/>
                </a:lnTo>
                <a:lnTo>
                  <a:pt x="484909" y="29000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7" name="SMARTInkAnnotation164"/>
          <p:cNvSpPr/>
          <p:nvPr/>
        </p:nvSpPr>
        <p:spPr>
          <a:xfrm>
            <a:off x="6777038" y="6081713"/>
            <a:ext cx="107950" cy="69850"/>
          </a:xfrm>
          <a:custGeom>
            <a:avLst/>
            <a:gdLst/>
            <a:ahLst/>
            <a:cxnLst/>
            <a:rect l="0" t="0" r="0" b="0"/>
            <a:pathLst>
              <a:path w="108689" h="68648">
                <a:moveTo>
                  <a:pt x="53269" y="0"/>
                </a:moveTo>
                <a:lnTo>
                  <a:pt x="41340" y="0"/>
                </a:lnTo>
                <a:lnTo>
                  <a:pt x="39159" y="1539"/>
                </a:lnTo>
                <a:lnTo>
                  <a:pt x="36166" y="4105"/>
                </a:lnTo>
                <a:lnTo>
                  <a:pt x="32630" y="7355"/>
                </a:lnTo>
                <a:lnTo>
                  <a:pt x="28734" y="9521"/>
                </a:lnTo>
                <a:lnTo>
                  <a:pt x="24598" y="10966"/>
                </a:lnTo>
                <a:lnTo>
                  <a:pt x="20301" y="11929"/>
                </a:lnTo>
                <a:lnTo>
                  <a:pt x="17436" y="14110"/>
                </a:lnTo>
                <a:lnTo>
                  <a:pt x="15525" y="17104"/>
                </a:lnTo>
                <a:lnTo>
                  <a:pt x="14252" y="20639"/>
                </a:lnTo>
                <a:lnTo>
                  <a:pt x="11864" y="24535"/>
                </a:lnTo>
                <a:lnTo>
                  <a:pt x="8733" y="28672"/>
                </a:lnTo>
                <a:lnTo>
                  <a:pt x="0" y="39017"/>
                </a:lnTo>
                <a:lnTo>
                  <a:pt x="824" y="41405"/>
                </a:lnTo>
                <a:lnTo>
                  <a:pt x="2912" y="44537"/>
                </a:lnTo>
                <a:lnTo>
                  <a:pt x="9969" y="53269"/>
                </a:lnTo>
                <a:lnTo>
                  <a:pt x="13627" y="55524"/>
                </a:lnTo>
                <a:lnTo>
                  <a:pt x="19144" y="58568"/>
                </a:lnTo>
                <a:lnTo>
                  <a:pt x="25901" y="62136"/>
                </a:lnTo>
                <a:lnTo>
                  <a:pt x="31944" y="64515"/>
                </a:lnTo>
                <a:lnTo>
                  <a:pt x="37514" y="66101"/>
                </a:lnTo>
                <a:lnTo>
                  <a:pt x="42766" y="67159"/>
                </a:lnTo>
                <a:lnTo>
                  <a:pt x="47807" y="67863"/>
                </a:lnTo>
                <a:lnTo>
                  <a:pt x="52706" y="68333"/>
                </a:lnTo>
                <a:lnTo>
                  <a:pt x="57512" y="68647"/>
                </a:lnTo>
                <a:lnTo>
                  <a:pt x="63794" y="67316"/>
                </a:lnTo>
                <a:lnTo>
                  <a:pt x="71062" y="64889"/>
                </a:lnTo>
                <a:lnTo>
                  <a:pt x="78986" y="61732"/>
                </a:lnTo>
                <a:lnTo>
                  <a:pt x="85808" y="59627"/>
                </a:lnTo>
                <a:lnTo>
                  <a:pt x="91894" y="58224"/>
                </a:lnTo>
                <a:lnTo>
                  <a:pt x="108688" y="5541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8" name="SMARTInkAnnotation165"/>
          <p:cNvSpPr/>
          <p:nvPr/>
        </p:nvSpPr>
        <p:spPr>
          <a:xfrm>
            <a:off x="6940550" y="5873750"/>
            <a:ext cx="96838" cy="277813"/>
          </a:xfrm>
          <a:custGeom>
            <a:avLst/>
            <a:gdLst/>
            <a:ahLst/>
            <a:cxnLst/>
            <a:rect l="0" t="0" r="0" b="0"/>
            <a:pathLst>
              <a:path w="96982" h="277092">
                <a:moveTo>
                  <a:pt x="96981" y="0"/>
                </a:moveTo>
                <a:lnTo>
                  <a:pt x="96981" y="7355"/>
                </a:lnTo>
                <a:lnTo>
                  <a:pt x="95442" y="11061"/>
                </a:lnTo>
                <a:lnTo>
                  <a:pt x="92877" y="15071"/>
                </a:lnTo>
                <a:lnTo>
                  <a:pt x="89627" y="19283"/>
                </a:lnTo>
                <a:lnTo>
                  <a:pt x="87460" y="23631"/>
                </a:lnTo>
                <a:lnTo>
                  <a:pt x="86015" y="28069"/>
                </a:lnTo>
                <a:lnTo>
                  <a:pt x="85052" y="32567"/>
                </a:lnTo>
                <a:lnTo>
                  <a:pt x="82871" y="38645"/>
                </a:lnTo>
                <a:lnTo>
                  <a:pt x="79878" y="45775"/>
                </a:lnTo>
                <a:lnTo>
                  <a:pt x="76342" y="53608"/>
                </a:lnTo>
                <a:lnTo>
                  <a:pt x="68310" y="70520"/>
                </a:lnTo>
                <a:lnTo>
                  <a:pt x="50610" y="106464"/>
                </a:lnTo>
                <a:lnTo>
                  <a:pt x="47594" y="117158"/>
                </a:lnTo>
                <a:lnTo>
                  <a:pt x="45584" y="128905"/>
                </a:lnTo>
                <a:lnTo>
                  <a:pt x="44244" y="141355"/>
                </a:lnTo>
                <a:lnTo>
                  <a:pt x="41811" y="152734"/>
                </a:lnTo>
                <a:lnTo>
                  <a:pt x="38649" y="163399"/>
                </a:lnTo>
                <a:lnTo>
                  <a:pt x="35003" y="173587"/>
                </a:lnTo>
                <a:lnTo>
                  <a:pt x="32571" y="183458"/>
                </a:lnTo>
                <a:lnTo>
                  <a:pt x="30951" y="193118"/>
                </a:lnTo>
                <a:lnTo>
                  <a:pt x="29870" y="202636"/>
                </a:lnTo>
                <a:lnTo>
                  <a:pt x="27610" y="213600"/>
                </a:lnTo>
                <a:lnTo>
                  <a:pt x="24565" y="225527"/>
                </a:lnTo>
                <a:lnTo>
                  <a:pt x="20995" y="238097"/>
                </a:lnTo>
                <a:lnTo>
                  <a:pt x="17075" y="248016"/>
                </a:lnTo>
                <a:lnTo>
                  <a:pt x="12922" y="256168"/>
                </a:lnTo>
                <a:lnTo>
                  <a:pt x="0" y="277091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9" name="SMARTInkAnnotation166"/>
          <p:cNvSpPr/>
          <p:nvPr/>
        </p:nvSpPr>
        <p:spPr>
          <a:xfrm>
            <a:off x="6872288" y="6040438"/>
            <a:ext cx="595312" cy="111125"/>
          </a:xfrm>
          <a:custGeom>
            <a:avLst/>
            <a:gdLst/>
            <a:ahLst/>
            <a:cxnLst/>
            <a:rect l="0" t="0" r="0" b="0"/>
            <a:pathLst>
              <a:path w="595747" h="110649">
                <a:moveTo>
                  <a:pt x="0" y="41562"/>
                </a:moveTo>
                <a:lnTo>
                  <a:pt x="20640" y="41562"/>
                </a:lnTo>
                <a:lnTo>
                  <a:pt x="24536" y="40022"/>
                </a:lnTo>
                <a:lnTo>
                  <a:pt x="28673" y="37457"/>
                </a:lnTo>
                <a:lnTo>
                  <a:pt x="32971" y="34207"/>
                </a:lnTo>
                <a:lnTo>
                  <a:pt x="37374" y="32041"/>
                </a:lnTo>
                <a:lnTo>
                  <a:pt x="46374" y="29633"/>
                </a:lnTo>
                <a:lnTo>
                  <a:pt x="64693" y="28088"/>
                </a:lnTo>
                <a:lnTo>
                  <a:pt x="83136" y="27783"/>
                </a:lnTo>
                <a:lnTo>
                  <a:pt x="149495" y="27708"/>
                </a:lnTo>
                <a:lnTo>
                  <a:pt x="152004" y="29247"/>
                </a:lnTo>
                <a:lnTo>
                  <a:pt x="155215" y="31813"/>
                </a:lnTo>
                <a:lnTo>
                  <a:pt x="158894" y="35062"/>
                </a:lnTo>
                <a:lnTo>
                  <a:pt x="162887" y="37229"/>
                </a:lnTo>
                <a:lnTo>
                  <a:pt x="171430" y="39636"/>
                </a:lnTo>
                <a:lnTo>
                  <a:pt x="174322" y="41818"/>
                </a:lnTo>
                <a:lnTo>
                  <a:pt x="176253" y="44811"/>
                </a:lnTo>
                <a:lnTo>
                  <a:pt x="179348" y="53322"/>
                </a:lnTo>
                <a:lnTo>
                  <a:pt x="181141" y="55559"/>
                </a:lnTo>
                <a:lnTo>
                  <a:pt x="183876" y="58590"/>
                </a:lnTo>
                <a:lnTo>
                  <a:pt x="187239" y="62151"/>
                </a:lnTo>
                <a:lnTo>
                  <a:pt x="189481" y="66064"/>
                </a:lnTo>
                <a:lnTo>
                  <a:pt x="190975" y="70212"/>
                </a:lnTo>
                <a:lnTo>
                  <a:pt x="193789" y="82370"/>
                </a:lnTo>
                <a:lnTo>
                  <a:pt x="180278" y="83120"/>
                </a:lnTo>
                <a:lnTo>
                  <a:pt x="192053" y="83125"/>
                </a:lnTo>
                <a:lnTo>
                  <a:pt x="192690" y="81585"/>
                </a:lnTo>
                <a:lnTo>
                  <a:pt x="193115" y="79020"/>
                </a:lnTo>
                <a:lnTo>
                  <a:pt x="193398" y="75770"/>
                </a:lnTo>
                <a:lnTo>
                  <a:pt x="195127" y="72064"/>
                </a:lnTo>
                <a:lnTo>
                  <a:pt x="197818" y="68054"/>
                </a:lnTo>
                <a:lnTo>
                  <a:pt x="201152" y="63842"/>
                </a:lnTo>
                <a:lnTo>
                  <a:pt x="204914" y="61033"/>
                </a:lnTo>
                <a:lnTo>
                  <a:pt x="213199" y="57913"/>
                </a:lnTo>
                <a:lnTo>
                  <a:pt x="219163" y="56156"/>
                </a:lnTo>
                <a:lnTo>
                  <a:pt x="221539" y="54370"/>
                </a:lnTo>
                <a:lnTo>
                  <a:pt x="224663" y="51640"/>
                </a:lnTo>
                <a:lnTo>
                  <a:pt x="228284" y="48281"/>
                </a:lnTo>
                <a:lnTo>
                  <a:pt x="232238" y="46041"/>
                </a:lnTo>
                <a:lnTo>
                  <a:pt x="240736" y="43553"/>
                </a:lnTo>
                <a:lnTo>
                  <a:pt x="245158" y="41350"/>
                </a:lnTo>
                <a:lnTo>
                  <a:pt x="249645" y="38342"/>
                </a:lnTo>
                <a:lnTo>
                  <a:pt x="254176" y="34797"/>
                </a:lnTo>
                <a:lnTo>
                  <a:pt x="258736" y="32434"/>
                </a:lnTo>
                <a:lnTo>
                  <a:pt x="267907" y="29808"/>
                </a:lnTo>
                <a:lnTo>
                  <a:pt x="284799" y="28122"/>
                </a:lnTo>
                <a:lnTo>
                  <a:pt x="290707" y="27723"/>
                </a:lnTo>
                <a:lnTo>
                  <a:pt x="290787" y="29257"/>
                </a:lnTo>
                <a:lnTo>
                  <a:pt x="290925" y="39638"/>
                </a:lnTo>
                <a:lnTo>
                  <a:pt x="290946" y="89687"/>
                </a:lnTo>
                <a:lnTo>
                  <a:pt x="292486" y="92118"/>
                </a:lnTo>
                <a:lnTo>
                  <a:pt x="295051" y="93738"/>
                </a:lnTo>
                <a:lnTo>
                  <a:pt x="298302" y="94819"/>
                </a:lnTo>
                <a:lnTo>
                  <a:pt x="300468" y="97079"/>
                </a:lnTo>
                <a:lnTo>
                  <a:pt x="301912" y="100124"/>
                </a:lnTo>
                <a:lnTo>
                  <a:pt x="302875" y="103694"/>
                </a:lnTo>
                <a:lnTo>
                  <a:pt x="305056" y="106075"/>
                </a:lnTo>
                <a:lnTo>
                  <a:pt x="308051" y="107661"/>
                </a:lnTo>
                <a:lnTo>
                  <a:pt x="315482" y="109424"/>
                </a:lnTo>
                <a:lnTo>
                  <a:pt x="329964" y="110648"/>
                </a:lnTo>
                <a:lnTo>
                  <a:pt x="332351" y="109171"/>
                </a:lnTo>
                <a:lnTo>
                  <a:pt x="335483" y="106647"/>
                </a:lnTo>
                <a:lnTo>
                  <a:pt x="344215" y="98890"/>
                </a:lnTo>
                <a:lnTo>
                  <a:pt x="344932" y="96714"/>
                </a:lnTo>
                <a:lnTo>
                  <a:pt x="345410" y="93724"/>
                </a:lnTo>
                <a:lnTo>
                  <a:pt x="345727" y="90191"/>
                </a:lnTo>
                <a:lnTo>
                  <a:pt x="345940" y="86296"/>
                </a:lnTo>
                <a:lnTo>
                  <a:pt x="346175" y="77864"/>
                </a:lnTo>
                <a:lnTo>
                  <a:pt x="346363" y="40699"/>
                </a:lnTo>
                <a:lnTo>
                  <a:pt x="346364" y="30273"/>
                </a:lnTo>
                <a:lnTo>
                  <a:pt x="347903" y="29418"/>
                </a:lnTo>
                <a:lnTo>
                  <a:pt x="353719" y="28467"/>
                </a:lnTo>
                <a:lnTo>
                  <a:pt x="355886" y="26675"/>
                </a:lnTo>
                <a:lnTo>
                  <a:pt x="357331" y="23940"/>
                </a:lnTo>
                <a:lnTo>
                  <a:pt x="359648" y="15845"/>
                </a:lnTo>
                <a:lnTo>
                  <a:pt x="361378" y="13642"/>
                </a:lnTo>
                <a:lnTo>
                  <a:pt x="364070" y="10634"/>
                </a:lnTo>
                <a:lnTo>
                  <a:pt x="367405" y="7088"/>
                </a:lnTo>
                <a:lnTo>
                  <a:pt x="371167" y="4725"/>
                </a:lnTo>
                <a:lnTo>
                  <a:pt x="382278" y="1399"/>
                </a:lnTo>
                <a:lnTo>
                  <a:pt x="385417" y="621"/>
                </a:lnTo>
                <a:lnTo>
                  <a:pt x="402669" y="80"/>
                </a:lnTo>
                <a:lnTo>
                  <a:pt x="428697" y="0"/>
                </a:lnTo>
                <a:lnTo>
                  <a:pt x="430501" y="1538"/>
                </a:lnTo>
                <a:lnTo>
                  <a:pt x="433244" y="4104"/>
                </a:lnTo>
                <a:lnTo>
                  <a:pt x="436611" y="7354"/>
                </a:lnTo>
                <a:lnTo>
                  <a:pt x="438856" y="11059"/>
                </a:lnTo>
                <a:lnTo>
                  <a:pt x="440353" y="15070"/>
                </a:lnTo>
                <a:lnTo>
                  <a:pt x="442755" y="25211"/>
                </a:lnTo>
                <a:lnTo>
                  <a:pt x="442953" y="27583"/>
                </a:lnTo>
                <a:lnTo>
                  <a:pt x="443084" y="30703"/>
                </a:lnTo>
                <a:lnTo>
                  <a:pt x="443229" y="38275"/>
                </a:lnTo>
                <a:lnTo>
                  <a:pt x="443294" y="46772"/>
                </a:lnTo>
                <a:lnTo>
                  <a:pt x="444851" y="49654"/>
                </a:lnTo>
                <a:lnTo>
                  <a:pt x="447428" y="51574"/>
                </a:lnTo>
                <a:lnTo>
                  <a:pt x="455270" y="54658"/>
                </a:lnTo>
                <a:lnTo>
                  <a:pt x="455914" y="56450"/>
                </a:lnTo>
                <a:lnTo>
                  <a:pt x="456343" y="59184"/>
                </a:lnTo>
                <a:lnTo>
                  <a:pt x="457031" y="67279"/>
                </a:lnTo>
                <a:lnTo>
                  <a:pt x="457125" y="64281"/>
                </a:lnTo>
                <a:lnTo>
                  <a:pt x="457151" y="61326"/>
                </a:lnTo>
                <a:lnTo>
                  <a:pt x="458707" y="59356"/>
                </a:lnTo>
                <a:lnTo>
                  <a:pt x="461283" y="58043"/>
                </a:lnTo>
                <a:lnTo>
                  <a:pt x="464540" y="57167"/>
                </a:lnTo>
                <a:lnTo>
                  <a:pt x="468252" y="55044"/>
                </a:lnTo>
                <a:lnTo>
                  <a:pt x="472265" y="52090"/>
                </a:lnTo>
                <a:lnTo>
                  <a:pt x="476480" y="48580"/>
                </a:lnTo>
                <a:lnTo>
                  <a:pt x="480830" y="46241"/>
                </a:lnTo>
                <a:lnTo>
                  <a:pt x="489767" y="43642"/>
                </a:lnTo>
                <a:lnTo>
                  <a:pt x="494305" y="41409"/>
                </a:lnTo>
                <a:lnTo>
                  <a:pt x="498871" y="38381"/>
                </a:lnTo>
                <a:lnTo>
                  <a:pt x="503453" y="34823"/>
                </a:lnTo>
                <a:lnTo>
                  <a:pt x="508048" y="30912"/>
                </a:lnTo>
                <a:lnTo>
                  <a:pt x="512651" y="26765"/>
                </a:lnTo>
                <a:lnTo>
                  <a:pt x="517258" y="22461"/>
                </a:lnTo>
                <a:lnTo>
                  <a:pt x="523409" y="18052"/>
                </a:lnTo>
                <a:lnTo>
                  <a:pt x="530588" y="13574"/>
                </a:lnTo>
                <a:lnTo>
                  <a:pt x="538454" y="9048"/>
                </a:lnTo>
                <a:lnTo>
                  <a:pt x="546775" y="6032"/>
                </a:lnTo>
                <a:lnTo>
                  <a:pt x="564232" y="2680"/>
                </a:lnTo>
                <a:lnTo>
                  <a:pt x="579943" y="528"/>
                </a:lnTo>
                <a:lnTo>
                  <a:pt x="587696" y="234"/>
                </a:lnTo>
                <a:lnTo>
                  <a:pt x="588840" y="1695"/>
                </a:lnTo>
                <a:lnTo>
                  <a:pt x="588064" y="4208"/>
                </a:lnTo>
                <a:lnTo>
                  <a:pt x="586007" y="7423"/>
                </a:lnTo>
                <a:lnTo>
                  <a:pt x="584635" y="11106"/>
                </a:lnTo>
                <a:lnTo>
                  <a:pt x="583721" y="15100"/>
                </a:lnTo>
                <a:lnTo>
                  <a:pt x="583111" y="19303"/>
                </a:lnTo>
                <a:lnTo>
                  <a:pt x="582704" y="23644"/>
                </a:lnTo>
                <a:lnTo>
                  <a:pt x="582434" y="28077"/>
                </a:lnTo>
                <a:lnTo>
                  <a:pt x="581999" y="38899"/>
                </a:lnTo>
                <a:lnTo>
                  <a:pt x="581894" y="67561"/>
                </a:lnTo>
                <a:lnTo>
                  <a:pt x="581893" y="68511"/>
                </a:lnTo>
                <a:lnTo>
                  <a:pt x="595746" y="69271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0" name="SMARTInkAnnotation167"/>
          <p:cNvSpPr/>
          <p:nvPr/>
        </p:nvSpPr>
        <p:spPr>
          <a:xfrm>
            <a:off x="7621588" y="5805488"/>
            <a:ext cx="233362" cy="315912"/>
          </a:xfrm>
          <a:custGeom>
            <a:avLst/>
            <a:gdLst/>
            <a:ahLst/>
            <a:cxnLst/>
            <a:rect l="0" t="0" r="0" b="0"/>
            <a:pathLst>
              <a:path w="233361" h="316462">
                <a:moveTo>
                  <a:pt x="108668" y="0"/>
                </a:moveTo>
                <a:lnTo>
                  <a:pt x="108668" y="11929"/>
                </a:lnTo>
                <a:lnTo>
                  <a:pt x="104564" y="17104"/>
                </a:lnTo>
                <a:lnTo>
                  <a:pt x="101315" y="20639"/>
                </a:lnTo>
                <a:lnTo>
                  <a:pt x="99147" y="26075"/>
                </a:lnTo>
                <a:lnTo>
                  <a:pt x="97703" y="32777"/>
                </a:lnTo>
                <a:lnTo>
                  <a:pt x="96740" y="40325"/>
                </a:lnTo>
                <a:lnTo>
                  <a:pt x="93019" y="51513"/>
                </a:lnTo>
                <a:lnTo>
                  <a:pt x="87460" y="65130"/>
                </a:lnTo>
                <a:lnTo>
                  <a:pt x="80675" y="80366"/>
                </a:lnTo>
                <a:lnTo>
                  <a:pt x="74612" y="96680"/>
                </a:lnTo>
                <a:lnTo>
                  <a:pt x="69031" y="113714"/>
                </a:lnTo>
                <a:lnTo>
                  <a:pt x="58725" y="147522"/>
                </a:lnTo>
                <a:lnTo>
                  <a:pt x="34891" y="221031"/>
                </a:lnTo>
                <a:lnTo>
                  <a:pt x="30234" y="233560"/>
                </a:lnTo>
                <a:lnTo>
                  <a:pt x="25591" y="244992"/>
                </a:lnTo>
                <a:lnTo>
                  <a:pt x="20957" y="255692"/>
                </a:lnTo>
                <a:lnTo>
                  <a:pt x="17867" y="264364"/>
                </a:lnTo>
                <a:lnTo>
                  <a:pt x="15807" y="271685"/>
                </a:lnTo>
                <a:lnTo>
                  <a:pt x="14434" y="278106"/>
                </a:lnTo>
                <a:lnTo>
                  <a:pt x="11979" y="283925"/>
                </a:lnTo>
                <a:lnTo>
                  <a:pt x="8802" y="289344"/>
                </a:lnTo>
                <a:lnTo>
                  <a:pt x="0" y="301747"/>
                </a:lnTo>
                <a:lnTo>
                  <a:pt x="817" y="304305"/>
                </a:lnTo>
                <a:lnTo>
                  <a:pt x="7782" y="313719"/>
                </a:lnTo>
                <a:lnTo>
                  <a:pt x="9952" y="316461"/>
                </a:lnTo>
                <a:lnTo>
                  <a:pt x="12069" y="315653"/>
                </a:lnTo>
                <a:lnTo>
                  <a:pt x="18528" y="310650"/>
                </a:lnTo>
                <a:lnTo>
                  <a:pt x="23944" y="307161"/>
                </a:lnTo>
                <a:lnTo>
                  <a:pt x="30634" y="303295"/>
                </a:lnTo>
                <a:lnTo>
                  <a:pt x="38173" y="299179"/>
                </a:lnTo>
                <a:lnTo>
                  <a:pt x="44739" y="294895"/>
                </a:lnTo>
                <a:lnTo>
                  <a:pt x="50655" y="290500"/>
                </a:lnTo>
                <a:lnTo>
                  <a:pt x="56138" y="286031"/>
                </a:lnTo>
                <a:lnTo>
                  <a:pt x="62873" y="281511"/>
                </a:lnTo>
                <a:lnTo>
                  <a:pt x="70441" y="276959"/>
                </a:lnTo>
                <a:lnTo>
                  <a:pt x="78566" y="272385"/>
                </a:lnTo>
                <a:lnTo>
                  <a:pt x="87060" y="266257"/>
                </a:lnTo>
                <a:lnTo>
                  <a:pt x="95802" y="259093"/>
                </a:lnTo>
                <a:lnTo>
                  <a:pt x="104710" y="251238"/>
                </a:lnTo>
                <a:lnTo>
                  <a:pt x="113726" y="244462"/>
                </a:lnTo>
                <a:lnTo>
                  <a:pt x="122816" y="238405"/>
                </a:lnTo>
                <a:lnTo>
                  <a:pt x="131955" y="232828"/>
                </a:lnTo>
                <a:lnTo>
                  <a:pt x="141126" y="227570"/>
                </a:lnTo>
                <a:lnTo>
                  <a:pt x="159527" y="217623"/>
                </a:lnTo>
                <a:lnTo>
                  <a:pt x="167204" y="214355"/>
                </a:lnTo>
                <a:lnTo>
                  <a:pt x="173862" y="212177"/>
                </a:lnTo>
                <a:lnTo>
                  <a:pt x="179840" y="210724"/>
                </a:lnTo>
                <a:lnTo>
                  <a:pt x="185365" y="208216"/>
                </a:lnTo>
                <a:lnTo>
                  <a:pt x="190587" y="205005"/>
                </a:lnTo>
                <a:lnTo>
                  <a:pt x="195609" y="201325"/>
                </a:lnTo>
                <a:lnTo>
                  <a:pt x="198956" y="200411"/>
                </a:lnTo>
                <a:lnTo>
                  <a:pt x="201188" y="201340"/>
                </a:lnTo>
                <a:lnTo>
                  <a:pt x="204769" y="206539"/>
                </a:lnTo>
                <a:lnTo>
                  <a:pt x="205390" y="214795"/>
                </a:lnTo>
                <a:lnTo>
                  <a:pt x="205599" y="221854"/>
                </a:lnTo>
                <a:lnTo>
                  <a:pt x="205644" y="240778"/>
                </a:lnTo>
                <a:lnTo>
                  <a:pt x="204107" y="243646"/>
                </a:lnTo>
                <a:lnTo>
                  <a:pt x="201543" y="245558"/>
                </a:lnTo>
                <a:lnTo>
                  <a:pt x="198294" y="246833"/>
                </a:lnTo>
                <a:lnTo>
                  <a:pt x="196128" y="249222"/>
                </a:lnTo>
                <a:lnTo>
                  <a:pt x="194684" y="252354"/>
                </a:lnTo>
                <a:lnTo>
                  <a:pt x="193079" y="259940"/>
                </a:lnTo>
                <a:lnTo>
                  <a:pt x="192366" y="268442"/>
                </a:lnTo>
                <a:lnTo>
                  <a:pt x="191846" y="276332"/>
                </a:lnTo>
                <a:lnTo>
                  <a:pt x="195924" y="276754"/>
                </a:lnTo>
                <a:lnTo>
                  <a:pt x="203729" y="277024"/>
                </a:lnTo>
                <a:lnTo>
                  <a:pt x="212436" y="277072"/>
                </a:lnTo>
                <a:lnTo>
                  <a:pt x="216332" y="275539"/>
                </a:lnTo>
                <a:lnTo>
                  <a:pt x="220469" y="272978"/>
                </a:lnTo>
                <a:lnTo>
                  <a:pt x="233360" y="26323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1" name="SMARTInkAnnotation168"/>
          <p:cNvSpPr/>
          <p:nvPr/>
        </p:nvSpPr>
        <p:spPr>
          <a:xfrm>
            <a:off x="7951788" y="5984875"/>
            <a:ext cx="42862" cy="96838"/>
          </a:xfrm>
          <a:custGeom>
            <a:avLst/>
            <a:gdLst/>
            <a:ahLst/>
            <a:cxnLst/>
            <a:rect l="0" t="0" r="0" b="0"/>
            <a:pathLst>
              <a:path w="41564" h="96983">
                <a:moveTo>
                  <a:pt x="41563" y="0"/>
                </a:moveTo>
                <a:lnTo>
                  <a:pt x="41563" y="7355"/>
                </a:lnTo>
                <a:lnTo>
                  <a:pt x="40024" y="11061"/>
                </a:lnTo>
                <a:lnTo>
                  <a:pt x="37459" y="15071"/>
                </a:lnTo>
                <a:lnTo>
                  <a:pt x="34208" y="19284"/>
                </a:lnTo>
                <a:lnTo>
                  <a:pt x="32041" y="23631"/>
                </a:lnTo>
                <a:lnTo>
                  <a:pt x="30597" y="28070"/>
                </a:lnTo>
                <a:lnTo>
                  <a:pt x="29634" y="32568"/>
                </a:lnTo>
                <a:lnTo>
                  <a:pt x="28992" y="37106"/>
                </a:lnTo>
                <a:lnTo>
                  <a:pt x="28565" y="41671"/>
                </a:lnTo>
                <a:lnTo>
                  <a:pt x="28279" y="46253"/>
                </a:lnTo>
                <a:lnTo>
                  <a:pt x="26550" y="50848"/>
                </a:lnTo>
                <a:lnTo>
                  <a:pt x="23858" y="55450"/>
                </a:lnTo>
                <a:lnTo>
                  <a:pt x="20522" y="60058"/>
                </a:lnTo>
                <a:lnTo>
                  <a:pt x="16761" y="64669"/>
                </a:lnTo>
                <a:lnTo>
                  <a:pt x="12714" y="69282"/>
                </a:lnTo>
                <a:lnTo>
                  <a:pt x="8475" y="73897"/>
                </a:lnTo>
                <a:lnTo>
                  <a:pt x="5650" y="78513"/>
                </a:lnTo>
                <a:lnTo>
                  <a:pt x="3767" y="83130"/>
                </a:lnTo>
                <a:lnTo>
                  <a:pt x="0" y="9698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2" name="SMARTInkAnnotation169"/>
          <p:cNvSpPr/>
          <p:nvPr/>
        </p:nvSpPr>
        <p:spPr>
          <a:xfrm>
            <a:off x="7951788" y="5873750"/>
            <a:ext cx="98425" cy="28575"/>
          </a:xfrm>
          <a:custGeom>
            <a:avLst/>
            <a:gdLst/>
            <a:ahLst/>
            <a:cxnLst/>
            <a:rect l="0" t="0" r="0" b="0"/>
            <a:pathLst>
              <a:path w="96982" h="27710">
                <a:moveTo>
                  <a:pt x="0" y="27709"/>
                </a:moveTo>
                <a:lnTo>
                  <a:pt x="7354" y="27709"/>
                </a:lnTo>
                <a:lnTo>
                  <a:pt x="9521" y="26169"/>
                </a:lnTo>
                <a:lnTo>
                  <a:pt x="10966" y="23604"/>
                </a:lnTo>
                <a:lnTo>
                  <a:pt x="11928" y="20354"/>
                </a:lnTo>
                <a:lnTo>
                  <a:pt x="14110" y="18187"/>
                </a:lnTo>
                <a:lnTo>
                  <a:pt x="17104" y="16743"/>
                </a:lnTo>
                <a:lnTo>
                  <a:pt x="20639" y="15780"/>
                </a:lnTo>
                <a:lnTo>
                  <a:pt x="24535" y="15138"/>
                </a:lnTo>
                <a:lnTo>
                  <a:pt x="28672" y="14710"/>
                </a:lnTo>
                <a:lnTo>
                  <a:pt x="32969" y="14425"/>
                </a:lnTo>
                <a:lnTo>
                  <a:pt x="37373" y="12695"/>
                </a:lnTo>
                <a:lnTo>
                  <a:pt x="41849" y="10003"/>
                </a:lnTo>
                <a:lnTo>
                  <a:pt x="46372" y="6669"/>
                </a:lnTo>
                <a:lnTo>
                  <a:pt x="50927" y="4445"/>
                </a:lnTo>
                <a:lnTo>
                  <a:pt x="55502" y="2963"/>
                </a:lnTo>
                <a:lnTo>
                  <a:pt x="60092" y="1975"/>
                </a:lnTo>
                <a:lnTo>
                  <a:pt x="66231" y="1317"/>
                </a:lnTo>
                <a:lnTo>
                  <a:pt x="73402" y="878"/>
                </a:lnTo>
                <a:lnTo>
                  <a:pt x="96981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3" name="SMARTInkAnnotation170"/>
          <p:cNvSpPr/>
          <p:nvPr/>
        </p:nvSpPr>
        <p:spPr>
          <a:xfrm>
            <a:off x="8104188" y="5721350"/>
            <a:ext cx="139700" cy="333375"/>
          </a:xfrm>
          <a:custGeom>
            <a:avLst/>
            <a:gdLst/>
            <a:ahLst/>
            <a:cxnLst/>
            <a:rect l="0" t="0" r="0" b="0"/>
            <a:pathLst>
              <a:path w="138546" h="332510">
                <a:moveTo>
                  <a:pt x="138545" y="0"/>
                </a:moveTo>
                <a:lnTo>
                  <a:pt x="138545" y="7355"/>
                </a:lnTo>
                <a:lnTo>
                  <a:pt x="137007" y="11061"/>
                </a:lnTo>
                <a:lnTo>
                  <a:pt x="134441" y="15071"/>
                </a:lnTo>
                <a:lnTo>
                  <a:pt x="131192" y="19284"/>
                </a:lnTo>
                <a:lnTo>
                  <a:pt x="129024" y="25171"/>
                </a:lnTo>
                <a:lnTo>
                  <a:pt x="127579" y="32175"/>
                </a:lnTo>
                <a:lnTo>
                  <a:pt x="126617" y="39923"/>
                </a:lnTo>
                <a:lnTo>
                  <a:pt x="124435" y="49706"/>
                </a:lnTo>
                <a:lnTo>
                  <a:pt x="121443" y="60847"/>
                </a:lnTo>
                <a:lnTo>
                  <a:pt x="117906" y="72892"/>
                </a:lnTo>
                <a:lnTo>
                  <a:pt x="114011" y="84001"/>
                </a:lnTo>
                <a:lnTo>
                  <a:pt x="109874" y="94486"/>
                </a:lnTo>
                <a:lnTo>
                  <a:pt x="105577" y="104554"/>
                </a:lnTo>
                <a:lnTo>
                  <a:pt x="99633" y="115885"/>
                </a:lnTo>
                <a:lnTo>
                  <a:pt x="92592" y="128057"/>
                </a:lnTo>
                <a:lnTo>
                  <a:pt x="84819" y="140789"/>
                </a:lnTo>
                <a:lnTo>
                  <a:pt x="78098" y="153896"/>
                </a:lnTo>
                <a:lnTo>
                  <a:pt x="72077" y="167252"/>
                </a:lnTo>
                <a:lnTo>
                  <a:pt x="66525" y="180774"/>
                </a:lnTo>
                <a:lnTo>
                  <a:pt x="61283" y="194407"/>
                </a:lnTo>
                <a:lnTo>
                  <a:pt x="51355" y="221870"/>
                </a:lnTo>
                <a:lnTo>
                  <a:pt x="37110" y="263295"/>
                </a:lnTo>
                <a:lnTo>
                  <a:pt x="32437" y="275591"/>
                </a:lnTo>
                <a:lnTo>
                  <a:pt x="27783" y="286867"/>
                </a:lnTo>
                <a:lnTo>
                  <a:pt x="23139" y="297462"/>
                </a:lnTo>
                <a:lnTo>
                  <a:pt x="18506" y="306066"/>
                </a:lnTo>
                <a:lnTo>
                  <a:pt x="13877" y="313341"/>
                </a:lnTo>
                <a:lnTo>
                  <a:pt x="0" y="332509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" name="SMARTInkAnnotation171"/>
          <p:cNvSpPr/>
          <p:nvPr/>
        </p:nvSpPr>
        <p:spPr>
          <a:xfrm>
            <a:off x="8007350" y="5943600"/>
            <a:ext cx="347663" cy="12700"/>
          </a:xfrm>
          <a:custGeom>
            <a:avLst/>
            <a:gdLst/>
            <a:ahLst/>
            <a:cxnLst/>
            <a:rect l="0" t="0" r="0" b="0"/>
            <a:pathLst>
              <a:path w="346364" h="13285">
                <a:moveTo>
                  <a:pt x="0" y="0"/>
                </a:moveTo>
                <a:lnTo>
                  <a:pt x="185816" y="0"/>
                </a:lnTo>
                <a:lnTo>
                  <a:pt x="202386" y="1539"/>
                </a:lnTo>
                <a:lnTo>
                  <a:pt x="218052" y="4104"/>
                </a:lnTo>
                <a:lnTo>
                  <a:pt x="233113" y="7354"/>
                </a:lnTo>
                <a:lnTo>
                  <a:pt x="247772" y="9521"/>
                </a:lnTo>
                <a:lnTo>
                  <a:pt x="262163" y="10965"/>
                </a:lnTo>
                <a:lnTo>
                  <a:pt x="276375" y="11928"/>
                </a:lnTo>
                <a:lnTo>
                  <a:pt x="300377" y="12998"/>
                </a:lnTo>
                <a:lnTo>
                  <a:pt x="311088" y="13284"/>
                </a:lnTo>
                <a:lnTo>
                  <a:pt x="319767" y="11934"/>
                </a:lnTo>
                <a:lnTo>
                  <a:pt x="327093" y="9495"/>
                </a:lnTo>
                <a:lnTo>
                  <a:pt x="346363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5" name="SMARTInkAnnotation172"/>
          <p:cNvSpPr/>
          <p:nvPr/>
        </p:nvSpPr>
        <p:spPr>
          <a:xfrm>
            <a:off x="6408738" y="6375400"/>
            <a:ext cx="227012" cy="177800"/>
          </a:xfrm>
          <a:custGeom>
            <a:avLst/>
            <a:gdLst/>
            <a:ahLst/>
            <a:cxnLst/>
            <a:rect l="0" t="0" r="0" b="0"/>
            <a:pathLst>
              <a:path w="227675" h="177689">
                <a:moveTo>
                  <a:pt x="33710" y="53308"/>
                </a:moveTo>
                <a:lnTo>
                  <a:pt x="80083" y="53308"/>
                </a:lnTo>
                <a:lnTo>
                  <a:pt x="84637" y="51768"/>
                </a:lnTo>
                <a:lnTo>
                  <a:pt x="89213" y="49203"/>
                </a:lnTo>
                <a:lnTo>
                  <a:pt x="93803" y="45953"/>
                </a:lnTo>
                <a:lnTo>
                  <a:pt x="99942" y="43787"/>
                </a:lnTo>
                <a:lnTo>
                  <a:pt x="107112" y="42343"/>
                </a:lnTo>
                <a:lnTo>
                  <a:pt x="114972" y="41380"/>
                </a:lnTo>
                <a:lnTo>
                  <a:pt x="121752" y="40738"/>
                </a:lnTo>
                <a:lnTo>
                  <a:pt x="127811" y="40310"/>
                </a:lnTo>
                <a:lnTo>
                  <a:pt x="133389" y="40024"/>
                </a:lnTo>
                <a:lnTo>
                  <a:pt x="138648" y="38294"/>
                </a:lnTo>
                <a:lnTo>
                  <a:pt x="143693" y="35602"/>
                </a:lnTo>
                <a:lnTo>
                  <a:pt x="155495" y="27575"/>
                </a:lnTo>
                <a:lnTo>
                  <a:pt x="161215" y="22372"/>
                </a:lnTo>
                <a:lnTo>
                  <a:pt x="164894" y="18829"/>
                </a:lnTo>
                <a:lnTo>
                  <a:pt x="165810" y="16468"/>
                </a:lnTo>
                <a:lnTo>
                  <a:pt x="164879" y="14894"/>
                </a:lnTo>
                <a:lnTo>
                  <a:pt x="162720" y="13844"/>
                </a:lnTo>
                <a:lnTo>
                  <a:pt x="161280" y="11605"/>
                </a:lnTo>
                <a:lnTo>
                  <a:pt x="160321" y="8573"/>
                </a:lnTo>
                <a:lnTo>
                  <a:pt x="159681" y="5012"/>
                </a:lnTo>
                <a:lnTo>
                  <a:pt x="156175" y="2638"/>
                </a:lnTo>
                <a:lnTo>
                  <a:pt x="150760" y="1055"/>
                </a:lnTo>
                <a:lnTo>
                  <a:pt x="144071" y="0"/>
                </a:lnTo>
                <a:lnTo>
                  <a:pt x="138072" y="836"/>
                </a:lnTo>
                <a:lnTo>
                  <a:pt x="132533" y="2933"/>
                </a:lnTo>
                <a:lnTo>
                  <a:pt x="127301" y="5870"/>
                </a:lnTo>
                <a:lnTo>
                  <a:pt x="120734" y="7828"/>
                </a:lnTo>
                <a:lnTo>
                  <a:pt x="113278" y="9133"/>
                </a:lnTo>
                <a:lnTo>
                  <a:pt x="105228" y="10004"/>
                </a:lnTo>
                <a:lnTo>
                  <a:pt x="96783" y="12124"/>
                </a:lnTo>
                <a:lnTo>
                  <a:pt x="88074" y="15076"/>
                </a:lnTo>
                <a:lnTo>
                  <a:pt x="79189" y="18584"/>
                </a:lnTo>
                <a:lnTo>
                  <a:pt x="70186" y="22461"/>
                </a:lnTo>
                <a:lnTo>
                  <a:pt x="51974" y="30875"/>
                </a:lnTo>
                <a:lnTo>
                  <a:pt x="44347" y="35274"/>
                </a:lnTo>
                <a:lnTo>
                  <a:pt x="37722" y="39746"/>
                </a:lnTo>
                <a:lnTo>
                  <a:pt x="31767" y="44267"/>
                </a:lnTo>
                <a:lnTo>
                  <a:pt x="26257" y="50359"/>
                </a:lnTo>
                <a:lnTo>
                  <a:pt x="21044" y="57500"/>
                </a:lnTo>
                <a:lnTo>
                  <a:pt x="16030" y="65339"/>
                </a:lnTo>
                <a:lnTo>
                  <a:pt x="11147" y="73644"/>
                </a:lnTo>
                <a:lnTo>
                  <a:pt x="6353" y="82259"/>
                </a:lnTo>
                <a:lnTo>
                  <a:pt x="1618" y="91082"/>
                </a:lnTo>
                <a:lnTo>
                  <a:pt x="0" y="100042"/>
                </a:lnTo>
                <a:lnTo>
                  <a:pt x="461" y="109094"/>
                </a:lnTo>
                <a:lnTo>
                  <a:pt x="2308" y="118208"/>
                </a:lnTo>
                <a:lnTo>
                  <a:pt x="6617" y="127363"/>
                </a:lnTo>
                <a:lnTo>
                  <a:pt x="12570" y="136545"/>
                </a:lnTo>
                <a:lnTo>
                  <a:pt x="19616" y="145744"/>
                </a:lnTo>
                <a:lnTo>
                  <a:pt x="27393" y="153417"/>
                </a:lnTo>
                <a:lnTo>
                  <a:pt x="35657" y="160072"/>
                </a:lnTo>
                <a:lnTo>
                  <a:pt x="44244" y="166048"/>
                </a:lnTo>
                <a:lnTo>
                  <a:pt x="54587" y="170032"/>
                </a:lnTo>
                <a:lnTo>
                  <a:pt x="66101" y="172687"/>
                </a:lnTo>
                <a:lnTo>
                  <a:pt x="78395" y="174458"/>
                </a:lnTo>
                <a:lnTo>
                  <a:pt x="91209" y="175638"/>
                </a:lnTo>
                <a:lnTo>
                  <a:pt x="104371" y="176425"/>
                </a:lnTo>
                <a:lnTo>
                  <a:pt x="131309" y="177300"/>
                </a:lnTo>
                <a:lnTo>
                  <a:pt x="158675" y="177688"/>
                </a:lnTo>
                <a:lnTo>
                  <a:pt x="172438" y="176252"/>
                </a:lnTo>
                <a:lnTo>
                  <a:pt x="186232" y="173756"/>
                </a:lnTo>
                <a:lnTo>
                  <a:pt x="227674" y="164145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6" name="SMARTInkAnnotation173"/>
          <p:cNvSpPr/>
          <p:nvPr/>
        </p:nvSpPr>
        <p:spPr>
          <a:xfrm>
            <a:off x="6650038" y="6400800"/>
            <a:ext cx="166687" cy="125413"/>
          </a:xfrm>
          <a:custGeom>
            <a:avLst/>
            <a:gdLst/>
            <a:ahLst/>
            <a:cxnLst/>
            <a:rect l="0" t="0" r="0" b="0"/>
            <a:pathLst>
              <a:path w="166132" h="124691">
                <a:moveTo>
                  <a:pt x="124568" y="0"/>
                </a:moveTo>
                <a:lnTo>
                  <a:pt x="117213" y="0"/>
                </a:lnTo>
                <a:lnTo>
                  <a:pt x="113507" y="1539"/>
                </a:lnTo>
                <a:lnTo>
                  <a:pt x="109498" y="4104"/>
                </a:lnTo>
                <a:lnTo>
                  <a:pt x="105285" y="7354"/>
                </a:lnTo>
                <a:lnTo>
                  <a:pt x="100937" y="11060"/>
                </a:lnTo>
                <a:lnTo>
                  <a:pt x="96498" y="15070"/>
                </a:lnTo>
                <a:lnTo>
                  <a:pt x="92001" y="19283"/>
                </a:lnTo>
                <a:lnTo>
                  <a:pt x="52582" y="58181"/>
                </a:lnTo>
                <a:lnTo>
                  <a:pt x="37387" y="73341"/>
                </a:lnTo>
                <a:lnTo>
                  <a:pt x="31041" y="78142"/>
                </a:lnTo>
                <a:lnTo>
                  <a:pt x="23732" y="82882"/>
                </a:lnTo>
                <a:lnTo>
                  <a:pt x="15781" y="87582"/>
                </a:lnTo>
                <a:lnTo>
                  <a:pt x="10480" y="92255"/>
                </a:lnTo>
                <a:lnTo>
                  <a:pt x="6946" y="96909"/>
                </a:lnTo>
                <a:lnTo>
                  <a:pt x="4589" y="101551"/>
                </a:lnTo>
                <a:lnTo>
                  <a:pt x="3019" y="106186"/>
                </a:lnTo>
                <a:lnTo>
                  <a:pt x="1972" y="110814"/>
                </a:lnTo>
                <a:lnTo>
                  <a:pt x="0" y="123878"/>
                </a:lnTo>
                <a:lnTo>
                  <a:pt x="4037" y="124329"/>
                </a:lnTo>
                <a:lnTo>
                  <a:pt x="11817" y="124619"/>
                </a:lnTo>
                <a:lnTo>
                  <a:pt x="13995" y="123104"/>
                </a:lnTo>
                <a:lnTo>
                  <a:pt x="16985" y="120553"/>
                </a:lnTo>
                <a:lnTo>
                  <a:pt x="25493" y="112755"/>
                </a:lnTo>
                <a:lnTo>
                  <a:pt x="27730" y="112116"/>
                </a:lnTo>
                <a:lnTo>
                  <a:pt x="30761" y="111689"/>
                </a:lnTo>
                <a:lnTo>
                  <a:pt x="34321" y="111404"/>
                </a:lnTo>
                <a:lnTo>
                  <a:pt x="38234" y="109676"/>
                </a:lnTo>
                <a:lnTo>
                  <a:pt x="42381" y="106984"/>
                </a:lnTo>
                <a:lnTo>
                  <a:pt x="52744" y="98957"/>
                </a:lnTo>
                <a:lnTo>
                  <a:pt x="55133" y="98299"/>
                </a:lnTo>
                <a:lnTo>
                  <a:pt x="58267" y="97859"/>
                </a:lnTo>
                <a:lnTo>
                  <a:pt x="68961" y="96997"/>
                </a:lnTo>
                <a:lnTo>
                  <a:pt x="76449" y="96986"/>
                </a:lnTo>
                <a:lnTo>
                  <a:pt x="78634" y="98524"/>
                </a:lnTo>
                <a:lnTo>
                  <a:pt x="80092" y="101088"/>
                </a:lnTo>
                <a:lnTo>
                  <a:pt x="81062" y="104337"/>
                </a:lnTo>
                <a:lnTo>
                  <a:pt x="83249" y="106504"/>
                </a:lnTo>
                <a:lnTo>
                  <a:pt x="86246" y="107947"/>
                </a:lnTo>
                <a:lnTo>
                  <a:pt x="89784" y="108911"/>
                </a:lnTo>
                <a:lnTo>
                  <a:pt x="95221" y="111091"/>
                </a:lnTo>
                <a:lnTo>
                  <a:pt x="101925" y="114086"/>
                </a:lnTo>
                <a:lnTo>
                  <a:pt x="109472" y="117620"/>
                </a:lnTo>
                <a:lnTo>
                  <a:pt x="116044" y="119977"/>
                </a:lnTo>
                <a:lnTo>
                  <a:pt x="121964" y="121548"/>
                </a:lnTo>
                <a:lnTo>
                  <a:pt x="127450" y="122596"/>
                </a:lnTo>
                <a:lnTo>
                  <a:pt x="134186" y="123294"/>
                </a:lnTo>
                <a:lnTo>
                  <a:pt x="141756" y="123759"/>
                </a:lnTo>
                <a:lnTo>
                  <a:pt x="166131" y="12469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7" name="SMARTInkAnnotation174"/>
          <p:cNvSpPr/>
          <p:nvPr/>
        </p:nvSpPr>
        <p:spPr>
          <a:xfrm>
            <a:off x="6872288" y="6442075"/>
            <a:ext cx="55562" cy="82550"/>
          </a:xfrm>
          <a:custGeom>
            <a:avLst/>
            <a:gdLst/>
            <a:ahLst/>
            <a:cxnLst/>
            <a:rect l="0" t="0" r="0" b="0"/>
            <a:pathLst>
              <a:path w="55402" h="82893">
                <a:moveTo>
                  <a:pt x="41547" y="0"/>
                </a:moveTo>
                <a:lnTo>
                  <a:pt x="34192" y="0"/>
                </a:lnTo>
                <a:lnTo>
                  <a:pt x="30486" y="1539"/>
                </a:lnTo>
                <a:lnTo>
                  <a:pt x="26476" y="4105"/>
                </a:lnTo>
                <a:lnTo>
                  <a:pt x="16333" y="11929"/>
                </a:lnTo>
                <a:lnTo>
                  <a:pt x="13962" y="14110"/>
                </a:lnTo>
                <a:lnTo>
                  <a:pt x="7222" y="20639"/>
                </a:lnTo>
                <a:lnTo>
                  <a:pt x="4809" y="24535"/>
                </a:lnTo>
                <a:lnTo>
                  <a:pt x="3200" y="28672"/>
                </a:lnTo>
                <a:lnTo>
                  <a:pt x="619" y="39017"/>
                </a:lnTo>
                <a:lnTo>
                  <a:pt x="406" y="41405"/>
                </a:lnTo>
                <a:lnTo>
                  <a:pt x="265" y="44537"/>
                </a:lnTo>
                <a:lnTo>
                  <a:pt x="109" y="52121"/>
                </a:lnTo>
                <a:lnTo>
                  <a:pt x="0" y="74065"/>
                </a:lnTo>
                <a:lnTo>
                  <a:pt x="1534" y="77086"/>
                </a:lnTo>
                <a:lnTo>
                  <a:pt x="4095" y="79100"/>
                </a:lnTo>
                <a:lnTo>
                  <a:pt x="7342" y="80442"/>
                </a:lnTo>
                <a:lnTo>
                  <a:pt x="11047" y="81338"/>
                </a:lnTo>
                <a:lnTo>
                  <a:pt x="15056" y="81934"/>
                </a:lnTo>
                <a:lnTo>
                  <a:pt x="19268" y="82332"/>
                </a:lnTo>
                <a:lnTo>
                  <a:pt x="23615" y="82597"/>
                </a:lnTo>
                <a:lnTo>
                  <a:pt x="32551" y="82892"/>
                </a:lnTo>
                <a:lnTo>
                  <a:pt x="37088" y="81431"/>
                </a:lnTo>
                <a:lnTo>
                  <a:pt x="41654" y="78918"/>
                </a:lnTo>
                <a:lnTo>
                  <a:pt x="55401" y="6927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8" name="SMARTInkAnnotation175"/>
          <p:cNvSpPr/>
          <p:nvPr/>
        </p:nvSpPr>
        <p:spPr>
          <a:xfrm>
            <a:off x="6983413" y="6234113"/>
            <a:ext cx="152400" cy="319087"/>
          </a:xfrm>
          <a:custGeom>
            <a:avLst/>
            <a:gdLst/>
            <a:ahLst/>
            <a:cxnLst/>
            <a:rect l="0" t="0" r="0" b="0"/>
            <a:pathLst>
              <a:path w="152141" h="318656">
                <a:moveTo>
                  <a:pt x="124431" y="0"/>
                </a:moveTo>
                <a:lnTo>
                  <a:pt x="124431" y="7355"/>
                </a:lnTo>
                <a:lnTo>
                  <a:pt x="121352" y="11061"/>
                </a:lnTo>
                <a:lnTo>
                  <a:pt x="116221" y="15071"/>
                </a:lnTo>
                <a:lnTo>
                  <a:pt x="109722" y="19283"/>
                </a:lnTo>
                <a:lnTo>
                  <a:pt x="103849" y="25171"/>
                </a:lnTo>
                <a:lnTo>
                  <a:pt x="98395" y="32175"/>
                </a:lnTo>
                <a:lnTo>
                  <a:pt x="45209" y="111908"/>
                </a:lnTo>
                <a:lnTo>
                  <a:pt x="37750" y="125406"/>
                </a:lnTo>
                <a:lnTo>
                  <a:pt x="31238" y="139022"/>
                </a:lnTo>
                <a:lnTo>
                  <a:pt x="25357" y="152718"/>
                </a:lnTo>
                <a:lnTo>
                  <a:pt x="14718" y="176146"/>
                </a:lnTo>
                <a:lnTo>
                  <a:pt x="9724" y="186703"/>
                </a:lnTo>
                <a:lnTo>
                  <a:pt x="6397" y="196821"/>
                </a:lnTo>
                <a:lnTo>
                  <a:pt x="4178" y="206645"/>
                </a:lnTo>
                <a:lnTo>
                  <a:pt x="2699" y="216272"/>
                </a:lnTo>
                <a:lnTo>
                  <a:pt x="1713" y="224230"/>
                </a:lnTo>
                <a:lnTo>
                  <a:pt x="1055" y="231075"/>
                </a:lnTo>
                <a:lnTo>
                  <a:pt x="0" y="245766"/>
                </a:lnTo>
                <a:lnTo>
                  <a:pt x="1453" y="248511"/>
                </a:lnTo>
                <a:lnTo>
                  <a:pt x="3961" y="251880"/>
                </a:lnTo>
                <a:lnTo>
                  <a:pt x="7172" y="255666"/>
                </a:lnTo>
                <a:lnTo>
                  <a:pt x="10853" y="256650"/>
                </a:lnTo>
                <a:lnTo>
                  <a:pt x="14846" y="255767"/>
                </a:lnTo>
                <a:lnTo>
                  <a:pt x="19046" y="253639"/>
                </a:lnTo>
                <a:lnTo>
                  <a:pt x="23387" y="252220"/>
                </a:lnTo>
                <a:lnTo>
                  <a:pt x="27820" y="251274"/>
                </a:lnTo>
                <a:lnTo>
                  <a:pt x="32315" y="250643"/>
                </a:lnTo>
                <a:lnTo>
                  <a:pt x="38390" y="248684"/>
                </a:lnTo>
                <a:lnTo>
                  <a:pt x="45519" y="245838"/>
                </a:lnTo>
                <a:lnTo>
                  <a:pt x="53349" y="242401"/>
                </a:lnTo>
                <a:lnTo>
                  <a:pt x="60110" y="240110"/>
                </a:lnTo>
                <a:lnTo>
                  <a:pt x="66156" y="238583"/>
                </a:lnTo>
                <a:lnTo>
                  <a:pt x="71727" y="237564"/>
                </a:lnTo>
                <a:lnTo>
                  <a:pt x="76981" y="235346"/>
                </a:lnTo>
                <a:lnTo>
                  <a:pt x="82021" y="232328"/>
                </a:lnTo>
                <a:lnTo>
                  <a:pt x="86921" y="228776"/>
                </a:lnTo>
                <a:lnTo>
                  <a:pt x="91728" y="226408"/>
                </a:lnTo>
                <a:lnTo>
                  <a:pt x="96472" y="224830"/>
                </a:lnTo>
                <a:lnTo>
                  <a:pt x="101173" y="223778"/>
                </a:lnTo>
                <a:lnTo>
                  <a:pt x="105847" y="223076"/>
                </a:lnTo>
                <a:lnTo>
                  <a:pt x="110503" y="222609"/>
                </a:lnTo>
                <a:lnTo>
                  <a:pt x="121679" y="221858"/>
                </a:lnTo>
                <a:lnTo>
                  <a:pt x="122597" y="223336"/>
                </a:lnTo>
                <a:lnTo>
                  <a:pt x="123616" y="229083"/>
                </a:lnTo>
                <a:lnTo>
                  <a:pt x="123888" y="234310"/>
                </a:lnTo>
                <a:lnTo>
                  <a:pt x="124189" y="248328"/>
                </a:lnTo>
                <a:lnTo>
                  <a:pt x="124359" y="266175"/>
                </a:lnTo>
                <a:lnTo>
                  <a:pt x="125923" y="271352"/>
                </a:lnTo>
                <a:lnTo>
                  <a:pt x="128505" y="276345"/>
                </a:lnTo>
                <a:lnTo>
                  <a:pt x="131765" y="281211"/>
                </a:lnTo>
                <a:lnTo>
                  <a:pt x="133938" y="287535"/>
                </a:lnTo>
                <a:lnTo>
                  <a:pt x="135388" y="294830"/>
                </a:lnTo>
                <a:lnTo>
                  <a:pt x="136354" y="302771"/>
                </a:lnTo>
                <a:lnTo>
                  <a:pt x="138537" y="308066"/>
                </a:lnTo>
                <a:lnTo>
                  <a:pt x="141532" y="311595"/>
                </a:lnTo>
                <a:lnTo>
                  <a:pt x="152140" y="318655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9" name="SMARTInkAnnotation176"/>
          <p:cNvSpPr/>
          <p:nvPr/>
        </p:nvSpPr>
        <p:spPr>
          <a:xfrm>
            <a:off x="7259638" y="6456363"/>
            <a:ext cx="69850" cy="80962"/>
          </a:xfrm>
          <a:custGeom>
            <a:avLst/>
            <a:gdLst/>
            <a:ahLst/>
            <a:cxnLst/>
            <a:rect l="0" t="0" r="0" b="0"/>
            <a:pathLst>
              <a:path w="68413" h="80979">
                <a:moveTo>
                  <a:pt x="54783" y="13855"/>
                </a:moveTo>
                <a:lnTo>
                  <a:pt x="41499" y="13855"/>
                </a:lnTo>
                <a:lnTo>
                  <a:pt x="39769" y="15394"/>
                </a:lnTo>
                <a:lnTo>
                  <a:pt x="33742" y="21210"/>
                </a:lnTo>
                <a:lnTo>
                  <a:pt x="29979" y="23376"/>
                </a:lnTo>
                <a:lnTo>
                  <a:pt x="25932" y="24821"/>
                </a:lnTo>
                <a:lnTo>
                  <a:pt x="21695" y="25784"/>
                </a:lnTo>
                <a:lnTo>
                  <a:pt x="18869" y="27965"/>
                </a:lnTo>
                <a:lnTo>
                  <a:pt x="16986" y="30959"/>
                </a:lnTo>
                <a:lnTo>
                  <a:pt x="15730" y="34494"/>
                </a:lnTo>
                <a:lnTo>
                  <a:pt x="13354" y="36851"/>
                </a:lnTo>
                <a:lnTo>
                  <a:pt x="10230" y="38422"/>
                </a:lnTo>
                <a:lnTo>
                  <a:pt x="6609" y="39470"/>
                </a:lnTo>
                <a:lnTo>
                  <a:pt x="4193" y="41707"/>
                </a:lnTo>
                <a:lnTo>
                  <a:pt x="2583" y="44738"/>
                </a:lnTo>
                <a:lnTo>
                  <a:pt x="1511" y="48299"/>
                </a:lnTo>
                <a:lnTo>
                  <a:pt x="795" y="52212"/>
                </a:lnTo>
                <a:lnTo>
                  <a:pt x="318" y="56359"/>
                </a:lnTo>
                <a:lnTo>
                  <a:pt x="0" y="60664"/>
                </a:lnTo>
                <a:lnTo>
                  <a:pt x="1328" y="63533"/>
                </a:lnTo>
                <a:lnTo>
                  <a:pt x="3752" y="65447"/>
                </a:lnTo>
                <a:lnTo>
                  <a:pt x="6907" y="66722"/>
                </a:lnTo>
                <a:lnTo>
                  <a:pt x="10551" y="69112"/>
                </a:lnTo>
                <a:lnTo>
                  <a:pt x="14518" y="72244"/>
                </a:lnTo>
                <a:lnTo>
                  <a:pt x="18704" y="75872"/>
                </a:lnTo>
                <a:lnTo>
                  <a:pt x="23033" y="78291"/>
                </a:lnTo>
                <a:lnTo>
                  <a:pt x="27459" y="79903"/>
                </a:lnTo>
                <a:lnTo>
                  <a:pt x="31948" y="80978"/>
                </a:lnTo>
                <a:lnTo>
                  <a:pt x="34942" y="80156"/>
                </a:lnTo>
                <a:lnTo>
                  <a:pt x="36937" y="78067"/>
                </a:lnTo>
                <a:lnTo>
                  <a:pt x="38267" y="75137"/>
                </a:lnTo>
                <a:lnTo>
                  <a:pt x="40693" y="73182"/>
                </a:lnTo>
                <a:lnTo>
                  <a:pt x="43851" y="71879"/>
                </a:lnTo>
                <a:lnTo>
                  <a:pt x="47494" y="71010"/>
                </a:lnTo>
                <a:lnTo>
                  <a:pt x="51463" y="68892"/>
                </a:lnTo>
                <a:lnTo>
                  <a:pt x="55648" y="65940"/>
                </a:lnTo>
                <a:lnTo>
                  <a:pt x="66071" y="57497"/>
                </a:lnTo>
                <a:lnTo>
                  <a:pt x="66926" y="55265"/>
                </a:lnTo>
                <a:lnTo>
                  <a:pt x="67497" y="52237"/>
                </a:lnTo>
                <a:lnTo>
                  <a:pt x="67877" y="48680"/>
                </a:lnTo>
                <a:lnTo>
                  <a:pt x="68131" y="44769"/>
                </a:lnTo>
                <a:lnTo>
                  <a:pt x="68300" y="40622"/>
                </a:lnTo>
                <a:lnTo>
                  <a:pt x="68412" y="36318"/>
                </a:lnTo>
                <a:lnTo>
                  <a:pt x="66948" y="33448"/>
                </a:lnTo>
                <a:lnTo>
                  <a:pt x="64432" y="31536"/>
                </a:lnTo>
                <a:lnTo>
                  <a:pt x="61215" y="30261"/>
                </a:lnTo>
                <a:lnTo>
                  <a:pt x="59071" y="27871"/>
                </a:lnTo>
                <a:lnTo>
                  <a:pt x="57641" y="24738"/>
                </a:lnTo>
                <a:lnTo>
                  <a:pt x="56689" y="21110"/>
                </a:lnTo>
                <a:lnTo>
                  <a:pt x="54514" y="18692"/>
                </a:lnTo>
                <a:lnTo>
                  <a:pt x="51525" y="17080"/>
                </a:lnTo>
                <a:lnTo>
                  <a:pt x="47992" y="16005"/>
                </a:lnTo>
                <a:lnTo>
                  <a:pt x="45638" y="13749"/>
                </a:lnTo>
                <a:lnTo>
                  <a:pt x="44068" y="10706"/>
                </a:lnTo>
                <a:lnTo>
                  <a:pt x="41112" y="627"/>
                </a:lnTo>
                <a:lnTo>
                  <a:pt x="42590" y="418"/>
                </a:lnTo>
                <a:lnTo>
                  <a:pt x="45114" y="279"/>
                </a:lnTo>
                <a:lnTo>
                  <a:pt x="54783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0" name="SMARTInkAnnotation177"/>
          <p:cNvSpPr/>
          <p:nvPr/>
        </p:nvSpPr>
        <p:spPr>
          <a:xfrm>
            <a:off x="7454900" y="6303963"/>
            <a:ext cx="68263" cy="234950"/>
          </a:xfrm>
          <a:custGeom>
            <a:avLst/>
            <a:gdLst/>
            <a:ahLst/>
            <a:cxnLst/>
            <a:rect l="0" t="0" r="0" b="0"/>
            <a:pathLst>
              <a:path w="68465" h="234259">
                <a:moveTo>
                  <a:pt x="68464" y="13284"/>
                </a:moveTo>
                <a:lnTo>
                  <a:pt x="68464" y="0"/>
                </a:lnTo>
                <a:lnTo>
                  <a:pt x="68464" y="11409"/>
                </a:lnTo>
                <a:lnTo>
                  <a:pt x="66924" y="13573"/>
                </a:lnTo>
                <a:lnTo>
                  <a:pt x="64359" y="16556"/>
                </a:lnTo>
                <a:lnTo>
                  <a:pt x="61109" y="20083"/>
                </a:lnTo>
                <a:lnTo>
                  <a:pt x="57403" y="25514"/>
                </a:lnTo>
                <a:lnTo>
                  <a:pt x="53393" y="32213"/>
                </a:lnTo>
                <a:lnTo>
                  <a:pt x="49181" y="39758"/>
                </a:lnTo>
                <a:lnTo>
                  <a:pt x="44832" y="49406"/>
                </a:lnTo>
                <a:lnTo>
                  <a:pt x="40394" y="60456"/>
                </a:lnTo>
                <a:lnTo>
                  <a:pt x="35896" y="72442"/>
                </a:lnTo>
                <a:lnTo>
                  <a:pt x="31358" y="83510"/>
                </a:lnTo>
                <a:lnTo>
                  <a:pt x="26793" y="93968"/>
                </a:lnTo>
                <a:lnTo>
                  <a:pt x="17616" y="113798"/>
                </a:lnTo>
                <a:lnTo>
                  <a:pt x="8406" y="132874"/>
                </a:lnTo>
                <a:lnTo>
                  <a:pt x="5334" y="142271"/>
                </a:lnTo>
                <a:lnTo>
                  <a:pt x="3287" y="151615"/>
                </a:lnTo>
                <a:lnTo>
                  <a:pt x="1921" y="160923"/>
                </a:lnTo>
                <a:lnTo>
                  <a:pt x="1011" y="168668"/>
                </a:lnTo>
                <a:lnTo>
                  <a:pt x="404" y="175370"/>
                </a:lnTo>
                <a:lnTo>
                  <a:pt x="0" y="181377"/>
                </a:lnTo>
                <a:lnTo>
                  <a:pt x="1270" y="188461"/>
                </a:lnTo>
                <a:lnTo>
                  <a:pt x="3655" y="196263"/>
                </a:lnTo>
                <a:lnTo>
                  <a:pt x="6785" y="204542"/>
                </a:lnTo>
                <a:lnTo>
                  <a:pt x="10412" y="210063"/>
                </a:lnTo>
                <a:lnTo>
                  <a:pt x="14369" y="213742"/>
                </a:lnTo>
                <a:lnTo>
                  <a:pt x="18545" y="216196"/>
                </a:lnTo>
                <a:lnTo>
                  <a:pt x="21331" y="219371"/>
                </a:lnTo>
                <a:lnTo>
                  <a:pt x="23187" y="223026"/>
                </a:lnTo>
                <a:lnTo>
                  <a:pt x="24425" y="227003"/>
                </a:lnTo>
                <a:lnTo>
                  <a:pt x="26789" y="229654"/>
                </a:lnTo>
                <a:lnTo>
                  <a:pt x="29905" y="231422"/>
                </a:lnTo>
                <a:lnTo>
                  <a:pt x="33522" y="232599"/>
                </a:lnTo>
                <a:lnTo>
                  <a:pt x="37472" y="233385"/>
                </a:lnTo>
                <a:lnTo>
                  <a:pt x="41645" y="233909"/>
                </a:lnTo>
                <a:lnTo>
                  <a:pt x="45967" y="234258"/>
                </a:lnTo>
                <a:lnTo>
                  <a:pt x="48847" y="232952"/>
                </a:lnTo>
                <a:lnTo>
                  <a:pt x="50768" y="230541"/>
                </a:lnTo>
                <a:lnTo>
                  <a:pt x="52049" y="227395"/>
                </a:lnTo>
                <a:lnTo>
                  <a:pt x="51363" y="225297"/>
                </a:lnTo>
                <a:lnTo>
                  <a:pt x="49367" y="223899"/>
                </a:lnTo>
                <a:lnTo>
                  <a:pt x="46495" y="222967"/>
                </a:lnTo>
                <a:lnTo>
                  <a:pt x="43043" y="220805"/>
                </a:lnTo>
                <a:lnTo>
                  <a:pt x="39201" y="217826"/>
                </a:lnTo>
                <a:lnTo>
                  <a:pt x="35101" y="214300"/>
                </a:lnTo>
                <a:lnTo>
                  <a:pt x="30828" y="210409"/>
                </a:lnTo>
                <a:lnTo>
                  <a:pt x="13046" y="193393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1" name="SMARTInkAnnotation178"/>
          <p:cNvSpPr/>
          <p:nvPr/>
        </p:nvSpPr>
        <p:spPr>
          <a:xfrm>
            <a:off x="7315200" y="6415088"/>
            <a:ext cx="290513" cy="41275"/>
          </a:xfrm>
          <a:custGeom>
            <a:avLst/>
            <a:gdLst/>
            <a:ahLst/>
            <a:cxnLst/>
            <a:rect l="0" t="0" r="0" b="0"/>
            <a:pathLst>
              <a:path w="290946" h="41564">
                <a:moveTo>
                  <a:pt x="0" y="41563"/>
                </a:moveTo>
                <a:lnTo>
                  <a:pt x="162517" y="41563"/>
                </a:lnTo>
                <a:lnTo>
                  <a:pt x="177617" y="40024"/>
                </a:lnTo>
                <a:lnTo>
                  <a:pt x="192302" y="37459"/>
                </a:lnTo>
                <a:lnTo>
                  <a:pt x="206711" y="34209"/>
                </a:lnTo>
                <a:lnTo>
                  <a:pt x="219395" y="30503"/>
                </a:lnTo>
                <a:lnTo>
                  <a:pt x="230930" y="26493"/>
                </a:lnTo>
                <a:lnTo>
                  <a:pt x="241698" y="22280"/>
                </a:lnTo>
                <a:lnTo>
                  <a:pt x="251956" y="17932"/>
                </a:lnTo>
                <a:lnTo>
                  <a:pt x="290945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2" name="SMARTInkAnnotation179"/>
          <p:cNvSpPr/>
          <p:nvPr/>
        </p:nvSpPr>
        <p:spPr>
          <a:xfrm>
            <a:off x="7608888" y="6207125"/>
            <a:ext cx="107950" cy="304800"/>
          </a:xfrm>
          <a:custGeom>
            <a:avLst/>
            <a:gdLst/>
            <a:ahLst/>
            <a:cxnLst/>
            <a:rect l="0" t="0" r="0" b="0"/>
            <a:pathLst>
              <a:path w="108671" h="304801">
                <a:moveTo>
                  <a:pt x="108670" y="0"/>
                </a:moveTo>
                <a:lnTo>
                  <a:pt x="101315" y="7354"/>
                </a:lnTo>
                <a:lnTo>
                  <a:pt x="97609" y="12600"/>
                </a:lnTo>
                <a:lnTo>
                  <a:pt x="93600" y="19176"/>
                </a:lnTo>
                <a:lnTo>
                  <a:pt x="89387" y="26638"/>
                </a:lnTo>
                <a:lnTo>
                  <a:pt x="80600" y="43140"/>
                </a:lnTo>
                <a:lnTo>
                  <a:pt x="62418" y="78821"/>
                </a:lnTo>
                <a:lnTo>
                  <a:pt x="57823" y="89492"/>
                </a:lnTo>
                <a:lnTo>
                  <a:pt x="53221" y="101225"/>
                </a:lnTo>
                <a:lnTo>
                  <a:pt x="48613" y="113666"/>
                </a:lnTo>
                <a:lnTo>
                  <a:pt x="44002" y="125037"/>
                </a:lnTo>
                <a:lnTo>
                  <a:pt x="39388" y="135698"/>
                </a:lnTo>
                <a:lnTo>
                  <a:pt x="34774" y="145883"/>
                </a:lnTo>
                <a:lnTo>
                  <a:pt x="30157" y="157292"/>
                </a:lnTo>
                <a:lnTo>
                  <a:pt x="25540" y="169516"/>
                </a:lnTo>
                <a:lnTo>
                  <a:pt x="20923" y="182284"/>
                </a:lnTo>
                <a:lnTo>
                  <a:pt x="17845" y="192335"/>
                </a:lnTo>
                <a:lnTo>
                  <a:pt x="15793" y="200575"/>
                </a:lnTo>
                <a:lnTo>
                  <a:pt x="14425" y="207607"/>
                </a:lnTo>
                <a:lnTo>
                  <a:pt x="11974" y="215375"/>
                </a:lnTo>
                <a:lnTo>
                  <a:pt x="8799" y="223632"/>
                </a:lnTo>
                <a:lnTo>
                  <a:pt x="5144" y="232215"/>
                </a:lnTo>
                <a:lnTo>
                  <a:pt x="2707" y="239477"/>
                </a:lnTo>
                <a:lnTo>
                  <a:pt x="1083" y="245858"/>
                </a:lnTo>
                <a:lnTo>
                  <a:pt x="0" y="251650"/>
                </a:lnTo>
                <a:lnTo>
                  <a:pt x="817" y="255513"/>
                </a:lnTo>
                <a:lnTo>
                  <a:pt x="2901" y="258087"/>
                </a:lnTo>
                <a:lnTo>
                  <a:pt x="9952" y="262219"/>
                </a:lnTo>
                <a:lnTo>
                  <a:pt x="12070" y="261019"/>
                </a:lnTo>
                <a:lnTo>
                  <a:pt x="15021" y="258679"/>
                </a:lnTo>
                <a:lnTo>
                  <a:pt x="24927" y="249926"/>
                </a:lnTo>
                <a:lnTo>
                  <a:pt x="37418" y="237502"/>
                </a:lnTo>
                <a:lnTo>
                  <a:pt x="39617" y="236843"/>
                </a:lnTo>
                <a:lnTo>
                  <a:pt x="42623" y="236405"/>
                </a:lnTo>
                <a:lnTo>
                  <a:pt x="51153" y="235701"/>
                </a:lnTo>
                <a:lnTo>
                  <a:pt x="53391" y="237182"/>
                </a:lnTo>
                <a:lnTo>
                  <a:pt x="56424" y="239710"/>
                </a:lnTo>
                <a:lnTo>
                  <a:pt x="64997" y="247471"/>
                </a:lnTo>
                <a:lnTo>
                  <a:pt x="65699" y="249647"/>
                </a:lnTo>
                <a:lnTo>
                  <a:pt x="66482" y="256171"/>
                </a:lnTo>
                <a:lnTo>
                  <a:pt x="66828" y="264201"/>
                </a:lnTo>
                <a:lnTo>
                  <a:pt x="66921" y="268498"/>
                </a:lnTo>
                <a:lnTo>
                  <a:pt x="68522" y="271362"/>
                </a:lnTo>
                <a:lnTo>
                  <a:pt x="71129" y="273272"/>
                </a:lnTo>
                <a:lnTo>
                  <a:pt x="74407" y="274545"/>
                </a:lnTo>
                <a:lnTo>
                  <a:pt x="76591" y="276933"/>
                </a:lnTo>
                <a:lnTo>
                  <a:pt x="78048" y="280065"/>
                </a:lnTo>
                <a:lnTo>
                  <a:pt x="80386" y="288796"/>
                </a:lnTo>
                <a:lnTo>
                  <a:pt x="80706" y="294095"/>
                </a:lnTo>
                <a:lnTo>
                  <a:pt x="80961" y="3048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3" name="SMARTInkAnnotation180"/>
          <p:cNvSpPr/>
          <p:nvPr/>
        </p:nvSpPr>
        <p:spPr>
          <a:xfrm>
            <a:off x="7758113" y="6442075"/>
            <a:ext cx="139700" cy="69850"/>
          </a:xfrm>
          <a:custGeom>
            <a:avLst/>
            <a:gdLst/>
            <a:ahLst/>
            <a:cxnLst/>
            <a:rect l="0" t="0" r="0" b="0"/>
            <a:pathLst>
              <a:path w="138546" h="69222">
                <a:moveTo>
                  <a:pt x="0" y="41511"/>
                </a:moveTo>
                <a:lnTo>
                  <a:pt x="11929" y="41511"/>
                </a:lnTo>
                <a:lnTo>
                  <a:pt x="14110" y="39972"/>
                </a:lnTo>
                <a:lnTo>
                  <a:pt x="17104" y="37406"/>
                </a:lnTo>
                <a:lnTo>
                  <a:pt x="20639" y="34157"/>
                </a:lnTo>
                <a:lnTo>
                  <a:pt x="26075" y="31991"/>
                </a:lnTo>
                <a:lnTo>
                  <a:pt x="32777" y="30546"/>
                </a:lnTo>
                <a:lnTo>
                  <a:pt x="40323" y="29583"/>
                </a:lnTo>
                <a:lnTo>
                  <a:pt x="46894" y="28941"/>
                </a:lnTo>
                <a:lnTo>
                  <a:pt x="52814" y="28513"/>
                </a:lnTo>
                <a:lnTo>
                  <a:pt x="58301" y="28228"/>
                </a:lnTo>
                <a:lnTo>
                  <a:pt x="68502" y="27911"/>
                </a:lnTo>
                <a:lnTo>
                  <a:pt x="73376" y="27827"/>
                </a:lnTo>
                <a:lnTo>
                  <a:pt x="76627" y="26231"/>
                </a:lnTo>
                <a:lnTo>
                  <a:pt x="78793" y="23628"/>
                </a:lnTo>
                <a:lnTo>
                  <a:pt x="80239" y="20353"/>
                </a:lnTo>
                <a:lnTo>
                  <a:pt x="82741" y="18169"/>
                </a:lnTo>
                <a:lnTo>
                  <a:pt x="85948" y="16714"/>
                </a:lnTo>
                <a:lnTo>
                  <a:pt x="94802" y="14378"/>
                </a:lnTo>
                <a:lnTo>
                  <a:pt x="97068" y="12647"/>
                </a:lnTo>
                <a:lnTo>
                  <a:pt x="100118" y="9953"/>
                </a:lnTo>
                <a:lnTo>
                  <a:pt x="103691" y="6618"/>
                </a:lnTo>
                <a:lnTo>
                  <a:pt x="104533" y="4395"/>
                </a:lnTo>
                <a:lnTo>
                  <a:pt x="103555" y="2913"/>
                </a:lnTo>
                <a:lnTo>
                  <a:pt x="98280" y="534"/>
                </a:lnTo>
                <a:lnTo>
                  <a:pt x="96308" y="339"/>
                </a:lnTo>
                <a:lnTo>
                  <a:pt x="93454" y="209"/>
                </a:lnTo>
                <a:lnTo>
                  <a:pt x="86177" y="64"/>
                </a:lnTo>
                <a:lnTo>
                  <a:pt x="77812" y="0"/>
                </a:lnTo>
                <a:lnTo>
                  <a:pt x="73426" y="1522"/>
                </a:lnTo>
                <a:lnTo>
                  <a:pt x="68963" y="4077"/>
                </a:lnTo>
                <a:lnTo>
                  <a:pt x="64448" y="7319"/>
                </a:lnTo>
                <a:lnTo>
                  <a:pt x="59899" y="9480"/>
                </a:lnTo>
                <a:lnTo>
                  <a:pt x="55326" y="10921"/>
                </a:lnTo>
                <a:lnTo>
                  <a:pt x="50738" y="11881"/>
                </a:lnTo>
                <a:lnTo>
                  <a:pt x="46141" y="14062"/>
                </a:lnTo>
                <a:lnTo>
                  <a:pt x="41537" y="17054"/>
                </a:lnTo>
                <a:lnTo>
                  <a:pt x="36927" y="20588"/>
                </a:lnTo>
                <a:lnTo>
                  <a:pt x="33855" y="24484"/>
                </a:lnTo>
                <a:lnTo>
                  <a:pt x="31806" y="28620"/>
                </a:lnTo>
                <a:lnTo>
                  <a:pt x="28518" y="38965"/>
                </a:lnTo>
                <a:lnTo>
                  <a:pt x="28248" y="41353"/>
                </a:lnTo>
                <a:lnTo>
                  <a:pt x="28069" y="44485"/>
                </a:lnTo>
                <a:lnTo>
                  <a:pt x="27949" y="48112"/>
                </a:lnTo>
                <a:lnTo>
                  <a:pt x="29409" y="52069"/>
                </a:lnTo>
                <a:lnTo>
                  <a:pt x="31921" y="56247"/>
                </a:lnTo>
                <a:lnTo>
                  <a:pt x="35135" y="60572"/>
                </a:lnTo>
                <a:lnTo>
                  <a:pt x="38817" y="63454"/>
                </a:lnTo>
                <a:lnTo>
                  <a:pt x="42812" y="65377"/>
                </a:lnTo>
                <a:lnTo>
                  <a:pt x="47014" y="66658"/>
                </a:lnTo>
                <a:lnTo>
                  <a:pt x="51355" y="67512"/>
                </a:lnTo>
                <a:lnTo>
                  <a:pt x="55788" y="68081"/>
                </a:lnTo>
                <a:lnTo>
                  <a:pt x="60283" y="68462"/>
                </a:lnTo>
                <a:lnTo>
                  <a:pt x="64819" y="68714"/>
                </a:lnTo>
                <a:lnTo>
                  <a:pt x="73964" y="68996"/>
                </a:lnTo>
                <a:lnTo>
                  <a:pt x="138545" y="69221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4" name="SMARTInkAnnotation181"/>
          <p:cNvSpPr/>
          <p:nvPr/>
        </p:nvSpPr>
        <p:spPr>
          <a:xfrm>
            <a:off x="7958138" y="6345238"/>
            <a:ext cx="174625" cy="166687"/>
          </a:xfrm>
          <a:custGeom>
            <a:avLst/>
            <a:gdLst/>
            <a:ahLst/>
            <a:cxnLst/>
            <a:rect l="0" t="0" r="0" b="0"/>
            <a:pathLst>
              <a:path w="174238" h="166255">
                <a:moveTo>
                  <a:pt x="7982" y="166254"/>
                </a:moveTo>
                <a:lnTo>
                  <a:pt x="0" y="166254"/>
                </a:lnTo>
                <a:lnTo>
                  <a:pt x="6627" y="166254"/>
                </a:lnTo>
                <a:lnTo>
                  <a:pt x="7079" y="164715"/>
                </a:lnTo>
                <a:lnTo>
                  <a:pt x="7380" y="162149"/>
                </a:lnTo>
                <a:lnTo>
                  <a:pt x="7580" y="158900"/>
                </a:lnTo>
                <a:lnTo>
                  <a:pt x="9254" y="156733"/>
                </a:lnTo>
                <a:lnTo>
                  <a:pt x="11909" y="155289"/>
                </a:lnTo>
                <a:lnTo>
                  <a:pt x="15218" y="154326"/>
                </a:lnTo>
                <a:lnTo>
                  <a:pt x="18964" y="152144"/>
                </a:lnTo>
                <a:lnTo>
                  <a:pt x="23000" y="149150"/>
                </a:lnTo>
                <a:lnTo>
                  <a:pt x="27231" y="145615"/>
                </a:lnTo>
                <a:lnTo>
                  <a:pt x="31589" y="141719"/>
                </a:lnTo>
                <a:lnTo>
                  <a:pt x="40539" y="133285"/>
                </a:lnTo>
                <a:lnTo>
                  <a:pt x="45081" y="130421"/>
                </a:lnTo>
                <a:lnTo>
                  <a:pt x="49648" y="128511"/>
                </a:lnTo>
                <a:lnTo>
                  <a:pt x="54232" y="127237"/>
                </a:lnTo>
                <a:lnTo>
                  <a:pt x="58827" y="124849"/>
                </a:lnTo>
                <a:lnTo>
                  <a:pt x="63430" y="121718"/>
                </a:lnTo>
                <a:lnTo>
                  <a:pt x="68038" y="118091"/>
                </a:lnTo>
                <a:lnTo>
                  <a:pt x="72651" y="114133"/>
                </a:lnTo>
                <a:lnTo>
                  <a:pt x="77264" y="109955"/>
                </a:lnTo>
                <a:lnTo>
                  <a:pt x="86495" y="101208"/>
                </a:lnTo>
                <a:lnTo>
                  <a:pt x="142721" y="45355"/>
                </a:lnTo>
                <a:lnTo>
                  <a:pt x="150147" y="36394"/>
                </a:lnTo>
                <a:lnTo>
                  <a:pt x="156638" y="27342"/>
                </a:lnTo>
                <a:lnTo>
                  <a:pt x="174237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5" name="Freeform 184"/>
          <p:cNvSpPr/>
          <p:nvPr/>
        </p:nvSpPr>
        <p:spPr>
          <a:xfrm>
            <a:off x="8188325" y="6262688"/>
            <a:ext cx="3175" cy="0"/>
          </a:xfrm>
          <a:custGeom>
            <a:avLst/>
            <a:gdLst/>
            <a:ahLst/>
            <a:cxnLst/>
            <a:rect l="0" t="0" r="0" b="0"/>
            <a:pathLst>
              <a:path w="4107" h="1">
                <a:moveTo>
                  <a:pt x="0" y="0"/>
                </a:moveTo>
                <a:lnTo>
                  <a:pt x="4106" y="0"/>
                </a:lnTo>
                <a:close/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6" name="SMARTInkAnnotation183"/>
          <p:cNvSpPr/>
          <p:nvPr/>
        </p:nvSpPr>
        <p:spPr>
          <a:xfrm>
            <a:off x="8202613" y="6221413"/>
            <a:ext cx="165100" cy="179387"/>
          </a:xfrm>
          <a:custGeom>
            <a:avLst/>
            <a:gdLst/>
            <a:ahLst/>
            <a:cxnLst/>
            <a:rect l="0" t="0" r="0" b="0"/>
            <a:pathLst>
              <a:path w="166016" h="179535">
                <a:moveTo>
                  <a:pt x="0" y="40988"/>
                </a:moveTo>
                <a:lnTo>
                  <a:pt x="7355" y="33633"/>
                </a:lnTo>
                <a:lnTo>
                  <a:pt x="12601" y="31467"/>
                </a:lnTo>
                <a:lnTo>
                  <a:pt x="19176" y="30022"/>
                </a:lnTo>
                <a:lnTo>
                  <a:pt x="26639" y="29059"/>
                </a:lnTo>
                <a:lnTo>
                  <a:pt x="33153" y="26878"/>
                </a:lnTo>
                <a:lnTo>
                  <a:pt x="39035" y="23884"/>
                </a:lnTo>
                <a:lnTo>
                  <a:pt x="44497" y="20349"/>
                </a:lnTo>
                <a:lnTo>
                  <a:pt x="49676" y="17992"/>
                </a:lnTo>
                <a:lnTo>
                  <a:pt x="54669" y="16421"/>
                </a:lnTo>
                <a:lnTo>
                  <a:pt x="59538" y="15374"/>
                </a:lnTo>
                <a:lnTo>
                  <a:pt x="65861" y="14676"/>
                </a:lnTo>
                <a:lnTo>
                  <a:pt x="73156" y="14210"/>
                </a:lnTo>
                <a:lnTo>
                  <a:pt x="87932" y="13693"/>
                </a:lnTo>
                <a:lnTo>
                  <a:pt x="99630" y="13463"/>
                </a:lnTo>
                <a:lnTo>
                  <a:pt x="104905" y="11862"/>
                </a:lnTo>
                <a:lnTo>
                  <a:pt x="109961" y="9256"/>
                </a:lnTo>
                <a:lnTo>
                  <a:pt x="114871" y="5978"/>
                </a:lnTo>
                <a:lnTo>
                  <a:pt x="119684" y="3793"/>
                </a:lnTo>
                <a:lnTo>
                  <a:pt x="124431" y="2337"/>
                </a:lnTo>
                <a:lnTo>
                  <a:pt x="129136" y="1366"/>
                </a:lnTo>
                <a:lnTo>
                  <a:pt x="133812" y="719"/>
                </a:lnTo>
                <a:lnTo>
                  <a:pt x="138468" y="287"/>
                </a:lnTo>
                <a:lnTo>
                  <a:pt x="143112" y="0"/>
                </a:lnTo>
                <a:lnTo>
                  <a:pt x="147748" y="1347"/>
                </a:lnTo>
                <a:lnTo>
                  <a:pt x="152377" y="3785"/>
                </a:lnTo>
                <a:lnTo>
                  <a:pt x="165442" y="12723"/>
                </a:lnTo>
                <a:lnTo>
                  <a:pt x="165894" y="17137"/>
                </a:lnTo>
                <a:lnTo>
                  <a:pt x="166015" y="20469"/>
                </a:lnTo>
                <a:lnTo>
                  <a:pt x="164555" y="24230"/>
                </a:lnTo>
                <a:lnTo>
                  <a:pt x="162043" y="28276"/>
                </a:lnTo>
                <a:lnTo>
                  <a:pt x="158828" y="32513"/>
                </a:lnTo>
                <a:lnTo>
                  <a:pt x="156686" y="36878"/>
                </a:lnTo>
                <a:lnTo>
                  <a:pt x="155257" y="41326"/>
                </a:lnTo>
                <a:lnTo>
                  <a:pt x="154305" y="45832"/>
                </a:lnTo>
                <a:lnTo>
                  <a:pt x="149051" y="53454"/>
                </a:lnTo>
                <a:lnTo>
                  <a:pt x="140932" y="63153"/>
                </a:lnTo>
                <a:lnTo>
                  <a:pt x="130899" y="74238"/>
                </a:lnTo>
                <a:lnTo>
                  <a:pt x="111544" y="94764"/>
                </a:lnTo>
                <a:lnTo>
                  <a:pt x="74031" y="133028"/>
                </a:lnTo>
                <a:lnTo>
                  <a:pt x="66287" y="142373"/>
                </a:lnTo>
                <a:lnTo>
                  <a:pt x="59586" y="151681"/>
                </a:lnTo>
                <a:lnTo>
                  <a:pt x="41563" y="179534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7" name="SMARTInkAnnotation184"/>
          <p:cNvSpPr/>
          <p:nvPr/>
        </p:nvSpPr>
        <p:spPr>
          <a:xfrm>
            <a:off x="8243888" y="6567488"/>
            <a:ext cx="26987" cy="12700"/>
          </a:xfrm>
          <a:custGeom>
            <a:avLst/>
            <a:gdLst/>
            <a:ahLst/>
            <a:cxnLst/>
            <a:rect l="0" t="0" r="0" b="0"/>
            <a:pathLst>
              <a:path w="27711" h="13856">
                <a:moveTo>
                  <a:pt x="0" y="13855"/>
                </a:moveTo>
                <a:lnTo>
                  <a:pt x="7356" y="6500"/>
                </a:lnTo>
                <a:lnTo>
                  <a:pt x="11061" y="4334"/>
                </a:lnTo>
                <a:lnTo>
                  <a:pt x="15071" y="2889"/>
                </a:lnTo>
                <a:lnTo>
                  <a:pt x="2771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8" name="SMARTInkAnnotation185"/>
          <p:cNvSpPr/>
          <p:nvPr/>
        </p:nvSpPr>
        <p:spPr>
          <a:xfrm>
            <a:off x="2646363" y="3021013"/>
            <a:ext cx="636587" cy="68262"/>
          </a:xfrm>
          <a:custGeom>
            <a:avLst/>
            <a:gdLst/>
            <a:ahLst/>
            <a:cxnLst/>
            <a:rect l="0" t="0" r="0" b="0"/>
            <a:pathLst>
              <a:path w="637310" h="69273">
                <a:moveTo>
                  <a:pt x="0" y="69272"/>
                </a:moveTo>
                <a:lnTo>
                  <a:pt x="46253" y="69272"/>
                </a:lnTo>
                <a:lnTo>
                  <a:pt x="50847" y="67733"/>
                </a:lnTo>
                <a:lnTo>
                  <a:pt x="55450" y="65167"/>
                </a:lnTo>
                <a:lnTo>
                  <a:pt x="60057" y="61917"/>
                </a:lnTo>
                <a:lnTo>
                  <a:pt x="66207" y="59751"/>
                </a:lnTo>
                <a:lnTo>
                  <a:pt x="73387" y="58307"/>
                </a:lnTo>
                <a:lnTo>
                  <a:pt x="88034" y="56701"/>
                </a:lnTo>
                <a:lnTo>
                  <a:pt x="106475" y="55798"/>
                </a:lnTo>
                <a:lnTo>
                  <a:pt x="122239" y="55587"/>
                </a:lnTo>
                <a:lnTo>
                  <a:pt x="130753" y="53991"/>
                </a:lnTo>
                <a:lnTo>
                  <a:pt x="139508" y="51388"/>
                </a:lnTo>
                <a:lnTo>
                  <a:pt x="148424" y="48113"/>
                </a:lnTo>
                <a:lnTo>
                  <a:pt x="157446" y="45930"/>
                </a:lnTo>
                <a:lnTo>
                  <a:pt x="166540" y="44474"/>
                </a:lnTo>
                <a:lnTo>
                  <a:pt x="184854" y="42857"/>
                </a:lnTo>
                <a:lnTo>
                  <a:pt x="203256" y="42138"/>
                </a:lnTo>
                <a:lnTo>
                  <a:pt x="223571" y="41734"/>
                </a:lnTo>
                <a:lnTo>
                  <a:pt x="230635" y="40137"/>
                </a:lnTo>
                <a:lnTo>
                  <a:pt x="238423" y="37534"/>
                </a:lnTo>
                <a:lnTo>
                  <a:pt x="246694" y="34259"/>
                </a:lnTo>
                <a:lnTo>
                  <a:pt x="255287" y="32075"/>
                </a:lnTo>
                <a:lnTo>
                  <a:pt x="264094" y="30620"/>
                </a:lnTo>
                <a:lnTo>
                  <a:pt x="282090" y="29002"/>
                </a:lnTo>
                <a:lnTo>
                  <a:pt x="300351" y="28284"/>
                </a:lnTo>
                <a:lnTo>
                  <a:pt x="320586" y="27879"/>
                </a:lnTo>
                <a:lnTo>
                  <a:pt x="478538" y="27709"/>
                </a:lnTo>
                <a:lnTo>
                  <a:pt x="489898" y="26169"/>
                </a:lnTo>
                <a:lnTo>
                  <a:pt x="502090" y="23604"/>
                </a:lnTo>
                <a:lnTo>
                  <a:pt x="514835" y="20354"/>
                </a:lnTo>
                <a:lnTo>
                  <a:pt x="524872" y="18187"/>
                </a:lnTo>
                <a:lnTo>
                  <a:pt x="533102" y="16743"/>
                </a:lnTo>
                <a:lnTo>
                  <a:pt x="552041" y="14710"/>
                </a:lnTo>
                <a:lnTo>
                  <a:pt x="567402" y="14108"/>
                </a:lnTo>
                <a:lnTo>
                  <a:pt x="591043" y="13887"/>
                </a:lnTo>
                <a:lnTo>
                  <a:pt x="628069" y="13855"/>
                </a:lnTo>
                <a:lnTo>
                  <a:pt x="631149" y="12315"/>
                </a:lnTo>
                <a:lnTo>
                  <a:pt x="633202" y="9750"/>
                </a:lnTo>
                <a:lnTo>
                  <a:pt x="637309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9" name="SMARTInkAnnotation186"/>
          <p:cNvSpPr/>
          <p:nvPr/>
        </p:nvSpPr>
        <p:spPr>
          <a:xfrm>
            <a:off x="3255963" y="3033713"/>
            <a:ext cx="14287" cy="84137"/>
          </a:xfrm>
          <a:custGeom>
            <a:avLst/>
            <a:gdLst/>
            <a:ahLst/>
            <a:cxnLst/>
            <a:rect l="0" t="0" r="0" b="0"/>
            <a:pathLst>
              <a:path w="13856" h="83128">
                <a:moveTo>
                  <a:pt x="0" y="0"/>
                </a:moveTo>
                <a:lnTo>
                  <a:pt x="0" y="46253"/>
                </a:lnTo>
                <a:lnTo>
                  <a:pt x="1540" y="52387"/>
                </a:lnTo>
                <a:lnTo>
                  <a:pt x="4106" y="59555"/>
                </a:lnTo>
                <a:lnTo>
                  <a:pt x="13855" y="83127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0" name="SMARTInkAnnotation187"/>
          <p:cNvSpPr/>
          <p:nvPr/>
        </p:nvSpPr>
        <p:spPr>
          <a:xfrm>
            <a:off x="1371600" y="3006725"/>
            <a:ext cx="41275" cy="166688"/>
          </a:xfrm>
          <a:custGeom>
            <a:avLst/>
            <a:gdLst/>
            <a:ahLst/>
            <a:cxnLst/>
            <a:rect l="0" t="0" r="0" b="0"/>
            <a:pathLst>
              <a:path w="41564" h="166256">
                <a:moveTo>
                  <a:pt x="0" y="0"/>
                </a:moveTo>
                <a:lnTo>
                  <a:pt x="0" y="7355"/>
                </a:lnTo>
                <a:lnTo>
                  <a:pt x="1539" y="11061"/>
                </a:lnTo>
                <a:lnTo>
                  <a:pt x="4104" y="15071"/>
                </a:lnTo>
                <a:lnTo>
                  <a:pt x="7354" y="19284"/>
                </a:lnTo>
                <a:lnTo>
                  <a:pt x="9521" y="23631"/>
                </a:lnTo>
                <a:lnTo>
                  <a:pt x="10965" y="28070"/>
                </a:lnTo>
                <a:lnTo>
                  <a:pt x="11928" y="32568"/>
                </a:lnTo>
                <a:lnTo>
                  <a:pt x="12570" y="38645"/>
                </a:lnTo>
                <a:lnTo>
                  <a:pt x="12998" y="45775"/>
                </a:lnTo>
                <a:lnTo>
                  <a:pt x="13283" y="53608"/>
                </a:lnTo>
                <a:lnTo>
                  <a:pt x="15013" y="64987"/>
                </a:lnTo>
                <a:lnTo>
                  <a:pt x="17706" y="78731"/>
                </a:lnTo>
                <a:lnTo>
                  <a:pt x="21040" y="94051"/>
                </a:lnTo>
                <a:lnTo>
                  <a:pt x="24802" y="108882"/>
                </a:lnTo>
                <a:lnTo>
                  <a:pt x="28850" y="123388"/>
                </a:lnTo>
                <a:lnTo>
                  <a:pt x="41563" y="166255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1" name="SMARTInkAnnotation188"/>
          <p:cNvSpPr/>
          <p:nvPr/>
        </p:nvSpPr>
        <p:spPr>
          <a:xfrm>
            <a:off x="2392363" y="3033713"/>
            <a:ext cx="4762" cy="19050"/>
          </a:xfrm>
          <a:custGeom>
            <a:avLst/>
            <a:gdLst/>
            <a:ahLst/>
            <a:cxnLst/>
            <a:rect l="0" t="0" r="0" b="0"/>
            <a:pathLst>
              <a:path w="5216" h="18311">
                <a:moveTo>
                  <a:pt x="5215" y="0"/>
                </a:moveTo>
                <a:lnTo>
                  <a:pt x="5215" y="11929"/>
                </a:lnTo>
                <a:lnTo>
                  <a:pt x="3675" y="14110"/>
                </a:lnTo>
                <a:lnTo>
                  <a:pt x="1110" y="17104"/>
                </a:lnTo>
                <a:lnTo>
                  <a:pt x="0" y="1831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2" name="SMARTInkAnnotation189"/>
          <p:cNvSpPr/>
          <p:nvPr/>
        </p:nvSpPr>
        <p:spPr>
          <a:xfrm>
            <a:off x="2386013" y="3076575"/>
            <a:ext cx="231775" cy="68263"/>
          </a:xfrm>
          <a:custGeom>
            <a:avLst/>
            <a:gdLst/>
            <a:ahLst/>
            <a:cxnLst/>
            <a:rect l="0" t="0" r="0" b="0"/>
            <a:pathLst>
              <a:path w="232207" h="69085">
                <a:moveTo>
                  <a:pt x="0" y="1453"/>
                </a:moveTo>
                <a:lnTo>
                  <a:pt x="1038" y="2785"/>
                </a:lnTo>
                <a:lnTo>
                  <a:pt x="4203" y="6412"/>
                </a:lnTo>
                <a:lnTo>
                  <a:pt x="6313" y="10369"/>
                </a:lnTo>
                <a:lnTo>
                  <a:pt x="7720" y="14547"/>
                </a:lnTo>
                <a:lnTo>
                  <a:pt x="9978" y="24958"/>
                </a:lnTo>
                <a:lnTo>
                  <a:pt x="10163" y="27352"/>
                </a:lnTo>
                <a:lnTo>
                  <a:pt x="10287" y="30487"/>
                </a:lnTo>
                <a:lnTo>
                  <a:pt x="10529" y="41187"/>
                </a:lnTo>
                <a:lnTo>
                  <a:pt x="14637" y="41292"/>
                </a:lnTo>
                <a:lnTo>
                  <a:pt x="17888" y="41320"/>
                </a:lnTo>
                <a:lnTo>
                  <a:pt x="20054" y="39799"/>
                </a:lnTo>
                <a:lnTo>
                  <a:pt x="21499" y="37246"/>
                </a:lnTo>
                <a:lnTo>
                  <a:pt x="22462" y="34004"/>
                </a:lnTo>
                <a:lnTo>
                  <a:pt x="24644" y="31843"/>
                </a:lnTo>
                <a:lnTo>
                  <a:pt x="27637" y="30402"/>
                </a:lnTo>
                <a:lnTo>
                  <a:pt x="31173" y="29442"/>
                </a:lnTo>
                <a:lnTo>
                  <a:pt x="35069" y="27262"/>
                </a:lnTo>
                <a:lnTo>
                  <a:pt x="39206" y="24270"/>
                </a:lnTo>
                <a:lnTo>
                  <a:pt x="49551" y="15761"/>
                </a:lnTo>
                <a:lnTo>
                  <a:pt x="55071" y="14597"/>
                </a:lnTo>
                <a:lnTo>
                  <a:pt x="63802" y="13850"/>
                </a:lnTo>
                <a:lnTo>
                  <a:pt x="69102" y="13748"/>
                </a:lnTo>
                <a:lnTo>
                  <a:pt x="86535" y="13671"/>
                </a:lnTo>
                <a:lnTo>
                  <a:pt x="88910" y="15209"/>
                </a:lnTo>
                <a:lnTo>
                  <a:pt x="90494" y="17773"/>
                </a:lnTo>
                <a:lnTo>
                  <a:pt x="93035" y="25595"/>
                </a:lnTo>
                <a:lnTo>
                  <a:pt x="93244" y="27777"/>
                </a:lnTo>
                <a:lnTo>
                  <a:pt x="93383" y="30770"/>
                </a:lnTo>
                <a:lnTo>
                  <a:pt x="93645" y="40755"/>
                </a:lnTo>
                <a:lnTo>
                  <a:pt x="93656" y="48546"/>
                </a:lnTo>
                <a:lnTo>
                  <a:pt x="95197" y="49235"/>
                </a:lnTo>
                <a:lnTo>
                  <a:pt x="97764" y="48154"/>
                </a:lnTo>
                <a:lnTo>
                  <a:pt x="105589" y="42715"/>
                </a:lnTo>
                <a:lnTo>
                  <a:pt x="110764" y="41971"/>
                </a:lnTo>
                <a:lnTo>
                  <a:pt x="114300" y="41772"/>
                </a:lnTo>
                <a:lnTo>
                  <a:pt x="118196" y="40101"/>
                </a:lnTo>
                <a:lnTo>
                  <a:pt x="122333" y="37447"/>
                </a:lnTo>
                <a:lnTo>
                  <a:pt x="126630" y="34138"/>
                </a:lnTo>
                <a:lnTo>
                  <a:pt x="129495" y="30393"/>
                </a:lnTo>
                <a:lnTo>
                  <a:pt x="131405" y="26357"/>
                </a:lnTo>
                <a:lnTo>
                  <a:pt x="132679" y="22127"/>
                </a:lnTo>
                <a:lnTo>
                  <a:pt x="135067" y="19307"/>
                </a:lnTo>
                <a:lnTo>
                  <a:pt x="138198" y="17426"/>
                </a:lnTo>
                <a:lnTo>
                  <a:pt x="141825" y="16173"/>
                </a:lnTo>
                <a:lnTo>
                  <a:pt x="145783" y="13798"/>
                </a:lnTo>
                <a:lnTo>
                  <a:pt x="149960" y="10675"/>
                </a:lnTo>
                <a:lnTo>
                  <a:pt x="154285" y="7054"/>
                </a:lnTo>
                <a:lnTo>
                  <a:pt x="158707" y="4640"/>
                </a:lnTo>
                <a:lnTo>
                  <a:pt x="163195" y="3031"/>
                </a:lnTo>
                <a:lnTo>
                  <a:pt x="167726" y="1958"/>
                </a:lnTo>
                <a:lnTo>
                  <a:pt x="172286" y="1243"/>
                </a:lnTo>
                <a:lnTo>
                  <a:pt x="176866" y="766"/>
                </a:lnTo>
                <a:lnTo>
                  <a:pt x="187921" y="0"/>
                </a:lnTo>
                <a:lnTo>
                  <a:pt x="188829" y="1477"/>
                </a:lnTo>
                <a:lnTo>
                  <a:pt x="189433" y="4001"/>
                </a:lnTo>
                <a:lnTo>
                  <a:pt x="189837" y="7223"/>
                </a:lnTo>
                <a:lnTo>
                  <a:pt x="191645" y="9371"/>
                </a:lnTo>
                <a:lnTo>
                  <a:pt x="194390" y="10802"/>
                </a:lnTo>
                <a:lnTo>
                  <a:pt x="197759" y="11757"/>
                </a:lnTo>
                <a:lnTo>
                  <a:pt x="200005" y="13933"/>
                </a:lnTo>
                <a:lnTo>
                  <a:pt x="201503" y="16923"/>
                </a:lnTo>
                <a:lnTo>
                  <a:pt x="203906" y="25428"/>
                </a:lnTo>
                <a:lnTo>
                  <a:pt x="204103" y="27665"/>
                </a:lnTo>
                <a:lnTo>
                  <a:pt x="204235" y="30695"/>
                </a:lnTo>
                <a:lnTo>
                  <a:pt x="204322" y="34255"/>
                </a:lnTo>
                <a:lnTo>
                  <a:pt x="205920" y="38168"/>
                </a:lnTo>
                <a:lnTo>
                  <a:pt x="208525" y="42316"/>
                </a:lnTo>
                <a:lnTo>
                  <a:pt x="216411" y="52679"/>
                </a:lnTo>
                <a:lnTo>
                  <a:pt x="218597" y="53529"/>
                </a:lnTo>
                <a:lnTo>
                  <a:pt x="225132" y="54474"/>
                </a:lnTo>
                <a:lnTo>
                  <a:pt x="227490" y="56265"/>
                </a:lnTo>
                <a:lnTo>
                  <a:pt x="229062" y="58999"/>
                </a:lnTo>
                <a:lnTo>
                  <a:pt x="232206" y="69084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3" name="SMARTInkAnnotation190"/>
          <p:cNvSpPr/>
          <p:nvPr/>
        </p:nvSpPr>
        <p:spPr>
          <a:xfrm>
            <a:off x="1412875" y="3089275"/>
            <a:ext cx="304800" cy="14288"/>
          </a:xfrm>
          <a:custGeom>
            <a:avLst/>
            <a:gdLst/>
            <a:ahLst/>
            <a:cxnLst/>
            <a:rect l="0" t="0" r="0" b="0"/>
            <a:pathLst>
              <a:path w="304796" h="13855">
                <a:moveTo>
                  <a:pt x="41559" y="13854"/>
                </a:moveTo>
                <a:lnTo>
                  <a:pt x="0" y="13854"/>
                </a:lnTo>
                <a:lnTo>
                  <a:pt x="13681" y="169"/>
                </a:lnTo>
                <a:lnTo>
                  <a:pt x="30947" y="6"/>
                </a:lnTo>
                <a:lnTo>
                  <a:pt x="304795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4" name="SMARTInkAnnotation191"/>
          <p:cNvSpPr/>
          <p:nvPr/>
        </p:nvSpPr>
        <p:spPr>
          <a:xfrm>
            <a:off x="1855788" y="2922588"/>
            <a:ext cx="152400" cy="304800"/>
          </a:xfrm>
          <a:custGeom>
            <a:avLst/>
            <a:gdLst/>
            <a:ahLst/>
            <a:cxnLst/>
            <a:rect l="0" t="0" r="0" b="0"/>
            <a:pathLst>
              <a:path w="152345" h="304553">
                <a:moveTo>
                  <a:pt x="0" y="13853"/>
                </a:moveTo>
                <a:lnTo>
                  <a:pt x="21160" y="13853"/>
                </a:lnTo>
                <a:lnTo>
                  <a:pt x="24882" y="12314"/>
                </a:lnTo>
                <a:lnTo>
                  <a:pt x="28904" y="9748"/>
                </a:lnTo>
                <a:lnTo>
                  <a:pt x="33124" y="6498"/>
                </a:lnTo>
                <a:lnTo>
                  <a:pt x="37477" y="4332"/>
                </a:lnTo>
                <a:lnTo>
                  <a:pt x="41918" y="2887"/>
                </a:lnTo>
                <a:lnTo>
                  <a:pt x="46418" y="1924"/>
                </a:lnTo>
                <a:lnTo>
                  <a:pt x="50958" y="1282"/>
                </a:lnTo>
                <a:lnTo>
                  <a:pt x="55524" y="854"/>
                </a:lnTo>
                <a:lnTo>
                  <a:pt x="60107" y="569"/>
                </a:lnTo>
                <a:lnTo>
                  <a:pt x="69304" y="252"/>
                </a:lnTo>
                <a:lnTo>
                  <a:pt x="87752" y="49"/>
                </a:lnTo>
                <a:lnTo>
                  <a:pt x="129310" y="0"/>
                </a:lnTo>
                <a:lnTo>
                  <a:pt x="132389" y="1539"/>
                </a:lnTo>
                <a:lnTo>
                  <a:pt x="134441" y="4104"/>
                </a:lnTo>
                <a:lnTo>
                  <a:pt x="135810" y="7354"/>
                </a:lnTo>
                <a:lnTo>
                  <a:pt x="138261" y="11060"/>
                </a:lnTo>
                <a:lnTo>
                  <a:pt x="141435" y="15069"/>
                </a:lnTo>
                <a:lnTo>
                  <a:pt x="145090" y="19282"/>
                </a:lnTo>
                <a:lnTo>
                  <a:pt x="147527" y="23630"/>
                </a:lnTo>
                <a:lnTo>
                  <a:pt x="150235" y="32566"/>
                </a:lnTo>
                <a:lnTo>
                  <a:pt x="151438" y="41669"/>
                </a:lnTo>
                <a:lnTo>
                  <a:pt x="151759" y="46251"/>
                </a:lnTo>
                <a:lnTo>
                  <a:pt x="151973" y="52385"/>
                </a:lnTo>
                <a:lnTo>
                  <a:pt x="152316" y="80246"/>
                </a:lnTo>
                <a:lnTo>
                  <a:pt x="152344" y="85825"/>
                </a:lnTo>
                <a:lnTo>
                  <a:pt x="150824" y="92622"/>
                </a:lnTo>
                <a:lnTo>
                  <a:pt x="148270" y="100232"/>
                </a:lnTo>
                <a:lnTo>
                  <a:pt x="145029" y="108385"/>
                </a:lnTo>
                <a:lnTo>
                  <a:pt x="142868" y="118438"/>
                </a:lnTo>
                <a:lnTo>
                  <a:pt x="141427" y="129758"/>
                </a:lnTo>
                <a:lnTo>
                  <a:pt x="140467" y="141923"/>
                </a:lnTo>
                <a:lnTo>
                  <a:pt x="139827" y="154651"/>
                </a:lnTo>
                <a:lnTo>
                  <a:pt x="139115" y="181109"/>
                </a:lnTo>
                <a:lnTo>
                  <a:pt x="138596" y="244039"/>
                </a:lnTo>
                <a:lnTo>
                  <a:pt x="137040" y="251977"/>
                </a:lnTo>
                <a:lnTo>
                  <a:pt x="134463" y="258808"/>
                </a:lnTo>
                <a:lnTo>
                  <a:pt x="131206" y="264902"/>
                </a:lnTo>
                <a:lnTo>
                  <a:pt x="129034" y="270504"/>
                </a:lnTo>
                <a:lnTo>
                  <a:pt x="127587" y="275778"/>
                </a:lnTo>
                <a:lnTo>
                  <a:pt x="126622" y="280833"/>
                </a:lnTo>
                <a:lnTo>
                  <a:pt x="125978" y="285743"/>
                </a:lnTo>
                <a:lnTo>
                  <a:pt x="125549" y="290555"/>
                </a:lnTo>
                <a:lnTo>
                  <a:pt x="125264" y="295303"/>
                </a:lnTo>
                <a:lnTo>
                  <a:pt x="123533" y="298468"/>
                </a:lnTo>
                <a:lnTo>
                  <a:pt x="120841" y="300579"/>
                </a:lnTo>
                <a:lnTo>
                  <a:pt x="112813" y="303965"/>
                </a:lnTo>
                <a:lnTo>
                  <a:pt x="110615" y="304243"/>
                </a:lnTo>
                <a:lnTo>
                  <a:pt x="107610" y="304428"/>
                </a:lnTo>
                <a:lnTo>
                  <a:pt x="104068" y="304552"/>
                </a:lnTo>
                <a:lnTo>
                  <a:pt x="100166" y="303094"/>
                </a:lnTo>
                <a:lnTo>
                  <a:pt x="96026" y="300584"/>
                </a:lnTo>
                <a:lnTo>
                  <a:pt x="83128" y="290944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5" name="SMARTInkAnnotation192"/>
          <p:cNvSpPr/>
          <p:nvPr/>
        </p:nvSpPr>
        <p:spPr>
          <a:xfrm>
            <a:off x="1884363" y="3103563"/>
            <a:ext cx="234950" cy="14287"/>
          </a:xfrm>
          <a:custGeom>
            <a:avLst/>
            <a:gdLst/>
            <a:ahLst/>
            <a:cxnLst/>
            <a:rect l="0" t="0" r="0" b="0"/>
            <a:pathLst>
              <a:path w="235528" h="13855">
                <a:moveTo>
                  <a:pt x="0" y="13854"/>
                </a:moveTo>
                <a:lnTo>
                  <a:pt x="188746" y="13854"/>
                </a:lnTo>
                <a:lnTo>
                  <a:pt x="198182" y="12315"/>
                </a:lnTo>
                <a:lnTo>
                  <a:pt x="207552" y="9749"/>
                </a:lnTo>
                <a:lnTo>
                  <a:pt x="235527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6" name="SMARTInkAnnotation193"/>
          <p:cNvSpPr/>
          <p:nvPr/>
        </p:nvSpPr>
        <p:spPr>
          <a:xfrm>
            <a:off x="2176463" y="3048000"/>
            <a:ext cx="123825" cy="82550"/>
          </a:xfrm>
          <a:custGeom>
            <a:avLst/>
            <a:gdLst/>
            <a:ahLst/>
            <a:cxnLst/>
            <a:rect l="0" t="0" r="0" b="0"/>
            <a:pathLst>
              <a:path w="122711" h="83128">
                <a:moveTo>
                  <a:pt x="53437" y="0"/>
                </a:moveTo>
                <a:lnTo>
                  <a:pt x="27656" y="0"/>
                </a:lnTo>
                <a:lnTo>
                  <a:pt x="25474" y="1539"/>
                </a:lnTo>
                <a:lnTo>
                  <a:pt x="22480" y="4104"/>
                </a:lnTo>
                <a:lnTo>
                  <a:pt x="13969" y="11928"/>
                </a:lnTo>
                <a:lnTo>
                  <a:pt x="13270" y="14109"/>
                </a:lnTo>
                <a:lnTo>
                  <a:pt x="12805" y="17103"/>
                </a:lnTo>
                <a:lnTo>
                  <a:pt x="12495" y="20638"/>
                </a:lnTo>
                <a:lnTo>
                  <a:pt x="10748" y="24534"/>
                </a:lnTo>
                <a:lnTo>
                  <a:pt x="8044" y="28671"/>
                </a:lnTo>
                <a:lnTo>
                  <a:pt x="0" y="39017"/>
                </a:lnTo>
                <a:lnTo>
                  <a:pt x="879" y="41405"/>
                </a:lnTo>
                <a:lnTo>
                  <a:pt x="3004" y="44537"/>
                </a:lnTo>
                <a:lnTo>
                  <a:pt x="5961" y="48163"/>
                </a:lnTo>
                <a:lnTo>
                  <a:pt x="7932" y="52121"/>
                </a:lnTo>
                <a:lnTo>
                  <a:pt x="9246" y="56299"/>
                </a:lnTo>
                <a:lnTo>
                  <a:pt x="10122" y="60623"/>
                </a:lnTo>
                <a:lnTo>
                  <a:pt x="12245" y="65046"/>
                </a:lnTo>
                <a:lnTo>
                  <a:pt x="15200" y="69533"/>
                </a:lnTo>
                <a:lnTo>
                  <a:pt x="18710" y="74065"/>
                </a:lnTo>
                <a:lnTo>
                  <a:pt x="22588" y="77085"/>
                </a:lnTo>
                <a:lnTo>
                  <a:pt x="26714" y="79099"/>
                </a:lnTo>
                <a:lnTo>
                  <a:pt x="31003" y="80441"/>
                </a:lnTo>
                <a:lnTo>
                  <a:pt x="35403" y="81337"/>
                </a:lnTo>
                <a:lnTo>
                  <a:pt x="39875" y="81933"/>
                </a:lnTo>
                <a:lnTo>
                  <a:pt x="44395" y="82331"/>
                </a:lnTo>
                <a:lnTo>
                  <a:pt x="50488" y="82596"/>
                </a:lnTo>
                <a:lnTo>
                  <a:pt x="72234" y="82970"/>
                </a:lnTo>
                <a:lnTo>
                  <a:pt x="122710" y="83127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7" name="SMARTInkAnnotation194"/>
          <p:cNvSpPr/>
          <p:nvPr/>
        </p:nvSpPr>
        <p:spPr>
          <a:xfrm>
            <a:off x="3186113" y="2951163"/>
            <a:ext cx="14287" cy="82550"/>
          </a:xfrm>
          <a:custGeom>
            <a:avLst/>
            <a:gdLst/>
            <a:ahLst/>
            <a:cxnLst/>
            <a:rect l="0" t="0" r="0" b="0"/>
            <a:pathLst>
              <a:path w="13856" h="83124">
                <a:moveTo>
                  <a:pt x="0" y="13850"/>
                </a:moveTo>
                <a:lnTo>
                  <a:pt x="0" y="0"/>
                </a:lnTo>
                <a:lnTo>
                  <a:pt x="0" y="13681"/>
                </a:lnTo>
                <a:lnTo>
                  <a:pt x="4105" y="17880"/>
                </a:lnTo>
                <a:lnTo>
                  <a:pt x="11928" y="25764"/>
                </a:lnTo>
                <a:lnTo>
                  <a:pt x="12571" y="27950"/>
                </a:lnTo>
                <a:lnTo>
                  <a:pt x="12999" y="30947"/>
                </a:lnTo>
                <a:lnTo>
                  <a:pt x="13685" y="39463"/>
                </a:lnTo>
                <a:lnTo>
                  <a:pt x="13779" y="44733"/>
                </a:lnTo>
                <a:lnTo>
                  <a:pt x="13855" y="83123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3dc74a0b-3825-485d-80fa-9c1ab52bab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52387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4038600"/>
            <a:ext cx="76200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6"/>
            </a:pPr>
            <a:r>
              <a:rPr lang="en-US" altLang="en-US" sz="1800"/>
              <a:t>Does it take more work to move a 2 µC charge from R to L and then to T compared to going directly to T? 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6"/>
            </a:pPr>
            <a:r>
              <a:rPr lang="en-US" altLang="en-US" sz="1800"/>
              <a:t>How much Potential Energy did the 2 µC charge have while it was at rest at position R?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6"/>
            </a:pPr>
            <a:r>
              <a:rPr lang="en-US" altLang="en-US" sz="1800"/>
              <a:t>What is the 2 µC charge’s EPE at point T?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6"/>
            </a:pPr>
            <a:r>
              <a:rPr lang="en-US" altLang="en-US" sz="1800"/>
              <a:t>How much work was required to move the 2 µC charge from R to T?</a:t>
            </a:r>
            <a:endParaRPr lang="en-US" altLang="en-US" sz="18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905000"/>
            <a:ext cx="228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304800" y="1447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Q</a:t>
            </a:r>
          </a:p>
        </p:txBody>
      </p:sp>
      <p:sp>
        <p:nvSpPr>
          <p:cNvPr id="4" name="Oval 3"/>
          <p:cNvSpPr/>
          <p:nvPr/>
        </p:nvSpPr>
        <p:spPr>
          <a:xfrm>
            <a:off x="2667000" y="3276600"/>
            <a:ext cx="1524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2743200" y="34671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q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4038600" y="1524000"/>
            <a:ext cx="3733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You place q a distance R away from Q.  What speed does q have when it gets really far away from Q.  (q has a mass of m)  Q has a length of 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dipoleto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32956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066800" y="457200"/>
            <a:ext cx="71628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29.56  A Uranium nucleus decays via an alpha decay.  How fast is a detected alpha particle traveling from a decayed Uranium nucleus?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29.62  Two spherical drops of mercury each have a charge of 0.10 nC  and a potential at the surface of 300 Volts.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The two drops merge to form a single drop.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What is the potential at the surface of the new drop?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equiv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928813"/>
            <a:ext cx="29718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447800" y="1295400"/>
          <a:ext cx="5886450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hart" r:id="rId3" imgW="5886602" imgH="3762451" progId="Excel.Chart.8">
                  <p:embed/>
                </p:oleObj>
              </mc:Choice>
              <mc:Fallback>
                <p:oleObj name="Chart" r:id="rId3" imgW="5886602" imgH="3762451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5400"/>
                        <a:ext cx="5886450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457200" y="381000"/>
            <a:ext cx="7810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Potential Across a Parallel Plate Capacitor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2362200" y="5334000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Potential 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47800" y="1295400"/>
          <a:ext cx="251460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Chart" r:id="rId3" imgW="5886602" imgH="3762451" progId="Excel.Chart.8">
                  <p:embed/>
                </p:oleObj>
              </mc:Choice>
              <mc:Fallback>
                <p:oleObj name="Chart" r:id="rId3" imgW="5886602" imgH="3762451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5400"/>
                        <a:ext cx="2514600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57200" y="381000"/>
            <a:ext cx="7810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Potential Across a Parallel Plate Capacitor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524000" y="31242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Potential Graph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343400" y="990600"/>
          <a:ext cx="42672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Chart" r:id="rId5" imgW="9715500" imgH="2828849" progId="Excel.Chart.8">
                  <p:embed/>
                </p:oleObj>
              </mc:Choice>
              <mc:Fallback>
                <p:oleObj name="Chart" r:id="rId5" imgW="9715500" imgH="2828849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7501" t="4488" r="27499" b="4373"/>
                      <a:stretch>
                        <a:fillRect/>
                      </a:stretch>
                    </p:blipFill>
                    <p:spPr bwMode="auto">
                      <a:xfrm>
                        <a:off x="4343400" y="990600"/>
                        <a:ext cx="42672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410200" y="35052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Elevation Graph</a:t>
            </a:r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914400" y="3733800"/>
          <a:ext cx="30099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Chart" r:id="rId7" imgW="7543800" imgH="4486351" progId="Excel.Chart.8">
                  <p:embed/>
                </p:oleObj>
              </mc:Choice>
              <mc:Fallback>
                <p:oleObj name="Chart" r:id="rId7" imgW="7543800" imgH="4486351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3800"/>
                        <a:ext cx="30099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143000" y="57150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Contour Map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334000" y="56388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Equipotential Surfaces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85800" y="762000"/>
            <a:ext cx="3352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Let’s see if we can find the potential energy of a point charge.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184150"/>
            <a:ext cx="864393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336666"/>
                </a:solidFill>
                <a:cs typeface="Arial" panose="020B0604020202020204" pitchFamily="34" charset="0"/>
              </a:rPr>
              <a:t>If a system contains more than one charge, then the EPE of the system is the sum or the Electric PE of each pair of charge.</a:t>
            </a:r>
            <a:r>
              <a:rPr lang="en-US" altLang="en-US" sz="2400">
                <a:solidFill>
                  <a:srgbClr val="454545"/>
                </a:solidFill>
                <a:cs typeface="Arial" panose="020B0604020202020204" pitchFamily="34" charset="0"/>
              </a:rPr>
              <a:t>    The Box is 10 Angstroms on edges and the charges are a fundamental unit.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454545"/>
                </a:solidFill>
                <a:cs typeface="Arial" panose="020B0604020202020204" pitchFamily="34" charset="0"/>
              </a:rPr>
              <a:t>PE</a:t>
            </a:r>
            <a:r>
              <a:rPr lang="en-US" altLang="en-US" sz="2400" b="1" baseline="-30000">
                <a:solidFill>
                  <a:srgbClr val="454545"/>
                </a:solidFill>
                <a:cs typeface="Arial" panose="020B0604020202020204" pitchFamily="34" charset="0"/>
              </a:rPr>
              <a:t>electric</a:t>
            </a:r>
            <a:r>
              <a:rPr lang="en-US" altLang="en-US" sz="2400" b="1">
                <a:solidFill>
                  <a:srgbClr val="454545"/>
                </a:solidFill>
                <a:cs typeface="Arial" panose="020B0604020202020204" pitchFamily="34" charset="0"/>
              </a:rPr>
              <a:t> = k Σq</a:t>
            </a:r>
            <a:r>
              <a:rPr lang="en-US" altLang="en-US" sz="2400" b="1" baseline="-30000">
                <a:solidFill>
                  <a:srgbClr val="454545"/>
                </a:solidFill>
                <a:cs typeface="Arial" panose="020B0604020202020204" pitchFamily="34" charset="0"/>
              </a:rPr>
              <a:t>i</a:t>
            </a:r>
            <a:r>
              <a:rPr lang="en-US" altLang="en-US" sz="2400" b="1">
                <a:solidFill>
                  <a:srgbClr val="454545"/>
                </a:solidFill>
                <a:cs typeface="Arial" panose="020B0604020202020204" pitchFamily="34" charset="0"/>
              </a:rPr>
              <a:t>q</a:t>
            </a:r>
            <a:r>
              <a:rPr lang="en-US" altLang="en-US" sz="2400" b="1" baseline="-30000">
                <a:solidFill>
                  <a:srgbClr val="454545"/>
                </a:solidFill>
                <a:cs typeface="Arial" panose="020B0604020202020204" pitchFamily="34" charset="0"/>
              </a:rPr>
              <a:t>j</a:t>
            </a:r>
            <a:r>
              <a:rPr lang="en-US" altLang="en-US" sz="2400" b="1">
                <a:solidFill>
                  <a:srgbClr val="454545"/>
                </a:solidFill>
                <a:cs typeface="Arial" panose="020B0604020202020204" pitchFamily="34" charset="0"/>
              </a:rPr>
              <a:t>/r</a:t>
            </a:r>
            <a:r>
              <a:rPr lang="en-US" altLang="en-US" sz="2400" b="1" baseline="-30000">
                <a:solidFill>
                  <a:srgbClr val="454545"/>
                </a:solidFill>
                <a:cs typeface="Arial" panose="020B0604020202020204" pitchFamily="34" charset="0"/>
              </a:rPr>
              <a:t>ij</a:t>
            </a:r>
            <a:r>
              <a:rPr lang="en-US" altLang="en-US" sz="2400">
                <a:solidFill>
                  <a:srgbClr val="454545"/>
                </a:solidFill>
                <a:cs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454545"/>
                </a:solidFill>
                <a:cs typeface="Arial" panose="020B0604020202020204" pitchFamily="34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1000" y="2362200"/>
            <a:ext cx="8529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454545"/>
                </a:solidFill>
                <a:cs typeface="Arial" panose="020B0604020202020204" pitchFamily="34" charset="0"/>
              </a:rPr>
              <a:t>Find the PE of this system of 4 charges arranged in a “box” of sizes l and w.</a:t>
            </a:r>
            <a:r>
              <a:rPr lang="en-US" altLang="en-US" sz="1000" b="1">
                <a:solidFill>
                  <a:srgbClr val="454545"/>
                </a:solidFill>
                <a:cs typeface="Arial" panose="020B0604020202020204" pitchFamily="34" charset="0"/>
              </a:rPr>
              <a:t>:</a:t>
            </a: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6148" name="Picture 4" descr="ad3d2d22-18da-47cd-92e1-7b389084f7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81400"/>
            <a:ext cx="19986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SMARTInkShape-Group3"/>
          <p:cNvGrpSpPr>
            <a:grpSpLocks/>
          </p:cNvGrpSpPr>
          <p:nvPr/>
        </p:nvGrpSpPr>
        <p:grpSpPr bwMode="auto">
          <a:xfrm>
            <a:off x="6621463" y="2901950"/>
            <a:ext cx="1436687" cy="395288"/>
            <a:chOff x="6622256" y="2901453"/>
            <a:chExt cx="1435895" cy="395348"/>
          </a:xfrm>
        </p:grpSpPr>
        <p:sp>
          <p:nvSpPr>
            <p:cNvPr id="2" name="SMARTInkShape-1"/>
            <p:cNvSpPr/>
            <p:nvPr/>
          </p:nvSpPr>
          <p:spPr>
            <a:xfrm>
              <a:off x="7429848" y="3044350"/>
              <a:ext cx="157076" cy="84151"/>
            </a:xfrm>
            <a:custGeom>
              <a:avLst/>
              <a:gdLst/>
              <a:ahLst/>
              <a:cxnLst/>
              <a:rect l="0" t="0" r="0" b="0"/>
              <a:pathLst>
                <a:path w="157138" h="84793">
                  <a:moveTo>
                    <a:pt x="7118" y="49491"/>
                  </a:moveTo>
                  <a:lnTo>
                    <a:pt x="7118" y="53283"/>
                  </a:lnTo>
                  <a:lnTo>
                    <a:pt x="5001" y="57262"/>
                  </a:lnTo>
                  <a:lnTo>
                    <a:pt x="2208" y="61676"/>
                  </a:lnTo>
                  <a:lnTo>
                    <a:pt x="415" y="70977"/>
                  </a:lnTo>
                  <a:lnTo>
                    <a:pt x="0" y="83801"/>
                  </a:lnTo>
                  <a:lnTo>
                    <a:pt x="785" y="84271"/>
                  </a:lnTo>
                  <a:lnTo>
                    <a:pt x="3774" y="84792"/>
                  </a:lnTo>
                  <a:lnTo>
                    <a:pt x="13711" y="81293"/>
                  </a:lnTo>
                  <a:lnTo>
                    <a:pt x="28163" y="70720"/>
                  </a:lnTo>
                  <a:lnTo>
                    <a:pt x="48457" y="48846"/>
                  </a:lnTo>
                  <a:lnTo>
                    <a:pt x="71372" y="15430"/>
                  </a:lnTo>
                  <a:lnTo>
                    <a:pt x="77136" y="8367"/>
                  </a:lnTo>
                  <a:lnTo>
                    <a:pt x="77610" y="8581"/>
                  </a:lnTo>
                  <a:lnTo>
                    <a:pt x="78134" y="10936"/>
                  </a:lnTo>
                  <a:lnTo>
                    <a:pt x="78519" y="27258"/>
                  </a:lnTo>
                  <a:lnTo>
                    <a:pt x="71607" y="61145"/>
                  </a:lnTo>
                  <a:lnTo>
                    <a:pt x="71498" y="66048"/>
                  </a:lnTo>
                  <a:lnTo>
                    <a:pt x="72263" y="67673"/>
                  </a:lnTo>
                  <a:lnTo>
                    <a:pt x="73566" y="68756"/>
                  </a:lnTo>
                  <a:lnTo>
                    <a:pt x="77131" y="69959"/>
                  </a:lnTo>
                  <a:lnTo>
                    <a:pt x="81362" y="70494"/>
                  </a:lnTo>
                  <a:lnTo>
                    <a:pt x="85888" y="68615"/>
                  </a:lnTo>
                  <a:lnTo>
                    <a:pt x="90546" y="65928"/>
                  </a:lnTo>
                  <a:lnTo>
                    <a:pt x="97630" y="63622"/>
                  </a:lnTo>
                  <a:lnTo>
                    <a:pt x="102379" y="60269"/>
                  </a:lnTo>
                  <a:lnTo>
                    <a:pt x="123535" y="29946"/>
                  </a:lnTo>
                  <a:lnTo>
                    <a:pt x="131090" y="23342"/>
                  </a:lnTo>
                  <a:lnTo>
                    <a:pt x="144936" y="5350"/>
                  </a:lnTo>
                  <a:lnTo>
                    <a:pt x="149862" y="2092"/>
                  </a:lnTo>
                  <a:lnTo>
                    <a:pt x="155699" y="0"/>
                  </a:lnTo>
                  <a:lnTo>
                    <a:pt x="156498" y="3947"/>
                  </a:lnTo>
                  <a:lnTo>
                    <a:pt x="157137" y="3520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SMARTInkShape-2"/>
            <p:cNvSpPr/>
            <p:nvPr/>
          </p:nvSpPr>
          <p:spPr>
            <a:xfrm>
              <a:off x="7758279" y="2901453"/>
              <a:ext cx="299872" cy="169889"/>
            </a:xfrm>
            <a:custGeom>
              <a:avLst/>
              <a:gdLst/>
              <a:ahLst/>
              <a:cxnLst/>
              <a:rect l="0" t="0" r="0" b="0"/>
              <a:pathLst>
                <a:path w="300038" h="170361">
                  <a:moveTo>
                    <a:pt x="0" y="27485"/>
                  </a:moveTo>
                  <a:lnTo>
                    <a:pt x="3792" y="23692"/>
                  </a:lnTo>
                  <a:lnTo>
                    <a:pt x="5654" y="19714"/>
                  </a:lnTo>
                  <a:lnTo>
                    <a:pt x="6150" y="17542"/>
                  </a:lnTo>
                  <a:lnTo>
                    <a:pt x="8069" y="16093"/>
                  </a:lnTo>
                  <a:lnTo>
                    <a:pt x="20438" y="11653"/>
                  </a:lnTo>
                  <a:lnTo>
                    <a:pt x="23150" y="9786"/>
                  </a:lnTo>
                  <a:lnTo>
                    <a:pt x="58226" y="0"/>
                  </a:lnTo>
                  <a:lnTo>
                    <a:pt x="70080" y="3025"/>
                  </a:lnTo>
                  <a:lnTo>
                    <a:pt x="90887" y="13425"/>
                  </a:lnTo>
                  <a:lnTo>
                    <a:pt x="93929" y="15731"/>
                  </a:lnTo>
                  <a:lnTo>
                    <a:pt x="97308" y="22525"/>
                  </a:lnTo>
                  <a:lnTo>
                    <a:pt x="99479" y="43615"/>
                  </a:lnTo>
                  <a:lnTo>
                    <a:pt x="96061" y="63749"/>
                  </a:lnTo>
                  <a:lnTo>
                    <a:pt x="77747" y="98994"/>
                  </a:lnTo>
                  <a:lnTo>
                    <a:pt x="52049" y="134020"/>
                  </a:lnTo>
                  <a:lnTo>
                    <a:pt x="48986" y="138989"/>
                  </a:lnTo>
                  <a:lnTo>
                    <a:pt x="47739" y="143890"/>
                  </a:lnTo>
                  <a:lnTo>
                    <a:pt x="48469" y="153568"/>
                  </a:lnTo>
                  <a:lnTo>
                    <a:pt x="51439" y="161045"/>
                  </a:lnTo>
                  <a:lnTo>
                    <a:pt x="53343" y="164149"/>
                  </a:lnTo>
                  <a:lnTo>
                    <a:pt x="63924" y="167600"/>
                  </a:lnTo>
                  <a:lnTo>
                    <a:pt x="89848" y="169542"/>
                  </a:lnTo>
                  <a:lnTo>
                    <a:pt x="124782" y="170117"/>
                  </a:lnTo>
                  <a:lnTo>
                    <a:pt x="152296" y="170252"/>
                  </a:lnTo>
                  <a:lnTo>
                    <a:pt x="183046" y="170312"/>
                  </a:lnTo>
                  <a:lnTo>
                    <a:pt x="213116" y="170338"/>
                  </a:lnTo>
                  <a:lnTo>
                    <a:pt x="242355" y="170350"/>
                  </a:lnTo>
                  <a:lnTo>
                    <a:pt x="271226" y="170355"/>
                  </a:lnTo>
                  <a:lnTo>
                    <a:pt x="300037" y="17036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SMARTInkShape-3"/>
            <p:cNvSpPr/>
            <p:nvPr/>
          </p:nvSpPr>
          <p:spPr>
            <a:xfrm>
              <a:off x="6958620" y="2999893"/>
              <a:ext cx="14279" cy="190529"/>
            </a:xfrm>
            <a:custGeom>
              <a:avLst/>
              <a:gdLst/>
              <a:ahLst/>
              <a:cxnLst/>
              <a:rect l="0" t="0" r="0" b="0"/>
              <a:pathLst>
                <a:path w="13282" h="190101">
                  <a:moveTo>
                    <a:pt x="13281" y="0"/>
                  </a:moveTo>
                  <a:lnTo>
                    <a:pt x="13281" y="30539"/>
                  </a:lnTo>
                  <a:lnTo>
                    <a:pt x="11164" y="59654"/>
                  </a:lnTo>
                  <a:lnTo>
                    <a:pt x="7626" y="86467"/>
                  </a:lnTo>
                  <a:lnTo>
                    <a:pt x="4462" y="114520"/>
                  </a:lnTo>
                  <a:lnTo>
                    <a:pt x="74" y="148651"/>
                  </a:lnTo>
                  <a:lnTo>
                    <a:pt x="0" y="172620"/>
                  </a:lnTo>
                  <a:lnTo>
                    <a:pt x="5172" y="189899"/>
                  </a:lnTo>
                  <a:lnTo>
                    <a:pt x="5494" y="190100"/>
                  </a:lnTo>
                  <a:lnTo>
                    <a:pt x="6137" y="18573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SMARTInkShape-4"/>
            <p:cNvSpPr/>
            <p:nvPr/>
          </p:nvSpPr>
          <p:spPr>
            <a:xfrm>
              <a:off x="6630189" y="3036411"/>
              <a:ext cx="49186" cy="260390"/>
            </a:xfrm>
            <a:custGeom>
              <a:avLst/>
              <a:gdLst/>
              <a:ahLst/>
              <a:cxnLst/>
              <a:rect l="0" t="0" r="0" b="0"/>
              <a:pathLst>
                <a:path w="49972" h="260707">
                  <a:moveTo>
                    <a:pt x="49971" y="0"/>
                  </a:moveTo>
                  <a:lnTo>
                    <a:pt x="49178" y="31921"/>
                  </a:lnTo>
                  <a:lnTo>
                    <a:pt x="44317" y="54430"/>
                  </a:lnTo>
                  <a:lnTo>
                    <a:pt x="39329" y="85188"/>
                  </a:lnTo>
                  <a:lnTo>
                    <a:pt x="30701" y="119897"/>
                  </a:lnTo>
                  <a:lnTo>
                    <a:pt x="23712" y="147885"/>
                  </a:lnTo>
                  <a:lnTo>
                    <a:pt x="17408" y="175492"/>
                  </a:lnTo>
                  <a:lnTo>
                    <a:pt x="12759" y="206556"/>
                  </a:lnTo>
                  <a:lnTo>
                    <a:pt x="1950" y="242206"/>
                  </a:lnTo>
                  <a:lnTo>
                    <a:pt x="43" y="260706"/>
                  </a:lnTo>
                  <a:lnTo>
                    <a:pt x="0" y="259273"/>
                  </a:lnTo>
                  <a:lnTo>
                    <a:pt x="14253" y="2357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SMARTInkShape-5"/>
            <p:cNvSpPr/>
            <p:nvPr/>
          </p:nvSpPr>
          <p:spPr>
            <a:xfrm>
              <a:off x="7220413" y="2922094"/>
              <a:ext cx="115824" cy="242924"/>
            </a:xfrm>
            <a:custGeom>
              <a:avLst/>
              <a:gdLst/>
              <a:ahLst/>
              <a:cxnLst/>
              <a:rect l="0" t="0" r="0" b="0"/>
              <a:pathLst>
                <a:path w="115563" h="242137">
                  <a:moveTo>
                    <a:pt x="16491" y="6850"/>
                  </a:moveTo>
                  <a:lnTo>
                    <a:pt x="20284" y="3057"/>
                  </a:lnTo>
                  <a:lnTo>
                    <a:pt x="24262" y="1195"/>
                  </a:lnTo>
                  <a:lnTo>
                    <a:pt x="33284" y="0"/>
                  </a:lnTo>
                  <a:lnTo>
                    <a:pt x="37977" y="1953"/>
                  </a:lnTo>
                  <a:lnTo>
                    <a:pt x="54745" y="12702"/>
                  </a:lnTo>
                  <a:lnTo>
                    <a:pt x="76768" y="43814"/>
                  </a:lnTo>
                  <a:lnTo>
                    <a:pt x="96140" y="78451"/>
                  </a:lnTo>
                  <a:lnTo>
                    <a:pt x="110835" y="111804"/>
                  </a:lnTo>
                  <a:lnTo>
                    <a:pt x="115384" y="142146"/>
                  </a:lnTo>
                  <a:lnTo>
                    <a:pt x="115562" y="173333"/>
                  </a:lnTo>
                  <a:lnTo>
                    <a:pt x="109963" y="192439"/>
                  </a:lnTo>
                  <a:lnTo>
                    <a:pt x="97808" y="208506"/>
                  </a:lnTo>
                  <a:lnTo>
                    <a:pt x="69708" y="229177"/>
                  </a:lnTo>
                  <a:lnTo>
                    <a:pt x="40174" y="239120"/>
                  </a:lnTo>
                  <a:lnTo>
                    <a:pt x="12338" y="242136"/>
                  </a:lnTo>
                  <a:lnTo>
                    <a:pt x="4591" y="240273"/>
                  </a:lnTo>
                  <a:lnTo>
                    <a:pt x="1414" y="238665"/>
                  </a:lnTo>
                  <a:lnTo>
                    <a:pt x="89" y="236800"/>
                  </a:lnTo>
                  <a:lnTo>
                    <a:pt x="0" y="234762"/>
                  </a:lnTo>
                  <a:lnTo>
                    <a:pt x="5560" y="221996"/>
                  </a:lnTo>
                  <a:lnTo>
                    <a:pt x="23635" y="19973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SMARTInkShape-6"/>
            <p:cNvSpPr/>
            <p:nvPr/>
          </p:nvSpPr>
          <p:spPr>
            <a:xfrm>
              <a:off x="7201374" y="3007832"/>
              <a:ext cx="42839" cy="171476"/>
            </a:xfrm>
            <a:custGeom>
              <a:avLst/>
              <a:gdLst/>
              <a:ahLst/>
              <a:cxnLst/>
              <a:rect l="0" t="0" r="0" b="0"/>
              <a:pathLst>
                <a:path w="42864" h="171451">
                  <a:moveTo>
                    <a:pt x="42863" y="0"/>
                  </a:moveTo>
                  <a:lnTo>
                    <a:pt x="39070" y="0"/>
                  </a:lnTo>
                  <a:lnTo>
                    <a:pt x="37953" y="1587"/>
                  </a:lnTo>
                  <a:lnTo>
                    <a:pt x="28079" y="36717"/>
                  </a:lnTo>
                  <a:lnTo>
                    <a:pt x="18952" y="68283"/>
                  </a:lnTo>
                  <a:lnTo>
                    <a:pt x="11877" y="95726"/>
                  </a:lnTo>
                  <a:lnTo>
                    <a:pt x="4754" y="123966"/>
                  </a:lnTo>
                  <a:lnTo>
                    <a:pt x="626" y="159464"/>
                  </a:lnTo>
                  <a:lnTo>
                    <a:pt x="0" y="171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SMARTInkShape-7"/>
            <p:cNvSpPr/>
            <p:nvPr/>
          </p:nvSpPr>
          <p:spPr>
            <a:xfrm>
              <a:off x="6936408" y="2952261"/>
              <a:ext cx="163422" cy="254039"/>
            </a:xfrm>
            <a:custGeom>
              <a:avLst/>
              <a:gdLst/>
              <a:ahLst/>
              <a:cxnLst/>
              <a:rect l="0" t="0" r="0" b="0"/>
              <a:pathLst>
                <a:path w="162776" h="254425">
                  <a:moveTo>
                    <a:pt x="0" y="34183"/>
                  </a:moveTo>
                  <a:lnTo>
                    <a:pt x="13444" y="21532"/>
                  </a:lnTo>
                  <a:lnTo>
                    <a:pt x="33535" y="8717"/>
                  </a:lnTo>
                  <a:lnTo>
                    <a:pt x="66561" y="135"/>
                  </a:lnTo>
                  <a:lnTo>
                    <a:pt x="78795" y="0"/>
                  </a:lnTo>
                  <a:lnTo>
                    <a:pt x="103644" y="5805"/>
                  </a:lnTo>
                  <a:lnTo>
                    <a:pt x="114077" y="13261"/>
                  </a:lnTo>
                  <a:lnTo>
                    <a:pt x="118170" y="17740"/>
                  </a:lnTo>
                  <a:lnTo>
                    <a:pt x="119989" y="22377"/>
                  </a:lnTo>
                  <a:lnTo>
                    <a:pt x="121013" y="33242"/>
                  </a:lnTo>
                  <a:lnTo>
                    <a:pt x="119136" y="39850"/>
                  </a:lnTo>
                  <a:lnTo>
                    <a:pt x="99953" y="69421"/>
                  </a:lnTo>
                  <a:lnTo>
                    <a:pt x="90476" y="79331"/>
                  </a:lnTo>
                  <a:lnTo>
                    <a:pt x="89686" y="81744"/>
                  </a:lnTo>
                  <a:lnTo>
                    <a:pt x="89954" y="84147"/>
                  </a:lnTo>
                  <a:lnTo>
                    <a:pt x="92005" y="91320"/>
                  </a:lnTo>
                  <a:lnTo>
                    <a:pt x="92294" y="93706"/>
                  </a:lnTo>
                  <a:lnTo>
                    <a:pt x="94730" y="98473"/>
                  </a:lnTo>
                  <a:lnTo>
                    <a:pt x="117695" y="128917"/>
                  </a:lnTo>
                  <a:lnTo>
                    <a:pt x="144552" y="151550"/>
                  </a:lnTo>
                  <a:lnTo>
                    <a:pt x="160861" y="174590"/>
                  </a:lnTo>
                  <a:lnTo>
                    <a:pt x="162775" y="182840"/>
                  </a:lnTo>
                  <a:lnTo>
                    <a:pt x="161509" y="189682"/>
                  </a:lnTo>
                  <a:lnTo>
                    <a:pt x="154230" y="204334"/>
                  </a:lnTo>
                  <a:lnTo>
                    <a:pt x="139889" y="217859"/>
                  </a:lnTo>
                  <a:lnTo>
                    <a:pt x="105902" y="239991"/>
                  </a:lnTo>
                  <a:lnTo>
                    <a:pt x="74128" y="251541"/>
                  </a:lnTo>
                  <a:lnTo>
                    <a:pt x="63415" y="254424"/>
                  </a:lnTo>
                  <a:lnTo>
                    <a:pt x="61327" y="254036"/>
                  </a:lnTo>
                  <a:lnTo>
                    <a:pt x="59935" y="252982"/>
                  </a:lnTo>
                  <a:lnTo>
                    <a:pt x="57150" y="24849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SMARTInkShape-8"/>
            <p:cNvSpPr/>
            <p:nvPr/>
          </p:nvSpPr>
          <p:spPr>
            <a:xfrm>
              <a:off x="6622256" y="3122149"/>
              <a:ext cx="165009" cy="20640"/>
            </a:xfrm>
            <a:custGeom>
              <a:avLst/>
              <a:gdLst/>
              <a:ahLst/>
              <a:cxnLst/>
              <a:rect l="0" t="0" r="0" b="0"/>
              <a:pathLst>
                <a:path w="164308" h="21406">
                  <a:moveTo>
                    <a:pt x="0" y="14287"/>
                  </a:moveTo>
                  <a:lnTo>
                    <a:pt x="0" y="18079"/>
                  </a:lnTo>
                  <a:lnTo>
                    <a:pt x="794" y="19197"/>
                  </a:lnTo>
                  <a:lnTo>
                    <a:pt x="2117" y="19942"/>
                  </a:lnTo>
                  <a:lnTo>
                    <a:pt x="9888" y="20990"/>
                  </a:lnTo>
                  <a:lnTo>
                    <a:pt x="44434" y="21405"/>
                  </a:lnTo>
                  <a:lnTo>
                    <a:pt x="75251" y="19311"/>
                  </a:lnTo>
                  <a:lnTo>
                    <a:pt x="103259" y="13659"/>
                  </a:lnTo>
                  <a:lnTo>
                    <a:pt x="134577" y="6957"/>
                  </a:lnTo>
                  <a:lnTo>
                    <a:pt x="16430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SMARTInkShape-9"/>
            <p:cNvSpPr/>
            <p:nvPr/>
          </p:nvSpPr>
          <p:spPr>
            <a:xfrm>
              <a:off x="7593270" y="3099921"/>
              <a:ext cx="14279" cy="7938"/>
            </a:xfrm>
            <a:custGeom>
              <a:avLst/>
              <a:gdLst/>
              <a:ahLst/>
              <a:cxnLst/>
              <a:rect l="0" t="0" r="0" b="0"/>
              <a:pathLst>
                <a:path w="14289" h="7144">
                  <a:moveTo>
                    <a:pt x="0" y="0"/>
                  </a:moveTo>
                  <a:lnTo>
                    <a:pt x="14288" y="71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SMARTInkShape-10"/>
            <p:cNvSpPr/>
            <p:nvPr/>
          </p:nvSpPr>
          <p:spPr>
            <a:xfrm>
              <a:off x="6679374" y="2993542"/>
              <a:ext cx="165009" cy="49220"/>
            </a:xfrm>
            <a:custGeom>
              <a:avLst/>
              <a:gdLst/>
              <a:ahLst/>
              <a:cxnLst/>
              <a:rect l="0" t="0" r="0" b="0"/>
              <a:pathLst>
                <a:path w="164308" h="49965">
                  <a:moveTo>
                    <a:pt x="0" y="49964"/>
                  </a:moveTo>
                  <a:lnTo>
                    <a:pt x="0" y="32964"/>
                  </a:lnTo>
                  <a:lnTo>
                    <a:pt x="2117" y="28385"/>
                  </a:lnTo>
                  <a:lnTo>
                    <a:pt x="3793" y="26053"/>
                  </a:lnTo>
                  <a:lnTo>
                    <a:pt x="7771" y="23462"/>
                  </a:lnTo>
                  <a:lnTo>
                    <a:pt x="12185" y="21516"/>
                  </a:lnTo>
                  <a:lnTo>
                    <a:pt x="16793" y="18006"/>
                  </a:lnTo>
                  <a:lnTo>
                    <a:pt x="23603" y="15916"/>
                  </a:lnTo>
                  <a:lnTo>
                    <a:pt x="31128" y="14194"/>
                  </a:lnTo>
                  <a:lnTo>
                    <a:pt x="41415" y="9556"/>
                  </a:lnTo>
                  <a:lnTo>
                    <a:pt x="74966" y="2407"/>
                  </a:lnTo>
                  <a:lnTo>
                    <a:pt x="109875" y="280"/>
                  </a:lnTo>
                  <a:lnTo>
                    <a:pt x="141116" y="0"/>
                  </a:lnTo>
                  <a:lnTo>
                    <a:pt x="150825" y="770"/>
                  </a:lnTo>
                  <a:lnTo>
                    <a:pt x="164307" y="710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SMARTInkShape-11"/>
          <p:cNvSpPr/>
          <p:nvPr/>
        </p:nvSpPr>
        <p:spPr>
          <a:xfrm>
            <a:off x="7172325" y="3743325"/>
            <a:ext cx="34925" cy="57150"/>
          </a:xfrm>
          <a:custGeom>
            <a:avLst/>
            <a:gdLst/>
            <a:ahLst/>
            <a:cxnLst/>
            <a:rect l="0" t="0" r="0" b="0"/>
            <a:pathLst>
              <a:path w="35397" h="56414">
                <a:moveTo>
                  <a:pt x="0" y="35397"/>
                </a:moveTo>
                <a:lnTo>
                  <a:pt x="0" y="17637"/>
                </a:lnTo>
                <a:lnTo>
                  <a:pt x="794" y="16413"/>
                </a:lnTo>
                <a:lnTo>
                  <a:pt x="2117" y="15597"/>
                </a:lnTo>
                <a:lnTo>
                  <a:pt x="3793" y="15053"/>
                </a:lnTo>
                <a:lnTo>
                  <a:pt x="4910" y="13897"/>
                </a:lnTo>
                <a:lnTo>
                  <a:pt x="7741" y="6754"/>
                </a:lnTo>
                <a:lnTo>
                  <a:pt x="13268" y="767"/>
                </a:lnTo>
                <a:lnTo>
                  <a:pt x="17778" y="0"/>
                </a:lnTo>
                <a:lnTo>
                  <a:pt x="18996" y="686"/>
                </a:lnTo>
                <a:lnTo>
                  <a:pt x="19807" y="1938"/>
                </a:lnTo>
                <a:lnTo>
                  <a:pt x="20950" y="7491"/>
                </a:lnTo>
                <a:lnTo>
                  <a:pt x="21336" y="16479"/>
                </a:lnTo>
                <a:lnTo>
                  <a:pt x="19272" y="21168"/>
                </a:lnTo>
                <a:lnTo>
                  <a:pt x="10034" y="33023"/>
                </a:lnTo>
                <a:lnTo>
                  <a:pt x="8429" y="37781"/>
                </a:lnTo>
                <a:lnTo>
                  <a:pt x="7207" y="39368"/>
                </a:lnTo>
                <a:lnTo>
                  <a:pt x="29" y="42530"/>
                </a:lnTo>
                <a:lnTo>
                  <a:pt x="3801" y="38745"/>
                </a:lnTo>
                <a:lnTo>
                  <a:pt x="5658" y="34768"/>
                </a:lnTo>
                <a:lnTo>
                  <a:pt x="6153" y="32596"/>
                </a:lnTo>
                <a:lnTo>
                  <a:pt x="7277" y="31149"/>
                </a:lnTo>
                <a:lnTo>
                  <a:pt x="20118" y="22215"/>
                </a:lnTo>
                <a:lnTo>
                  <a:pt x="24834" y="21437"/>
                </a:lnTo>
                <a:lnTo>
                  <a:pt x="26081" y="22122"/>
                </a:lnTo>
                <a:lnTo>
                  <a:pt x="26912" y="23372"/>
                </a:lnTo>
                <a:lnTo>
                  <a:pt x="27467" y="24999"/>
                </a:lnTo>
                <a:lnTo>
                  <a:pt x="28629" y="26083"/>
                </a:lnTo>
                <a:lnTo>
                  <a:pt x="32038" y="27289"/>
                </a:lnTo>
                <a:lnTo>
                  <a:pt x="33265" y="28404"/>
                </a:lnTo>
                <a:lnTo>
                  <a:pt x="34628" y="31760"/>
                </a:lnTo>
                <a:lnTo>
                  <a:pt x="35396" y="38112"/>
                </a:lnTo>
                <a:lnTo>
                  <a:pt x="33458" y="42689"/>
                </a:lnTo>
                <a:lnTo>
                  <a:pt x="30745" y="47369"/>
                </a:lnTo>
                <a:lnTo>
                  <a:pt x="29540" y="52095"/>
                </a:lnTo>
                <a:lnTo>
                  <a:pt x="28425" y="53672"/>
                </a:lnTo>
                <a:lnTo>
                  <a:pt x="26888" y="54724"/>
                </a:lnTo>
                <a:lnTo>
                  <a:pt x="22509" y="56413"/>
                </a:lnTo>
                <a:lnTo>
                  <a:pt x="22150" y="55757"/>
                </a:lnTo>
                <a:lnTo>
                  <a:pt x="21431" y="24398"/>
                </a:lnTo>
                <a:lnTo>
                  <a:pt x="21431" y="38138"/>
                </a:lnTo>
                <a:lnTo>
                  <a:pt x="22225" y="39605"/>
                </a:lnTo>
                <a:lnTo>
                  <a:pt x="23548" y="40584"/>
                </a:lnTo>
                <a:lnTo>
                  <a:pt x="28575" y="42541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51" name="SMARTInkShape-Group5"/>
          <p:cNvGrpSpPr>
            <a:grpSpLocks/>
          </p:cNvGrpSpPr>
          <p:nvPr/>
        </p:nvGrpSpPr>
        <p:grpSpPr bwMode="auto">
          <a:xfrm>
            <a:off x="6367463" y="3236913"/>
            <a:ext cx="1482725" cy="620712"/>
            <a:chOff x="6366958" y="3236478"/>
            <a:chExt cx="1483469" cy="620469"/>
          </a:xfrm>
        </p:grpSpPr>
        <p:sp>
          <p:nvSpPr>
            <p:cNvPr id="14" name="SMARTInkShape-12"/>
            <p:cNvSpPr/>
            <p:nvPr/>
          </p:nvSpPr>
          <p:spPr>
            <a:xfrm>
              <a:off x="7180166" y="3236478"/>
              <a:ext cx="670261" cy="477650"/>
            </a:xfrm>
            <a:custGeom>
              <a:avLst/>
              <a:gdLst/>
              <a:ahLst/>
              <a:cxnLst/>
              <a:rect l="0" t="0" r="0" b="0"/>
              <a:pathLst>
                <a:path w="670957" h="478273">
                  <a:moveTo>
                    <a:pt x="7143" y="478272"/>
                  </a:moveTo>
                  <a:lnTo>
                    <a:pt x="24" y="478272"/>
                  </a:lnTo>
                  <a:lnTo>
                    <a:pt x="0" y="471422"/>
                  </a:lnTo>
                  <a:lnTo>
                    <a:pt x="3792" y="471215"/>
                  </a:lnTo>
                  <a:lnTo>
                    <a:pt x="4909" y="470393"/>
                  </a:lnTo>
                  <a:lnTo>
                    <a:pt x="6150" y="467362"/>
                  </a:lnTo>
                  <a:lnTo>
                    <a:pt x="7274" y="466236"/>
                  </a:lnTo>
                  <a:lnTo>
                    <a:pt x="14782" y="462313"/>
                  </a:lnTo>
                  <a:lnTo>
                    <a:pt x="48555" y="437771"/>
                  </a:lnTo>
                  <a:lnTo>
                    <a:pt x="70444" y="426145"/>
                  </a:lnTo>
                  <a:lnTo>
                    <a:pt x="102041" y="405159"/>
                  </a:lnTo>
                  <a:lnTo>
                    <a:pt x="135204" y="387711"/>
                  </a:lnTo>
                  <a:lnTo>
                    <a:pt x="166431" y="366285"/>
                  </a:lnTo>
                  <a:lnTo>
                    <a:pt x="187802" y="351317"/>
                  </a:lnTo>
                  <a:lnTo>
                    <a:pt x="205663" y="340908"/>
                  </a:lnTo>
                  <a:lnTo>
                    <a:pt x="240417" y="312900"/>
                  </a:lnTo>
                  <a:lnTo>
                    <a:pt x="273837" y="290083"/>
                  </a:lnTo>
                  <a:lnTo>
                    <a:pt x="307180" y="265584"/>
                  </a:lnTo>
                  <a:lnTo>
                    <a:pt x="341410" y="247698"/>
                  </a:lnTo>
                  <a:lnTo>
                    <a:pt x="373460" y="226578"/>
                  </a:lnTo>
                  <a:lnTo>
                    <a:pt x="408856" y="205174"/>
                  </a:lnTo>
                  <a:lnTo>
                    <a:pt x="444547" y="180208"/>
                  </a:lnTo>
                  <a:lnTo>
                    <a:pt x="478052" y="160885"/>
                  </a:lnTo>
                  <a:lnTo>
                    <a:pt x="509327" y="138634"/>
                  </a:lnTo>
                  <a:lnTo>
                    <a:pt x="542908" y="121136"/>
                  </a:lnTo>
                  <a:lnTo>
                    <a:pt x="558178" y="111570"/>
                  </a:lnTo>
                  <a:lnTo>
                    <a:pt x="566317" y="104419"/>
                  </a:lnTo>
                  <a:lnTo>
                    <a:pt x="569196" y="99655"/>
                  </a:lnTo>
                  <a:lnTo>
                    <a:pt x="569963" y="97273"/>
                  </a:lnTo>
                  <a:lnTo>
                    <a:pt x="571269" y="95685"/>
                  </a:lnTo>
                  <a:lnTo>
                    <a:pt x="576105" y="92657"/>
                  </a:lnTo>
                  <a:lnTo>
                    <a:pt x="577515" y="89135"/>
                  </a:lnTo>
                  <a:lnTo>
                    <a:pt x="578684" y="87879"/>
                  </a:lnTo>
                  <a:lnTo>
                    <a:pt x="582100" y="86483"/>
                  </a:lnTo>
                  <a:lnTo>
                    <a:pt x="583329" y="85317"/>
                  </a:lnTo>
                  <a:lnTo>
                    <a:pt x="586365" y="78156"/>
                  </a:lnTo>
                  <a:lnTo>
                    <a:pt x="600048" y="63961"/>
                  </a:lnTo>
                  <a:lnTo>
                    <a:pt x="589431" y="63935"/>
                  </a:lnTo>
                  <a:lnTo>
                    <a:pt x="585289" y="61818"/>
                  </a:lnTo>
                  <a:lnTo>
                    <a:pt x="580803" y="59025"/>
                  </a:lnTo>
                  <a:lnTo>
                    <a:pt x="571455" y="57232"/>
                  </a:lnTo>
                  <a:lnTo>
                    <a:pt x="551035" y="56817"/>
                  </a:lnTo>
                  <a:lnTo>
                    <a:pt x="544412" y="58919"/>
                  </a:lnTo>
                  <a:lnTo>
                    <a:pt x="538029" y="61705"/>
                  </a:lnTo>
                  <a:lnTo>
                    <a:pt x="502344" y="67640"/>
                  </a:lnTo>
                  <a:lnTo>
                    <a:pt x="486388" y="70626"/>
                  </a:lnTo>
                  <a:lnTo>
                    <a:pt x="464467" y="71077"/>
                  </a:lnTo>
                  <a:lnTo>
                    <a:pt x="468172" y="71078"/>
                  </a:lnTo>
                  <a:lnTo>
                    <a:pt x="472130" y="68961"/>
                  </a:lnTo>
                  <a:lnTo>
                    <a:pt x="476535" y="66168"/>
                  </a:lnTo>
                  <a:lnTo>
                    <a:pt x="509045" y="54079"/>
                  </a:lnTo>
                  <a:lnTo>
                    <a:pt x="543166" y="40343"/>
                  </a:lnTo>
                  <a:lnTo>
                    <a:pt x="571547" y="26819"/>
                  </a:lnTo>
                  <a:lnTo>
                    <a:pt x="604993" y="12388"/>
                  </a:lnTo>
                  <a:lnTo>
                    <a:pt x="638851" y="3730"/>
                  </a:lnTo>
                  <a:lnTo>
                    <a:pt x="665188" y="0"/>
                  </a:lnTo>
                  <a:lnTo>
                    <a:pt x="667296" y="674"/>
                  </a:lnTo>
                  <a:lnTo>
                    <a:pt x="668701" y="1917"/>
                  </a:lnTo>
                  <a:lnTo>
                    <a:pt x="670262" y="5415"/>
                  </a:lnTo>
                  <a:lnTo>
                    <a:pt x="670956" y="9615"/>
                  </a:lnTo>
                  <a:lnTo>
                    <a:pt x="665698" y="24483"/>
                  </a:lnTo>
                  <a:lnTo>
                    <a:pt x="647658" y="55443"/>
                  </a:lnTo>
                  <a:lnTo>
                    <a:pt x="640801" y="62277"/>
                  </a:lnTo>
                  <a:lnTo>
                    <a:pt x="634050" y="67961"/>
                  </a:lnTo>
                  <a:lnTo>
                    <a:pt x="624213" y="82920"/>
                  </a:lnTo>
                  <a:lnTo>
                    <a:pt x="622307" y="90109"/>
                  </a:lnTo>
                  <a:lnTo>
                    <a:pt x="621505" y="12108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SMARTInkShape-13"/>
            <p:cNvSpPr/>
            <p:nvPr/>
          </p:nvSpPr>
          <p:spPr>
            <a:xfrm>
              <a:off x="6951451" y="3742692"/>
              <a:ext cx="228715" cy="7935"/>
            </a:xfrm>
            <a:custGeom>
              <a:avLst/>
              <a:gdLst/>
              <a:ahLst/>
              <a:cxnLst/>
              <a:rect l="0" t="0" r="0" b="0"/>
              <a:pathLst>
                <a:path w="228601" h="7145">
                  <a:moveTo>
                    <a:pt x="228600" y="0"/>
                  </a:moveTo>
                  <a:lnTo>
                    <a:pt x="194264" y="0"/>
                  </a:lnTo>
                  <a:lnTo>
                    <a:pt x="158744" y="0"/>
                  </a:lnTo>
                  <a:lnTo>
                    <a:pt x="125195" y="0"/>
                  </a:lnTo>
                  <a:lnTo>
                    <a:pt x="91131" y="0"/>
                  </a:lnTo>
                  <a:lnTo>
                    <a:pt x="61175" y="794"/>
                  </a:lnTo>
                  <a:lnTo>
                    <a:pt x="28164" y="6151"/>
                  </a:lnTo>
                  <a:lnTo>
                    <a:pt x="0" y="71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SMARTInkShape-14"/>
            <p:cNvSpPr/>
            <p:nvPr/>
          </p:nvSpPr>
          <p:spPr>
            <a:xfrm>
              <a:off x="6366958" y="3693499"/>
              <a:ext cx="547962" cy="163448"/>
            </a:xfrm>
            <a:custGeom>
              <a:avLst/>
              <a:gdLst/>
              <a:ahLst/>
              <a:cxnLst/>
              <a:rect l="0" t="0" r="0" b="0"/>
              <a:pathLst>
                <a:path w="548193" h="163599">
                  <a:moveTo>
                    <a:pt x="548192" y="64265"/>
                  </a:moveTo>
                  <a:lnTo>
                    <a:pt x="512543" y="64265"/>
                  </a:lnTo>
                  <a:lnTo>
                    <a:pt x="479140" y="64265"/>
                  </a:lnTo>
                  <a:lnTo>
                    <a:pt x="445005" y="64265"/>
                  </a:lnTo>
                  <a:lnTo>
                    <a:pt x="411413" y="64265"/>
                  </a:lnTo>
                  <a:lnTo>
                    <a:pt x="381677" y="64265"/>
                  </a:lnTo>
                  <a:lnTo>
                    <a:pt x="348600" y="64265"/>
                  </a:lnTo>
                  <a:lnTo>
                    <a:pt x="314855" y="64265"/>
                  </a:lnTo>
                  <a:lnTo>
                    <a:pt x="282465" y="64265"/>
                  </a:lnTo>
                  <a:lnTo>
                    <a:pt x="247038" y="64265"/>
                  </a:lnTo>
                  <a:lnTo>
                    <a:pt x="214405" y="69919"/>
                  </a:lnTo>
                  <a:lnTo>
                    <a:pt x="183973" y="71212"/>
                  </a:lnTo>
                  <a:lnTo>
                    <a:pt x="160806" y="73486"/>
                  </a:lnTo>
                  <a:lnTo>
                    <a:pt x="127291" y="77885"/>
                  </a:lnTo>
                  <a:lnTo>
                    <a:pt x="95221" y="78493"/>
                  </a:lnTo>
                  <a:lnTo>
                    <a:pt x="61514" y="78547"/>
                  </a:lnTo>
                  <a:lnTo>
                    <a:pt x="27120" y="78552"/>
                  </a:lnTo>
                  <a:lnTo>
                    <a:pt x="30615" y="74760"/>
                  </a:lnTo>
                  <a:lnTo>
                    <a:pt x="34525" y="72898"/>
                  </a:lnTo>
                  <a:lnTo>
                    <a:pt x="69764" y="62628"/>
                  </a:lnTo>
                  <a:lnTo>
                    <a:pt x="99103" y="52143"/>
                  </a:lnTo>
                  <a:lnTo>
                    <a:pt x="133982" y="40423"/>
                  </a:lnTo>
                  <a:lnTo>
                    <a:pt x="169590" y="28542"/>
                  </a:lnTo>
                  <a:lnTo>
                    <a:pt x="205294" y="16639"/>
                  </a:lnTo>
                  <a:lnTo>
                    <a:pt x="237542" y="7261"/>
                  </a:lnTo>
                  <a:lnTo>
                    <a:pt x="254512" y="302"/>
                  </a:lnTo>
                  <a:lnTo>
                    <a:pt x="241494" y="0"/>
                  </a:lnTo>
                  <a:lnTo>
                    <a:pt x="210858" y="6124"/>
                  </a:lnTo>
                  <a:lnTo>
                    <a:pt x="177846" y="12622"/>
                  </a:lnTo>
                  <a:lnTo>
                    <a:pt x="150153" y="19242"/>
                  </a:lnTo>
                  <a:lnTo>
                    <a:pt x="121838" y="26230"/>
                  </a:lnTo>
                  <a:lnTo>
                    <a:pt x="93341" y="33328"/>
                  </a:lnTo>
                  <a:lnTo>
                    <a:pt x="65583" y="40458"/>
                  </a:lnTo>
                  <a:lnTo>
                    <a:pt x="30907" y="52359"/>
                  </a:lnTo>
                  <a:lnTo>
                    <a:pt x="7624" y="58611"/>
                  </a:lnTo>
                  <a:lnTo>
                    <a:pt x="4457" y="60495"/>
                  </a:lnTo>
                  <a:lnTo>
                    <a:pt x="938" y="64706"/>
                  </a:lnTo>
                  <a:lnTo>
                    <a:pt x="0" y="66940"/>
                  </a:lnTo>
                  <a:lnTo>
                    <a:pt x="168" y="69223"/>
                  </a:lnTo>
                  <a:lnTo>
                    <a:pt x="2472" y="73877"/>
                  </a:lnTo>
                  <a:lnTo>
                    <a:pt x="30055" y="108995"/>
                  </a:lnTo>
                  <a:lnTo>
                    <a:pt x="64591" y="136160"/>
                  </a:lnTo>
                  <a:lnTo>
                    <a:pt x="97628" y="153871"/>
                  </a:lnTo>
                  <a:lnTo>
                    <a:pt x="114742" y="160841"/>
                  </a:lnTo>
                  <a:lnTo>
                    <a:pt x="143573" y="163598"/>
                  </a:lnTo>
                  <a:lnTo>
                    <a:pt x="168220" y="161959"/>
                  </a:lnTo>
                  <a:lnTo>
                    <a:pt x="202732" y="152859"/>
                  </a:lnTo>
                  <a:lnTo>
                    <a:pt x="212436" y="14999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" name="SMARTInkShape-15"/>
          <p:cNvSpPr/>
          <p:nvPr/>
        </p:nvSpPr>
        <p:spPr>
          <a:xfrm>
            <a:off x="7051675" y="3249613"/>
            <a:ext cx="171450" cy="465137"/>
          </a:xfrm>
          <a:custGeom>
            <a:avLst/>
            <a:gdLst/>
            <a:ahLst/>
            <a:cxnLst/>
            <a:rect l="0" t="0" r="0" b="0"/>
            <a:pathLst>
              <a:path w="171421" h="464345">
                <a:moveTo>
                  <a:pt x="92839" y="464344"/>
                </a:moveTo>
                <a:lnTo>
                  <a:pt x="92839" y="457201"/>
                </a:lnTo>
                <a:lnTo>
                  <a:pt x="85990" y="457200"/>
                </a:lnTo>
                <a:lnTo>
                  <a:pt x="91872" y="451049"/>
                </a:lnTo>
                <a:lnTo>
                  <a:pt x="92754" y="443993"/>
                </a:lnTo>
                <a:lnTo>
                  <a:pt x="92839" y="408776"/>
                </a:lnTo>
                <a:lnTo>
                  <a:pt x="92045" y="396726"/>
                </a:lnTo>
                <a:lnTo>
                  <a:pt x="88723" y="383896"/>
                </a:lnTo>
                <a:lnTo>
                  <a:pt x="92140" y="365683"/>
                </a:lnTo>
                <a:lnTo>
                  <a:pt x="86316" y="333315"/>
                </a:lnTo>
                <a:lnTo>
                  <a:pt x="84956" y="304795"/>
                </a:lnTo>
                <a:lnTo>
                  <a:pt x="79218" y="271315"/>
                </a:lnTo>
                <a:lnTo>
                  <a:pt x="78590" y="235875"/>
                </a:lnTo>
                <a:lnTo>
                  <a:pt x="78554" y="202414"/>
                </a:lnTo>
                <a:lnTo>
                  <a:pt x="78552" y="169070"/>
                </a:lnTo>
                <a:lnTo>
                  <a:pt x="78552" y="137120"/>
                </a:lnTo>
                <a:lnTo>
                  <a:pt x="78552" y="105628"/>
                </a:lnTo>
                <a:lnTo>
                  <a:pt x="79345" y="88052"/>
                </a:lnTo>
                <a:lnTo>
                  <a:pt x="84702" y="70147"/>
                </a:lnTo>
                <a:lnTo>
                  <a:pt x="86431" y="45176"/>
                </a:lnTo>
                <a:lnTo>
                  <a:pt x="92172" y="24539"/>
                </a:lnTo>
                <a:lnTo>
                  <a:pt x="92751" y="12002"/>
                </a:lnTo>
                <a:lnTo>
                  <a:pt x="93575" y="10383"/>
                </a:lnTo>
                <a:lnTo>
                  <a:pt x="94916" y="9303"/>
                </a:lnTo>
                <a:lnTo>
                  <a:pt x="96605" y="8583"/>
                </a:lnTo>
                <a:lnTo>
                  <a:pt x="97731" y="7310"/>
                </a:lnTo>
                <a:lnTo>
                  <a:pt x="99982" y="4"/>
                </a:lnTo>
                <a:lnTo>
                  <a:pt x="99983" y="0"/>
                </a:lnTo>
                <a:lnTo>
                  <a:pt x="92865" y="0"/>
                </a:lnTo>
                <a:lnTo>
                  <a:pt x="92841" y="6151"/>
                </a:lnTo>
                <a:lnTo>
                  <a:pt x="92047" y="6482"/>
                </a:lnTo>
                <a:lnTo>
                  <a:pt x="89047" y="6850"/>
                </a:lnTo>
                <a:lnTo>
                  <a:pt x="87930" y="7742"/>
                </a:lnTo>
                <a:lnTo>
                  <a:pt x="66579" y="40636"/>
                </a:lnTo>
                <a:lnTo>
                  <a:pt x="58688" y="52345"/>
                </a:lnTo>
                <a:lnTo>
                  <a:pt x="44319" y="65932"/>
                </a:lnTo>
                <a:lnTo>
                  <a:pt x="21440" y="101545"/>
                </a:lnTo>
                <a:lnTo>
                  <a:pt x="9234" y="120951"/>
                </a:lnTo>
                <a:lnTo>
                  <a:pt x="7262" y="125988"/>
                </a:lnTo>
                <a:lnTo>
                  <a:pt x="1088" y="134291"/>
                </a:lnTo>
                <a:lnTo>
                  <a:pt x="0" y="142543"/>
                </a:lnTo>
                <a:lnTo>
                  <a:pt x="19241" y="122809"/>
                </a:lnTo>
                <a:lnTo>
                  <a:pt x="46160" y="89737"/>
                </a:lnTo>
                <a:lnTo>
                  <a:pt x="76490" y="57106"/>
                </a:lnTo>
                <a:lnTo>
                  <a:pt x="101250" y="27602"/>
                </a:lnTo>
                <a:lnTo>
                  <a:pt x="106631" y="24174"/>
                </a:lnTo>
                <a:lnTo>
                  <a:pt x="114124" y="22244"/>
                </a:lnTo>
                <a:lnTo>
                  <a:pt x="124780" y="21479"/>
                </a:lnTo>
                <a:lnTo>
                  <a:pt x="126039" y="22257"/>
                </a:lnTo>
                <a:lnTo>
                  <a:pt x="126879" y="23569"/>
                </a:lnTo>
                <a:lnTo>
                  <a:pt x="127811" y="27938"/>
                </a:lnTo>
                <a:lnTo>
                  <a:pt x="129131" y="38529"/>
                </a:lnTo>
                <a:lnTo>
                  <a:pt x="133402" y="47840"/>
                </a:lnTo>
                <a:lnTo>
                  <a:pt x="143338" y="80850"/>
                </a:lnTo>
                <a:lnTo>
                  <a:pt x="149907" y="98283"/>
                </a:lnTo>
                <a:lnTo>
                  <a:pt x="154638" y="104968"/>
                </a:lnTo>
                <a:lnTo>
                  <a:pt x="156024" y="109623"/>
                </a:lnTo>
                <a:lnTo>
                  <a:pt x="157187" y="111183"/>
                </a:lnTo>
                <a:lnTo>
                  <a:pt x="158757" y="112222"/>
                </a:lnTo>
                <a:lnTo>
                  <a:pt x="163186" y="113890"/>
                </a:lnTo>
                <a:lnTo>
                  <a:pt x="171420" y="10715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53" name="SMARTInkShape-Group7"/>
          <p:cNvGrpSpPr>
            <a:grpSpLocks/>
          </p:cNvGrpSpPr>
          <p:nvPr/>
        </p:nvGrpSpPr>
        <p:grpSpPr bwMode="auto">
          <a:xfrm>
            <a:off x="7837488" y="3706813"/>
            <a:ext cx="134937" cy="101600"/>
            <a:chOff x="7836694" y="3707606"/>
            <a:chExt cx="135732" cy="100014"/>
          </a:xfrm>
        </p:grpSpPr>
        <p:sp>
          <p:nvSpPr>
            <p:cNvPr id="19" name="SMARTInkShape-16"/>
            <p:cNvSpPr/>
            <p:nvPr/>
          </p:nvSpPr>
          <p:spPr>
            <a:xfrm>
              <a:off x="7857453" y="3707606"/>
              <a:ext cx="114973" cy="14064"/>
            </a:xfrm>
            <a:custGeom>
              <a:avLst/>
              <a:gdLst/>
              <a:ahLst/>
              <a:cxnLst/>
              <a:rect l="0" t="0" r="0" b="0"/>
              <a:pathLst>
                <a:path w="114301" h="14277">
                  <a:moveTo>
                    <a:pt x="0" y="0"/>
                  </a:moveTo>
                  <a:lnTo>
                    <a:pt x="0" y="3792"/>
                  </a:lnTo>
                  <a:lnTo>
                    <a:pt x="794" y="4910"/>
                  </a:lnTo>
                  <a:lnTo>
                    <a:pt x="2117" y="5655"/>
                  </a:lnTo>
                  <a:lnTo>
                    <a:pt x="6849" y="7057"/>
                  </a:lnTo>
                  <a:lnTo>
                    <a:pt x="12788" y="12036"/>
                  </a:lnTo>
                  <a:lnTo>
                    <a:pt x="19312" y="13621"/>
                  </a:lnTo>
                  <a:lnTo>
                    <a:pt x="50638" y="14276"/>
                  </a:lnTo>
                  <a:lnTo>
                    <a:pt x="80753" y="12170"/>
                  </a:lnTo>
                  <a:lnTo>
                    <a:pt x="114300" y="71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SMARTInkShape-17"/>
            <p:cNvSpPr/>
            <p:nvPr/>
          </p:nvSpPr>
          <p:spPr>
            <a:xfrm>
              <a:off x="7836694" y="3793555"/>
              <a:ext cx="78245" cy="14065"/>
            </a:xfrm>
            <a:custGeom>
              <a:avLst/>
              <a:gdLst/>
              <a:ahLst/>
              <a:cxnLst/>
              <a:rect l="0" t="0" r="0" b="0"/>
              <a:pathLst>
                <a:path w="78582" h="14289">
                  <a:moveTo>
                    <a:pt x="0" y="14288"/>
                  </a:moveTo>
                  <a:lnTo>
                    <a:pt x="16793" y="14288"/>
                  </a:lnTo>
                  <a:lnTo>
                    <a:pt x="21486" y="12171"/>
                  </a:lnTo>
                  <a:lnTo>
                    <a:pt x="23849" y="10496"/>
                  </a:lnTo>
                  <a:lnTo>
                    <a:pt x="34759" y="8137"/>
                  </a:lnTo>
                  <a:lnTo>
                    <a:pt x="62991" y="5158"/>
                  </a:lnTo>
                  <a:lnTo>
                    <a:pt x="78581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54" name="SMARTInkShape-Group8"/>
          <p:cNvGrpSpPr>
            <a:grpSpLocks/>
          </p:cNvGrpSpPr>
          <p:nvPr/>
        </p:nvGrpSpPr>
        <p:grpSpPr bwMode="auto">
          <a:xfrm>
            <a:off x="8115300" y="2992438"/>
            <a:ext cx="808038" cy="687387"/>
            <a:chOff x="8115326" y="2993231"/>
            <a:chExt cx="807219" cy="685801"/>
          </a:xfrm>
        </p:grpSpPr>
        <p:sp>
          <p:nvSpPr>
            <p:cNvPr id="22" name="SMARTInkShape-18"/>
            <p:cNvSpPr/>
            <p:nvPr/>
          </p:nvSpPr>
          <p:spPr>
            <a:xfrm>
              <a:off x="8115326" y="3188042"/>
              <a:ext cx="428191" cy="490990"/>
            </a:xfrm>
            <a:custGeom>
              <a:avLst/>
              <a:gdLst/>
              <a:ahLst/>
              <a:cxnLst/>
              <a:rect l="0" t="0" r="0" b="0"/>
              <a:pathLst>
                <a:path w="428600" h="491402">
                  <a:moveTo>
                    <a:pt x="428599" y="491401"/>
                  </a:moveTo>
                  <a:lnTo>
                    <a:pt x="422448" y="491401"/>
                  </a:lnTo>
                  <a:lnTo>
                    <a:pt x="422117" y="490608"/>
                  </a:lnTo>
                  <a:lnTo>
                    <a:pt x="421750" y="487609"/>
                  </a:lnTo>
                  <a:lnTo>
                    <a:pt x="420858" y="486492"/>
                  </a:lnTo>
                  <a:lnTo>
                    <a:pt x="411538" y="480759"/>
                  </a:lnTo>
                  <a:lnTo>
                    <a:pt x="388111" y="458838"/>
                  </a:lnTo>
                  <a:lnTo>
                    <a:pt x="378591" y="454189"/>
                  </a:lnTo>
                  <a:lnTo>
                    <a:pt x="344462" y="422340"/>
                  </a:lnTo>
                  <a:lnTo>
                    <a:pt x="333202" y="414406"/>
                  </a:lnTo>
                  <a:lnTo>
                    <a:pt x="303892" y="381913"/>
                  </a:lnTo>
                  <a:lnTo>
                    <a:pt x="291019" y="372265"/>
                  </a:lnTo>
                  <a:lnTo>
                    <a:pt x="277039" y="357302"/>
                  </a:lnTo>
                  <a:lnTo>
                    <a:pt x="259226" y="342675"/>
                  </a:lnTo>
                  <a:lnTo>
                    <a:pt x="232657" y="310363"/>
                  </a:lnTo>
                  <a:lnTo>
                    <a:pt x="214152" y="293480"/>
                  </a:lnTo>
                  <a:lnTo>
                    <a:pt x="180941" y="264888"/>
                  </a:lnTo>
                  <a:lnTo>
                    <a:pt x="154887" y="231828"/>
                  </a:lnTo>
                  <a:lnTo>
                    <a:pt x="127271" y="197537"/>
                  </a:lnTo>
                  <a:lnTo>
                    <a:pt x="105838" y="172020"/>
                  </a:lnTo>
                  <a:lnTo>
                    <a:pt x="94645" y="153999"/>
                  </a:lnTo>
                  <a:lnTo>
                    <a:pt x="80087" y="139856"/>
                  </a:lnTo>
                  <a:lnTo>
                    <a:pt x="67644" y="122257"/>
                  </a:lnTo>
                  <a:lnTo>
                    <a:pt x="62818" y="107275"/>
                  </a:lnTo>
                  <a:lnTo>
                    <a:pt x="44915" y="84250"/>
                  </a:lnTo>
                  <a:lnTo>
                    <a:pt x="44222" y="81855"/>
                  </a:lnTo>
                  <a:lnTo>
                    <a:pt x="42967" y="80258"/>
                  </a:lnTo>
                  <a:lnTo>
                    <a:pt x="38201" y="77216"/>
                  </a:lnTo>
                  <a:lnTo>
                    <a:pt x="36807" y="73692"/>
                  </a:lnTo>
                  <a:lnTo>
                    <a:pt x="35642" y="72435"/>
                  </a:lnTo>
                  <a:lnTo>
                    <a:pt x="32230" y="71038"/>
                  </a:lnTo>
                  <a:lnTo>
                    <a:pt x="31003" y="69872"/>
                  </a:lnTo>
                  <a:lnTo>
                    <a:pt x="28872" y="63868"/>
                  </a:lnTo>
                  <a:lnTo>
                    <a:pt x="28644" y="66892"/>
                  </a:lnTo>
                  <a:lnTo>
                    <a:pt x="28551" y="86634"/>
                  </a:lnTo>
                  <a:lnTo>
                    <a:pt x="26434" y="91371"/>
                  </a:lnTo>
                  <a:lnTo>
                    <a:pt x="24757" y="93746"/>
                  </a:lnTo>
                  <a:lnTo>
                    <a:pt x="15882" y="127256"/>
                  </a:lnTo>
                  <a:lnTo>
                    <a:pt x="12625" y="141413"/>
                  </a:lnTo>
                  <a:lnTo>
                    <a:pt x="8749" y="155661"/>
                  </a:lnTo>
                  <a:lnTo>
                    <a:pt x="6539" y="178666"/>
                  </a:lnTo>
                  <a:lnTo>
                    <a:pt x="276" y="196973"/>
                  </a:lnTo>
                  <a:lnTo>
                    <a:pt x="34" y="202320"/>
                  </a:lnTo>
                  <a:lnTo>
                    <a:pt x="0" y="200731"/>
                  </a:lnTo>
                  <a:lnTo>
                    <a:pt x="786" y="199990"/>
                  </a:lnTo>
                  <a:lnTo>
                    <a:pt x="3775" y="199166"/>
                  </a:lnTo>
                  <a:lnTo>
                    <a:pt x="4888" y="198153"/>
                  </a:lnTo>
                  <a:lnTo>
                    <a:pt x="6127" y="194910"/>
                  </a:lnTo>
                  <a:lnTo>
                    <a:pt x="10884" y="160229"/>
                  </a:lnTo>
                  <a:lnTo>
                    <a:pt x="23908" y="125852"/>
                  </a:lnTo>
                  <a:lnTo>
                    <a:pt x="30054" y="91191"/>
                  </a:lnTo>
                  <a:lnTo>
                    <a:pt x="40654" y="60521"/>
                  </a:lnTo>
                  <a:lnTo>
                    <a:pt x="48596" y="34345"/>
                  </a:lnTo>
                  <a:lnTo>
                    <a:pt x="50500" y="17884"/>
                  </a:lnTo>
                  <a:lnTo>
                    <a:pt x="55602" y="8817"/>
                  </a:lnTo>
                  <a:lnTo>
                    <a:pt x="59887" y="3605"/>
                  </a:lnTo>
                  <a:lnTo>
                    <a:pt x="64438" y="759"/>
                  </a:lnTo>
                  <a:lnTo>
                    <a:pt x="66762" y="0"/>
                  </a:lnTo>
                  <a:lnTo>
                    <a:pt x="69106" y="288"/>
                  </a:lnTo>
                  <a:lnTo>
                    <a:pt x="73827" y="2725"/>
                  </a:lnTo>
                  <a:lnTo>
                    <a:pt x="108806" y="27079"/>
                  </a:lnTo>
                  <a:lnTo>
                    <a:pt x="119798" y="32091"/>
                  </a:lnTo>
                  <a:lnTo>
                    <a:pt x="134415" y="33784"/>
                  </a:lnTo>
                  <a:lnTo>
                    <a:pt x="157137" y="2705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SMARTInkShape-19"/>
            <p:cNvSpPr/>
            <p:nvPr/>
          </p:nvSpPr>
          <p:spPr>
            <a:xfrm>
              <a:off x="8408716" y="3072423"/>
              <a:ext cx="34890" cy="128290"/>
            </a:xfrm>
            <a:custGeom>
              <a:avLst/>
              <a:gdLst/>
              <a:ahLst/>
              <a:cxnLst/>
              <a:rect l="0" t="0" r="0" b="0"/>
              <a:pathLst>
                <a:path w="35720" h="128588">
                  <a:moveTo>
                    <a:pt x="35719" y="0"/>
                  </a:moveTo>
                  <a:lnTo>
                    <a:pt x="31926" y="3792"/>
                  </a:lnTo>
                  <a:lnTo>
                    <a:pt x="30064" y="7770"/>
                  </a:lnTo>
                  <a:lnTo>
                    <a:pt x="19795" y="43064"/>
                  </a:lnTo>
                  <a:lnTo>
                    <a:pt x="9116" y="71455"/>
                  </a:lnTo>
                  <a:lnTo>
                    <a:pt x="5611" y="85730"/>
                  </a:lnTo>
                  <a:lnTo>
                    <a:pt x="1662" y="100014"/>
                  </a:lnTo>
                  <a:lnTo>
                    <a:pt x="0" y="12858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SMARTInkShape-20"/>
            <p:cNvSpPr/>
            <p:nvPr/>
          </p:nvSpPr>
          <p:spPr>
            <a:xfrm>
              <a:off x="8394443" y="2993231"/>
              <a:ext cx="191893" cy="50683"/>
            </a:xfrm>
            <a:custGeom>
              <a:avLst/>
              <a:gdLst/>
              <a:ahLst/>
              <a:cxnLst/>
              <a:rect l="0" t="0" r="0" b="0"/>
              <a:pathLst>
                <a:path w="192883" h="50008">
                  <a:moveTo>
                    <a:pt x="0" y="50007"/>
                  </a:moveTo>
                  <a:lnTo>
                    <a:pt x="6151" y="50007"/>
                  </a:lnTo>
                  <a:lnTo>
                    <a:pt x="12651" y="45097"/>
                  </a:lnTo>
                  <a:lnTo>
                    <a:pt x="45542" y="35645"/>
                  </a:lnTo>
                  <a:lnTo>
                    <a:pt x="79548" y="23597"/>
                  </a:lnTo>
                  <a:lnTo>
                    <a:pt x="114428" y="11878"/>
                  </a:lnTo>
                  <a:lnTo>
                    <a:pt x="143695" y="7285"/>
                  </a:lnTo>
                  <a:lnTo>
                    <a:pt x="174993" y="1674"/>
                  </a:lnTo>
                  <a:lnTo>
                    <a:pt x="192882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SMARTInkShape-21"/>
            <p:cNvSpPr/>
            <p:nvPr/>
          </p:nvSpPr>
          <p:spPr>
            <a:xfrm>
              <a:off x="8394443" y="3135776"/>
              <a:ext cx="91982" cy="14254"/>
            </a:xfrm>
            <a:custGeom>
              <a:avLst/>
              <a:gdLst/>
              <a:ahLst/>
              <a:cxnLst/>
              <a:rect l="0" t="0" r="0" b="0"/>
              <a:pathLst>
                <a:path w="92870" h="14289">
                  <a:moveTo>
                    <a:pt x="0" y="14288"/>
                  </a:moveTo>
                  <a:lnTo>
                    <a:pt x="31318" y="14288"/>
                  </a:lnTo>
                  <a:lnTo>
                    <a:pt x="52195" y="12171"/>
                  </a:lnTo>
                  <a:lnTo>
                    <a:pt x="9286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SMARTInkShape-22"/>
            <p:cNvSpPr/>
            <p:nvPr/>
          </p:nvSpPr>
          <p:spPr>
            <a:xfrm>
              <a:off x="8529244" y="3115186"/>
              <a:ext cx="36475" cy="6335"/>
            </a:xfrm>
            <a:custGeom>
              <a:avLst/>
              <a:gdLst/>
              <a:ahLst/>
              <a:cxnLst/>
              <a:rect l="0" t="0" r="0" b="0"/>
              <a:pathLst>
                <a:path w="35719" h="7145">
                  <a:moveTo>
                    <a:pt x="0" y="7144"/>
                  </a:moveTo>
                  <a:lnTo>
                    <a:pt x="16316" y="6350"/>
                  </a:lnTo>
                  <a:lnTo>
                    <a:pt x="35718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SMARTInkShape-23"/>
            <p:cNvSpPr/>
            <p:nvPr/>
          </p:nvSpPr>
          <p:spPr>
            <a:xfrm>
              <a:off x="8522900" y="3086677"/>
              <a:ext cx="206166" cy="134627"/>
            </a:xfrm>
            <a:custGeom>
              <a:avLst/>
              <a:gdLst/>
              <a:ahLst/>
              <a:cxnLst/>
              <a:rect l="0" t="0" r="0" b="0"/>
              <a:pathLst>
                <a:path w="207167" h="135180">
                  <a:moveTo>
                    <a:pt x="7142" y="99584"/>
                  </a:moveTo>
                  <a:lnTo>
                    <a:pt x="7142" y="105734"/>
                  </a:lnTo>
                  <a:lnTo>
                    <a:pt x="2232" y="112234"/>
                  </a:lnTo>
                  <a:lnTo>
                    <a:pt x="660" y="118854"/>
                  </a:lnTo>
                  <a:lnTo>
                    <a:pt x="0" y="135179"/>
                  </a:lnTo>
                  <a:lnTo>
                    <a:pt x="3791" y="131473"/>
                  </a:lnTo>
                  <a:lnTo>
                    <a:pt x="5652" y="127515"/>
                  </a:lnTo>
                  <a:lnTo>
                    <a:pt x="6149" y="125348"/>
                  </a:lnTo>
                  <a:lnTo>
                    <a:pt x="7273" y="123904"/>
                  </a:lnTo>
                  <a:lnTo>
                    <a:pt x="10640" y="122299"/>
                  </a:lnTo>
                  <a:lnTo>
                    <a:pt x="11854" y="121077"/>
                  </a:lnTo>
                  <a:lnTo>
                    <a:pt x="17757" y="111184"/>
                  </a:lnTo>
                  <a:lnTo>
                    <a:pt x="34608" y="93554"/>
                  </a:lnTo>
                  <a:lnTo>
                    <a:pt x="34978" y="93976"/>
                  </a:lnTo>
                  <a:lnTo>
                    <a:pt x="35388" y="96562"/>
                  </a:lnTo>
                  <a:lnTo>
                    <a:pt x="36291" y="97569"/>
                  </a:lnTo>
                  <a:lnTo>
                    <a:pt x="39412" y="98688"/>
                  </a:lnTo>
                  <a:lnTo>
                    <a:pt x="40561" y="99780"/>
                  </a:lnTo>
                  <a:lnTo>
                    <a:pt x="41839" y="103111"/>
                  </a:lnTo>
                  <a:lnTo>
                    <a:pt x="42973" y="104316"/>
                  </a:lnTo>
                  <a:lnTo>
                    <a:pt x="46350" y="105656"/>
                  </a:lnTo>
                  <a:lnTo>
                    <a:pt x="47568" y="106807"/>
                  </a:lnTo>
                  <a:lnTo>
                    <a:pt x="48922" y="110202"/>
                  </a:lnTo>
                  <a:lnTo>
                    <a:pt x="50076" y="111425"/>
                  </a:lnTo>
                  <a:lnTo>
                    <a:pt x="53476" y="112784"/>
                  </a:lnTo>
                  <a:lnTo>
                    <a:pt x="70561" y="113776"/>
                  </a:lnTo>
                  <a:lnTo>
                    <a:pt x="77132" y="111712"/>
                  </a:lnTo>
                  <a:lnTo>
                    <a:pt x="82698" y="108943"/>
                  </a:lnTo>
                  <a:lnTo>
                    <a:pt x="90295" y="106590"/>
                  </a:lnTo>
                  <a:lnTo>
                    <a:pt x="107142" y="94409"/>
                  </a:lnTo>
                  <a:lnTo>
                    <a:pt x="109527" y="93752"/>
                  </a:lnTo>
                  <a:lnTo>
                    <a:pt x="111118" y="92521"/>
                  </a:lnTo>
                  <a:lnTo>
                    <a:pt x="112885" y="89036"/>
                  </a:lnTo>
                  <a:lnTo>
                    <a:pt x="112561" y="87789"/>
                  </a:lnTo>
                  <a:lnTo>
                    <a:pt x="111553" y="86958"/>
                  </a:lnTo>
                  <a:lnTo>
                    <a:pt x="108315" y="86035"/>
                  </a:lnTo>
                  <a:lnTo>
                    <a:pt x="104231" y="85624"/>
                  </a:lnTo>
                  <a:lnTo>
                    <a:pt x="102824" y="86309"/>
                  </a:lnTo>
                  <a:lnTo>
                    <a:pt x="101886" y="87559"/>
                  </a:lnTo>
                  <a:lnTo>
                    <a:pt x="101261" y="89186"/>
                  </a:lnTo>
                  <a:lnTo>
                    <a:pt x="99256" y="90271"/>
                  </a:lnTo>
                  <a:lnTo>
                    <a:pt x="92796" y="91475"/>
                  </a:lnTo>
                  <a:lnTo>
                    <a:pt x="90438" y="93384"/>
                  </a:lnTo>
                  <a:lnTo>
                    <a:pt x="86326" y="102068"/>
                  </a:lnTo>
                  <a:lnTo>
                    <a:pt x="84538" y="103621"/>
                  </a:lnTo>
                  <a:lnTo>
                    <a:pt x="82552" y="104656"/>
                  </a:lnTo>
                  <a:lnTo>
                    <a:pt x="81227" y="106141"/>
                  </a:lnTo>
                  <a:lnTo>
                    <a:pt x="79756" y="109906"/>
                  </a:lnTo>
                  <a:lnTo>
                    <a:pt x="78928" y="116489"/>
                  </a:lnTo>
                  <a:lnTo>
                    <a:pt x="80851" y="121120"/>
                  </a:lnTo>
                  <a:lnTo>
                    <a:pt x="84761" y="126768"/>
                  </a:lnTo>
                  <a:lnTo>
                    <a:pt x="93022" y="131539"/>
                  </a:lnTo>
                  <a:lnTo>
                    <a:pt x="96939" y="132000"/>
                  </a:lnTo>
                  <a:lnTo>
                    <a:pt x="131056" y="124562"/>
                  </a:lnTo>
                  <a:lnTo>
                    <a:pt x="151151" y="116012"/>
                  </a:lnTo>
                  <a:lnTo>
                    <a:pt x="183631" y="87250"/>
                  </a:lnTo>
                  <a:lnTo>
                    <a:pt x="188768" y="77962"/>
                  </a:lnTo>
                  <a:lnTo>
                    <a:pt x="202582" y="44804"/>
                  </a:lnTo>
                  <a:lnTo>
                    <a:pt x="206563" y="23117"/>
                  </a:lnTo>
                  <a:lnTo>
                    <a:pt x="207163" y="0"/>
                  </a:lnTo>
                  <a:lnTo>
                    <a:pt x="207166" y="15703"/>
                  </a:lnTo>
                  <a:lnTo>
                    <a:pt x="198348" y="49742"/>
                  </a:lnTo>
                  <a:lnTo>
                    <a:pt x="194499" y="63914"/>
                  </a:lnTo>
                  <a:lnTo>
                    <a:pt x="192891" y="99529"/>
                  </a:lnTo>
                  <a:lnTo>
                    <a:pt x="192879" y="10672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SMARTInkShape-24"/>
            <p:cNvSpPr/>
            <p:nvPr/>
          </p:nvSpPr>
          <p:spPr>
            <a:xfrm>
              <a:off x="8679903" y="3115186"/>
              <a:ext cx="77709" cy="20590"/>
            </a:xfrm>
            <a:custGeom>
              <a:avLst/>
              <a:gdLst/>
              <a:ahLst/>
              <a:cxnLst/>
              <a:rect l="0" t="0" r="0" b="0"/>
              <a:pathLst>
                <a:path w="78583" h="21432">
                  <a:moveTo>
                    <a:pt x="0" y="21431"/>
                  </a:moveTo>
                  <a:lnTo>
                    <a:pt x="13773" y="20638"/>
                  </a:lnTo>
                  <a:lnTo>
                    <a:pt x="43736" y="11488"/>
                  </a:lnTo>
                  <a:lnTo>
                    <a:pt x="78582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SMARTInkShape-25"/>
            <p:cNvSpPr/>
            <p:nvPr/>
          </p:nvSpPr>
          <p:spPr>
            <a:xfrm>
              <a:off x="8851179" y="3150030"/>
              <a:ext cx="71366" cy="107701"/>
            </a:xfrm>
            <a:custGeom>
              <a:avLst/>
              <a:gdLst/>
              <a:ahLst/>
              <a:cxnLst/>
              <a:rect l="0" t="0" r="0" b="0"/>
              <a:pathLst>
                <a:path w="71392" h="107156">
                  <a:moveTo>
                    <a:pt x="7097" y="0"/>
                  </a:moveTo>
                  <a:lnTo>
                    <a:pt x="7097" y="14192"/>
                  </a:lnTo>
                  <a:lnTo>
                    <a:pt x="38083" y="14287"/>
                  </a:lnTo>
                  <a:lnTo>
                    <a:pt x="39660" y="15081"/>
                  </a:lnTo>
                  <a:lnTo>
                    <a:pt x="40712" y="16404"/>
                  </a:lnTo>
                  <a:lnTo>
                    <a:pt x="42400" y="20438"/>
                  </a:lnTo>
                  <a:lnTo>
                    <a:pt x="42779" y="31287"/>
                  </a:lnTo>
                  <a:lnTo>
                    <a:pt x="39013" y="41990"/>
                  </a:lnTo>
                  <a:lnTo>
                    <a:pt x="16079" y="75339"/>
                  </a:lnTo>
                  <a:lnTo>
                    <a:pt x="1735" y="90964"/>
                  </a:lnTo>
                  <a:lnTo>
                    <a:pt x="745" y="94139"/>
                  </a:lnTo>
                  <a:lnTo>
                    <a:pt x="0" y="105819"/>
                  </a:lnTo>
                  <a:lnTo>
                    <a:pt x="778" y="106265"/>
                  </a:lnTo>
                  <a:lnTo>
                    <a:pt x="34870" y="107154"/>
                  </a:lnTo>
                  <a:lnTo>
                    <a:pt x="38756" y="107155"/>
                  </a:lnTo>
                  <a:lnTo>
                    <a:pt x="43128" y="105039"/>
                  </a:lnTo>
                  <a:lnTo>
                    <a:pt x="47717" y="102246"/>
                  </a:lnTo>
                  <a:lnTo>
                    <a:pt x="55557" y="100674"/>
                  </a:lnTo>
                  <a:lnTo>
                    <a:pt x="71391" y="10001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55" name="SMARTInkShape-Group9"/>
          <p:cNvGrpSpPr>
            <a:grpSpLocks/>
          </p:cNvGrpSpPr>
          <p:nvPr/>
        </p:nvGrpSpPr>
        <p:grpSpPr bwMode="auto">
          <a:xfrm>
            <a:off x="6286500" y="4786313"/>
            <a:ext cx="1473200" cy="450850"/>
            <a:chOff x="6286500" y="4786313"/>
            <a:chExt cx="1473550" cy="450057"/>
          </a:xfrm>
        </p:grpSpPr>
        <p:sp>
          <p:nvSpPr>
            <p:cNvPr id="31" name="SMARTInkShape-26"/>
            <p:cNvSpPr/>
            <p:nvPr/>
          </p:nvSpPr>
          <p:spPr>
            <a:xfrm>
              <a:off x="6286500" y="4979647"/>
              <a:ext cx="77806" cy="256723"/>
            </a:xfrm>
            <a:custGeom>
              <a:avLst/>
              <a:gdLst/>
              <a:ahLst/>
              <a:cxnLst/>
              <a:rect l="0" t="0" r="0" b="0"/>
              <a:pathLst>
                <a:path w="78582" h="257176">
                  <a:moveTo>
                    <a:pt x="78581" y="0"/>
                  </a:moveTo>
                  <a:lnTo>
                    <a:pt x="77788" y="7291"/>
                  </a:lnTo>
                  <a:lnTo>
                    <a:pt x="72430" y="36679"/>
                  </a:lnTo>
                  <a:lnTo>
                    <a:pt x="64147" y="65019"/>
                  </a:lnTo>
                  <a:lnTo>
                    <a:pt x="51639" y="98552"/>
                  </a:lnTo>
                  <a:lnTo>
                    <a:pt x="41670" y="133623"/>
                  </a:lnTo>
                  <a:lnTo>
                    <a:pt x="29897" y="169149"/>
                  </a:lnTo>
                  <a:lnTo>
                    <a:pt x="20148" y="204811"/>
                  </a:lnTo>
                  <a:lnTo>
                    <a:pt x="9742" y="240217"/>
                  </a:lnTo>
                  <a:lnTo>
                    <a:pt x="3239" y="255678"/>
                  </a:lnTo>
                  <a:lnTo>
                    <a:pt x="2160" y="256971"/>
                  </a:lnTo>
                  <a:lnTo>
                    <a:pt x="0" y="25717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4" name="SMARTInkShape-27"/>
            <p:cNvSpPr/>
            <p:nvPr/>
          </p:nvSpPr>
          <p:spPr>
            <a:xfrm>
              <a:off x="6364306" y="4928937"/>
              <a:ext cx="179430" cy="28525"/>
            </a:xfrm>
            <a:custGeom>
              <a:avLst/>
              <a:gdLst/>
              <a:ahLst/>
              <a:cxnLst/>
              <a:rect l="0" t="0" r="0" b="0"/>
              <a:pathLst>
                <a:path w="178595" h="28576">
                  <a:moveTo>
                    <a:pt x="0" y="28575"/>
                  </a:moveTo>
                  <a:lnTo>
                    <a:pt x="3792" y="24782"/>
                  </a:lnTo>
                  <a:lnTo>
                    <a:pt x="9887" y="22920"/>
                  </a:lnTo>
                  <a:lnTo>
                    <a:pt x="43731" y="19445"/>
                  </a:lnTo>
                  <a:lnTo>
                    <a:pt x="71609" y="11514"/>
                  </a:lnTo>
                  <a:lnTo>
                    <a:pt x="105750" y="7213"/>
                  </a:lnTo>
                  <a:lnTo>
                    <a:pt x="140951" y="1659"/>
                  </a:lnTo>
                  <a:lnTo>
                    <a:pt x="178594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5" name="SMARTInkShape-28"/>
            <p:cNvSpPr/>
            <p:nvPr/>
          </p:nvSpPr>
          <p:spPr>
            <a:xfrm>
              <a:off x="6386537" y="5000248"/>
              <a:ext cx="177842" cy="33279"/>
            </a:xfrm>
            <a:custGeom>
              <a:avLst/>
              <a:gdLst/>
              <a:ahLst/>
              <a:cxnLst/>
              <a:rect l="0" t="0" r="0" b="0"/>
              <a:pathLst>
                <a:path w="178594" h="32281">
                  <a:moveTo>
                    <a:pt x="0" y="21431"/>
                  </a:moveTo>
                  <a:lnTo>
                    <a:pt x="3792" y="25223"/>
                  </a:lnTo>
                  <a:lnTo>
                    <a:pt x="7770" y="27086"/>
                  </a:lnTo>
                  <a:lnTo>
                    <a:pt x="37584" y="32280"/>
                  </a:lnTo>
                  <a:lnTo>
                    <a:pt x="70365" y="29337"/>
                  </a:lnTo>
                  <a:lnTo>
                    <a:pt x="98813" y="23333"/>
                  </a:lnTo>
                  <a:lnTo>
                    <a:pt x="132024" y="15733"/>
                  </a:lnTo>
                  <a:lnTo>
                    <a:pt x="163031" y="5367"/>
                  </a:lnTo>
                  <a:lnTo>
                    <a:pt x="178593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SMARTInkShape-29"/>
            <p:cNvSpPr/>
            <p:nvPr/>
          </p:nvSpPr>
          <p:spPr>
            <a:xfrm>
              <a:off x="6658063" y="4951123"/>
              <a:ext cx="77806" cy="282078"/>
            </a:xfrm>
            <a:custGeom>
              <a:avLst/>
              <a:gdLst/>
              <a:ahLst/>
              <a:cxnLst/>
              <a:rect l="0" t="0" r="0" b="0"/>
              <a:pathLst>
                <a:path w="78582" h="282678">
                  <a:moveTo>
                    <a:pt x="78581" y="0"/>
                  </a:moveTo>
                  <a:lnTo>
                    <a:pt x="78581" y="16999"/>
                  </a:lnTo>
                  <a:lnTo>
                    <a:pt x="76464" y="21578"/>
                  </a:lnTo>
                  <a:lnTo>
                    <a:pt x="74788" y="23911"/>
                  </a:lnTo>
                  <a:lnTo>
                    <a:pt x="67939" y="57995"/>
                  </a:lnTo>
                  <a:lnTo>
                    <a:pt x="59311" y="92389"/>
                  </a:lnTo>
                  <a:lnTo>
                    <a:pt x="51529" y="125094"/>
                  </a:lnTo>
                  <a:lnTo>
                    <a:pt x="39521" y="159126"/>
                  </a:lnTo>
                  <a:lnTo>
                    <a:pt x="26703" y="189670"/>
                  </a:lnTo>
                  <a:lnTo>
                    <a:pt x="17525" y="218829"/>
                  </a:lnTo>
                  <a:lnTo>
                    <a:pt x="7313" y="252893"/>
                  </a:lnTo>
                  <a:lnTo>
                    <a:pt x="2167" y="270194"/>
                  </a:lnTo>
                  <a:lnTo>
                    <a:pt x="428" y="282677"/>
                  </a:lnTo>
                  <a:lnTo>
                    <a:pt x="190" y="280151"/>
                  </a:lnTo>
                  <a:lnTo>
                    <a:pt x="0" y="27146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0" name="SMARTInkShape-30"/>
            <p:cNvSpPr/>
            <p:nvPr/>
          </p:nvSpPr>
          <p:spPr>
            <a:xfrm>
              <a:off x="6735870" y="4908335"/>
              <a:ext cx="114327" cy="277324"/>
            </a:xfrm>
            <a:custGeom>
              <a:avLst/>
              <a:gdLst/>
              <a:ahLst/>
              <a:cxnLst/>
              <a:rect l="0" t="0" r="0" b="0"/>
              <a:pathLst>
                <a:path w="113759" h="278037">
                  <a:moveTo>
                    <a:pt x="0" y="42739"/>
                  </a:moveTo>
                  <a:lnTo>
                    <a:pt x="0" y="36588"/>
                  </a:lnTo>
                  <a:lnTo>
                    <a:pt x="16793" y="18828"/>
                  </a:lnTo>
                  <a:lnTo>
                    <a:pt x="40911" y="4630"/>
                  </a:lnTo>
                  <a:lnTo>
                    <a:pt x="54896" y="1285"/>
                  </a:lnTo>
                  <a:lnTo>
                    <a:pt x="83356" y="0"/>
                  </a:lnTo>
                  <a:lnTo>
                    <a:pt x="97635" y="3705"/>
                  </a:lnTo>
                  <a:lnTo>
                    <a:pt x="108127" y="9830"/>
                  </a:lnTo>
                  <a:lnTo>
                    <a:pt x="111557" y="14354"/>
                  </a:lnTo>
                  <a:lnTo>
                    <a:pt x="113081" y="19804"/>
                  </a:lnTo>
                  <a:lnTo>
                    <a:pt x="113758" y="27519"/>
                  </a:lnTo>
                  <a:lnTo>
                    <a:pt x="112352" y="31005"/>
                  </a:lnTo>
                  <a:lnTo>
                    <a:pt x="89105" y="53010"/>
                  </a:lnTo>
                  <a:lnTo>
                    <a:pt x="55380" y="80110"/>
                  </a:lnTo>
                  <a:lnTo>
                    <a:pt x="41456" y="90236"/>
                  </a:lnTo>
                  <a:lnTo>
                    <a:pt x="32745" y="102144"/>
                  </a:lnTo>
                  <a:lnTo>
                    <a:pt x="29811" y="111052"/>
                  </a:lnTo>
                  <a:lnTo>
                    <a:pt x="29125" y="116227"/>
                  </a:lnTo>
                  <a:lnTo>
                    <a:pt x="30936" y="121173"/>
                  </a:lnTo>
                  <a:lnTo>
                    <a:pt x="55325" y="147923"/>
                  </a:lnTo>
                  <a:lnTo>
                    <a:pt x="88139" y="174394"/>
                  </a:lnTo>
                  <a:lnTo>
                    <a:pt x="105047" y="192893"/>
                  </a:lnTo>
                  <a:lnTo>
                    <a:pt x="110187" y="202343"/>
                  </a:lnTo>
                  <a:lnTo>
                    <a:pt x="113758" y="222310"/>
                  </a:lnTo>
                  <a:lnTo>
                    <a:pt x="110348" y="234234"/>
                  </a:lnTo>
                  <a:lnTo>
                    <a:pt x="104341" y="241089"/>
                  </a:lnTo>
                  <a:lnTo>
                    <a:pt x="69863" y="265485"/>
                  </a:lnTo>
                  <a:lnTo>
                    <a:pt x="53164" y="275092"/>
                  </a:lnTo>
                  <a:lnTo>
                    <a:pt x="34538" y="278036"/>
                  </a:lnTo>
                  <a:lnTo>
                    <a:pt x="32550" y="277391"/>
                  </a:lnTo>
                  <a:lnTo>
                    <a:pt x="31225" y="276168"/>
                  </a:lnTo>
                  <a:lnTo>
                    <a:pt x="30342" y="274558"/>
                  </a:lnTo>
                  <a:lnTo>
                    <a:pt x="31477" y="268536"/>
                  </a:lnTo>
                  <a:lnTo>
                    <a:pt x="35719" y="25705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SMARTInkShape-31"/>
            <p:cNvSpPr/>
            <p:nvPr/>
          </p:nvSpPr>
          <p:spPr>
            <a:xfrm>
              <a:off x="6943881" y="5022434"/>
              <a:ext cx="14291" cy="161640"/>
            </a:xfrm>
            <a:custGeom>
              <a:avLst/>
              <a:gdLst/>
              <a:ahLst/>
              <a:cxnLst/>
              <a:rect l="0" t="0" r="0" b="0"/>
              <a:pathLst>
                <a:path w="14289" h="161470">
                  <a:moveTo>
                    <a:pt x="14288" y="0"/>
                  </a:moveTo>
                  <a:lnTo>
                    <a:pt x="14288" y="31063"/>
                  </a:lnTo>
                  <a:lnTo>
                    <a:pt x="10495" y="61434"/>
                  </a:lnTo>
                  <a:lnTo>
                    <a:pt x="8137" y="88670"/>
                  </a:lnTo>
                  <a:lnTo>
                    <a:pt x="3646" y="116849"/>
                  </a:lnTo>
                  <a:lnTo>
                    <a:pt x="480" y="148787"/>
                  </a:lnTo>
                  <a:lnTo>
                    <a:pt x="63" y="161469"/>
                  </a:lnTo>
                  <a:lnTo>
                    <a:pt x="0" y="15001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2" name="SMARTInkShape-32"/>
            <p:cNvSpPr/>
            <p:nvPr/>
          </p:nvSpPr>
          <p:spPr>
            <a:xfrm>
              <a:off x="6886718" y="4924182"/>
              <a:ext cx="255649" cy="247214"/>
            </a:xfrm>
            <a:custGeom>
              <a:avLst/>
              <a:gdLst/>
              <a:ahLst/>
              <a:cxnLst/>
              <a:rect l="0" t="0" r="0" b="0"/>
              <a:pathLst>
                <a:path w="256474" h="248346">
                  <a:moveTo>
                    <a:pt x="0" y="62608"/>
                  </a:moveTo>
                  <a:lnTo>
                    <a:pt x="0" y="58815"/>
                  </a:lnTo>
                  <a:lnTo>
                    <a:pt x="2117" y="54837"/>
                  </a:lnTo>
                  <a:lnTo>
                    <a:pt x="4910" y="50423"/>
                  </a:lnTo>
                  <a:lnTo>
                    <a:pt x="7276" y="43475"/>
                  </a:lnTo>
                  <a:lnTo>
                    <a:pt x="20792" y="27848"/>
                  </a:lnTo>
                  <a:lnTo>
                    <a:pt x="33854" y="18354"/>
                  </a:lnTo>
                  <a:lnTo>
                    <a:pt x="58193" y="8828"/>
                  </a:lnTo>
                  <a:lnTo>
                    <a:pt x="88047" y="4007"/>
                  </a:lnTo>
                  <a:lnTo>
                    <a:pt x="114988" y="0"/>
                  </a:lnTo>
                  <a:lnTo>
                    <a:pt x="143079" y="931"/>
                  </a:lnTo>
                  <a:lnTo>
                    <a:pt x="171510" y="8350"/>
                  </a:lnTo>
                  <a:lnTo>
                    <a:pt x="200043" y="20602"/>
                  </a:lnTo>
                  <a:lnTo>
                    <a:pt x="226489" y="36403"/>
                  </a:lnTo>
                  <a:lnTo>
                    <a:pt x="240361" y="49373"/>
                  </a:lnTo>
                  <a:lnTo>
                    <a:pt x="249173" y="63076"/>
                  </a:lnTo>
                  <a:lnTo>
                    <a:pt x="254805" y="84178"/>
                  </a:lnTo>
                  <a:lnTo>
                    <a:pt x="256473" y="105511"/>
                  </a:lnTo>
                  <a:lnTo>
                    <a:pt x="250513" y="121892"/>
                  </a:lnTo>
                  <a:lnTo>
                    <a:pt x="227284" y="154487"/>
                  </a:lnTo>
                  <a:lnTo>
                    <a:pt x="194062" y="183856"/>
                  </a:lnTo>
                  <a:lnTo>
                    <a:pt x="159042" y="212587"/>
                  </a:lnTo>
                  <a:lnTo>
                    <a:pt x="128959" y="237401"/>
                  </a:lnTo>
                  <a:lnTo>
                    <a:pt x="107156" y="24834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SMARTInkShape-33"/>
            <p:cNvSpPr/>
            <p:nvPr/>
          </p:nvSpPr>
          <p:spPr>
            <a:xfrm>
              <a:off x="7207469" y="5014511"/>
              <a:ext cx="69867" cy="98252"/>
            </a:xfrm>
            <a:custGeom>
              <a:avLst/>
              <a:gdLst/>
              <a:ahLst/>
              <a:cxnLst/>
              <a:rect l="0" t="0" r="0" b="0"/>
              <a:pathLst>
                <a:path w="69994" h="98482">
                  <a:moveTo>
                    <a:pt x="0" y="28575"/>
                  </a:moveTo>
                  <a:lnTo>
                    <a:pt x="0" y="62367"/>
                  </a:lnTo>
                  <a:lnTo>
                    <a:pt x="794" y="80258"/>
                  </a:lnTo>
                  <a:lnTo>
                    <a:pt x="5703" y="89573"/>
                  </a:lnTo>
                  <a:lnTo>
                    <a:pt x="9943" y="94843"/>
                  </a:lnTo>
                  <a:lnTo>
                    <a:pt x="14473" y="97715"/>
                  </a:lnTo>
                  <a:lnTo>
                    <a:pt x="16793" y="98481"/>
                  </a:lnTo>
                  <a:lnTo>
                    <a:pt x="23603" y="97215"/>
                  </a:lnTo>
                  <a:lnTo>
                    <a:pt x="40910" y="89935"/>
                  </a:lnTo>
                  <a:lnTo>
                    <a:pt x="48080" y="83363"/>
                  </a:lnTo>
                  <a:lnTo>
                    <a:pt x="66562" y="52249"/>
                  </a:lnTo>
                  <a:lnTo>
                    <a:pt x="69993" y="41851"/>
                  </a:lnTo>
                  <a:lnTo>
                    <a:pt x="68679" y="34211"/>
                  </a:lnTo>
                  <a:lnTo>
                    <a:pt x="63476" y="23101"/>
                  </a:lnTo>
                  <a:lnTo>
                    <a:pt x="58374" y="17411"/>
                  </a:lnTo>
                  <a:lnTo>
                    <a:pt x="47371" y="10538"/>
                  </a:lnTo>
                  <a:lnTo>
                    <a:pt x="37936" y="8149"/>
                  </a:lnTo>
                  <a:lnTo>
                    <a:pt x="20126" y="7276"/>
                  </a:lnTo>
                  <a:lnTo>
                    <a:pt x="18179" y="6438"/>
                  </a:lnTo>
                  <a:lnTo>
                    <a:pt x="16882" y="5086"/>
                  </a:lnTo>
                  <a:lnTo>
                    <a:pt x="1428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SMARTInkShape-34"/>
            <p:cNvSpPr/>
            <p:nvPr/>
          </p:nvSpPr>
          <p:spPr>
            <a:xfrm>
              <a:off x="7329736" y="4843362"/>
              <a:ext cx="92097" cy="256723"/>
            </a:xfrm>
            <a:custGeom>
              <a:avLst/>
              <a:gdLst/>
              <a:ahLst/>
              <a:cxnLst/>
              <a:rect l="0" t="0" r="0" b="0"/>
              <a:pathLst>
                <a:path w="92755" h="255637">
                  <a:moveTo>
                    <a:pt x="71437" y="70898"/>
                  </a:moveTo>
                  <a:lnTo>
                    <a:pt x="75230" y="70898"/>
                  </a:lnTo>
                  <a:lnTo>
                    <a:pt x="76347" y="69311"/>
                  </a:lnTo>
                  <a:lnTo>
                    <a:pt x="78713" y="60285"/>
                  </a:lnTo>
                  <a:lnTo>
                    <a:pt x="89913" y="39115"/>
                  </a:lnTo>
                  <a:lnTo>
                    <a:pt x="92754" y="5602"/>
                  </a:lnTo>
                  <a:lnTo>
                    <a:pt x="91998" y="3555"/>
                  </a:lnTo>
                  <a:lnTo>
                    <a:pt x="90700" y="2190"/>
                  </a:lnTo>
                  <a:lnTo>
                    <a:pt x="89042" y="1280"/>
                  </a:lnTo>
                  <a:lnTo>
                    <a:pt x="79123" y="0"/>
                  </a:lnTo>
                  <a:lnTo>
                    <a:pt x="72736" y="1817"/>
                  </a:lnTo>
                  <a:lnTo>
                    <a:pt x="69922" y="3413"/>
                  </a:lnTo>
                  <a:lnTo>
                    <a:pt x="62169" y="13243"/>
                  </a:lnTo>
                  <a:lnTo>
                    <a:pt x="50040" y="39660"/>
                  </a:lnTo>
                  <a:lnTo>
                    <a:pt x="40488" y="74164"/>
                  </a:lnTo>
                  <a:lnTo>
                    <a:pt x="33339" y="105909"/>
                  </a:lnTo>
                  <a:lnTo>
                    <a:pt x="29986" y="140450"/>
                  </a:lnTo>
                  <a:lnTo>
                    <a:pt x="25200" y="172027"/>
                  </a:lnTo>
                  <a:lnTo>
                    <a:pt x="18755" y="201492"/>
                  </a:lnTo>
                  <a:lnTo>
                    <a:pt x="15169" y="233396"/>
                  </a:lnTo>
                  <a:lnTo>
                    <a:pt x="13754" y="249044"/>
                  </a:lnTo>
                  <a:lnTo>
                    <a:pt x="12344" y="251575"/>
                  </a:lnTo>
                  <a:lnTo>
                    <a:pt x="8170" y="255636"/>
                  </a:lnTo>
                  <a:lnTo>
                    <a:pt x="0" y="24234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SMARTInkShape-35"/>
            <p:cNvSpPr/>
            <p:nvPr/>
          </p:nvSpPr>
          <p:spPr>
            <a:xfrm>
              <a:off x="7315444" y="4943199"/>
              <a:ext cx="149260" cy="50711"/>
            </a:xfrm>
            <a:custGeom>
              <a:avLst/>
              <a:gdLst/>
              <a:ahLst/>
              <a:cxnLst/>
              <a:rect l="0" t="0" r="0" b="0"/>
              <a:pathLst>
                <a:path w="150020" h="50007">
                  <a:moveTo>
                    <a:pt x="0" y="50006"/>
                  </a:moveTo>
                  <a:lnTo>
                    <a:pt x="9943" y="50006"/>
                  </a:lnTo>
                  <a:lnTo>
                    <a:pt x="14474" y="47889"/>
                  </a:lnTo>
                  <a:lnTo>
                    <a:pt x="16793" y="46214"/>
                  </a:lnTo>
                  <a:lnTo>
                    <a:pt x="47061" y="39364"/>
                  </a:lnTo>
                  <a:lnTo>
                    <a:pt x="77970" y="29942"/>
                  </a:lnTo>
                  <a:lnTo>
                    <a:pt x="106093" y="18044"/>
                  </a:lnTo>
                  <a:lnTo>
                    <a:pt x="15001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6" name="SMARTInkShape-36"/>
            <p:cNvSpPr/>
            <p:nvPr/>
          </p:nvSpPr>
          <p:spPr>
            <a:xfrm>
              <a:off x="7515517" y="4786313"/>
              <a:ext cx="244533" cy="407269"/>
            </a:xfrm>
            <a:custGeom>
              <a:avLst/>
              <a:gdLst/>
              <a:ahLst/>
              <a:cxnLst/>
              <a:rect l="0" t="0" r="0" b="0"/>
              <a:pathLst>
                <a:path w="244825" h="407194">
                  <a:moveTo>
                    <a:pt x="50006" y="0"/>
                  </a:moveTo>
                  <a:lnTo>
                    <a:pt x="80742" y="0"/>
                  </a:lnTo>
                  <a:lnTo>
                    <a:pt x="108931" y="2116"/>
                  </a:lnTo>
                  <a:lnTo>
                    <a:pt x="144521" y="8819"/>
                  </a:lnTo>
                  <a:lnTo>
                    <a:pt x="168197" y="15154"/>
                  </a:lnTo>
                  <a:lnTo>
                    <a:pt x="179835" y="24686"/>
                  </a:lnTo>
                  <a:lnTo>
                    <a:pt x="183114" y="30286"/>
                  </a:lnTo>
                  <a:lnTo>
                    <a:pt x="182455" y="37537"/>
                  </a:lnTo>
                  <a:lnTo>
                    <a:pt x="175505" y="52661"/>
                  </a:lnTo>
                  <a:lnTo>
                    <a:pt x="158933" y="75313"/>
                  </a:lnTo>
                  <a:lnTo>
                    <a:pt x="124764" y="104697"/>
                  </a:lnTo>
                  <a:lnTo>
                    <a:pt x="107907" y="128577"/>
                  </a:lnTo>
                  <a:lnTo>
                    <a:pt x="103522" y="138107"/>
                  </a:lnTo>
                  <a:lnTo>
                    <a:pt x="101572" y="147635"/>
                  </a:lnTo>
                  <a:lnTo>
                    <a:pt x="102639" y="151604"/>
                  </a:lnTo>
                  <a:lnTo>
                    <a:pt x="120036" y="170061"/>
                  </a:lnTo>
                  <a:lnTo>
                    <a:pt x="149711" y="183405"/>
                  </a:lnTo>
                  <a:lnTo>
                    <a:pt x="184031" y="200505"/>
                  </a:lnTo>
                  <a:lnTo>
                    <a:pt x="213975" y="219169"/>
                  </a:lnTo>
                  <a:lnTo>
                    <a:pt x="236324" y="238143"/>
                  </a:lnTo>
                  <a:lnTo>
                    <a:pt x="243410" y="247658"/>
                  </a:lnTo>
                  <a:lnTo>
                    <a:pt x="244824" y="252417"/>
                  </a:lnTo>
                  <a:lnTo>
                    <a:pt x="244277" y="261939"/>
                  </a:lnTo>
                  <a:lnTo>
                    <a:pt x="239271" y="271463"/>
                  </a:lnTo>
                  <a:lnTo>
                    <a:pt x="223295" y="287866"/>
                  </a:lnTo>
                  <a:lnTo>
                    <a:pt x="196336" y="307808"/>
                  </a:lnTo>
                  <a:lnTo>
                    <a:pt x="163213" y="328797"/>
                  </a:lnTo>
                  <a:lnTo>
                    <a:pt x="128263" y="347982"/>
                  </a:lnTo>
                  <a:lnTo>
                    <a:pt x="92773" y="365836"/>
                  </a:lnTo>
                  <a:lnTo>
                    <a:pt x="57121" y="384092"/>
                  </a:lnTo>
                  <a:lnTo>
                    <a:pt x="25656" y="397438"/>
                  </a:lnTo>
                  <a:lnTo>
                    <a:pt x="0" y="40719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158" name="SMARTInkShape-37"/>
          <p:cNvSpPr/>
          <p:nvPr/>
        </p:nvSpPr>
        <p:spPr>
          <a:xfrm>
            <a:off x="6665913" y="5800725"/>
            <a:ext cx="55562" cy="107950"/>
          </a:xfrm>
          <a:custGeom>
            <a:avLst/>
            <a:gdLst/>
            <a:ahLst/>
            <a:cxnLst/>
            <a:rect l="0" t="0" r="0" b="0"/>
            <a:pathLst>
              <a:path w="56124" h="106400">
                <a:moveTo>
                  <a:pt x="50006" y="106399"/>
                </a:moveTo>
                <a:lnTo>
                  <a:pt x="50006" y="95757"/>
                </a:lnTo>
                <a:lnTo>
                  <a:pt x="47889" y="91615"/>
                </a:lnTo>
                <a:lnTo>
                  <a:pt x="46213" y="89400"/>
                </a:lnTo>
                <a:lnTo>
                  <a:pt x="44351" y="82704"/>
                </a:lnTo>
                <a:lnTo>
                  <a:pt x="42949" y="47706"/>
                </a:lnTo>
                <a:lnTo>
                  <a:pt x="50142" y="16247"/>
                </a:lnTo>
                <a:lnTo>
                  <a:pt x="56070" y="1796"/>
                </a:lnTo>
                <a:lnTo>
                  <a:pt x="55637" y="944"/>
                </a:lnTo>
                <a:lnTo>
                  <a:pt x="54553" y="377"/>
                </a:lnTo>
                <a:lnTo>
                  <a:pt x="53037" y="0"/>
                </a:lnTo>
                <a:lnTo>
                  <a:pt x="52027" y="541"/>
                </a:lnTo>
                <a:lnTo>
                  <a:pt x="51353" y="1696"/>
                </a:lnTo>
                <a:lnTo>
                  <a:pt x="50405" y="9230"/>
                </a:lnTo>
                <a:lnTo>
                  <a:pt x="49390" y="17176"/>
                </a:lnTo>
                <a:lnTo>
                  <a:pt x="37013" y="50269"/>
                </a:lnTo>
                <a:lnTo>
                  <a:pt x="35753" y="69234"/>
                </a:lnTo>
                <a:lnTo>
                  <a:pt x="36535" y="69716"/>
                </a:lnTo>
                <a:lnTo>
                  <a:pt x="45664" y="70553"/>
                </a:lnTo>
                <a:lnTo>
                  <a:pt x="47112" y="69802"/>
                </a:lnTo>
                <a:lnTo>
                  <a:pt x="48077" y="68507"/>
                </a:lnTo>
                <a:lnTo>
                  <a:pt x="49149" y="64952"/>
                </a:lnTo>
                <a:lnTo>
                  <a:pt x="49625" y="60726"/>
                </a:lnTo>
                <a:lnTo>
                  <a:pt x="51953" y="56202"/>
                </a:lnTo>
                <a:lnTo>
                  <a:pt x="54840" y="51546"/>
                </a:lnTo>
                <a:lnTo>
                  <a:pt x="56123" y="46830"/>
                </a:lnTo>
                <a:lnTo>
                  <a:pt x="55672" y="44462"/>
                </a:lnTo>
                <a:lnTo>
                  <a:pt x="51360" y="34956"/>
                </a:lnTo>
                <a:lnTo>
                  <a:pt x="50909" y="32577"/>
                </a:lnTo>
                <a:lnTo>
                  <a:pt x="49814" y="30991"/>
                </a:lnTo>
                <a:lnTo>
                  <a:pt x="48291" y="29933"/>
                </a:lnTo>
                <a:lnTo>
                  <a:pt x="44482" y="27965"/>
                </a:lnTo>
                <a:lnTo>
                  <a:pt x="40142" y="24444"/>
                </a:lnTo>
                <a:lnTo>
                  <a:pt x="33451" y="22349"/>
                </a:lnTo>
                <a:lnTo>
                  <a:pt x="29444" y="21791"/>
                </a:lnTo>
                <a:lnTo>
                  <a:pt x="22876" y="23287"/>
                </a:lnTo>
                <a:lnTo>
                  <a:pt x="17311" y="25804"/>
                </a:lnTo>
                <a:lnTo>
                  <a:pt x="12191" y="26923"/>
                </a:lnTo>
                <a:lnTo>
                  <a:pt x="10508" y="28015"/>
                </a:lnTo>
                <a:lnTo>
                  <a:pt x="9387" y="29537"/>
                </a:lnTo>
                <a:lnTo>
                  <a:pt x="7347" y="33344"/>
                </a:lnTo>
                <a:lnTo>
                  <a:pt x="0" y="4210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57" name="SMARTInkShape-Group11"/>
          <p:cNvGrpSpPr>
            <a:grpSpLocks/>
          </p:cNvGrpSpPr>
          <p:nvPr/>
        </p:nvGrpSpPr>
        <p:grpSpPr bwMode="auto">
          <a:xfrm>
            <a:off x="6723063" y="5651500"/>
            <a:ext cx="704850" cy="649288"/>
            <a:chOff x="6722269" y="5650714"/>
            <a:chExt cx="705598" cy="650075"/>
          </a:xfrm>
        </p:grpSpPr>
        <p:sp>
          <p:nvSpPr>
            <p:cNvPr id="33" name="SMARTInkShape-38"/>
            <p:cNvSpPr/>
            <p:nvPr/>
          </p:nvSpPr>
          <p:spPr>
            <a:xfrm>
              <a:off x="6722269" y="5742901"/>
              <a:ext cx="135080" cy="557888"/>
            </a:xfrm>
            <a:custGeom>
              <a:avLst/>
              <a:gdLst/>
              <a:ahLst/>
              <a:cxnLst/>
              <a:rect l="0" t="0" r="0" b="0"/>
              <a:pathLst>
                <a:path w="135730" h="557206">
                  <a:moveTo>
                    <a:pt x="28575" y="71430"/>
                  </a:moveTo>
                  <a:lnTo>
                    <a:pt x="34726" y="71430"/>
                  </a:lnTo>
                  <a:lnTo>
                    <a:pt x="28575" y="71430"/>
                  </a:lnTo>
                  <a:lnTo>
                    <a:pt x="28575" y="64373"/>
                  </a:lnTo>
                  <a:lnTo>
                    <a:pt x="21726" y="64288"/>
                  </a:lnTo>
                  <a:lnTo>
                    <a:pt x="21431" y="57142"/>
                  </a:lnTo>
                  <a:lnTo>
                    <a:pt x="14287" y="57142"/>
                  </a:lnTo>
                  <a:lnTo>
                    <a:pt x="28572" y="57142"/>
                  </a:lnTo>
                  <a:lnTo>
                    <a:pt x="28575" y="50024"/>
                  </a:lnTo>
                  <a:lnTo>
                    <a:pt x="35719" y="49998"/>
                  </a:lnTo>
                  <a:lnTo>
                    <a:pt x="35719" y="42880"/>
                  </a:lnTo>
                  <a:lnTo>
                    <a:pt x="35719" y="49998"/>
                  </a:lnTo>
                  <a:lnTo>
                    <a:pt x="35719" y="42855"/>
                  </a:lnTo>
                  <a:lnTo>
                    <a:pt x="35719" y="49704"/>
                  </a:lnTo>
                  <a:lnTo>
                    <a:pt x="35719" y="42862"/>
                  </a:lnTo>
                  <a:lnTo>
                    <a:pt x="42837" y="42855"/>
                  </a:lnTo>
                  <a:lnTo>
                    <a:pt x="36709" y="42855"/>
                  </a:lnTo>
                  <a:lnTo>
                    <a:pt x="42782" y="42855"/>
                  </a:lnTo>
                  <a:lnTo>
                    <a:pt x="42862" y="31919"/>
                  </a:lnTo>
                  <a:lnTo>
                    <a:pt x="43656" y="30801"/>
                  </a:lnTo>
                  <a:lnTo>
                    <a:pt x="44979" y="30056"/>
                  </a:lnTo>
                  <a:lnTo>
                    <a:pt x="49919" y="28593"/>
                  </a:lnTo>
                  <a:lnTo>
                    <a:pt x="50006" y="8129"/>
                  </a:lnTo>
                  <a:lnTo>
                    <a:pt x="50800" y="7799"/>
                  </a:lnTo>
                  <a:lnTo>
                    <a:pt x="57150" y="7136"/>
                  </a:lnTo>
                  <a:lnTo>
                    <a:pt x="53034" y="7136"/>
                  </a:lnTo>
                  <a:lnTo>
                    <a:pt x="57150" y="7136"/>
                  </a:lnTo>
                  <a:lnTo>
                    <a:pt x="57150" y="0"/>
                  </a:lnTo>
                  <a:lnTo>
                    <a:pt x="57150" y="7110"/>
                  </a:lnTo>
                  <a:lnTo>
                    <a:pt x="57150" y="18"/>
                  </a:lnTo>
                  <a:lnTo>
                    <a:pt x="57150" y="3792"/>
                  </a:lnTo>
                  <a:lnTo>
                    <a:pt x="56356" y="4907"/>
                  </a:lnTo>
                  <a:lnTo>
                    <a:pt x="55033" y="5650"/>
                  </a:lnTo>
                  <a:lnTo>
                    <a:pt x="53357" y="6145"/>
                  </a:lnTo>
                  <a:lnTo>
                    <a:pt x="52240" y="7269"/>
                  </a:lnTo>
                  <a:lnTo>
                    <a:pt x="50999" y="10634"/>
                  </a:lnTo>
                  <a:lnTo>
                    <a:pt x="50045" y="43084"/>
                  </a:lnTo>
                  <a:lnTo>
                    <a:pt x="50011" y="72400"/>
                  </a:lnTo>
                  <a:lnTo>
                    <a:pt x="50007" y="102313"/>
                  </a:lnTo>
                  <a:lnTo>
                    <a:pt x="50006" y="129264"/>
                  </a:lnTo>
                  <a:lnTo>
                    <a:pt x="50006" y="163022"/>
                  </a:lnTo>
                  <a:lnTo>
                    <a:pt x="50006" y="192936"/>
                  </a:lnTo>
                  <a:lnTo>
                    <a:pt x="50006" y="223143"/>
                  </a:lnTo>
                  <a:lnTo>
                    <a:pt x="50006" y="252201"/>
                  </a:lnTo>
                  <a:lnTo>
                    <a:pt x="50006" y="284712"/>
                  </a:lnTo>
                  <a:lnTo>
                    <a:pt x="50006" y="315687"/>
                  </a:lnTo>
                  <a:lnTo>
                    <a:pt x="50006" y="348766"/>
                  </a:lnTo>
                  <a:lnTo>
                    <a:pt x="50006" y="379910"/>
                  </a:lnTo>
                  <a:lnTo>
                    <a:pt x="50006" y="409246"/>
                  </a:lnTo>
                  <a:lnTo>
                    <a:pt x="50006" y="438047"/>
                  </a:lnTo>
                  <a:lnTo>
                    <a:pt x="50006" y="470520"/>
                  </a:lnTo>
                  <a:lnTo>
                    <a:pt x="50006" y="503280"/>
                  </a:lnTo>
                  <a:lnTo>
                    <a:pt x="50006" y="537271"/>
                  </a:lnTo>
                  <a:lnTo>
                    <a:pt x="50006" y="557205"/>
                  </a:lnTo>
                  <a:lnTo>
                    <a:pt x="53799" y="553412"/>
                  </a:lnTo>
                  <a:lnTo>
                    <a:pt x="55661" y="549434"/>
                  </a:lnTo>
                  <a:lnTo>
                    <a:pt x="67006" y="519620"/>
                  </a:lnTo>
                  <a:lnTo>
                    <a:pt x="78624" y="485521"/>
                  </a:lnTo>
                  <a:lnTo>
                    <a:pt x="91907" y="453351"/>
                  </a:lnTo>
                  <a:lnTo>
                    <a:pt x="104114" y="422126"/>
                  </a:lnTo>
                  <a:lnTo>
                    <a:pt x="116594" y="389633"/>
                  </a:lnTo>
                  <a:lnTo>
                    <a:pt x="126189" y="370969"/>
                  </a:lnTo>
                  <a:lnTo>
                    <a:pt x="134318" y="365198"/>
                  </a:lnTo>
                  <a:lnTo>
                    <a:pt x="135103" y="368945"/>
                  </a:lnTo>
                  <a:lnTo>
                    <a:pt x="135695" y="401723"/>
                  </a:lnTo>
                  <a:lnTo>
                    <a:pt x="135724" y="429743"/>
                  </a:lnTo>
                  <a:lnTo>
                    <a:pt x="135729" y="460795"/>
                  </a:lnTo>
                  <a:lnTo>
                    <a:pt x="133614" y="479691"/>
                  </a:lnTo>
                  <a:lnTo>
                    <a:pt x="127960" y="496138"/>
                  </a:lnTo>
                  <a:lnTo>
                    <a:pt x="124339" y="503870"/>
                  </a:lnTo>
                  <a:lnTo>
                    <a:pt x="121508" y="515561"/>
                  </a:lnTo>
                  <a:lnTo>
                    <a:pt x="119899" y="517536"/>
                  </a:lnTo>
                  <a:lnTo>
                    <a:pt x="107821" y="524498"/>
                  </a:lnTo>
                  <a:lnTo>
                    <a:pt x="98534" y="527405"/>
                  </a:lnTo>
                  <a:lnTo>
                    <a:pt x="91153" y="525968"/>
                  </a:lnTo>
                  <a:lnTo>
                    <a:pt x="59431" y="511805"/>
                  </a:lnTo>
                  <a:lnTo>
                    <a:pt x="30947" y="487716"/>
                  </a:lnTo>
                  <a:lnTo>
                    <a:pt x="12323" y="453384"/>
                  </a:lnTo>
                  <a:lnTo>
                    <a:pt x="3257" y="433568"/>
                  </a:lnTo>
                  <a:lnTo>
                    <a:pt x="286" y="400706"/>
                  </a:lnTo>
                  <a:lnTo>
                    <a:pt x="0" y="37146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60" name="SMARTInkShape-39"/>
            <p:cNvSpPr/>
            <p:nvPr/>
          </p:nvSpPr>
          <p:spPr>
            <a:xfrm>
              <a:off x="6750874" y="5650714"/>
              <a:ext cx="676993" cy="120796"/>
            </a:xfrm>
            <a:custGeom>
              <a:avLst/>
              <a:gdLst/>
              <a:ahLst/>
              <a:cxnLst/>
              <a:rect l="0" t="0" r="0" b="0"/>
              <a:pathLst>
                <a:path w="677023" h="121437">
                  <a:moveTo>
                    <a:pt x="0" y="114292"/>
                  </a:moveTo>
                  <a:lnTo>
                    <a:pt x="0" y="79894"/>
                  </a:lnTo>
                  <a:lnTo>
                    <a:pt x="794" y="79454"/>
                  </a:lnTo>
                  <a:lnTo>
                    <a:pt x="34246" y="78578"/>
                  </a:lnTo>
                  <a:lnTo>
                    <a:pt x="53134" y="79368"/>
                  </a:lnTo>
                  <a:lnTo>
                    <a:pt x="87885" y="87393"/>
                  </a:lnTo>
                  <a:lnTo>
                    <a:pt x="114726" y="91781"/>
                  </a:lnTo>
                  <a:lnTo>
                    <a:pt x="143753" y="92648"/>
                  </a:lnTo>
                  <a:lnTo>
                    <a:pt x="179238" y="92818"/>
                  </a:lnTo>
                  <a:lnTo>
                    <a:pt x="207359" y="92849"/>
                  </a:lnTo>
                  <a:lnTo>
                    <a:pt x="237917" y="94974"/>
                  </a:lnTo>
                  <a:lnTo>
                    <a:pt x="272106" y="98514"/>
                  </a:lnTo>
                  <a:lnTo>
                    <a:pt x="307372" y="99563"/>
                  </a:lnTo>
                  <a:lnTo>
                    <a:pt x="342956" y="99874"/>
                  </a:lnTo>
                  <a:lnTo>
                    <a:pt x="378636" y="99966"/>
                  </a:lnTo>
                  <a:lnTo>
                    <a:pt x="414343" y="97876"/>
                  </a:lnTo>
                  <a:lnTo>
                    <a:pt x="450058" y="94347"/>
                  </a:lnTo>
                  <a:lnTo>
                    <a:pt x="483659" y="93301"/>
                  </a:lnTo>
                  <a:lnTo>
                    <a:pt x="515840" y="90874"/>
                  </a:lnTo>
                  <a:lnTo>
                    <a:pt x="546276" y="87246"/>
                  </a:lnTo>
                  <a:lnTo>
                    <a:pt x="581687" y="82227"/>
                  </a:lnTo>
                  <a:lnTo>
                    <a:pt x="613195" y="79054"/>
                  </a:lnTo>
                  <a:lnTo>
                    <a:pt x="629389" y="78669"/>
                  </a:lnTo>
                  <a:lnTo>
                    <a:pt x="635064" y="76499"/>
                  </a:lnTo>
                  <a:lnTo>
                    <a:pt x="640232" y="73683"/>
                  </a:lnTo>
                  <a:lnTo>
                    <a:pt x="647604" y="71303"/>
                  </a:lnTo>
                  <a:lnTo>
                    <a:pt x="654815" y="66718"/>
                  </a:lnTo>
                  <a:lnTo>
                    <a:pt x="659594" y="65367"/>
                  </a:lnTo>
                  <a:lnTo>
                    <a:pt x="661185" y="64213"/>
                  </a:lnTo>
                  <a:lnTo>
                    <a:pt x="662246" y="62650"/>
                  </a:lnTo>
                  <a:lnTo>
                    <a:pt x="663949" y="58230"/>
                  </a:lnTo>
                  <a:lnTo>
                    <a:pt x="664332" y="51087"/>
                  </a:lnTo>
                  <a:lnTo>
                    <a:pt x="647576" y="33234"/>
                  </a:lnTo>
                  <a:lnTo>
                    <a:pt x="636727" y="26157"/>
                  </a:lnTo>
                  <a:lnTo>
                    <a:pt x="606401" y="19930"/>
                  </a:lnTo>
                  <a:lnTo>
                    <a:pt x="574689" y="15396"/>
                  </a:lnTo>
                  <a:lnTo>
                    <a:pt x="547221" y="10818"/>
                  </a:lnTo>
                  <a:lnTo>
                    <a:pt x="518974" y="8227"/>
                  </a:lnTo>
                  <a:lnTo>
                    <a:pt x="490497" y="7459"/>
                  </a:lnTo>
                  <a:lnTo>
                    <a:pt x="461951" y="3439"/>
                  </a:lnTo>
                  <a:lnTo>
                    <a:pt x="429877" y="446"/>
                  </a:lnTo>
                  <a:lnTo>
                    <a:pt x="407758" y="0"/>
                  </a:lnTo>
                  <a:lnTo>
                    <a:pt x="425115" y="786"/>
                  </a:lnTo>
                  <a:lnTo>
                    <a:pt x="458250" y="12177"/>
                  </a:lnTo>
                  <a:lnTo>
                    <a:pt x="485982" y="19362"/>
                  </a:lnTo>
                  <a:lnTo>
                    <a:pt x="518184" y="24809"/>
                  </a:lnTo>
                  <a:lnTo>
                    <a:pt x="550209" y="34322"/>
                  </a:lnTo>
                  <a:lnTo>
                    <a:pt x="584169" y="48548"/>
                  </a:lnTo>
                  <a:lnTo>
                    <a:pt x="614043" y="59237"/>
                  </a:lnTo>
                  <a:lnTo>
                    <a:pt x="644384" y="71392"/>
                  </a:lnTo>
                  <a:lnTo>
                    <a:pt x="670385" y="80060"/>
                  </a:lnTo>
                  <a:lnTo>
                    <a:pt x="673142" y="81945"/>
                  </a:lnTo>
                  <a:lnTo>
                    <a:pt x="676206" y="86158"/>
                  </a:lnTo>
                  <a:lnTo>
                    <a:pt x="677022" y="88392"/>
                  </a:lnTo>
                  <a:lnTo>
                    <a:pt x="676773" y="89881"/>
                  </a:lnTo>
                  <a:lnTo>
                    <a:pt x="675814" y="90874"/>
                  </a:lnTo>
                  <a:lnTo>
                    <a:pt x="672630" y="92772"/>
                  </a:lnTo>
                  <a:lnTo>
                    <a:pt x="661821" y="102688"/>
                  </a:lnTo>
                  <a:lnTo>
                    <a:pt x="655034" y="105166"/>
                  </a:lnTo>
                  <a:lnTo>
                    <a:pt x="647520" y="107061"/>
                  </a:lnTo>
                  <a:lnTo>
                    <a:pt x="623125" y="119454"/>
                  </a:lnTo>
                  <a:lnTo>
                    <a:pt x="607219" y="12143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SMARTInkShape-40"/>
            <p:cNvSpPr/>
            <p:nvPr/>
          </p:nvSpPr>
          <p:spPr>
            <a:xfrm>
              <a:off x="6736571" y="5742901"/>
              <a:ext cx="143027" cy="42915"/>
            </a:xfrm>
            <a:custGeom>
              <a:avLst/>
              <a:gdLst/>
              <a:ahLst/>
              <a:cxnLst/>
              <a:rect l="0" t="0" r="0" b="0"/>
              <a:pathLst>
                <a:path w="142669" h="42933">
                  <a:moveTo>
                    <a:pt x="0" y="7057"/>
                  </a:moveTo>
                  <a:lnTo>
                    <a:pt x="16793" y="7057"/>
                  </a:lnTo>
                  <a:lnTo>
                    <a:pt x="21487" y="4940"/>
                  </a:lnTo>
                  <a:lnTo>
                    <a:pt x="26219" y="2147"/>
                  </a:lnTo>
                  <a:lnTo>
                    <a:pt x="35724" y="354"/>
                  </a:lnTo>
                  <a:lnTo>
                    <a:pt x="45246" y="0"/>
                  </a:lnTo>
                  <a:lnTo>
                    <a:pt x="50007" y="2068"/>
                  </a:lnTo>
                  <a:lnTo>
                    <a:pt x="52389" y="3731"/>
                  </a:lnTo>
                  <a:lnTo>
                    <a:pt x="86820" y="13121"/>
                  </a:lnTo>
                  <a:lnTo>
                    <a:pt x="107990" y="20485"/>
                  </a:lnTo>
                  <a:lnTo>
                    <a:pt x="138771" y="40590"/>
                  </a:lnTo>
                  <a:lnTo>
                    <a:pt x="142668" y="4293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" name="SMARTInkShape-Group12"/>
          <p:cNvGrpSpPr>
            <a:grpSpLocks/>
          </p:cNvGrpSpPr>
          <p:nvPr/>
        </p:nvGrpSpPr>
        <p:grpSpPr bwMode="auto">
          <a:xfrm>
            <a:off x="6294438" y="5265738"/>
            <a:ext cx="506412" cy="457200"/>
            <a:chOff x="6293733" y="5264944"/>
            <a:chExt cx="507118" cy="457201"/>
          </a:xfrm>
        </p:grpSpPr>
        <p:sp>
          <p:nvSpPr>
            <p:cNvPr id="36" name="SMARTInkShape-41"/>
            <p:cNvSpPr/>
            <p:nvPr/>
          </p:nvSpPr>
          <p:spPr>
            <a:xfrm>
              <a:off x="6800851" y="5714207"/>
              <a:ext cx="0" cy="7938"/>
            </a:xfrm>
            <a:custGeom>
              <a:avLst/>
              <a:gdLst/>
              <a:ahLst/>
              <a:cxnLst/>
              <a:rect l="0" t="0" r="0" b="0"/>
              <a:pathLst>
                <a:path w="1" h="7145">
                  <a:moveTo>
                    <a:pt x="0" y="714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SMARTInkShape-42"/>
            <p:cNvSpPr/>
            <p:nvPr/>
          </p:nvSpPr>
          <p:spPr>
            <a:xfrm>
              <a:off x="6293733" y="5264944"/>
              <a:ext cx="500759" cy="442913"/>
            </a:xfrm>
            <a:custGeom>
              <a:avLst/>
              <a:gdLst/>
              <a:ahLst/>
              <a:cxnLst/>
              <a:rect l="0" t="0" r="0" b="0"/>
              <a:pathLst>
                <a:path w="499974" h="442913">
                  <a:moveTo>
                    <a:pt x="499973" y="442912"/>
                  </a:moveTo>
                  <a:lnTo>
                    <a:pt x="496180" y="442912"/>
                  </a:lnTo>
                  <a:lnTo>
                    <a:pt x="495063" y="442119"/>
                  </a:lnTo>
                  <a:lnTo>
                    <a:pt x="494319" y="440795"/>
                  </a:lnTo>
                  <a:lnTo>
                    <a:pt x="493124" y="436761"/>
                  </a:lnTo>
                  <a:lnTo>
                    <a:pt x="482195" y="425152"/>
                  </a:lnTo>
                  <a:lnTo>
                    <a:pt x="478049" y="423113"/>
                  </a:lnTo>
                  <a:lnTo>
                    <a:pt x="475832" y="422569"/>
                  </a:lnTo>
                  <a:lnTo>
                    <a:pt x="474354" y="421412"/>
                  </a:lnTo>
                  <a:lnTo>
                    <a:pt x="472712" y="418011"/>
                  </a:lnTo>
                  <a:lnTo>
                    <a:pt x="471480" y="416787"/>
                  </a:lnTo>
                  <a:lnTo>
                    <a:pt x="457198" y="407919"/>
                  </a:lnTo>
                  <a:lnTo>
                    <a:pt x="453709" y="407516"/>
                  </a:lnTo>
                  <a:lnTo>
                    <a:pt x="449514" y="405220"/>
                  </a:lnTo>
                  <a:lnTo>
                    <a:pt x="445003" y="402348"/>
                  </a:lnTo>
                  <a:lnTo>
                    <a:pt x="438001" y="399937"/>
                  </a:lnTo>
                  <a:lnTo>
                    <a:pt x="430900" y="395342"/>
                  </a:lnTo>
                  <a:lnTo>
                    <a:pt x="423768" y="392834"/>
                  </a:lnTo>
                  <a:lnTo>
                    <a:pt x="416628" y="388210"/>
                  </a:lnTo>
                  <a:lnTo>
                    <a:pt x="409485" y="385694"/>
                  </a:lnTo>
                  <a:lnTo>
                    <a:pt x="392817" y="373448"/>
                  </a:lnTo>
                  <a:lnTo>
                    <a:pt x="388055" y="371558"/>
                  </a:lnTo>
                  <a:lnTo>
                    <a:pt x="371386" y="359169"/>
                  </a:lnTo>
                  <a:lnTo>
                    <a:pt x="358068" y="353786"/>
                  </a:lnTo>
                  <a:lnTo>
                    <a:pt x="343252" y="344882"/>
                  </a:lnTo>
                  <a:lnTo>
                    <a:pt x="338244" y="342987"/>
                  </a:lnTo>
                  <a:lnTo>
                    <a:pt x="305007" y="319061"/>
                  </a:lnTo>
                  <a:lnTo>
                    <a:pt x="297963" y="316430"/>
                  </a:lnTo>
                  <a:lnTo>
                    <a:pt x="290335" y="314467"/>
                  </a:lnTo>
                  <a:lnTo>
                    <a:pt x="278970" y="306738"/>
                  </a:lnTo>
                  <a:lnTo>
                    <a:pt x="276437" y="304505"/>
                  </a:lnTo>
                  <a:lnTo>
                    <a:pt x="269390" y="302022"/>
                  </a:lnTo>
                  <a:lnTo>
                    <a:pt x="261761" y="300126"/>
                  </a:lnTo>
                  <a:lnTo>
                    <a:pt x="250395" y="292441"/>
                  </a:lnTo>
                  <a:lnTo>
                    <a:pt x="245381" y="288723"/>
                  </a:lnTo>
                  <a:lnTo>
                    <a:pt x="222868" y="278153"/>
                  </a:lnTo>
                  <a:lnTo>
                    <a:pt x="187449" y="252407"/>
                  </a:lnTo>
                  <a:lnTo>
                    <a:pt x="155091" y="228600"/>
                  </a:lnTo>
                  <a:lnTo>
                    <a:pt x="136095" y="214312"/>
                  </a:lnTo>
                  <a:lnTo>
                    <a:pt x="102506" y="181171"/>
                  </a:lnTo>
                  <a:lnTo>
                    <a:pt x="68968" y="147638"/>
                  </a:lnTo>
                  <a:lnTo>
                    <a:pt x="54680" y="133350"/>
                  </a:lnTo>
                  <a:lnTo>
                    <a:pt x="47800" y="130704"/>
                  </a:lnTo>
                  <a:lnTo>
                    <a:pt x="40245" y="128735"/>
                  </a:lnTo>
                  <a:lnTo>
                    <a:pt x="34241" y="125213"/>
                  </a:lnTo>
                  <a:lnTo>
                    <a:pt x="31044" y="121002"/>
                  </a:lnTo>
                  <a:lnTo>
                    <a:pt x="28829" y="116485"/>
                  </a:lnTo>
                  <a:lnTo>
                    <a:pt x="25199" y="111831"/>
                  </a:lnTo>
                  <a:lnTo>
                    <a:pt x="20939" y="109234"/>
                  </a:lnTo>
                  <a:lnTo>
                    <a:pt x="18692" y="108541"/>
                  </a:lnTo>
                  <a:lnTo>
                    <a:pt x="17194" y="107285"/>
                  </a:lnTo>
                  <a:lnTo>
                    <a:pt x="15530" y="103774"/>
                  </a:lnTo>
                  <a:lnTo>
                    <a:pt x="14292" y="102520"/>
                  </a:lnTo>
                  <a:lnTo>
                    <a:pt x="8165" y="100342"/>
                  </a:lnTo>
                  <a:lnTo>
                    <a:pt x="7548" y="98042"/>
                  </a:lnTo>
                  <a:lnTo>
                    <a:pt x="7384" y="96318"/>
                  </a:lnTo>
                  <a:lnTo>
                    <a:pt x="6480" y="95168"/>
                  </a:lnTo>
                  <a:lnTo>
                    <a:pt x="0" y="92895"/>
                  </a:lnTo>
                  <a:lnTo>
                    <a:pt x="3730" y="96669"/>
                  </a:lnTo>
                  <a:lnTo>
                    <a:pt x="5577" y="100643"/>
                  </a:lnTo>
                  <a:lnTo>
                    <a:pt x="9133" y="131348"/>
                  </a:lnTo>
                  <a:lnTo>
                    <a:pt x="15870" y="166038"/>
                  </a:lnTo>
                  <a:lnTo>
                    <a:pt x="22978" y="199550"/>
                  </a:lnTo>
                  <a:lnTo>
                    <a:pt x="27398" y="215188"/>
                  </a:lnTo>
                  <a:lnTo>
                    <a:pt x="29065" y="225922"/>
                  </a:lnTo>
                  <a:lnTo>
                    <a:pt x="34098" y="235685"/>
                  </a:lnTo>
                  <a:lnTo>
                    <a:pt x="35621" y="242850"/>
                  </a:lnTo>
                  <a:lnTo>
                    <a:pt x="35627" y="239084"/>
                  </a:lnTo>
                  <a:lnTo>
                    <a:pt x="33512" y="235112"/>
                  </a:lnTo>
                  <a:lnTo>
                    <a:pt x="31837" y="232941"/>
                  </a:lnTo>
                  <a:lnTo>
                    <a:pt x="29975" y="226296"/>
                  </a:lnTo>
                  <a:lnTo>
                    <a:pt x="26810" y="213630"/>
                  </a:lnTo>
                  <a:lnTo>
                    <a:pt x="23772" y="203690"/>
                  </a:lnTo>
                  <a:lnTo>
                    <a:pt x="17869" y="170992"/>
                  </a:lnTo>
                  <a:lnTo>
                    <a:pt x="9028" y="141325"/>
                  </a:lnTo>
                  <a:lnTo>
                    <a:pt x="3198" y="107745"/>
                  </a:lnTo>
                  <a:lnTo>
                    <a:pt x="6353" y="91367"/>
                  </a:lnTo>
                  <a:lnTo>
                    <a:pt x="21440" y="57202"/>
                  </a:lnTo>
                  <a:lnTo>
                    <a:pt x="30886" y="41903"/>
                  </a:lnTo>
                  <a:lnTo>
                    <a:pt x="61250" y="26318"/>
                  </a:lnTo>
                  <a:lnTo>
                    <a:pt x="92166" y="21602"/>
                  </a:lnTo>
                  <a:lnTo>
                    <a:pt x="119497" y="16807"/>
                  </a:lnTo>
                  <a:lnTo>
                    <a:pt x="147703" y="14240"/>
                  </a:lnTo>
                  <a:lnTo>
                    <a:pt x="175376" y="9599"/>
                  </a:lnTo>
                  <a:lnTo>
                    <a:pt x="208578" y="5512"/>
                  </a:lnTo>
                  <a:lnTo>
                    <a:pt x="23565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59" name="SMARTInkShape-Group13"/>
          <p:cNvGrpSpPr>
            <a:grpSpLocks/>
          </p:cNvGrpSpPr>
          <p:nvPr/>
        </p:nvGrpSpPr>
        <p:grpSpPr bwMode="auto">
          <a:xfrm>
            <a:off x="7764463" y="5694363"/>
            <a:ext cx="130175" cy="128587"/>
            <a:chOff x="7765256" y="5693569"/>
            <a:chExt cx="128589" cy="128588"/>
          </a:xfrm>
        </p:grpSpPr>
        <p:sp>
          <p:nvSpPr>
            <p:cNvPr id="38" name="SMARTInkShape-43"/>
            <p:cNvSpPr/>
            <p:nvPr/>
          </p:nvSpPr>
          <p:spPr>
            <a:xfrm>
              <a:off x="7765256" y="5693569"/>
              <a:ext cx="120748" cy="36512"/>
            </a:xfrm>
            <a:custGeom>
              <a:avLst/>
              <a:gdLst/>
              <a:ahLst/>
              <a:cxnLst/>
              <a:rect l="0" t="0" r="0" b="0"/>
              <a:pathLst>
                <a:path w="121445" h="35720">
                  <a:moveTo>
                    <a:pt x="0" y="35719"/>
                  </a:moveTo>
                  <a:lnTo>
                    <a:pt x="3793" y="35719"/>
                  </a:lnTo>
                  <a:lnTo>
                    <a:pt x="7771" y="33602"/>
                  </a:lnTo>
                  <a:lnTo>
                    <a:pt x="9943" y="31926"/>
                  </a:lnTo>
                  <a:lnTo>
                    <a:pt x="16590" y="30064"/>
                  </a:lnTo>
                  <a:lnTo>
                    <a:pt x="29257" y="26899"/>
                  </a:lnTo>
                  <a:lnTo>
                    <a:pt x="43065" y="23051"/>
                  </a:lnTo>
                  <a:lnTo>
                    <a:pt x="71611" y="15941"/>
                  </a:lnTo>
                  <a:lnTo>
                    <a:pt x="92433" y="9117"/>
                  </a:lnTo>
                  <a:lnTo>
                    <a:pt x="107027" y="5612"/>
                  </a:lnTo>
                  <a:lnTo>
                    <a:pt x="121444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SMARTInkShape-44"/>
            <p:cNvSpPr/>
            <p:nvPr/>
          </p:nvSpPr>
          <p:spPr>
            <a:xfrm>
              <a:off x="7787210" y="5799932"/>
              <a:ext cx="106635" cy="22225"/>
            </a:xfrm>
            <a:custGeom>
              <a:avLst/>
              <a:gdLst/>
              <a:ahLst/>
              <a:cxnLst/>
              <a:rect l="0" t="0" r="0" b="0"/>
              <a:pathLst>
                <a:path w="107157" h="21432">
                  <a:moveTo>
                    <a:pt x="0" y="21431"/>
                  </a:moveTo>
                  <a:lnTo>
                    <a:pt x="30528" y="21431"/>
                  </a:lnTo>
                  <a:lnTo>
                    <a:pt x="50585" y="21431"/>
                  </a:lnTo>
                  <a:lnTo>
                    <a:pt x="85800" y="8006"/>
                  </a:lnTo>
                  <a:lnTo>
                    <a:pt x="10715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169" name="SMARTInkShape-45"/>
          <p:cNvSpPr/>
          <p:nvPr/>
        </p:nvSpPr>
        <p:spPr>
          <a:xfrm>
            <a:off x="8394700" y="5737225"/>
            <a:ext cx="57150" cy="55563"/>
          </a:xfrm>
          <a:custGeom>
            <a:avLst/>
            <a:gdLst/>
            <a:ahLst/>
            <a:cxnLst/>
            <a:rect l="0" t="0" r="0" b="0"/>
            <a:pathLst>
              <a:path w="57112" h="56731">
                <a:moveTo>
                  <a:pt x="57111" y="6850"/>
                </a:moveTo>
                <a:lnTo>
                  <a:pt x="50960" y="6850"/>
                </a:lnTo>
                <a:lnTo>
                  <a:pt x="43904" y="699"/>
                </a:lnTo>
                <a:lnTo>
                  <a:pt x="39352" y="0"/>
                </a:lnTo>
                <a:lnTo>
                  <a:pt x="35196" y="1954"/>
                </a:lnTo>
                <a:lnTo>
                  <a:pt x="12833" y="16506"/>
                </a:lnTo>
                <a:lnTo>
                  <a:pt x="5010" y="27350"/>
                </a:lnTo>
                <a:lnTo>
                  <a:pt x="1457" y="36825"/>
                </a:lnTo>
                <a:lnTo>
                  <a:pt x="0" y="55420"/>
                </a:lnTo>
                <a:lnTo>
                  <a:pt x="781" y="55899"/>
                </a:lnTo>
                <a:lnTo>
                  <a:pt x="13700" y="56730"/>
                </a:lnTo>
                <a:lnTo>
                  <a:pt x="20090" y="54684"/>
                </a:lnTo>
                <a:lnTo>
                  <a:pt x="25576" y="51922"/>
                </a:lnTo>
                <a:lnTo>
                  <a:pt x="30660" y="50695"/>
                </a:lnTo>
                <a:lnTo>
                  <a:pt x="32334" y="49574"/>
                </a:lnTo>
                <a:lnTo>
                  <a:pt x="33449" y="48032"/>
                </a:lnTo>
                <a:lnTo>
                  <a:pt x="35482" y="44204"/>
                </a:lnTo>
                <a:lnTo>
                  <a:pt x="40296" y="37585"/>
                </a:lnTo>
                <a:lnTo>
                  <a:pt x="42491" y="29663"/>
                </a:lnTo>
                <a:lnTo>
                  <a:pt x="35966" y="21468"/>
                </a:lnTo>
                <a:lnTo>
                  <a:pt x="24833" y="21140"/>
                </a:lnTo>
                <a:lnTo>
                  <a:pt x="23686" y="21933"/>
                </a:lnTo>
                <a:lnTo>
                  <a:pt x="22922" y="23255"/>
                </a:lnTo>
                <a:lnTo>
                  <a:pt x="21395" y="28273"/>
                </a:lnTo>
                <a:lnTo>
                  <a:pt x="35680" y="28281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61" name="SMARTInkShape-Group15"/>
          <p:cNvGrpSpPr>
            <a:grpSpLocks/>
          </p:cNvGrpSpPr>
          <p:nvPr/>
        </p:nvGrpSpPr>
        <p:grpSpPr bwMode="auto">
          <a:xfrm>
            <a:off x="8380413" y="5221288"/>
            <a:ext cx="598487" cy="1192212"/>
            <a:chOff x="8380707" y="5222081"/>
            <a:chExt cx="598951" cy="1191857"/>
          </a:xfrm>
        </p:grpSpPr>
        <p:sp>
          <p:nvSpPr>
            <p:cNvPr id="40" name="SMARTInkShape-46"/>
            <p:cNvSpPr/>
            <p:nvPr/>
          </p:nvSpPr>
          <p:spPr>
            <a:xfrm>
              <a:off x="8380707" y="5707711"/>
              <a:ext cx="284382" cy="706227"/>
            </a:xfrm>
            <a:custGeom>
              <a:avLst/>
              <a:gdLst/>
              <a:ahLst/>
              <a:cxnLst/>
              <a:rect l="0" t="0" r="0" b="0"/>
              <a:pathLst>
                <a:path w="284662" h="706054">
                  <a:moveTo>
                    <a:pt x="27487" y="21404"/>
                  </a:moveTo>
                  <a:lnTo>
                    <a:pt x="27487" y="17611"/>
                  </a:lnTo>
                  <a:lnTo>
                    <a:pt x="26693" y="16494"/>
                  </a:lnTo>
                  <a:lnTo>
                    <a:pt x="25370" y="15749"/>
                  </a:lnTo>
                  <a:lnTo>
                    <a:pt x="23694" y="15253"/>
                  </a:lnTo>
                  <a:lnTo>
                    <a:pt x="22577" y="14128"/>
                  </a:lnTo>
                  <a:lnTo>
                    <a:pt x="21336" y="10762"/>
                  </a:lnTo>
                  <a:lnTo>
                    <a:pt x="20211" y="9546"/>
                  </a:lnTo>
                  <a:lnTo>
                    <a:pt x="16845" y="8196"/>
                  </a:lnTo>
                  <a:lnTo>
                    <a:pt x="15630" y="7042"/>
                  </a:lnTo>
                  <a:lnTo>
                    <a:pt x="14280" y="3643"/>
                  </a:lnTo>
                  <a:lnTo>
                    <a:pt x="13126" y="2420"/>
                  </a:lnTo>
                  <a:lnTo>
                    <a:pt x="7143" y="294"/>
                  </a:lnTo>
                  <a:lnTo>
                    <a:pt x="0" y="0"/>
                  </a:lnTo>
                  <a:lnTo>
                    <a:pt x="1512" y="2102"/>
                  </a:lnTo>
                  <a:lnTo>
                    <a:pt x="3026" y="3773"/>
                  </a:lnTo>
                  <a:lnTo>
                    <a:pt x="6826" y="5631"/>
                  </a:lnTo>
                  <a:lnTo>
                    <a:pt x="8951" y="6125"/>
                  </a:lnTo>
                  <a:lnTo>
                    <a:pt x="10367" y="7250"/>
                  </a:lnTo>
                  <a:lnTo>
                    <a:pt x="23032" y="23883"/>
                  </a:lnTo>
                  <a:lnTo>
                    <a:pt x="43190" y="44232"/>
                  </a:lnTo>
                  <a:lnTo>
                    <a:pt x="46372" y="51657"/>
                  </a:lnTo>
                  <a:lnTo>
                    <a:pt x="52208" y="69360"/>
                  </a:lnTo>
                  <a:lnTo>
                    <a:pt x="66863" y="92884"/>
                  </a:lnTo>
                  <a:lnTo>
                    <a:pt x="70387" y="103179"/>
                  </a:lnTo>
                  <a:lnTo>
                    <a:pt x="86239" y="136124"/>
                  </a:lnTo>
                  <a:lnTo>
                    <a:pt x="96389" y="169271"/>
                  </a:lnTo>
                  <a:lnTo>
                    <a:pt x="106038" y="199572"/>
                  </a:lnTo>
                  <a:lnTo>
                    <a:pt x="113202" y="225536"/>
                  </a:lnTo>
                  <a:lnTo>
                    <a:pt x="120352" y="256248"/>
                  </a:lnTo>
                  <a:lnTo>
                    <a:pt x="127498" y="285456"/>
                  </a:lnTo>
                  <a:lnTo>
                    <a:pt x="136759" y="314218"/>
                  </a:lnTo>
                  <a:lnTo>
                    <a:pt x="147441" y="342849"/>
                  </a:lnTo>
                  <a:lnTo>
                    <a:pt x="155633" y="371440"/>
                  </a:lnTo>
                  <a:lnTo>
                    <a:pt x="163087" y="400021"/>
                  </a:lnTo>
                  <a:lnTo>
                    <a:pt x="170323" y="428596"/>
                  </a:lnTo>
                  <a:lnTo>
                    <a:pt x="179611" y="457172"/>
                  </a:lnTo>
                  <a:lnTo>
                    <a:pt x="190300" y="485747"/>
                  </a:lnTo>
                  <a:lnTo>
                    <a:pt x="201023" y="520055"/>
                  </a:lnTo>
                  <a:lnTo>
                    <a:pt x="211579" y="554672"/>
                  </a:lnTo>
                  <a:lnTo>
                    <a:pt x="226011" y="585264"/>
                  </a:lnTo>
                  <a:lnTo>
                    <a:pt x="239220" y="620619"/>
                  </a:lnTo>
                  <a:lnTo>
                    <a:pt x="248904" y="640153"/>
                  </a:lnTo>
                  <a:lnTo>
                    <a:pt x="260051" y="659362"/>
                  </a:lnTo>
                  <a:lnTo>
                    <a:pt x="262812" y="669731"/>
                  </a:lnTo>
                  <a:lnTo>
                    <a:pt x="270069" y="678288"/>
                  </a:lnTo>
                  <a:lnTo>
                    <a:pt x="276498" y="678598"/>
                  </a:lnTo>
                  <a:lnTo>
                    <a:pt x="276838" y="677815"/>
                  </a:lnTo>
                  <a:lnTo>
                    <a:pt x="283169" y="642266"/>
                  </a:lnTo>
                  <a:lnTo>
                    <a:pt x="284531" y="612161"/>
                  </a:lnTo>
                  <a:lnTo>
                    <a:pt x="284645" y="578330"/>
                  </a:lnTo>
                  <a:lnTo>
                    <a:pt x="284659" y="547868"/>
                  </a:lnTo>
                  <a:lnTo>
                    <a:pt x="284661" y="515304"/>
                  </a:lnTo>
                  <a:lnTo>
                    <a:pt x="283868" y="485941"/>
                  </a:lnTo>
                  <a:lnTo>
                    <a:pt x="278511" y="453846"/>
                  </a:lnTo>
                  <a:lnTo>
                    <a:pt x="277526" y="428856"/>
                  </a:lnTo>
                  <a:lnTo>
                    <a:pt x="273728" y="436259"/>
                  </a:lnTo>
                  <a:lnTo>
                    <a:pt x="270816" y="467442"/>
                  </a:lnTo>
                  <a:lnTo>
                    <a:pt x="270461" y="503033"/>
                  </a:lnTo>
                  <a:lnTo>
                    <a:pt x="270413" y="525974"/>
                  </a:lnTo>
                  <a:lnTo>
                    <a:pt x="272502" y="561431"/>
                  </a:lnTo>
                  <a:lnTo>
                    <a:pt x="276032" y="592045"/>
                  </a:lnTo>
                  <a:lnTo>
                    <a:pt x="277078" y="621224"/>
                  </a:lnTo>
                  <a:lnTo>
                    <a:pt x="277431" y="655736"/>
                  </a:lnTo>
                  <a:lnTo>
                    <a:pt x="279596" y="666602"/>
                  </a:lnTo>
                  <a:lnTo>
                    <a:pt x="282410" y="674871"/>
                  </a:lnTo>
                  <a:lnTo>
                    <a:pt x="283661" y="683837"/>
                  </a:lnTo>
                  <a:lnTo>
                    <a:pt x="282101" y="690998"/>
                  </a:lnTo>
                  <a:lnTo>
                    <a:pt x="278423" y="698270"/>
                  </a:lnTo>
                  <a:lnTo>
                    <a:pt x="270201" y="703322"/>
                  </a:lnTo>
                  <a:lnTo>
                    <a:pt x="261503" y="706053"/>
                  </a:lnTo>
                  <a:lnTo>
                    <a:pt x="254261" y="704576"/>
                  </a:lnTo>
                  <a:lnTo>
                    <a:pt x="221697" y="692686"/>
                  </a:lnTo>
                  <a:lnTo>
                    <a:pt x="186255" y="672954"/>
                  </a:lnTo>
                  <a:lnTo>
                    <a:pt x="154098" y="649555"/>
                  </a:lnTo>
                  <a:lnTo>
                    <a:pt x="119688" y="620479"/>
                  </a:lnTo>
                  <a:lnTo>
                    <a:pt x="113212" y="61433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SMARTInkShape-47"/>
            <p:cNvSpPr/>
            <p:nvPr/>
          </p:nvSpPr>
          <p:spPr>
            <a:xfrm>
              <a:off x="8536403" y="5301432"/>
              <a:ext cx="85791" cy="277729"/>
            </a:xfrm>
            <a:custGeom>
              <a:avLst/>
              <a:gdLst/>
              <a:ahLst/>
              <a:cxnLst/>
              <a:rect l="0" t="0" r="0" b="0"/>
              <a:pathLst>
                <a:path w="85726" h="278607">
                  <a:moveTo>
                    <a:pt x="85725" y="0"/>
                  </a:moveTo>
                  <a:lnTo>
                    <a:pt x="79574" y="0"/>
                  </a:lnTo>
                  <a:lnTo>
                    <a:pt x="79243" y="793"/>
                  </a:lnTo>
                  <a:lnTo>
                    <a:pt x="78876" y="3792"/>
                  </a:lnTo>
                  <a:lnTo>
                    <a:pt x="76596" y="7770"/>
                  </a:lnTo>
                  <a:lnTo>
                    <a:pt x="68664" y="20584"/>
                  </a:lnTo>
                  <a:lnTo>
                    <a:pt x="57098" y="52951"/>
                  </a:lnTo>
                  <a:lnTo>
                    <a:pt x="49991" y="81570"/>
                  </a:lnTo>
                  <a:lnTo>
                    <a:pt x="45237" y="104516"/>
                  </a:lnTo>
                  <a:lnTo>
                    <a:pt x="40478" y="130588"/>
                  </a:lnTo>
                  <a:lnTo>
                    <a:pt x="33601" y="158051"/>
                  </a:lnTo>
                  <a:lnTo>
                    <a:pt x="26047" y="185339"/>
                  </a:lnTo>
                  <a:lnTo>
                    <a:pt x="20043" y="210695"/>
                  </a:lnTo>
                  <a:lnTo>
                    <a:pt x="12201" y="239699"/>
                  </a:lnTo>
                  <a:lnTo>
                    <a:pt x="1437" y="274093"/>
                  </a:lnTo>
                  <a:lnTo>
                    <a:pt x="0" y="27860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SMARTInkShape-48"/>
            <p:cNvSpPr/>
            <p:nvPr/>
          </p:nvSpPr>
          <p:spPr>
            <a:xfrm>
              <a:off x="8615839" y="5222081"/>
              <a:ext cx="192236" cy="57133"/>
            </a:xfrm>
            <a:custGeom>
              <a:avLst/>
              <a:gdLst/>
              <a:ahLst/>
              <a:cxnLst/>
              <a:rect l="0" t="0" r="0" b="0"/>
              <a:pathLst>
                <a:path w="192882" h="57151">
                  <a:moveTo>
                    <a:pt x="0" y="57150"/>
                  </a:moveTo>
                  <a:lnTo>
                    <a:pt x="31063" y="55033"/>
                  </a:lnTo>
                  <a:lnTo>
                    <a:pt x="65415" y="44966"/>
                  </a:lnTo>
                  <a:lnTo>
                    <a:pt x="92318" y="38018"/>
                  </a:lnTo>
                  <a:lnTo>
                    <a:pt x="123485" y="30139"/>
                  </a:lnTo>
                  <a:lnTo>
                    <a:pt x="156154" y="15773"/>
                  </a:lnTo>
                  <a:lnTo>
                    <a:pt x="192881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73" name="SMARTInkShape-49"/>
            <p:cNvSpPr/>
            <p:nvPr/>
          </p:nvSpPr>
          <p:spPr>
            <a:xfrm>
              <a:off x="8550701" y="5393480"/>
              <a:ext cx="128688" cy="22218"/>
            </a:xfrm>
            <a:custGeom>
              <a:avLst/>
              <a:gdLst/>
              <a:ahLst/>
              <a:cxnLst/>
              <a:rect l="0" t="0" r="0" b="0"/>
              <a:pathLst>
                <a:path w="128588" h="21433">
                  <a:moveTo>
                    <a:pt x="0" y="21432"/>
                  </a:moveTo>
                  <a:lnTo>
                    <a:pt x="30539" y="20638"/>
                  </a:lnTo>
                  <a:lnTo>
                    <a:pt x="64552" y="15281"/>
                  </a:lnTo>
                  <a:lnTo>
                    <a:pt x="97829" y="8780"/>
                  </a:lnTo>
                  <a:lnTo>
                    <a:pt x="12858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74" name="SMARTInkShape-50"/>
            <p:cNvSpPr/>
            <p:nvPr/>
          </p:nvSpPr>
          <p:spPr>
            <a:xfrm>
              <a:off x="8644436" y="5418872"/>
              <a:ext cx="335222" cy="196791"/>
            </a:xfrm>
            <a:custGeom>
              <a:avLst/>
              <a:gdLst/>
              <a:ahLst/>
              <a:cxnLst/>
              <a:rect l="0" t="0" r="0" b="0"/>
              <a:pathLst>
                <a:path w="335720" h="195772">
                  <a:moveTo>
                    <a:pt x="0" y="195771"/>
                  </a:moveTo>
                  <a:lnTo>
                    <a:pt x="3792" y="195771"/>
                  </a:lnTo>
                  <a:lnTo>
                    <a:pt x="26735" y="185828"/>
                  </a:lnTo>
                  <a:lnTo>
                    <a:pt x="58608" y="161978"/>
                  </a:lnTo>
                  <a:lnTo>
                    <a:pt x="90944" y="132906"/>
                  </a:lnTo>
                  <a:lnTo>
                    <a:pt x="122301" y="108166"/>
                  </a:lnTo>
                  <a:lnTo>
                    <a:pt x="127910" y="105242"/>
                  </a:lnTo>
                  <a:lnTo>
                    <a:pt x="130516" y="104461"/>
                  </a:lnTo>
                  <a:lnTo>
                    <a:pt x="133049" y="104735"/>
                  </a:lnTo>
                  <a:lnTo>
                    <a:pt x="137979" y="107156"/>
                  </a:lnTo>
                  <a:lnTo>
                    <a:pt x="139610" y="108913"/>
                  </a:lnTo>
                  <a:lnTo>
                    <a:pt x="141424" y="112982"/>
                  </a:lnTo>
                  <a:lnTo>
                    <a:pt x="140113" y="119553"/>
                  </a:lnTo>
                  <a:lnTo>
                    <a:pt x="137029" y="132177"/>
                  </a:lnTo>
                  <a:lnTo>
                    <a:pt x="135807" y="164855"/>
                  </a:lnTo>
                  <a:lnTo>
                    <a:pt x="137881" y="172241"/>
                  </a:lnTo>
                  <a:lnTo>
                    <a:pt x="140655" y="178169"/>
                  </a:lnTo>
                  <a:lnTo>
                    <a:pt x="141888" y="183450"/>
                  </a:lnTo>
                  <a:lnTo>
                    <a:pt x="143011" y="185175"/>
                  </a:lnTo>
                  <a:lnTo>
                    <a:pt x="144553" y="186326"/>
                  </a:lnTo>
                  <a:lnTo>
                    <a:pt x="146374" y="187093"/>
                  </a:lnTo>
                  <a:lnTo>
                    <a:pt x="148383" y="186811"/>
                  </a:lnTo>
                  <a:lnTo>
                    <a:pt x="157309" y="182771"/>
                  </a:lnTo>
                  <a:lnTo>
                    <a:pt x="159642" y="182341"/>
                  </a:lnTo>
                  <a:lnTo>
                    <a:pt x="166716" y="177945"/>
                  </a:lnTo>
                  <a:lnTo>
                    <a:pt x="196981" y="154475"/>
                  </a:lnTo>
                  <a:lnTo>
                    <a:pt x="220037" y="118981"/>
                  </a:lnTo>
                  <a:lnTo>
                    <a:pt x="221419" y="110386"/>
                  </a:lnTo>
                  <a:lnTo>
                    <a:pt x="221453" y="120019"/>
                  </a:lnTo>
                  <a:lnTo>
                    <a:pt x="219338" y="124532"/>
                  </a:lnTo>
                  <a:lnTo>
                    <a:pt x="217663" y="126847"/>
                  </a:lnTo>
                  <a:lnTo>
                    <a:pt x="217340" y="129184"/>
                  </a:lnTo>
                  <a:lnTo>
                    <a:pt x="221249" y="145791"/>
                  </a:lnTo>
                  <a:lnTo>
                    <a:pt x="222905" y="148163"/>
                  </a:lnTo>
                  <a:lnTo>
                    <a:pt x="225597" y="149745"/>
                  </a:lnTo>
                  <a:lnTo>
                    <a:pt x="235995" y="152492"/>
                  </a:lnTo>
                  <a:lnTo>
                    <a:pt x="242734" y="152723"/>
                  </a:lnTo>
                  <a:lnTo>
                    <a:pt x="255454" y="149061"/>
                  </a:lnTo>
                  <a:lnTo>
                    <a:pt x="265484" y="142949"/>
                  </a:lnTo>
                  <a:lnTo>
                    <a:pt x="280894" y="128069"/>
                  </a:lnTo>
                  <a:lnTo>
                    <a:pt x="305547" y="93581"/>
                  </a:lnTo>
                  <a:lnTo>
                    <a:pt x="318872" y="60546"/>
                  </a:lnTo>
                  <a:lnTo>
                    <a:pt x="332562" y="29336"/>
                  </a:lnTo>
                  <a:lnTo>
                    <a:pt x="335673" y="0"/>
                  </a:lnTo>
                  <a:lnTo>
                    <a:pt x="335719" y="1076"/>
                  </a:lnTo>
                  <a:lnTo>
                    <a:pt x="330839" y="9028"/>
                  </a:lnTo>
                  <a:lnTo>
                    <a:pt x="323898" y="39878"/>
                  </a:lnTo>
                  <a:lnTo>
                    <a:pt x="317996" y="74494"/>
                  </a:lnTo>
                  <a:lnTo>
                    <a:pt x="314325" y="8861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75" name="SMARTInkShape-51"/>
            <p:cNvSpPr/>
            <p:nvPr/>
          </p:nvSpPr>
          <p:spPr>
            <a:xfrm>
              <a:off x="8922464" y="5464896"/>
              <a:ext cx="36541" cy="50785"/>
            </a:xfrm>
            <a:custGeom>
              <a:avLst/>
              <a:gdLst/>
              <a:ahLst/>
              <a:cxnLst/>
              <a:rect l="0" t="0" r="0" b="0"/>
              <a:pathLst>
                <a:path w="35720" h="50007">
                  <a:moveTo>
                    <a:pt x="0" y="50006"/>
                  </a:moveTo>
                  <a:lnTo>
                    <a:pt x="0" y="26364"/>
                  </a:lnTo>
                  <a:lnTo>
                    <a:pt x="2117" y="21507"/>
                  </a:lnTo>
                  <a:lnTo>
                    <a:pt x="3793" y="19100"/>
                  </a:lnTo>
                  <a:lnTo>
                    <a:pt x="7771" y="16426"/>
                  </a:lnTo>
                  <a:lnTo>
                    <a:pt x="12184" y="14444"/>
                  </a:lnTo>
                  <a:lnTo>
                    <a:pt x="3571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76" name="SMARTInkShape-52"/>
            <p:cNvSpPr/>
            <p:nvPr/>
          </p:nvSpPr>
          <p:spPr>
            <a:xfrm>
              <a:off x="8879568" y="5572814"/>
              <a:ext cx="92146" cy="271382"/>
            </a:xfrm>
            <a:custGeom>
              <a:avLst/>
              <a:gdLst/>
              <a:ahLst/>
              <a:cxnLst/>
              <a:rect l="0" t="0" r="0" b="0"/>
              <a:pathLst>
                <a:path w="92542" h="271464">
                  <a:moveTo>
                    <a:pt x="64294" y="0"/>
                  </a:moveTo>
                  <a:lnTo>
                    <a:pt x="64294" y="27434"/>
                  </a:lnTo>
                  <a:lnTo>
                    <a:pt x="65088" y="30196"/>
                  </a:lnTo>
                  <a:lnTo>
                    <a:pt x="66411" y="32037"/>
                  </a:lnTo>
                  <a:lnTo>
                    <a:pt x="68087" y="33264"/>
                  </a:lnTo>
                  <a:lnTo>
                    <a:pt x="69204" y="34876"/>
                  </a:lnTo>
                  <a:lnTo>
                    <a:pt x="70445" y="38784"/>
                  </a:lnTo>
                  <a:lnTo>
                    <a:pt x="71570" y="40143"/>
                  </a:lnTo>
                  <a:lnTo>
                    <a:pt x="74936" y="41654"/>
                  </a:lnTo>
                  <a:lnTo>
                    <a:pt x="76151" y="42851"/>
                  </a:lnTo>
                  <a:lnTo>
                    <a:pt x="77501" y="46297"/>
                  </a:lnTo>
                  <a:lnTo>
                    <a:pt x="78655" y="47533"/>
                  </a:lnTo>
                  <a:lnTo>
                    <a:pt x="85403" y="49910"/>
                  </a:lnTo>
                  <a:lnTo>
                    <a:pt x="85717" y="63004"/>
                  </a:lnTo>
                  <a:lnTo>
                    <a:pt x="76906" y="85419"/>
                  </a:lnTo>
                  <a:lnTo>
                    <a:pt x="75082" y="87902"/>
                  </a:lnTo>
                  <a:lnTo>
                    <a:pt x="73058" y="94895"/>
                  </a:lnTo>
                  <a:lnTo>
                    <a:pt x="71364" y="102501"/>
                  </a:lnTo>
                  <a:lnTo>
                    <a:pt x="67966" y="108527"/>
                  </a:lnTo>
                  <a:lnTo>
                    <a:pt x="67536" y="111245"/>
                  </a:lnTo>
                  <a:lnTo>
                    <a:pt x="68043" y="113850"/>
                  </a:lnTo>
                  <a:lnTo>
                    <a:pt x="69929" y="119657"/>
                  </a:lnTo>
                  <a:lnTo>
                    <a:pt x="73256" y="136319"/>
                  </a:lnTo>
                  <a:lnTo>
                    <a:pt x="79120" y="148076"/>
                  </a:lnTo>
                  <a:lnTo>
                    <a:pt x="81322" y="151105"/>
                  </a:lnTo>
                  <a:lnTo>
                    <a:pt x="83768" y="158703"/>
                  </a:lnTo>
                  <a:lnTo>
                    <a:pt x="87262" y="171907"/>
                  </a:lnTo>
                  <a:lnTo>
                    <a:pt x="91208" y="185873"/>
                  </a:lnTo>
                  <a:lnTo>
                    <a:pt x="92541" y="204814"/>
                  </a:lnTo>
                  <a:lnTo>
                    <a:pt x="90606" y="212207"/>
                  </a:lnTo>
                  <a:lnTo>
                    <a:pt x="76068" y="237009"/>
                  </a:lnTo>
                  <a:lnTo>
                    <a:pt x="53847" y="252523"/>
                  </a:lnTo>
                  <a:lnTo>
                    <a:pt x="22128" y="264616"/>
                  </a:lnTo>
                  <a:lnTo>
                    <a:pt x="0" y="27146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178" name="SMARTInkShape-53"/>
          <p:cNvSpPr/>
          <p:nvPr/>
        </p:nvSpPr>
        <p:spPr>
          <a:xfrm>
            <a:off x="1530350" y="3929063"/>
            <a:ext cx="55563" cy="68262"/>
          </a:xfrm>
          <a:custGeom>
            <a:avLst/>
            <a:gdLst/>
            <a:ahLst/>
            <a:cxnLst/>
            <a:rect l="0" t="0" r="0" b="0"/>
            <a:pathLst>
              <a:path w="55715" h="68126">
                <a:moveTo>
                  <a:pt x="41426" y="7143"/>
                </a:moveTo>
                <a:lnTo>
                  <a:pt x="41426" y="992"/>
                </a:lnTo>
                <a:lnTo>
                  <a:pt x="40632" y="661"/>
                </a:lnTo>
                <a:lnTo>
                  <a:pt x="23648" y="0"/>
                </a:lnTo>
                <a:lnTo>
                  <a:pt x="22430" y="794"/>
                </a:lnTo>
                <a:lnTo>
                  <a:pt x="21618" y="2116"/>
                </a:lnTo>
                <a:lnTo>
                  <a:pt x="20476" y="7770"/>
                </a:lnTo>
                <a:lnTo>
                  <a:pt x="19997" y="40461"/>
                </a:lnTo>
                <a:lnTo>
                  <a:pt x="22112" y="43912"/>
                </a:lnTo>
                <a:lnTo>
                  <a:pt x="23788" y="45943"/>
                </a:lnTo>
                <a:lnTo>
                  <a:pt x="27766" y="48200"/>
                </a:lnTo>
                <a:lnTo>
                  <a:pt x="29938" y="48802"/>
                </a:lnTo>
                <a:lnTo>
                  <a:pt x="32180" y="48409"/>
                </a:lnTo>
                <a:lnTo>
                  <a:pt x="40052" y="43749"/>
                </a:lnTo>
                <a:lnTo>
                  <a:pt x="44811" y="39333"/>
                </a:lnTo>
                <a:lnTo>
                  <a:pt x="46899" y="35208"/>
                </a:lnTo>
                <a:lnTo>
                  <a:pt x="47456" y="32997"/>
                </a:lnTo>
                <a:lnTo>
                  <a:pt x="54077" y="21386"/>
                </a:lnTo>
                <a:lnTo>
                  <a:pt x="55390" y="11897"/>
                </a:lnTo>
                <a:lnTo>
                  <a:pt x="54704" y="10312"/>
                </a:lnTo>
                <a:lnTo>
                  <a:pt x="53453" y="9256"/>
                </a:lnTo>
                <a:lnTo>
                  <a:pt x="49946" y="8082"/>
                </a:lnTo>
                <a:lnTo>
                  <a:pt x="45742" y="7561"/>
                </a:lnTo>
                <a:lnTo>
                  <a:pt x="41228" y="9445"/>
                </a:lnTo>
                <a:lnTo>
                  <a:pt x="18595" y="23946"/>
                </a:lnTo>
                <a:lnTo>
                  <a:pt x="1796" y="46970"/>
                </a:lnTo>
                <a:lnTo>
                  <a:pt x="0" y="52096"/>
                </a:lnTo>
                <a:lnTo>
                  <a:pt x="315" y="54574"/>
                </a:lnTo>
                <a:lnTo>
                  <a:pt x="2782" y="59445"/>
                </a:lnTo>
                <a:lnTo>
                  <a:pt x="4551" y="61061"/>
                </a:lnTo>
                <a:lnTo>
                  <a:pt x="15393" y="67660"/>
                </a:lnTo>
                <a:lnTo>
                  <a:pt x="18515" y="68125"/>
                </a:lnTo>
                <a:lnTo>
                  <a:pt x="30492" y="64988"/>
                </a:lnTo>
                <a:lnTo>
                  <a:pt x="39477" y="61162"/>
                </a:lnTo>
                <a:lnTo>
                  <a:pt x="46645" y="54700"/>
                </a:lnTo>
                <a:lnTo>
                  <a:pt x="55714" y="4286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63" name="SMARTInkShape-Group17"/>
          <p:cNvGrpSpPr>
            <a:grpSpLocks/>
          </p:cNvGrpSpPr>
          <p:nvPr/>
        </p:nvGrpSpPr>
        <p:grpSpPr bwMode="auto">
          <a:xfrm>
            <a:off x="1000125" y="2744788"/>
            <a:ext cx="1185863" cy="360362"/>
            <a:chOff x="1000125" y="2744280"/>
            <a:chExt cx="1185864" cy="360198"/>
          </a:xfrm>
        </p:grpSpPr>
        <p:sp>
          <p:nvSpPr>
            <p:cNvPr id="6179" name="SMARTInkShape-54"/>
            <p:cNvSpPr/>
            <p:nvPr/>
          </p:nvSpPr>
          <p:spPr>
            <a:xfrm>
              <a:off x="1000125" y="2864875"/>
              <a:ext cx="50800" cy="239603"/>
            </a:xfrm>
            <a:custGeom>
              <a:avLst/>
              <a:gdLst/>
              <a:ahLst/>
              <a:cxnLst/>
              <a:rect l="0" t="0" r="0" b="0"/>
              <a:pathLst>
                <a:path w="50007" h="239834">
                  <a:moveTo>
                    <a:pt x="50006" y="0"/>
                  </a:moveTo>
                  <a:lnTo>
                    <a:pt x="46214" y="3792"/>
                  </a:lnTo>
                  <a:lnTo>
                    <a:pt x="44352" y="9887"/>
                  </a:lnTo>
                  <a:lnTo>
                    <a:pt x="41187" y="22244"/>
                  </a:lnTo>
                  <a:lnTo>
                    <a:pt x="38149" y="32111"/>
                  </a:lnTo>
                  <a:lnTo>
                    <a:pt x="32246" y="64759"/>
                  </a:lnTo>
                  <a:lnTo>
                    <a:pt x="25870" y="93448"/>
                  </a:lnTo>
                  <a:lnTo>
                    <a:pt x="18954" y="123291"/>
                  </a:lnTo>
                  <a:lnTo>
                    <a:pt x="11878" y="156034"/>
                  </a:lnTo>
                  <a:lnTo>
                    <a:pt x="4754" y="187078"/>
                  </a:lnTo>
                  <a:lnTo>
                    <a:pt x="939" y="219516"/>
                  </a:lnTo>
                  <a:lnTo>
                    <a:pt x="82" y="239833"/>
                  </a:lnTo>
                  <a:lnTo>
                    <a:pt x="0" y="2357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80" name="SMARTInkShape-55"/>
            <p:cNvSpPr/>
            <p:nvPr/>
          </p:nvSpPr>
          <p:spPr>
            <a:xfrm>
              <a:off x="1008063" y="2856941"/>
              <a:ext cx="214312" cy="28562"/>
            </a:xfrm>
            <a:custGeom>
              <a:avLst/>
              <a:gdLst/>
              <a:ahLst/>
              <a:cxnLst/>
              <a:rect l="0" t="0" r="0" b="0"/>
              <a:pathLst>
                <a:path w="214313" h="28378">
                  <a:moveTo>
                    <a:pt x="0" y="28377"/>
                  </a:moveTo>
                  <a:lnTo>
                    <a:pt x="0" y="24585"/>
                  </a:lnTo>
                  <a:lnTo>
                    <a:pt x="794" y="23467"/>
                  </a:lnTo>
                  <a:lnTo>
                    <a:pt x="2116" y="22723"/>
                  </a:lnTo>
                  <a:lnTo>
                    <a:pt x="3792" y="22226"/>
                  </a:lnTo>
                  <a:lnTo>
                    <a:pt x="12979" y="16520"/>
                  </a:lnTo>
                  <a:lnTo>
                    <a:pt x="45181" y="8577"/>
                  </a:lnTo>
                  <a:lnTo>
                    <a:pt x="79680" y="7160"/>
                  </a:lnTo>
                  <a:lnTo>
                    <a:pt x="112871" y="4871"/>
                  </a:lnTo>
                  <a:lnTo>
                    <a:pt x="146385" y="803"/>
                  </a:lnTo>
                  <a:lnTo>
                    <a:pt x="177876" y="0"/>
                  </a:lnTo>
                  <a:lnTo>
                    <a:pt x="198225" y="654"/>
                  </a:lnTo>
                  <a:lnTo>
                    <a:pt x="214312" y="694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81" name="SMARTInkShape-56"/>
            <p:cNvSpPr/>
            <p:nvPr/>
          </p:nvSpPr>
          <p:spPr>
            <a:xfrm>
              <a:off x="1020763" y="2964842"/>
              <a:ext cx="165100" cy="28562"/>
            </a:xfrm>
            <a:custGeom>
              <a:avLst/>
              <a:gdLst/>
              <a:ahLst/>
              <a:cxnLst/>
              <a:rect l="0" t="0" r="0" b="0"/>
              <a:pathLst>
                <a:path w="164308" h="28576">
                  <a:moveTo>
                    <a:pt x="0" y="28575"/>
                  </a:moveTo>
                  <a:lnTo>
                    <a:pt x="17888" y="27782"/>
                  </a:lnTo>
                  <a:lnTo>
                    <a:pt x="44434" y="22424"/>
                  </a:lnTo>
                  <a:lnTo>
                    <a:pt x="76658" y="20834"/>
                  </a:lnTo>
                  <a:lnTo>
                    <a:pt x="108893" y="13699"/>
                  </a:lnTo>
                  <a:lnTo>
                    <a:pt x="136246" y="6970"/>
                  </a:lnTo>
                  <a:lnTo>
                    <a:pt x="16430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82" name="SMARTInkShape-57"/>
            <p:cNvSpPr/>
            <p:nvPr/>
          </p:nvSpPr>
          <p:spPr>
            <a:xfrm>
              <a:off x="1263650" y="2885503"/>
              <a:ext cx="7938" cy="179306"/>
            </a:xfrm>
            <a:custGeom>
              <a:avLst/>
              <a:gdLst/>
              <a:ahLst/>
              <a:cxnLst/>
              <a:rect l="0" t="0" r="0" b="0"/>
              <a:pathLst>
                <a:path w="7145" h="178595">
                  <a:moveTo>
                    <a:pt x="7144" y="0"/>
                  </a:moveTo>
                  <a:lnTo>
                    <a:pt x="7144" y="30539"/>
                  </a:lnTo>
                  <a:lnTo>
                    <a:pt x="7144" y="59655"/>
                  </a:lnTo>
                  <a:lnTo>
                    <a:pt x="5027" y="86467"/>
                  </a:lnTo>
                  <a:lnTo>
                    <a:pt x="1489" y="116636"/>
                  </a:lnTo>
                  <a:lnTo>
                    <a:pt x="441" y="146478"/>
                  </a:lnTo>
                  <a:lnTo>
                    <a:pt x="0" y="17859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83" name="SMARTInkShape-58"/>
            <p:cNvSpPr/>
            <p:nvPr/>
          </p:nvSpPr>
          <p:spPr>
            <a:xfrm>
              <a:off x="1279525" y="2807751"/>
              <a:ext cx="90488" cy="242776"/>
            </a:xfrm>
            <a:custGeom>
              <a:avLst/>
              <a:gdLst/>
              <a:ahLst/>
              <a:cxnLst/>
              <a:rect l="0" t="0" r="0" b="0"/>
              <a:pathLst>
                <a:path w="90794" h="242793">
                  <a:moveTo>
                    <a:pt x="6603" y="14192"/>
                  </a:moveTo>
                  <a:lnTo>
                    <a:pt x="6603" y="10400"/>
                  </a:lnTo>
                  <a:lnTo>
                    <a:pt x="7397" y="9283"/>
                  </a:lnTo>
                  <a:lnTo>
                    <a:pt x="8720" y="8538"/>
                  </a:lnTo>
                  <a:lnTo>
                    <a:pt x="10395" y="8041"/>
                  </a:lnTo>
                  <a:lnTo>
                    <a:pt x="21076" y="1525"/>
                  </a:lnTo>
                  <a:lnTo>
                    <a:pt x="43721" y="0"/>
                  </a:lnTo>
                  <a:lnTo>
                    <a:pt x="55348" y="3725"/>
                  </a:lnTo>
                  <a:lnTo>
                    <a:pt x="65055" y="9856"/>
                  </a:lnTo>
                  <a:lnTo>
                    <a:pt x="67002" y="12889"/>
                  </a:lnTo>
                  <a:lnTo>
                    <a:pt x="69743" y="24742"/>
                  </a:lnTo>
                  <a:lnTo>
                    <a:pt x="69761" y="39102"/>
                  </a:lnTo>
                  <a:lnTo>
                    <a:pt x="66952" y="51457"/>
                  </a:lnTo>
                  <a:lnTo>
                    <a:pt x="44148" y="86758"/>
                  </a:lnTo>
                  <a:lnTo>
                    <a:pt x="20817" y="117264"/>
                  </a:lnTo>
                  <a:lnTo>
                    <a:pt x="12127" y="125089"/>
                  </a:lnTo>
                  <a:lnTo>
                    <a:pt x="3565" y="137626"/>
                  </a:lnTo>
                  <a:lnTo>
                    <a:pt x="676" y="146721"/>
                  </a:lnTo>
                  <a:lnTo>
                    <a:pt x="0" y="151940"/>
                  </a:lnTo>
                  <a:lnTo>
                    <a:pt x="614" y="153649"/>
                  </a:lnTo>
                  <a:lnTo>
                    <a:pt x="1816" y="154788"/>
                  </a:lnTo>
                  <a:lnTo>
                    <a:pt x="30786" y="168369"/>
                  </a:lnTo>
                  <a:lnTo>
                    <a:pt x="63775" y="178951"/>
                  </a:lnTo>
                  <a:lnTo>
                    <a:pt x="79015" y="188113"/>
                  </a:lnTo>
                  <a:lnTo>
                    <a:pt x="90793" y="198526"/>
                  </a:lnTo>
                  <a:lnTo>
                    <a:pt x="90511" y="199788"/>
                  </a:lnTo>
                  <a:lnTo>
                    <a:pt x="82250" y="209750"/>
                  </a:lnTo>
                  <a:lnTo>
                    <a:pt x="65170" y="223516"/>
                  </a:lnTo>
                  <a:lnTo>
                    <a:pt x="62316" y="227560"/>
                  </a:lnTo>
                  <a:lnTo>
                    <a:pt x="58826" y="230256"/>
                  </a:lnTo>
                  <a:lnTo>
                    <a:pt x="28034" y="24279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84" name="SMARTInkShape-59"/>
            <p:cNvSpPr/>
            <p:nvPr/>
          </p:nvSpPr>
          <p:spPr>
            <a:xfrm>
              <a:off x="1506538" y="2864875"/>
              <a:ext cx="30162" cy="192000"/>
            </a:xfrm>
            <a:custGeom>
              <a:avLst/>
              <a:gdLst/>
              <a:ahLst/>
              <a:cxnLst/>
              <a:rect l="0" t="0" r="0" b="0"/>
              <a:pathLst>
                <a:path w="28576" h="192882">
                  <a:moveTo>
                    <a:pt x="28575" y="0"/>
                  </a:moveTo>
                  <a:lnTo>
                    <a:pt x="27782" y="25629"/>
                  </a:lnTo>
                  <a:lnTo>
                    <a:pt x="22921" y="52952"/>
                  </a:lnTo>
                  <a:lnTo>
                    <a:pt x="19756" y="79454"/>
                  </a:lnTo>
                  <a:lnTo>
                    <a:pt x="13791" y="109531"/>
                  </a:lnTo>
                  <a:lnTo>
                    <a:pt x="6997" y="139345"/>
                  </a:lnTo>
                  <a:lnTo>
                    <a:pt x="922" y="172425"/>
                  </a:lnTo>
                  <a:lnTo>
                    <a:pt x="0" y="19288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85" name="SMARTInkShape-60"/>
            <p:cNvSpPr/>
            <p:nvPr/>
          </p:nvSpPr>
          <p:spPr>
            <a:xfrm>
              <a:off x="1535113" y="2804578"/>
              <a:ext cx="125412" cy="223735"/>
            </a:xfrm>
            <a:custGeom>
              <a:avLst/>
              <a:gdLst/>
              <a:ahLst/>
              <a:cxnLst/>
              <a:rect l="0" t="0" r="0" b="0"/>
              <a:pathLst>
                <a:path w="124341" h="223780">
                  <a:moveTo>
                    <a:pt x="0" y="53108"/>
                  </a:moveTo>
                  <a:lnTo>
                    <a:pt x="0" y="49316"/>
                  </a:lnTo>
                  <a:lnTo>
                    <a:pt x="9943" y="26372"/>
                  </a:lnTo>
                  <a:lnTo>
                    <a:pt x="16590" y="19265"/>
                  </a:lnTo>
                  <a:lnTo>
                    <a:pt x="47760" y="830"/>
                  </a:lnTo>
                  <a:lnTo>
                    <a:pt x="52478" y="0"/>
                  </a:lnTo>
                  <a:lnTo>
                    <a:pt x="61953" y="1194"/>
                  </a:lnTo>
                  <a:lnTo>
                    <a:pt x="76212" y="10121"/>
                  </a:lnTo>
                  <a:lnTo>
                    <a:pt x="100014" y="39745"/>
                  </a:lnTo>
                  <a:lnTo>
                    <a:pt x="112184" y="62642"/>
                  </a:lnTo>
                  <a:lnTo>
                    <a:pt x="120817" y="89535"/>
                  </a:lnTo>
                  <a:lnTo>
                    <a:pt x="124340" y="108191"/>
                  </a:lnTo>
                  <a:lnTo>
                    <a:pt x="121861" y="135751"/>
                  </a:lnTo>
                  <a:lnTo>
                    <a:pt x="111660" y="170354"/>
                  </a:lnTo>
                  <a:lnTo>
                    <a:pt x="100906" y="189712"/>
                  </a:lnTo>
                  <a:lnTo>
                    <a:pt x="90091" y="199281"/>
                  </a:lnTo>
                  <a:lnTo>
                    <a:pt x="61694" y="218642"/>
                  </a:lnTo>
                  <a:lnTo>
                    <a:pt x="35818" y="223779"/>
                  </a:lnTo>
                  <a:lnTo>
                    <a:pt x="14288" y="21741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86" name="SMARTInkShape-61"/>
            <p:cNvSpPr/>
            <p:nvPr/>
          </p:nvSpPr>
          <p:spPr>
            <a:xfrm>
              <a:off x="1749426" y="2936280"/>
              <a:ext cx="50800" cy="69818"/>
            </a:xfrm>
            <a:custGeom>
              <a:avLst/>
              <a:gdLst/>
              <a:ahLst/>
              <a:cxnLst/>
              <a:rect l="0" t="0" r="0" b="0"/>
              <a:pathLst>
                <a:path w="49704" h="69992">
                  <a:moveTo>
                    <a:pt x="0" y="0"/>
                  </a:moveTo>
                  <a:lnTo>
                    <a:pt x="3792" y="3793"/>
                  </a:lnTo>
                  <a:lnTo>
                    <a:pt x="5654" y="9888"/>
                  </a:lnTo>
                  <a:lnTo>
                    <a:pt x="8819" y="22245"/>
                  </a:lnTo>
                  <a:lnTo>
                    <a:pt x="21578" y="47961"/>
                  </a:lnTo>
                  <a:lnTo>
                    <a:pt x="32563" y="61643"/>
                  </a:lnTo>
                  <a:lnTo>
                    <a:pt x="34316" y="66555"/>
                  </a:lnTo>
                  <a:lnTo>
                    <a:pt x="35577" y="68183"/>
                  </a:lnTo>
                  <a:lnTo>
                    <a:pt x="39095" y="69991"/>
                  </a:lnTo>
                  <a:lnTo>
                    <a:pt x="40351" y="69680"/>
                  </a:lnTo>
                  <a:lnTo>
                    <a:pt x="41188" y="68678"/>
                  </a:lnTo>
                  <a:lnTo>
                    <a:pt x="42118" y="65449"/>
                  </a:lnTo>
                  <a:lnTo>
                    <a:pt x="43435" y="58374"/>
                  </a:lnTo>
                  <a:lnTo>
                    <a:pt x="48984" y="41427"/>
                  </a:lnTo>
                  <a:lnTo>
                    <a:pt x="49703" y="33618"/>
                  </a:lnTo>
                  <a:lnTo>
                    <a:pt x="43829" y="16716"/>
                  </a:lnTo>
                  <a:lnTo>
                    <a:pt x="42713" y="15907"/>
                  </a:lnTo>
                  <a:lnTo>
                    <a:pt x="39356" y="15007"/>
                  </a:lnTo>
                  <a:lnTo>
                    <a:pt x="33102" y="18841"/>
                  </a:lnTo>
                  <a:lnTo>
                    <a:pt x="19944" y="30445"/>
                  </a:lnTo>
                  <a:lnTo>
                    <a:pt x="16801" y="35491"/>
                  </a:lnTo>
                  <a:lnTo>
                    <a:pt x="14287" y="4286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87" name="SMARTInkShape-62"/>
            <p:cNvSpPr/>
            <p:nvPr/>
          </p:nvSpPr>
          <p:spPr>
            <a:xfrm>
              <a:off x="1943101" y="2744280"/>
              <a:ext cx="49213" cy="255471"/>
            </a:xfrm>
            <a:custGeom>
              <a:avLst/>
              <a:gdLst/>
              <a:ahLst/>
              <a:cxnLst/>
              <a:rect l="0" t="0" r="0" b="0"/>
              <a:pathLst>
                <a:path w="50007" h="256096">
                  <a:moveTo>
                    <a:pt x="50006" y="13208"/>
                  </a:moveTo>
                  <a:lnTo>
                    <a:pt x="50006" y="2566"/>
                  </a:lnTo>
                  <a:lnTo>
                    <a:pt x="49213" y="1350"/>
                  </a:lnTo>
                  <a:lnTo>
                    <a:pt x="47890" y="540"/>
                  </a:lnTo>
                  <a:lnTo>
                    <a:pt x="46214" y="0"/>
                  </a:lnTo>
                  <a:lnTo>
                    <a:pt x="45097" y="434"/>
                  </a:lnTo>
                  <a:lnTo>
                    <a:pt x="44352" y="1517"/>
                  </a:lnTo>
                  <a:lnTo>
                    <a:pt x="33007" y="29476"/>
                  </a:lnTo>
                  <a:lnTo>
                    <a:pt x="26096" y="57098"/>
                  </a:lnTo>
                  <a:lnTo>
                    <a:pt x="19021" y="90418"/>
                  </a:lnTo>
                  <a:lnTo>
                    <a:pt x="16391" y="115786"/>
                  </a:lnTo>
                  <a:lnTo>
                    <a:pt x="14429" y="142141"/>
                  </a:lnTo>
                  <a:lnTo>
                    <a:pt x="10911" y="167085"/>
                  </a:lnTo>
                  <a:lnTo>
                    <a:pt x="8818" y="191399"/>
                  </a:lnTo>
                  <a:lnTo>
                    <a:pt x="5523" y="225284"/>
                  </a:lnTo>
                  <a:lnTo>
                    <a:pt x="0" y="25609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88" name="SMARTInkShape-63"/>
            <p:cNvSpPr/>
            <p:nvPr/>
          </p:nvSpPr>
          <p:spPr>
            <a:xfrm>
              <a:off x="1892301" y="2871222"/>
              <a:ext cx="93663" cy="14280"/>
            </a:xfrm>
            <a:custGeom>
              <a:avLst/>
              <a:gdLst/>
              <a:ahLst/>
              <a:cxnLst/>
              <a:rect l="0" t="0" r="0" b="0"/>
              <a:pathLst>
                <a:path w="92870" h="14288">
                  <a:moveTo>
                    <a:pt x="0" y="14287"/>
                  </a:moveTo>
                  <a:lnTo>
                    <a:pt x="33550" y="14287"/>
                  </a:lnTo>
                  <a:lnTo>
                    <a:pt x="56948" y="12700"/>
                  </a:lnTo>
                  <a:lnTo>
                    <a:pt x="9286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89" name="SMARTInkShape-64"/>
            <p:cNvSpPr/>
            <p:nvPr/>
          </p:nvSpPr>
          <p:spPr>
            <a:xfrm>
              <a:off x="2120901" y="2771255"/>
              <a:ext cx="65088" cy="264992"/>
            </a:xfrm>
            <a:custGeom>
              <a:avLst/>
              <a:gdLst/>
              <a:ahLst/>
              <a:cxnLst/>
              <a:rect l="0" t="0" r="0" b="0"/>
              <a:pathLst>
                <a:path w="64295" h="264320">
                  <a:moveTo>
                    <a:pt x="64294" y="0"/>
                  </a:moveTo>
                  <a:lnTo>
                    <a:pt x="58590" y="14581"/>
                  </a:lnTo>
                  <a:lnTo>
                    <a:pt x="51315" y="48770"/>
                  </a:lnTo>
                  <a:lnTo>
                    <a:pt x="43709" y="80942"/>
                  </a:lnTo>
                  <a:lnTo>
                    <a:pt x="39458" y="99999"/>
                  </a:lnTo>
                  <a:lnTo>
                    <a:pt x="35036" y="120641"/>
                  </a:lnTo>
                  <a:lnTo>
                    <a:pt x="30501" y="142340"/>
                  </a:lnTo>
                  <a:lnTo>
                    <a:pt x="25097" y="165537"/>
                  </a:lnTo>
                  <a:lnTo>
                    <a:pt x="19112" y="189733"/>
                  </a:lnTo>
                  <a:lnTo>
                    <a:pt x="12741" y="214595"/>
                  </a:lnTo>
                  <a:lnTo>
                    <a:pt x="0" y="26431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64" name="SMARTInkShape-Group18"/>
          <p:cNvGrpSpPr>
            <a:grpSpLocks/>
          </p:cNvGrpSpPr>
          <p:nvPr/>
        </p:nvGrpSpPr>
        <p:grpSpPr bwMode="auto">
          <a:xfrm>
            <a:off x="1449388" y="3822700"/>
            <a:ext cx="979487" cy="660400"/>
            <a:chOff x="1450181" y="3822900"/>
            <a:chExt cx="978560" cy="660342"/>
          </a:xfrm>
        </p:grpSpPr>
        <p:sp>
          <p:nvSpPr>
            <p:cNvPr id="6191" name="SMARTInkShape-65"/>
            <p:cNvSpPr/>
            <p:nvPr/>
          </p:nvSpPr>
          <p:spPr>
            <a:xfrm>
              <a:off x="1650017" y="3907031"/>
              <a:ext cx="0" cy="7936"/>
            </a:xfrm>
            <a:custGeom>
              <a:avLst/>
              <a:gdLst/>
              <a:ahLst/>
              <a:cxnLst/>
              <a:rect l="0" t="0" r="0" b="0"/>
              <a:pathLst>
                <a:path w="1" h="7145">
                  <a:moveTo>
                    <a:pt x="0" y="0"/>
                  </a:moveTo>
                  <a:lnTo>
                    <a:pt x="0" y="71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92" name="SMARTInkShape-66"/>
            <p:cNvSpPr/>
            <p:nvPr/>
          </p:nvSpPr>
          <p:spPr>
            <a:xfrm>
              <a:off x="1650017" y="3822900"/>
              <a:ext cx="778724" cy="223818"/>
            </a:xfrm>
            <a:custGeom>
              <a:avLst/>
              <a:gdLst/>
              <a:ahLst/>
              <a:cxnLst/>
              <a:rect l="0" t="0" r="0" b="0"/>
              <a:pathLst>
                <a:path w="778535" h="223378">
                  <a:moveTo>
                    <a:pt x="0" y="91875"/>
                  </a:moveTo>
                  <a:lnTo>
                    <a:pt x="0" y="85025"/>
                  </a:lnTo>
                  <a:lnTo>
                    <a:pt x="0" y="91875"/>
                  </a:lnTo>
                  <a:lnTo>
                    <a:pt x="0" y="85724"/>
                  </a:lnTo>
                  <a:lnTo>
                    <a:pt x="0" y="91873"/>
                  </a:lnTo>
                  <a:lnTo>
                    <a:pt x="7144" y="84731"/>
                  </a:lnTo>
                  <a:lnTo>
                    <a:pt x="20351" y="84731"/>
                  </a:lnTo>
                  <a:lnTo>
                    <a:pt x="27488" y="78580"/>
                  </a:lnTo>
                  <a:lnTo>
                    <a:pt x="32045" y="77882"/>
                  </a:lnTo>
                  <a:lnTo>
                    <a:pt x="66678" y="77588"/>
                  </a:lnTo>
                  <a:lnTo>
                    <a:pt x="101999" y="77588"/>
                  </a:lnTo>
                  <a:lnTo>
                    <a:pt x="137030" y="77588"/>
                  </a:lnTo>
                  <a:lnTo>
                    <a:pt x="172516" y="84437"/>
                  </a:lnTo>
                  <a:lnTo>
                    <a:pt x="201814" y="85508"/>
                  </a:lnTo>
                  <a:lnTo>
                    <a:pt x="215842" y="90382"/>
                  </a:lnTo>
                  <a:lnTo>
                    <a:pt x="247740" y="91788"/>
                  </a:lnTo>
                  <a:lnTo>
                    <a:pt x="279051" y="91872"/>
                  </a:lnTo>
                  <a:lnTo>
                    <a:pt x="307387" y="92668"/>
                  </a:lnTo>
                  <a:lnTo>
                    <a:pt x="342773" y="98577"/>
                  </a:lnTo>
                  <a:lnTo>
                    <a:pt x="377118" y="98980"/>
                  </a:lnTo>
                  <a:lnTo>
                    <a:pt x="411869" y="99016"/>
                  </a:lnTo>
                  <a:lnTo>
                    <a:pt x="444316" y="99018"/>
                  </a:lnTo>
                  <a:lnTo>
                    <a:pt x="480023" y="99019"/>
                  </a:lnTo>
                  <a:lnTo>
                    <a:pt x="512256" y="99019"/>
                  </a:lnTo>
                  <a:lnTo>
                    <a:pt x="547964" y="99019"/>
                  </a:lnTo>
                  <a:lnTo>
                    <a:pt x="574740" y="99813"/>
                  </a:lnTo>
                  <a:lnTo>
                    <a:pt x="597622" y="105501"/>
                  </a:lnTo>
                  <a:lnTo>
                    <a:pt x="630960" y="106145"/>
                  </a:lnTo>
                  <a:lnTo>
                    <a:pt x="665729" y="106162"/>
                  </a:lnTo>
                  <a:lnTo>
                    <a:pt x="700084" y="106163"/>
                  </a:lnTo>
                  <a:lnTo>
                    <a:pt x="710606" y="106163"/>
                  </a:lnTo>
                  <a:lnTo>
                    <a:pt x="714817" y="108279"/>
                  </a:lnTo>
                  <a:lnTo>
                    <a:pt x="720195" y="112313"/>
                  </a:lnTo>
                  <a:lnTo>
                    <a:pt x="726961" y="113110"/>
                  </a:lnTo>
                  <a:lnTo>
                    <a:pt x="742853" y="113306"/>
                  </a:lnTo>
                  <a:lnTo>
                    <a:pt x="742931" y="117422"/>
                  </a:lnTo>
                  <a:lnTo>
                    <a:pt x="742950" y="109532"/>
                  </a:lnTo>
                  <a:lnTo>
                    <a:pt x="742157" y="108409"/>
                  </a:lnTo>
                  <a:lnTo>
                    <a:pt x="740834" y="107660"/>
                  </a:lnTo>
                  <a:lnTo>
                    <a:pt x="739158" y="107161"/>
                  </a:lnTo>
                  <a:lnTo>
                    <a:pt x="738041" y="106034"/>
                  </a:lnTo>
                  <a:lnTo>
                    <a:pt x="734131" y="98523"/>
                  </a:lnTo>
                  <a:lnTo>
                    <a:pt x="711965" y="75198"/>
                  </a:lnTo>
                  <a:lnTo>
                    <a:pt x="677562" y="53775"/>
                  </a:lnTo>
                  <a:lnTo>
                    <a:pt x="642802" y="34725"/>
                  </a:lnTo>
                  <a:lnTo>
                    <a:pt x="609592" y="18056"/>
                  </a:lnTo>
                  <a:lnTo>
                    <a:pt x="604305" y="13294"/>
                  </a:lnTo>
                  <a:lnTo>
                    <a:pt x="602895" y="10913"/>
                  </a:lnTo>
                  <a:lnTo>
                    <a:pt x="601161" y="9325"/>
                  </a:lnTo>
                  <a:lnTo>
                    <a:pt x="597118" y="7561"/>
                  </a:lnTo>
                  <a:lnTo>
                    <a:pt x="579058" y="6161"/>
                  </a:lnTo>
                  <a:lnTo>
                    <a:pt x="578767" y="2361"/>
                  </a:lnTo>
                  <a:lnTo>
                    <a:pt x="579520" y="1243"/>
                  </a:lnTo>
                  <a:lnTo>
                    <a:pt x="580815" y="497"/>
                  </a:lnTo>
                  <a:lnTo>
                    <a:pt x="582473" y="0"/>
                  </a:lnTo>
                  <a:lnTo>
                    <a:pt x="584371" y="463"/>
                  </a:lnTo>
                  <a:lnTo>
                    <a:pt x="591647" y="5244"/>
                  </a:lnTo>
                  <a:lnTo>
                    <a:pt x="623222" y="14958"/>
                  </a:lnTo>
                  <a:lnTo>
                    <a:pt x="650232" y="25611"/>
                  </a:lnTo>
                  <a:lnTo>
                    <a:pt x="664414" y="29114"/>
                  </a:lnTo>
                  <a:lnTo>
                    <a:pt x="697709" y="44340"/>
                  </a:lnTo>
                  <a:lnTo>
                    <a:pt x="731044" y="60924"/>
                  </a:lnTo>
                  <a:lnTo>
                    <a:pt x="765352" y="79969"/>
                  </a:lnTo>
                  <a:lnTo>
                    <a:pt x="773489" y="87113"/>
                  </a:lnTo>
                  <a:lnTo>
                    <a:pt x="776367" y="91875"/>
                  </a:lnTo>
                  <a:lnTo>
                    <a:pt x="778214" y="101400"/>
                  </a:lnTo>
                  <a:lnTo>
                    <a:pt x="778534" y="108544"/>
                  </a:lnTo>
                  <a:lnTo>
                    <a:pt x="776492" y="113306"/>
                  </a:lnTo>
                  <a:lnTo>
                    <a:pt x="765682" y="130122"/>
                  </a:lnTo>
                  <a:lnTo>
                    <a:pt x="733487" y="151011"/>
                  </a:lnTo>
                  <a:lnTo>
                    <a:pt x="699782" y="172305"/>
                  </a:lnTo>
                  <a:lnTo>
                    <a:pt x="668121" y="190533"/>
                  </a:lnTo>
                  <a:lnTo>
                    <a:pt x="637464" y="211337"/>
                  </a:lnTo>
                  <a:lnTo>
                    <a:pt x="617074" y="222452"/>
                  </a:lnTo>
                  <a:lnTo>
                    <a:pt x="612995" y="223377"/>
                  </a:lnTo>
                  <a:lnTo>
                    <a:pt x="609482" y="223199"/>
                  </a:lnTo>
                  <a:lnTo>
                    <a:pt x="606347" y="222287"/>
                  </a:lnTo>
                  <a:lnTo>
                    <a:pt x="600746" y="217040"/>
                  </a:lnTo>
                  <a:lnTo>
                    <a:pt x="592932" y="20617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93" name="SMARTInkShape-67"/>
            <p:cNvSpPr/>
            <p:nvPr/>
          </p:nvSpPr>
          <p:spPr>
            <a:xfrm>
              <a:off x="1607194" y="3935603"/>
              <a:ext cx="236314" cy="128576"/>
            </a:xfrm>
            <a:custGeom>
              <a:avLst/>
              <a:gdLst/>
              <a:ahLst/>
              <a:cxnLst/>
              <a:rect l="0" t="0" r="0" b="0"/>
              <a:pathLst>
                <a:path w="235745" h="128589">
                  <a:moveTo>
                    <a:pt x="0" y="0"/>
                  </a:moveTo>
                  <a:lnTo>
                    <a:pt x="0" y="6850"/>
                  </a:lnTo>
                  <a:lnTo>
                    <a:pt x="3792" y="10849"/>
                  </a:lnTo>
                  <a:lnTo>
                    <a:pt x="7771" y="12760"/>
                  </a:lnTo>
                  <a:lnTo>
                    <a:pt x="20585" y="17778"/>
                  </a:lnTo>
                  <a:lnTo>
                    <a:pt x="35294" y="26605"/>
                  </a:lnTo>
                  <a:lnTo>
                    <a:pt x="66937" y="40683"/>
                  </a:lnTo>
                  <a:lnTo>
                    <a:pt x="81040" y="46891"/>
                  </a:lnTo>
                  <a:lnTo>
                    <a:pt x="95273" y="50671"/>
                  </a:lnTo>
                  <a:lnTo>
                    <a:pt x="109544" y="59552"/>
                  </a:lnTo>
                  <a:lnTo>
                    <a:pt x="123827" y="64477"/>
                  </a:lnTo>
                  <a:lnTo>
                    <a:pt x="157162" y="85388"/>
                  </a:lnTo>
                  <a:lnTo>
                    <a:pt x="187854" y="102100"/>
                  </a:lnTo>
                  <a:lnTo>
                    <a:pt x="221015" y="121000"/>
                  </a:lnTo>
                  <a:lnTo>
                    <a:pt x="235744" y="12858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94" name="SMARTInkShape-68"/>
            <p:cNvSpPr/>
            <p:nvPr/>
          </p:nvSpPr>
          <p:spPr>
            <a:xfrm>
              <a:off x="1878400" y="4086402"/>
              <a:ext cx="342575" cy="242867"/>
            </a:xfrm>
            <a:custGeom>
              <a:avLst/>
              <a:gdLst/>
              <a:ahLst/>
              <a:cxnLst/>
              <a:rect l="0" t="0" r="0" b="0"/>
              <a:pathLst>
                <a:path w="342774" h="242889">
                  <a:moveTo>
                    <a:pt x="0" y="0"/>
                  </a:moveTo>
                  <a:lnTo>
                    <a:pt x="12200" y="10613"/>
                  </a:lnTo>
                  <a:lnTo>
                    <a:pt x="43529" y="23642"/>
                  </a:lnTo>
                  <a:lnTo>
                    <a:pt x="73015" y="41351"/>
                  </a:lnTo>
                  <a:lnTo>
                    <a:pt x="106570" y="59479"/>
                  </a:lnTo>
                  <a:lnTo>
                    <a:pt x="136752" y="73499"/>
                  </a:lnTo>
                  <a:lnTo>
                    <a:pt x="168741" y="94229"/>
                  </a:lnTo>
                  <a:lnTo>
                    <a:pt x="202387" y="116768"/>
                  </a:lnTo>
                  <a:lnTo>
                    <a:pt x="237993" y="141228"/>
                  </a:lnTo>
                  <a:lnTo>
                    <a:pt x="247699" y="151736"/>
                  </a:lnTo>
                  <a:lnTo>
                    <a:pt x="258689" y="156348"/>
                  </a:lnTo>
                  <a:lnTo>
                    <a:pt x="260566" y="158207"/>
                  </a:lnTo>
                  <a:lnTo>
                    <a:pt x="274042" y="173892"/>
                  </a:lnTo>
                  <a:lnTo>
                    <a:pt x="278695" y="176504"/>
                  </a:lnTo>
                  <a:lnTo>
                    <a:pt x="283408" y="178459"/>
                  </a:lnTo>
                  <a:lnTo>
                    <a:pt x="290524" y="183228"/>
                  </a:lnTo>
                  <a:lnTo>
                    <a:pt x="295280" y="184622"/>
                  </a:lnTo>
                  <a:lnTo>
                    <a:pt x="296866" y="185788"/>
                  </a:lnTo>
                  <a:lnTo>
                    <a:pt x="297923" y="187359"/>
                  </a:lnTo>
                  <a:lnTo>
                    <a:pt x="299892" y="191220"/>
                  </a:lnTo>
                  <a:lnTo>
                    <a:pt x="307181" y="200025"/>
                  </a:lnTo>
                  <a:lnTo>
                    <a:pt x="303389" y="200025"/>
                  </a:lnTo>
                  <a:lnTo>
                    <a:pt x="302272" y="199231"/>
                  </a:lnTo>
                  <a:lnTo>
                    <a:pt x="301527" y="197908"/>
                  </a:lnTo>
                  <a:lnTo>
                    <a:pt x="301031" y="196233"/>
                  </a:lnTo>
                  <a:lnTo>
                    <a:pt x="299906" y="195116"/>
                  </a:lnTo>
                  <a:lnTo>
                    <a:pt x="292398" y="191206"/>
                  </a:lnTo>
                  <a:lnTo>
                    <a:pt x="283271" y="183025"/>
                  </a:lnTo>
                  <a:lnTo>
                    <a:pt x="261935" y="151274"/>
                  </a:lnTo>
                  <a:lnTo>
                    <a:pt x="247650" y="119934"/>
                  </a:lnTo>
                  <a:lnTo>
                    <a:pt x="233363" y="88392"/>
                  </a:lnTo>
                  <a:lnTo>
                    <a:pt x="215724" y="55194"/>
                  </a:lnTo>
                  <a:lnTo>
                    <a:pt x="207267" y="42990"/>
                  </a:lnTo>
                  <a:lnTo>
                    <a:pt x="213328" y="42873"/>
                  </a:lnTo>
                  <a:lnTo>
                    <a:pt x="224731" y="48568"/>
                  </a:lnTo>
                  <a:lnTo>
                    <a:pt x="230320" y="52807"/>
                  </a:lnTo>
                  <a:lnTo>
                    <a:pt x="255660" y="85927"/>
                  </a:lnTo>
                  <a:lnTo>
                    <a:pt x="279101" y="116434"/>
                  </a:lnTo>
                  <a:lnTo>
                    <a:pt x="307225" y="149579"/>
                  </a:lnTo>
                  <a:lnTo>
                    <a:pt x="315932" y="160142"/>
                  </a:lnTo>
                  <a:lnTo>
                    <a:pt x="333098" y="193790"/>
                  </a:lnTo>
                  <a:lnTo>
                    <a:pt x="339643" y="204439"/>
                  </a:lnTo>
                  <a:lnTo>
                    <a:pt x="342710" y="228092"/>
                  </a:lnTo>
                  <a:lnTo>
                    <a:pt x="342773" y="230643"/>
                  </a:lnTo>
                  <a:lnTo>
                    <a:pt x="342022" y="232343"/>
                  </a:lnTo>
                  <a:lnTo>
                    <a:pt x="340727" y="233476"/>
                  </a:lnTo>
                  <a:lnTo>
                    <a:pt x="337172" y="235530"/>
                  </a:lnTo>
                  <a:lnTo>
                    <a:pt x="330708" y="240355"/>
                  </a:lnTo>
                  <a:lnTo>
                    <a:pt x="326104" y="241762"/>
                  </a:lnTo>
                  <a:lnTo>
                    <a:pt x="290599" y="242879"/>
                  </a:lnTo>
                  <a:lnTo>
                    <a:pt x="268788" y="242888"/>
                  </a:lnTo>
                  <a:lnTo>
                    <a:pt x="267298" y="242094"/>
                  </a:lnTo>
                  <a:lnTo>
                    <a:pt x="266305" y="240771"/>
                  </a:lnTo>
                  <a:lnTo>
                    <a:pt x="264319" y="2357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95" name="SMARTInkShape-69"/>
            <p:cNvSpPr/>
            <p:nvPr/>
          </p:nvSpPr>
          <p:spPr>
            <a:xfrm>
              <a:off x="1450181" y="3929254"/>
              <a:ext cx="114192" cy="553988"/>
            </a:xfrm>
            <a:custGeom>
              <a:avLst/>
              <a:gdLst/>
              <a:ahLst/>
              <a:cxnLst/>
              <a:rect l="0" t="0" r="0" b="0"/>
              <a:pathLst>
                <a:path w="114294" h="554092">
                  <a:moveTo>
                    <a:pt x="85725" y="7056"/>
                  </a:moveTo>
                  <a:lnTo>
                    <a:pt x="85725" y="207"/>
                  </a:lnTo>
                  <a:lnTo>
                    <a:pt x="81933" y="0"/>
                  </a:lnTo>
                  <a:lnTo>
                    <a:pt x="80816" y="764"/>
                  </a:lnTo>
                  <a:lnTo>
                    <a:pt x="80071" y="2068"/>
                  </a:lnTo>
                  <a:lnTo>
                    <a:pt x="78669" y="6764"/>
                  </a:lnTo>
                  <a:lnTo>
                    <a:pt x="78582" y="39770"/>
                  </a:lnTo>
                  <a:lnTo>
                    <a:pt x="78582" y="71895"/>
                  </a:lnTo>
                  <a:lnTo>
                    <a:pt x="72878" y="106530"/>
                  </a:lnTo>
                  <a:lnTo>
                    <a:pt x="67190" y="139276"/>
                  </a:lnTo>
                  <a:lnTo>
                    <a:pt x="64358" y="174115"/>
                  </a:lnTo>
                  <a:lnTo>
                    <a:pt x="60883" y="197721"/>
                  </a:lnTo>
                  <a:lnTo>
                    <a:pt x="56693" y="223559"/>
                  </a:lnTo>
                  <a:lnTo>
                    <a:pt x="52978" y="250123"/>
                  </a:lnTo>
                  <a:lnTo>
                    <a:pt x="51327" y="275159"/>
                  </a:lnTo>
                  <a:lnTo>
                    <a:pt x="48477" y="301632"/>
                  </a:lnTo>
                  <a:lnTo>
                    <a:pt x="44564" y="328479"/>
                  </a:lnTo>
                  <a:lnTo>
                    <a:pt x="40179" y="353640"/>
                  </a:lnTo>
                  <a:lnTo>
                    <a:pt x="37041" y="386325"/>
                  </a:lnTo>
                  <a:lnTo>
                    <a:pt x="32318" y="416118"/>
                  </a:lnTo>
                  <a:lnTo>
                    <a:pt x="29684" y="445054"/>
                  </a:lnTo>
                  <a:lnTo>
                    <a:pt x="28794" y="476779"/>
                  </a:lnTo>
                  <a:lnTo>
                    <a:pt x="28594" y="509136"/>
                  </a:lnTo>
                  <a:lnTo>
                    <a:pt x="28576" y="541298"/>
                  </a:lnTo>
                  <a:lnTo>
                    <a:pt x="34726" y="548853"/>
                  </a:lnTo>
                  <a:lnTo>
                    <a:pt x="37394" y="549480"/>
                  </a:lnTo>
                  <a:lnTo>
                    <a:pt x="42543" y="549952"/>
                  </a:lnTo>
                  <a:lnTo>
                    <a:pt x="42800" y="554091"/>
                  </a:lnTo>
                  <a:lnTo>
                    <a:pt x="42835" y="552337"/>
                  </a:lnTo>
                  <a:lnTo>
                    <a:pt x="43638" y="551552"/>
                  </a:lnTo>
                  <a:lnTo>
                    <a:pt x="49011" y="550188"/>
                  </a:lnTo>
                  <a:lnTo>
                    <a:pt x="50604" y="539409"/>
                  </a:lnTo>
                  <a:lnTo>
                    <a:pt x="66792" y="505341"/>
                  </a:lnTo>
                  <a:lnTo>
                    <a:pt x="80973" y="470251"/>
                  </a:lnTo>
                  <a:lnTo>
                    <a:pt x="95251" y="438380"/>
                  </a:lnTo>
                  <a:lnTo>
                    <a:pt x="112184" y="414448"/>
                  </a:lnTo>
                  <a:lnTo>
                    <a:pt x="113882" y="408557"/>
                  </a:lnTo>
                  <a:lnTo>
                    <a:pt x="114021" y="408867"/>
                  </a:lnTo>
                  <a:lnTo>
                    <a:pt x="114293" y="440036"/>
                  </a:lnTo>
                  <a:lnTo>
                    <a:pt x="112182" y="470614"/>
                  </a:lnTo>
                  <a:lnTo>
                    <a:pt x="107818" y="506222"/>
                  </a:lnTo>
                  <a:lnTo>
                    <a:pt x="107182" y="537529"/>
                  </a:lnTo>
                  <a:lnTo>
                    <a:pt x="106380" y="539299"/>
                  </a:lnTo>
                  <a:lnTo>
                    <a:pt x="105051" y="540478"/>
                  </a:lnTo>
                  <a:lnTo>
                    <a:pt x="101458" y="541789"/>
                  </a:lnTo>
                  <a:lnTo>
                    <a:pt x="97216" y="542371"/>
                  </a:lnTo>
                  <a:lnTo>
                    <a:pt x="94973" y="540939"/>
                  </a:lnTo>
                  <a:lnTo>
                    <a:pt x="80939" y="522556"/>
                  </a:lnTo>
                  <a:lnTo>
                    <a:pt x="69316" y="500908"/>
                  </a:lnTo>
                  <a:lnTo>
                    <a:pt x="61764" y="489277"/>
                  </a:lnTo>
                  <a:lnTo>
                    <a:pt x="50447" y="458057"/>
                  </a:lnTo>
                  <a:lnTo>
                    <a:pt x="38158" y="427221"/>
                  </a:lnTo>
                  <a:lnTo>
                    <a:pt x="26202" y="406276"/>
                  </a:lnTo>
                  <a:lnTo>
                    <a:pt x="21435" y="402769"/>
                  </a:lnTo>
                  <a:lnTo>
                    <a:pt x="14289" y="400794"/>
                  </a:lnTo>
                  <a:lnTo>
                    <a:pt x="11907" y="400517"/>
                  </a:lnTo>
                  <a:lnTo>
                    <a:pt x="7144" y="402326"/>
                  </a:lnTo>
                  <a:lnTo>
                    <a:pt x="0" y="40710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65" name="SMARTInkShape-Group19"/>
          <p:cNvGrpSpPr>
            <a:grpSpLocks/>
          </p:cNvGrpSpPr>
          <p:nvPr/>
        </p:nvGrpSpPr>
        <p:grpSpPr bwMode="auto">
          <a:xfrm>
            <a:off x="300038" y="3729038"/>
            <a:ext cx="914400" cy="757237"/>
            <a:chOff x="300038" y="3729038"/>
            <a:chExt cx="914401" cy="757238"/>
          </a:xfrm>
        </p:grpSpPr>
        <p:sp>
          <p:nvSpPr>
            <p:cNvPr id="6197" name="SMARTInkShape-70"/>
            <p:cNvSpPr/>
            <p:nvPr/>
          </p:nvSpPr>
          <p:spPr>
            <a:xfrm>
              <a:off x="500063" y="3765550"/>
              <a:ext cx="22225" cy="69850"/>
            </a:xfrm>
            <a:custGeom>
              <a:avLst/>
              <a:gdLst/>
              <a:ahLst/>
              <a:cxnLst/>
              <a:rect l="0" t="0" r="0" b="0"/>
              <a:pathLst>
                <a:path w="21432" h="69019">
                  <a:moveTo>
                    <a:pt x="21431" y="13287"/>
                  </a:moveTo>
                  <a:lnTo>
                    <a:pt x="14295" y="13287"/>
                  </a:lnTo>
                  <a:lnTo>
                    <a:pt x="14289" y="9495"/>
                  </a:lnTo>
                  <a:lnTo>
                    <a:pt x="13495" y="8377"/>
                  </a:lnTo>
                  <a:lnTo>
                    <a:pt x="12171" y="7632"/>
                  </a:lnTo>
                  <a:lnTo>
                    <a:pt x="7438" y="6230"/>
                  </a:lnTo>
                  <a:lnTo>
                    <a:pt x="7169" y="0"/>
                  </a:lnTo>
                  <a:lnTo>
                    <a:pt x="3359" y="3088"/>
                  </a:lnTo>
                  <a:lnTo>
                    <a:pt x="1492" y="6902"/>
                  </a:lnTo>
                  <a:lnTo>
                    <a:pt x="58" y="26017"/>
                  </a:lnTo>
                  <a:lnTo>
                    <a:pt x="0" y="58444"/>
                  </a:lnTo>
                  <a:lnTo>
                    <a:pt x="2116" y="63254"/>
                  </a:lnTo>
                  <a:lnTo>
                    <a:pt x="6150" y="69018"/>
                  </a:lnTo>
                  <a:lnTo>
                    <a:pt x="7275" y="68697"/>
                  </a:lnTo>
                  <a:lnTo>
                    <a:pt x="17759" y="59758"/>
                  </a:lnTo>
                  <a:lnTo>
                    <a:pt x="19799" y="55636"/>
                  </a:lnTo>
                  <a:lnTo>
                    <a:pt x="21367" y="41989"/>
                  </a:lnTo>
                  <a:lnTo>
                    <a:pt x="21422" y="35832"/>
                  </a:lnTo>
                  <a:lnTo>
                    <a:pt x="14581" y="27897"/>
                  </a:lnTo>
                  <a:lnTo>
                    <a:pt x="7144" y="27574"/>
                  </a:lnTo>
                  <a:lnTo>
                    <a:pt x="10936" y="27574"/>
                  </a:lnTo>
                  <a:lnTo>
                    <a:pt x="12053" y="26781"/>
                  </a:lnTo>
                  <a:lnTo>
                    <a:pt x="12798" y="25458"/>
                  </a:lnTo>
                  <a:lnTo>
                    <a:pt x="14261" y="20518"/>
                  </a:lnTo>
                  <a:lnTo>
                    <a:pt x="7143" y="20431"/>
                  </a:lnTo>
                  <a:lnTo>
                    <a:pt x="7143" y="13374"/>
                  </a:lnTo>
                  <a:lnTo>
                    <a:pt x="7143" y="20405"/>
                  </a:lnTo>
                  <a:lnTo>
                    <a:pt x="7143" y="1328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98" name="SMARTInkShape-71"/>
            <p:cNvSpPr/>
            <p:nvPr/>
          </p:nvSpPr>
          <p:spPr>
            <a:xfrm>
              <a:off x="500063" y="3729038"/>
              <a:ext cx="374650" cy="571501"/>
            </a:xfrm>
            <a:custGeom>
              <a:avLst/>
              <a:gdLst/>
              <a:ahLst/>
              <a:cxnLst/>
              <a:rect l="0" t="0" r="0" b="0"/>
              <a:pathLst>
                <a:path w="374620" h="571490">
                  <a:moveTo>
                    <a:pt x="14261" y="0"/>
                  </a:moveTo>
                  <a:lnTo>
                    <a:pt x="0" y="0"/>
                  </a:lnTo>
                  <a:lnTo>
                    <a:pt x="6127" y="0"/>
                  </a:lnTo>
                  <a:lnTo>
                    <a:pt x="6457" y="793"/>
                  </a:lnTo>
                  <a:lnTo>
                    <a:pt x="7030" y="9942"/>
                  </a:lnTo>
                  <a:lnTo>
                    <a:pt x="7853" y="11391"/>
                  </a:lnTo>
                  <a:lnTo>
                    <a:pt x="9195" y="12356"/>
                  </a:lnTo>
                  <a:lnTo>
                    <a:pt x="10884" y="13000"/>
                  </a:lnTo>
                  <a:lnTo>
                    <a:pt x="12010" y="15016"/>
                  </a:lnTo>
                  <a:lnTo>
                    <a:pt x="14388" y="24646"/>
                  </a:lnTo>
                  <a:lnTo>
                    <a:pt x="25594" y="46048"/>
                  </a:lnTo>
                  <a:lnTo>
                    <a:pt x="28467" y="58976"/>
                  </a:lnTo>
                  <a:lnTo>
                    <a:pt x="45087" y="91834"/>
                  </a:lnTo>
                  <a:lnTo>
                    <a:pt x="61242" y="117338"/>
                  </a:lnTo>
                  <a:lnTo>
                    <a:pt x="73400" y="141358"/>
                  </a:lnTo>
                  <a:lnTo>
                    <a:pt x="84171" y="158829"/>
                  </a:lnTo>
                  <a:lnTo>
                    <a:pt x="94506" y="176970"/>
                  </a:lnTo>
                  <a:lnTo>
                    <a:pt x="105506" y="194517"/>
                  </a:lnTo>
                  <a:lnTo>
                    <a:pt x="123391" y="230233"/>
                  </a:lnTo>
                  <a:lnTo>
                    <a:pt x="144511" y="265951"/>
                  </a:lnTo>
                  <a:lnTo>
                    <a:pt x="166086" y="299458"/>
                  </a:lnTo>
                  <a:lnTo>
                    <a:pt x="184352" y="329634"/>
                  </a:lnTo>
                  <a:lnTo>
                    <a:pt x="210814" y="362349"/>
                  </a:lnTo>
                  <a:lnTo>
                    <a:pt x="226918" y="390574"/>
                  </a:lnTo>
                  <a:lnTo>
                    <a:pt x="245386" y="421020"/>
                  </a:lnTo>
                  <a:lnTo>
                    <a:pt x="266437" y="449965"/>
                  </a:lnTo>
                  <a:lnTo>
                    <a:pt x="289681" y="480853"/>
                  </a:lnTo>
                  <a:lnTo>
                    <a:pt x="316024" y="515985"/>
                  </a:lnTo>
                  <a:lnTo>
                    <a:pt x="337993" y="551009"/>
                  </a:lnTo>
                  <a:lnTo>
                    <a:pt x="357150" y="571489"/>
                  </a:lnTo>
                  <a:lnTo>
                    <a:pt x="344804" y="548207"/>
                  </a:lnTo>
                  <a:lnTo>
                    <a:pt x="341329" y="535229"/>
                  </a:lnTo>
                  <a:lnTo>
                    <a:pt x="338218" y="525217"/>
                  </a:lnTo>
                  <a:lnTo>
                    <a:pt x="334105" y="497270"/>
                  </a:lnTo>
                  <a:lnTo>
                    <a:pt x="325884" y="465203"/>
                  </a:lnTo>
                  <a:lnTo>
                    <a:pt x="322027" y="430854"/>
                  </a:lnTo>
                  <a:lnTo>
                    <a:pt x="320908" y="420091"/>
                  </a:lnTo>
                  <a:lnTo>
                    <a:pt x="314603" y="397132"/>
                  </a:lnTo>
                  <a:lnTo>
                    <a:pt x="315295" y="396517"/>
                  </a:lnTo>
                  <a:lnTo>
                    <a:pt x="316550" y="396901"/>
                  </a:lnTo>
                  <a:lnTo>
                    <a:pt x="318181" y="397950"/>
                  </a:lnTo>
                  <a:lnTo>
                    <a:pt x="319993" y="403350"/>
                  </a:lnTo>
                  <a:lnTo>
                    <a:pt x="323129" y="415315"/>
                  </a:lnTo>
                  <a:lnTo>
                    <a:pt x="341532" y="450769"/>
                  </a:lnTo>
                  <a:lnTo>
                    <a:pt x="354603" y="485868"/>
                  </a:lnTo>
                  <a:lnTo>
                    <a:pt x="366663" y="517713"/>
                  </a:lnTo>
                  <a:lnTo>
                    <a:pt x="373823" y="529193"/>
                  </a:lnTo>
                  <a:lnTo>
                    <a:pt x="374619" y="532183"/>
                  </a:lnTo>
                  <a:lnTo>
                    <a:pt x="374356" y="534970"/>
                  </a:lnTo>
                  <a:lnTo>
                    <a:pt x="373387" y="537621"/>
                  </a:lnTo>
                  <a:lnTo>
                    <a:pt x="371947" y="539389"/>
                  </a:lnTo>
                  <a:lnTo>
                    <a:pt x="368230" y="541353"/>
                  </a:lnTo>
                  <a:lnTo>
                    <a:pt x="354934" y="542718"/>
                  </a:lnTo>
                  <a:lnTo>
                    <a:pt x="328146" y="542104"/>
                  </a:lnTo>
                  <a:lnTo>
                    <a:pt x="292981" y="536221"/>
                  </a:lnTo>
                  <a:lnTo>
                    <a:pt x="283393" y="535182"/>
                  </a:lnTo>
                  <a:lnTo>
                    <a:pt x="267121" y="529656"/>
                  </a:lnTo>
                  <a:lnTo>
                    <a:pt x="261338" y="525147"/>
                  </a:lnTo>
                  <a:lnTo>
                    <a:pt x="260735" y="523135"/>
                  </a:lnTo>
                  <a:lnTo>
                    <a:pt x="261127" y="521000"/>
                  </a:lnTo>
                  <a:lnTo>
                    <a:pt x="271436" y="50006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99" name="SMARTInkShape-72"/>
            <p:cNvSpPr/>
            <p:nvPr/>
          </p:nvSpPr>
          <p:spPr>
            <a:xfrm>
              <a:off x="1071564" y="3806825"/>
              <a:ext cx="0" cy="7938"/>
            </a:xfrm>
            <a:custGeom>
              <a:avLst/>
              <a:gdLst/>
              <a:ahLst/>
              <a:cxnLst/>
              <a:rect l="0" t="0" r="0" b="0"/>
              <a:pathLst>
                <a:path w="1" h="7145">
                  <a:moveTo>
                    <a:pt x="0" y="0"/>
                  </a:moveTo>
                  <a:lnTo>
                    <a:pt x="0" y="71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00" name="SMARTInkShape-73"/>
            <p:cNvSpPr/>
            <p:nvPr/>
          </p:nvSpPr>
          <p:spPr>
            <a:xfrm>
              <a:off x="1092201" y="3814763"/>
              <a:ext cx="122238" cy="28575"/>
            </a:xfrm>
            <a:custGeom>
              <a:avLst/>
              <a:gdLst/>
              <a:ahLst/>
              <a:cxnLst/>
              <a:rect l="0" t="0" r="0" b="0"/>
              <a:pathLst>
                <a:path w="121445" h="28576">
                  <a:moveTo>
                    <a:pt x="0" y="0"/>
                  </a:moveTo>
                  <a:lnTo>
                    <a:pt x="33585" y="16792"/>
                  </a:lnTo>
                  <a:lnTo>
                    <a:pt x="65726" y="24816"/>
                  </a:lnTo>
                  <a:lnTo>
                    <a:pt x="97339" y="28245"/>
                  </a:lnTo>
                  <a:lnTo>
                    <a:pt x="121444" y="2857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01" name="SMARTInkShape-74"/>
            <p:cNvSpPr/>
            <p:nvPr/>
          </p:nvSpPr>
          <p:spPr>
            <a:xfrm>
              <a:off x="1071564" y="3963988"/>
              <a:ext cx="100012" cy="7937"/>
            </a:xfrm>
            <a:custGeom>
              <a:avLst/>
              <a:gdLst/>
              <a:ahLst/>
              <a:cxnLst/>
              <a:rect l="0" t="0" r="0" b="0"/>
              <a:pathLst>
                <a:path w="100013" h="7145">
                  <a:moveTo>
                    <a:pt x="0" y="0"/>
                  </a:moveTo>
                  <a:lnTo>
                    <a:pt x="31063" y="0"/>
                  </a:lnTo>
                  <a:lnTo>
                    <a:pt x="50743" y="2117"/>
                  </a:lnTo>
                  <a:lnTo>
                    <a:pt x="82519" y="6151"/>
                  </a:lnTo>
                  <a:lnTo>
                    <a:pt x="100012" y="71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02" name="SMARTInkShape-75"/>
            <p:cNvSpPr/>
            <p:nvPr/>
          </p:nvSpPr>
          <p:spPr>
            <a:xfrm>
              <a:off x="320675" y="4235451"/>
              <a:ext cx="7938" cy="107950"/>
            </a:xfrm>
            <a:custGeom>
              <a:avLst/>
              <a:gdLst/>
              <a:ahLst/>
              <a:cxnLst/>
              <a:rect l="0" t="0" r="0" b="0"/>
              <a:pathLst>
                <a:path w="7145" h="107157">
                  <a:moveTo>
                    <a:pt x="0" y="7144"/>
                  </a:moveTo>
                  <a:lnTo>
                    <a:pt x="7143" y="0"/>
                  </a:lnTo>
                  <a:lnTo>
                    <a:pt x="7144" y="9943"/>
                  </a:lnTo>
                  <a:lnTo>
                    <a:pt x="294" y="41609"/>
                  </a:lnTo>
                  <a:lnTo>
                    <a:pt x="26" y="72947"/>
                  </a:lnTo>
                  <a:lnTo>
                    <a:pt x="0" y="10715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03" name="SMARTInkShape-76"/>
            <p:cNvSpPr/>
            <p:nvPr/>
          </p:nvSpPr>
          <p:spPr>
            <a:xfrm>
              <a:off x="300038" y="4100513"/>
              <a:ext cx="214312" cy="120650"/>
            </a:xfrm>
            <a:custGeom>
              <a:avLst/>
              <a:gdLst/>
              <a:ahLst/>
              <a:cxnLst/>
              <a:rect l="0" t="0" r="0" b="0"/>
              <a:pathLst>
                <a:path w="214313" h="121000">
                  <a:moveTo>
                    <a:pt x="0" y="120999"/>
                  </a:moveTo>
                  <a:lnTo>
                    <a:pt x="793" y="109593"/>
                  </a:lnTo>
                  <a:lnTo>
                    <a:pt x="8069" y="87644"/>
                  </a:lnTo>
                  <a:lnTo>
                    <a:pt x="18354" y="75838"/>
                  </a:lnTo>
                  <a:lnTo>
                    <a:pt x="51888" y="54394"/>
                  </a:lnTo>
                  <a:lnTo>
                    <a:pt x="86567" y="42902"/>
                  </a:lnTo>
                  <a:lnTo>
                    <a:pt x="114549" y="35418"/>
                  </a:lnTo>
                  <a:lnTo>
                    <a:pt x="140832" y="26056"/>
                  </a:lnTo>
                  <a:lnTo>
                    <a:pt x="171046" y="12463"/>
                  </a:lnTo>
                  <a:lnTo>
                    <a:pt x="199344" y="1804"/>
                  </a:lnTo>
                  <a:lnTo>
                    <a:pt x="211355" y="0"/>
                  </a:lnTo>
                  <a:lnTo>
                    <a:pt x="212341" y="645"/>
                  </a:lnTo>
                  <a:lnTo>
                    <a:pt x="212998" y="1870"/>
                  </a:lnTo>
                  <a:lnTo>
                    <a:pt x="214312" y="669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04" name="SMARTInkShape-77"/>
            <p:cNvSpPr/>
            <p:nvPr/>
          </p:nvSpPr>
          <p:spPr>
            <a:xfrm>
              <a:off x="357188" y="4192589"/>
              <a:ext cx="136525" cy="42862"/>
            </a:xfrm>
            <a:custGeom>
              <a:avLst/>
              <a:gdLst/>
              <a:ahLst/>
              <a:cxnLst/>
              <a:rect l="0" t="0" r="0" b="0"/>
              <a:pathLst>
                <a:path w="135438" h="41577">
                  <a:moveTo>
                    <a:pt x="6849" y="28575"/>
                  </a:moveTo>
                  <a:lnTo>
                    <a:pt x="3057" y="32367"/>
                  </a:lnTo>
                  <a:lnTo>
                    <a:pt x="1195" y="36346"/>
                  </a:lnTo>
                  <a:lnTo>
                    <a:pt x="0" y="41576"/>
                  </a:lnTo>
                  <a:lnTo>
                    <a:pt x="1953" y="40174"/>
                  </a:lnTo>
                  <a:lnTo>
                    <a:pt x="3585" y="38689"/>
                  </a:lnTo>
                  <a:lnTo>
                    <a:pt x="9632" y="37039"/>
                  </a:lnTo>
                  <a:lnTo>
                    <a:pt x="21961" y="33994"/>
                  </a:lnTo>
                  <a:lnTo>
                    <a:pt x="55438" y="21280"/>
                  </a:lnTo>
                  <a:lnTo>
                    <a:pt x="67338" y="17395"/>
                  </a:lnTo>
                  <a:lnTo>
                    <a:pt x="102412" y="10905"/>
                  </a:lnTo>
                  <a:lnTo>
                    <a:pt x="13543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05" name="SMARTInkShape-78"/>
            <p:cNvSpPr/>
            <p:nvPr/>
          </p:nvSpPr>
          <p:spPr>
            <a:xfrm>
              <a:off x="463550" y="4271964"/>
              <a:ext cx="87313" cy="98425"/>
            </a:xfrm>
            <a:custGeom>
              <a:avLst/>
              <a:gdLst/>
              <a:ahLst/>
              <a:cxnLst/>
              <a:rect l="0" t="0" r="0" b="0"/>
              <a:pathLst>
                <a:path w="85726" h="98639">
                  <a:moveTo>
                    <a:pt x="0" y="78581"/>
                  </a:moveTo>
                  <a:lnTo>
                    <a:pt x="0" y="82373"/>
                  </a:lnTo>
                  <a:lnTo>
                    <a:pt x="2116" y="86352"/>
                  </a:lnTo>
                  <a:lnTo>
                    <a:pt x="4909" y="90766"/>
                  </a:lnTo>
                  <a:lnTo>
                    <a:pt x="6150" y="95374"/>
                  </a:lnTo>
                  <a:lnTo>
                    <a:pt x="7275" y="96920"/>
                  </a:lnTo>
                  <a:lnTo>
                    <a:pt x="8819" y="97950"/>
                  </a:lnTo>
                  <a:lnTo>
                    <a:pt x="10642" y="98638"/>
                  </a:lnTo>
                  <a:lnTo>
                    <a:pt x="12651" y="98302"/>
                  </a:lnTo>
                  <a:lnTo>
                    <a:pt x="16999" y="95813"/>
                  </a:lnTo>
                  <a:lnTo>
                    <a:pt x="31168" y="82043"/>
                  </a:lnTo>
                  <a:lnTo>
                    <a:pt x="55533" y="47813"/>
                  </a:lnTo>
                  <a:lnTo>
                    <a:pt x="73724" y="13607"/>
                  </a:lnTo>
                  <a:lnTo>
                    <a:pt x="8572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06" name="SMARTInkShape-79"/>
            <p:cNvSpPr/>
            <p:nvPr/>
          </p:nvSpPr>
          <p:spPr>
            <a:xfrm>
              <a:off x="549275" y="4202114"/>
              <a:ext cx="201613" cy="196850"/>
            </a:xfrm>
            <a:custGeom>
              <a:avLst/>
              <a:gdLst/>
              <a:ahLst/>
              <a:cxnLst/>
              <a:rect l="0" t="0" r="0" b="0"/>
              <a:pathLst>
                <a:path w="200026" h="197237">
                  <a:moveTo>
                    <a:pt x="0" y="69900"/>
                  </a:moveTo>
                  <a:lnTo>
                    <a:pt x="0" y="104500"/>
                  </a:lnTo>
                  <a:lnTo>
                    <a:pt x="794" y="134987"/>
                  </a:lnTo>
                  <a:lnTo>
                    <a:pt x="6150" y="166224"/>
                  </a:lnTo>
                  <a:lnTo>
                    <a:pt x="10642" y="181431"/>
                  </a:lnTo>
                  <a:lnTo>
                    <a:pt x="13444" y="184735"/>
                  </a:lnTo>
                  <a:lnTo>
                    <a:pt x="35321" y="196611"/>
                  </a:lnTo>
                  <a:lnTo>
                    <a:pt x="37835" y="197236"/>
                  </a:lnTo>
                  <a:lnTo>
                    <a:pt x="40304" y="196860"/>
                  </a:lnTo>
                  <a:lnTo>
                    <a:pt x="45165" y="194324"/>
                  </a:lnTo>
                  <a:lnTo>
                    <a:pt x="59524" y="181662"/>
                  </a:lnTo>
                  <a:lnTo>
                    <a:pt x="62174" y="174869"/>
                  </a:lnTo>
                  <a:lnTo>
                    <a:pt x="64257" y="140035"/>
                  </a:lnTo>
                  <a:lnTo>
                    <a:pt x="64283" y="132132"/>
                  </a:lnTo>
                  <a:lnTo>
                    <a:pt x="63492" y="130438"/>
                  </a:lnTo>
                  <a:lnTo>
                    <a:pt x="62172" y="129308"/>
                  </a:lnTo>
                  <a:lnTo>
                    <a:pt x="57237" y="127089"/>
                  </a:lnTo>
                  <a:lnTo>
                    <a:pt x="57152" y="140051"/>
                  </a:lnTo>
                  <a:lnTo>
                    <a:pt x="67093" y="151167"/>
                  </a:lnTo>
                  <a:lnTo>
                    <a:pt x="73740" y="153644"/>
                  </a:lnTo>
                  <a:lnTo>
                    <a:pt x="94966" y="155509"/>
                  </a:lnTo>
                  <a:lnTo>
                    <a:pt x="106102" y="151798"/>
                  </a:lnTo>
                  <a:lnTo>
                    <a:pt x="112773" y="145722"/>
                  </a:lnTo>
                  <a:lnTo>
                    <a:pt x="134107" y="111893"/>
                  </a:lnTo>
                  <a:lnTo>
                    <a:pt x="147423" y="81838"/>
                  </a:lnTo>
                  <a:lnTo>
                    <a:pt x="155003" y="57265"/>
                  </a:lnTo>
                  <a:lnTo>
                    <a:pt x="155409" y="46821"/>
                  </a:lnTo>
                  <a:lnTo>
                    <a:pt x="150275" y="11808"/>
                  </a:lnTo>
                  <a:lnTo>
                    <a:pt x="148016" y="6246"/>
                  </a:lnTo>
                  <a:lnTo>
                    <a:pt x="143890" y="0"/>
                  </a:lnTo>
                  <a:lnTo>
                    <a:pt x="142758" y="281"/>
                  </a:lnTo>
                  <a:lnTo>
                    <a:pt x="139383" y="2710"/>
                  </a:lnTo>
                  <a:lnTo>
                    <a:pt x="137354" y="6436"/>
                  </a:lnTo>
                  <a:lnTo>
                    <a:pt x="136052" y="19087"/>
                  </a:lnTo>
                  <a:lnTo>
                    <a:pt x="136588" y="41783"/>
                  </a:lnTo>
                  <a:lnTo>
                    <a:pt x="145682" y="71057"/>
                  </a:lnTo>
                  <a:lnTo>
                    <a:pt x="159775" y="92206"/>
                  </a:lnTo>
                  <a:lnTo>
                    <a:pt x="173548" y="107488"/>
                  </a:lnTo>
                  <a:lnTo>
                    <a:pt x="180584" y="110418"/>
                  </a:lnTo>
                  <a:lnTo>
                    <a:pt x="194244" y="112299"/>
                  </a:lnTo>
                  <a:lnTo>
                    <a:pt x="196171" y="111659"/>
                  </a:lnTo>
                  <a:lnTo>
                    <a:pt x="197456" y="110440"/>
                  </a:lnTo>
                  <a:lnTo>
                    <a:pt x="198312" y="108833"/>
                  </a:lnTo>
                  <a:lnTo>
                    <a:pt x="200025" y="9133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07" name="SMARTInkShape-80"/>
            <p:cNvSpPr/>
            <p:nvPr/>
          </p:nvSpPr>
          <p:spPr>
            <a:xfrm>
              <a:off x="714375" y="4229101"/>
              <a:ext cx="77788" cy="28575"/>
            </a:xfrm>
            <a:custGeom>
              <a:avLst/>
              <a:gdLst/>
              <a:ahLst/>
              <a:cxnLst/>
              <a:rect l="0" t="0" r="0" b="0"/>
              <a:pathLst>
                <a:path w="78582" h="28576">
                  <a:moveTo>
                    <a:pt x="0" y="0"/>
                  </a:moveTo>
                  <a:lnTo>
                    <a:pt x="6497" y="5703"/>
                  </a:lnTo>
                  <a:lnTo>
                    <a:pt x="38076" y="21486"/>
                  </a:lnTo>
                  <a:lnTo>
                    <a:pt x="57849" y="26475"/>
                  </a:lnTo>
                  <a:lnTo>
                    <a:pt x="78581" y="2857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08" name="SMARTInkShape-81"/>
            <p:cNvSpPr/>
            <p:nvPr/>
          </p:nvSpPr>
          <p:spPr>
            <a:xfrm>
              <a:off x="885826" y="4364039"/>
              <a:ext cx="7938" cy="122237"/>
            </a:xfrm>
            <a:custGeom>
              <a:avLst/>
              <a:gdLst/>
              <a:ahLst/>
              <a:cxnLst/>
              <a:rect l="0" t="0" r="0" b="0"/>
              <a:pathLst>
                <a:path w="6851" h="121445">
                  <a:moveTo>
                    <a:pt x="6850" y="0"/>
                  </a:moveTo>
                  <a:lnTo>
                    <a:pt x="6056" y="12201"/>
                  </a:lnTo>
                  <a:lnTo>
                    <a:pt x="699" y="47321"/>
                  </a:lnTo>
                  <a:lnTo>
                    <a:pt x="0" y="78227"/>
                  </a:lnTo>
                  <a:lnTo>
                    <a:pt x="4674" y="110438"/>
                  </a:lnTo>
                  <a:lnTo>
                    <a:pt x="6850" y="1214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66" name="SMARTInkShape-Group20"/>
          <p:cNvGrpSpPr>
            <a:grpSpLocks/>
          </p:cNvGrpSpPr>
          <p:nvPr/>
        </p:nvGrpSpPr>
        <p:grpSpPr bwMode="auto">
          <a:xfrm>
            <a:off x="1428750" y="5400675"/>
            <a:ext cx="128588" cy="107950"/>
            <a:chOff x="1428751" y="5400683"/>
            <a:chExt cx="128588" cy="107149"/>
          </a:xfrm>
        </p:grpSpPr>
        <p:sp>
          <p:nvSpPr>
            <p:cNvPr id="6210" name="SMARTInkShape-82"/>
            <p:cNvSpPr/>
            <p:nvPr/>
          </p:nvSpPr>
          <p:spPr>
            <a:xfrm>
              <a:off x="1428751" y="5400683"/>
              <a:ext cx="106363" cy="36242"/>
            </a:xfrm>
            <a:custGeom>
              <a:avLst/>
              <a:gdLst/>
              <a:ahLst/>
              <a:cxnLst/>
              <a:rect l="0" t="0" r="0" b="0"/>
              <a:pathLst>
                <a:path w="107156" h="35712">
                  <a:moveTo>
                    <a:pt x="14287" y="21423"/>
                  </a:moveTo>
                  <a:lnTo>
                    <a:pt x="14287" y="17631"/>
                  </a:lnTo>
                  <a:lnTo>
                    <a:pt x="13493" y="16513"/>
                  </a:lnTo>
                  <a:lnTo>
                    <a:pt x="12170" y="15769"/>
                  </a:lnTo>
                  <a:lnTo>
                    <a:pt x="10494" y="15272"/>
                  </a:lnTo>
                  <a:lnTo>
                    <a:pt x="380" y="7456"/>
                  </a:lnTo>
                  <a:lnTo>
                    <a:pt x="0" y="19"/>
                  </a:lnTo>
                  <a:lnTo>
                    <a:pt x="3792" y="0"/>
                  </a:lnTo>
                  <a:lnTo>
                    <a:pt x="7770" y="2112"/>
                  </a:lnTo>
                  <a:lnTo>
                    <a:pt x="9942" y="3787"/>
                  </a:lnTo>
                  <a:lnTo>
                    <a:pt x="16589" y="5647"/>
                  </a:lnTo>
                  <a:lnTo>
                    <a:pt x="29256" y="8812"/>
                  </a:lnTo>
                  <a:lnTo>
                    <a:pt x="39196" y="11849"/>
                  </a:lnTo>
                  <a:lnTo>
                    <a:pt x="73976" y="19769"/>
                  </a:lnTo>
                  <a:lnTo>
                    <a:pt x="96280" y="28710"/>
                  </a:lnTo>
                  <a:lnTo>
                    <a:pt x="107155" y="3571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11" name="SMARTInkShape-83"/>
            <p:cNvSpPr/>
            <p:nvPr/>
          </p:nvSpPr>
          <p:spPr>
            <a:xfrm>
              <a:off x="1463676" y="5471591"/>
              <a:ext cx="93663" cy="36241"/>
            </a:xfrm>
            <a:custGeom>
              <a:avLst/>
              <a:gdLst/>
              <a:ahLst/>
              <a:cxnLst/>
              <a:rect l="0" t="0" r="0" b="0"/>
              <a:pathLst>
                <a:path w="92870" h="35719">
                  <a:moveTo>
                    <a:pt x="0" y="0"/>
                  </a:moveTo>
                  <a:lnTo>
                    <a:pt x="3792" y="0"/>
                  </a:lnTo>
                  <a:lnTo>
                    <a:pt x="7771" y="2116"/>
                  </a:lnTo>
                  <a:lnTo>
                    <a:pt x="9943" y="3792"/>
                  </a:lnTo>
                  <a:lnTo>
                    <a:pt x="16590" y="5654"/>
                  </a:lnTo>
                  <a:lnTo>
                    <a:pt x="20585" y="6150"/>
                  </a:lnTo>
                  <a:lnTo>
                    <a:pt x="29257" y="10935"/>
                  </a:lnTo>
                  <a:lnTo>
                    <a:pt x="45181" y="20438"/>
                  </a:lnTo>
                  <a:lnTo>
                    <a:pt x="78157" y="33515"/>
                  </a:lnTo>
                  <a:lnTo>
                    <a:pt x="92869" y="3571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67" name="SMARTInkShape-Group21"/>
          <p:cNvGrpSpPr>
            <a:grpSpLocks/>
          </p:cNvGrpSpPr>
          <p:nvPr/>
        </p:nvGrpSpPr>
        <p:grpSpPr bwMode="auto">
          <a:xfrm>
            <a:off x="1157288" y="4808538"/>
            <a:ext cx="593725" cy="704850"/>
            <a:chOff x="1157288" y="4807744"/>
            <a:chExt cx="592932" cy="705793"/>
          </a:xfrm>
        </p:grpSpPr>
        <p:sp>
          <p:nvSpPr>
            <p:cNvPr id="6213" name="SMARTInkShape-84"/>
            <p:cNvSpPr/>
            <p:nvPr/>
          </p:nvSpPr>
          <p:spPr>
            <a:xfrm>
              <a:off x="1157288" y="4944452"/>
              <a:ext cx="71342" cy="189165"/>
            </a:xfrm>
            <a:custGeom>
              <a:avLst/>
              <a:gdLst/>
              <a:ahLst/>
              <a:cxnLst/>
              <a:rect l="0" t="0" r="0" b="0"/>
              <a:pathLst>
                <a:path w="71438" h="190512">
                  <a:moveTo>
                    <a:pt x="71437" y="6850"/>
                  </a:moveTo>
                  <a:lnTo>
                    <a:pt x="71437" y="3058"/>
                  </a:lnTo>
                  <a:lnTo>
                    <a:pt x="70643" y="1940"/>
                  </a:lnTo>
                  <a:lnTo>
                    <a:pt x="69320" y="1195"/>
                  </a:lnTo>
                  <a:lnTo>
                    <a:pt x="65286" y="0"/>
                  </a:lnTo>
                  <a:lnTo>
                    <a:pt x="64955" y="696"/>
                  </a:lnTo>
                  <a:lnTo>
                    <a:pt x="64587" y="3586"/>
                  </a:lnTo>
                  <a:lnTo>
                    <a:pt x="62307" y="7516"/>
                  </a:lnTo>
                  <a:lnTo>
                    <a:pt x="58648" y="13496"/>
                  </a:lnTo>
                  <a:lnTo>
                    <a:pt x="47508" y="43444"/>
                  </a:lnTo>
                  <a:lnTo>
                    <a:pt x="37283" y="77020"/>
                  </a:lnTo>
                  <a:lnTo>
                    <a:pt x="26833" y="104811"/>
                  </a:lnTo>
                  <a:lnTo>
                    <a:pt x="21444" y="133154"/>
                  </a:lnTo>
                  <a:lnTo>
                    <a:pt x="10438" y="166942"/>
                  </a:lnTo>
                  <a:lnTo>
                    <a:pt x="7814" y="178014"/>
                  </a:lnTo>
                  <a:lnTo>
                    <a:pt x="1185" y="190511"/>
                  </a:lnTo>
                  <a:lnTo>
                    <a:pt x="790" y="190409"/>
                  </a:lnTo>
                  <a:lnTo>
                    <a:pt x="0" y="1854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14" name="SMARTInkShape-85"/>
            <p:cNvSpPr/>
            <p:nvPr/>
          </p:nvSpPr>
          <p:spPr>
            <a:xfrm>
              <a:off x="1185825" y="4914248"/>
              <a:ext cx="185489" cy="28613"/>
            </a:xfrm>
            <a:custGeom>
              <a:avLst/>
              <a:gdLst/>
              <a:ahLst/>
              <a:cxnLst/>
              <a:rect l="0" t="0" r="0" b="0"/>
              <a:pathLst>
                <a:path w="185738" h="28576">
                  <a:moveTo>
                    <a:pt x="0" y="28575"/>
                  </a:moveTo>
                  <a:lnTo>
                    <a:pt x="6150" y="22424"/>
                  </a:lnTo>
                  <a:lnTo>
                    <a:pt x="40703" y="15306"/>
                  </a:lnTo>
                  <a:lnTo>
                    <a:pt x="74210" y="8768"/>
                  </a:lnTo>
                  <a:lnTo>
                    <a:pt x="106292" y="3672"/>
                  </a:lnTo>
                  <a:lnTo>
                    <a:pt x="135560" y="726"/>
                  </a:lnTo>
                  <a:lnTo>
                    <a:pt x="167635" y="95"/>
                  </a:lnTo>
                  <a:lnTo>
                    <a:pt x="18573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15" name="SMARTInkShape-86"/>
            <p:cNvSpPr/>
            <p:nvPr/>
          </p:nvSpPr>
          <p:spPr>
            <a:xfrm>
              <a:off x="1179483" y="5008037"/>
              <a:ext cx="106220" cy="20665"/>
            </a:xfrm>
            <a:custGeom>
              <a:avLst/>
              <a:gdLst/>
              <a:ahLst/>
              <a:cxnLst/>
              <a:rect l="0" t="0" r="0" b="0"/>
              <a:pathLst>
                <a:path w="107157" h="21432">
                  <a:moveTo>
                    <a:pt x="0" y="21431"/>
                  </a:moveTo>
                  <a:lnTo>
                    <a:pt x="33853" y="21431"/>
                  </a:lnTo>
                  <a:lnTo>
                    <a:pt x="51570" y="21431"/>
                  </a:lnTo>
                  <a:lnTo>
                    <a:pt x="85931" y="8005"/>
                  </a:lnTo>
                  <a:lnTo>
                    <a:pt x="10715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16" name="SMARTInkShape-87"/>
            <p:cNvSpPr/>
            <p:nvPr/>
          </p:nvSpPr>
          <p:spPr>
            <a:xfrm>
              <a:off x="1385583" y="4858612"/>
              <a:ext cx="107806" cy="211419"/>
            </a:xfrm>
            <a:custGeom>
              <a:avLst/>
              <a:gdLst/>
              <a:ahLst/>
              <a:cxnLst/>
              <a:rect l="0" t="0" r="0" b="0"/>
              <a:pathLst>
                <a:path w="106940" h="212188">
                  <a:moveTo>
                    <a:pt x="21336" y="49549"/>
                  </a:moveTo>
                  <a:lnTo>
                    <a:pt x="21336" y="53341"/>
                  </a:lnTo>
                  <a:lnTo>
                    <a:pt x="15185" y="83870"/>
                  </a:lnTo>
                  <a:lnTo>
                    <a:pt x="9479" y="119270"/>
                  </a:lnTo>
                  <a:lnTo>
                    <a:pt x="5412" y="154720"/>
                  </a:lnTo>
                  <a:lnTo>
                    <a:pt x="992" y="184888"/>
                  </a:lnTo>
                  <a:lnTo>
                    <a:pt x="0" y="208223"/>
                  </a:lnTo>
                  <a:lnTo>
                    <a:pt x="762" y="210100"/>
                  </a:lnTo>
                  <a:lnTo>
                    <a:pt x="2064" y="211352"/>
                  </a:lnTo>
                  <a:lnTo>
                    <a:pt x="3725" y="212187"/>
                  </a:lnTo>
                  <a:lnTo>
                    <a:pt x="4833" y="211949"/>
                  </a:lnTo>
                  <a:lnTo>
                    <a:pt x="5571" y="210997"/>
                  </a:lnTo>
                  <a:lnTo>
                    <a:pt x="12573" y="189430"/>
                  </a:lnTo>
                  <a:lnTo>
                    <a:pt x="18888" y="155517"/>
                  </a:lnTo>
                  <a:lnTo>
                    <a:pt x="22969" y="122398"/>
                  </a:lnTo>
                  <a:lnTo>
                    <a:pt x="27391" y="92691"/>
                  </a:lnTo>
                  <a:lnTo>
                    <a:pt x="36107" y="62384"/>
                  </a:lnTo>
                  <a:lnTo>
                    <a:pt x="44299" y="28617"/>
                  </a:lnTo>
                  <a:lnTo>
                    <a:pt x="50365" y="16095"/>
                  </a:lnTo>
                  <a:lnTo>
                    <a:pt x="59525" y="4753"/>
                  </a:lnTo>
                  <a:lnTo>
                    <a:pt x="64238" y="1858"/>
                  </a:lnTo>
                  <a:lnTo>
                    <a:pt x="69939" y="0"/>
                  </a:lnTo>
                  <a:lnTo>
                    <a:pt x="72835" y="1863"/>
                  </a:lnTo>
                  <a:lnTo>
                    <a:pt x="74719" y="3471"/>
                  </a:lnTo>
                  <a:lnTo>
                    <a:pt x="76811" y="7374"/>
                  </a:lnTo>
                  <a:lnTo>
                    <a:pt x="78339" y="21035"/>
                  </a:lnTo>
                  <a:lnTo>
                    <a:pt x="78483" y="50939"/>
                  </a:lnTo>
                  <a:lnTo>
                    <a:pt x="71429" y="81404"/>
                  </a:lnTo>
                  <a:lnTo>
                    <a:pt x="72194" y="82692"/>
                  </a:lnTo>
                  <a:lnTo>
                    <a:pt x="73497" y="83551"/>
                  </a:lnTo>
                  <a:lnTo>
                    <a:pt x="79124" y="84760"/>
                  </a:lnTo>
                  <a:lnTo>
                    <a:pt x="81293" y="84928"/>
                  </a:lnTo>
                  <a:lnTo>
                    <a:pt x="82738" y="85835"/>
                  </a:lnTo>
                  <a:lnTo>
                    <a:pt x="83702" y="87234"/>
                  </a:lnTo>
                  <a:lnTo>
                    <a:pt x="84345" y="88960"/>
                  </a:lnTo>
                  <a:lnTo>
                    <a:pt x="85567" y="90110"/>
                  </a:lnTo>
                  <a:lnTo>
                    <a:pt x="93231" y="94074"/>
                  </a:lnTo>
                  <a:lnTo>
                    <a:pt x="97739" y="97119"/>
                  </a:lnTo>
                  <a:lnTo>
                    <a:pt x="102389" y="98473"/>
                  </a:lnTo>
                  <a:lnTo>
                    <a:pt x="103946" y="99628"/>
                  </a:lnTo>
                  <a:lnTo>
                    <a:pt x="104984" y="101191"/>
                  </a:lnTo>
                  <a:lnTo>
                    <a:pt x="106138" y="105839"/>
                  </a:lnTo>
                  <a:lnTo>
                    <a:pt x="106939" y="122470"/>
                  </a:lnTo>
                  <a:lnTo>
                    <a:pt x="102773" y="129848"/>
                  </a:lnTo>
                  <a:lnTo>
                    <a:pt x="93620" y="145044"/>
                  </a:lnTo>
                  <a:lnTo>
                    <a:pt x="80185" y="172780"/>
                  </a:lnTo>
                  <a:lnTo>
                    <a:pt x="57055" y="20671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17" name="SMARTInkShape-88"/>
            <p:cNvSpPr/>
            <p:nvPr/>
          </p:nvSpPr>
          <p:spPr>
            <a:xfrm>
              <a:off x="1422046" y="5085928"/>
              <a:ext cx="6342" cy="0"/>
            </a:xfrm>
            <a:custGeom>
              <a:avLst/>
              <a:gdLst/>
              <a:ahLst/>
              <a:cxnLst/>
              <a:rect l="0" t="0" r="0" b="0"/>
              <a:pathLst>
                <a:path w="7145" h="1">
                  <a:moveTo>
                    <a:pt x="7144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18" name="SMARTInkShape-89"/>
            <p:cNvSpPr/>
            <p:nvPr/>
          </p:nvSpPr>
          <p:spPr>
            <a:xfrm>
              <a:off x="1599608" y="4864970"/>
              <a:ext cx="79269" cy="112863"/>
            </a:xfrm>
            <a:custGeom>
              <a:avLst/>
              <a:gdLst/>
              <a:ahLst/>
              <a:cxnLst/>
              <a:rect l="0" t="0" r="0" b="0"/>
              <a:pathLst>
                <a:path w="78582" h="112765">
                  <a:moveTo>
                    <a:pt x="0" y="0"/>
                  </a:moveTo>
                  <a:lnTo>
                    <a:pt x="0" y="31434"/>
                  </a:lnTo>
                  <a:lnTo>
                    <a:pt x="0" y="66563"/>
                  </a:lnTo>
                  <a:lnTo>
                    <a:pt x="794" y="94446"/>
                  </a:lnTo>
                  <a:lnTo>
                    <a:pt x="5703" y="103831"/>
                  </a:lnTo>
                  <a:lnTo>
                    <a:pt x="9943" y="109118"/>
                  </a:lnTo>
                  <a:lnTo>
                    <a:pt x="16590" y="111997"/>
                  </a:lnTo>
                  <a:lnTo>
                    <a:pt x="20585" y="112764"/>
                  </a:lnTo>
                  <a:lnTo>
                    <a:pt x="29257" y="111501"/>
                  </a:lnTo>
                  <a:lnTo>
                    <a:pt x="57387" y="101232"/>
                  </a:lnTo>
                  <a:lnTo>
                    <a:pt x="78581" y="8572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19" name="SMARTInkShape-90"/>
            <p:cNvSpPr/>
            <p:nvPr/>
          </p:nvSpPr>
          <p:spPr>
            <a:xfrm>
              <a:off x="1670951" y="4807744"/>
              <a:ext cx="79269" cy="349717"/>
            </a:xfrm>
            <a:custGeom>
              <a:avLst/>
              <a:gdLst/>
              <a:ahLst/>
              <a:cxnLst/>
              <a:rect l="0" t="0" r="0" b="0"/>
              <a:pathLst>
                <a:path w="78582" h="350045">
                  <a:moveTo>
                    <a:pt x="78581" y="0"/>
                  </a:moveTo>
                  <a:lnTo>
                    <a:pt x="70810" y="21891"/>
                  </a:lnTo>
                  <a:lnTo>
                    <a:pt x="61991" y="54376"/>
                  </a:lnTo>
                  <a:lnTo>
                    <a:pt x="54539" y="82905"/>
                  </a:lnTo>
                  <a:lnTo>
                    <a:pt x="51440" y="100513"/>
                  </a:lnTo>
                  <a:lnTo>
                    <a:pt x="48581" y="119396"/>
                  </a:lnTo>
                  <a:lnTo>
                    <a:pt x="44293" y="139128"/>
                  </a:lnTo>
                  <a:lnTo>
                    <a:pt x="39054" y="159427"/>
                  </a:lnTo>
                  <a:lnTo>
                    <a:pt x="33179" y="180103"/>
                  </a:lnTo>
                  <a:lnTo>
                    <a:pt x="27676" y="201825"/>
                  </a:lnTo>
                  <a:lnTo>
                    <a:pt x="22419" y="224243"/>
                  </a:lnTo>
                  <a:lnTo>
                    <a:pt x="17327" y="247127"/>
                  </a:lnTo>
                  <a:lnTo>
                    <a:pt x="13139" y="268733"/>
                  </a:lnTo>
                  <a:lnTo>
                    <a:pt x="9553" y="289486"/>
                  </a:lnTo>
                  <a:lnTo>
                    <a:pt x="4245" y="323130"/>
                  </a:lnTo>
                  <a:lnTo>
                    <a:pt x="0" y="3500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20" name="SMARTInkShape-91"/>
            <p:cNvSpPr/>
            <p:nvPr/>
          </p:nvSpPr>
          <p:spPr>
            <a:xfrm>
              <a:off x="1479120" y="5394315"/>
              <a:ext cx="114147" cy="119222"/>
            </a:xfrm>
            <a:custGeom>
              <a:avLst/>
              <a:gdLst/>
              <a:ahLst/>
              <a:cxnLst/>
              <a:rect l="0" t="0" r="0" b="0"/>
              <a:pathLst>
                <a:path w="113458" h="119781">
                  <a:moveTo>
                    <a:pt x="85307" y="21207"/>
                  </a:moveTo>
                  <a:lnTo>
                    <a:pt x="78458" y="14357"/>
                  </a:lnTo>
                  <a:lnTo>
                    <a:pt x="72039" y="14088"/>
                  </a:lnTo>
                  <a:lnTo>
                    <a:pt x="71699" y="13286"/>
                  </a:lnTo>
                  <a:lnTo>
                    <a:pt x="71109" y="7914"/>
                  </a:lnTo>
                  <a:lnTo>
                    <a:pt x="68943" y="7362"/>
                  </a:lnTo>
                  <a:lnTo>
                    <a:pt x="57813" y="6927"/>
                  </a:lnTo>
                  <a:lnTo>
                    <a:pt x="57453" y="7718"/>
                  </a:lnTo>
                  <a:lnTo>
                    <a:pt x="57053" y="10713"/>
                  </a:lnTo>
                  <a:lnTo>
                    <a:pt x="54758" y="14691"/>
                  </a:lnTo>
                  <a:lnTo>
                    <a:pt x="46817" y="27505"/>
                  </a:lnTo>
                  <a:lnTo>
                    <a:pt x="37791" y="59396"/>
                  </a:lnTo>
                  <a:lnTo>
                    <a:pt x="35330" y="94903"/>
                  </a:lnTo>
                  <a:lnTo>
                    <a:pt x="35310" y="98340"/>
                  </a:lnTo>
                  <a:lnTo>
                    <a:pt x="36100" y="98823"/>
                  </a:lnTo>
                  <a:lnTo>
                    <a:pt x="39096" y="99359"/>
                  </a:lnTo>
                  <a:lnTo>
                    <a:pt x="40212" y="98708"/>
                  </a:lnTo>
                  <a:lnTo>
                    <a:pt x="40956" y="97480"/>
                  </a:lnTo>
                  <a:lnTo>
                    <a:pt x="41453" y="95868"/>
                  </a:lnTo>
                  <a:lnTo>
                    <a:pt x="47968" y="85297"/>
                  </a:lnTo>
                  <a:lnTo>
                    <a:pt x="49560" y="54835"/>
                  </a:lnTo>
                  <a:lnTo>
                    <a:pt x="49580" y="47486"/>
                  </a:lnTo>
                  <a:lnTo>
                    <a:pt x="48789" y="45870"/>
                  </a:lnTo>
                  <a:lnTo>
                    <a:pt x="47468" y="44793"/>
                  </a:lnTo>
                  <a:lnTo>
                    <a:pt x="43884" y="42802"/>
                  </a:lnTo>
                  <a:lnTo>
                    <a:pt x="37403" y="38012"/>
                  </a:lnTo>
                  <a:lnTo>
                    <a:pt x="32796" y="36613"/>
                  </a:lnTo>
                  <a:lnTo>
                    <a:pt x="30456" y="37034"/>
                  </a:lnTo>
                  <a:lnTo>
                    <a:pt x="23370" y="41418"/>
                  </a:lnTo>
                  <a:lnTo>
                    <a:pt x="4344" y="59352"/>
                  </a:lnTo>
                  <a:lnTo>
                    <a:pt x="1699" y="66205"/>
                  </a:lnTo>
                  <a:lnTo>
                    <a:pt x="0" y="79749"/>
                  </a:lnTo>
                  <a:lnTo>
                    <a:pt x="3498" y="91381"/>
                  </a:lnTo>
                  <a:lnTo>
                    <a:pt x="11792" y="103831"/>
                  </a:lnTo>
                  <a:lnTo>
                    <a:pt x="19516" y="111481"/>
                  </a:lnTo>
                  <a:lnTo>
                    <a:pt x="27227" y="116362"/>
                  </a:lnTo>
                  <a:lnTo>
                    <a:pt x="40493" y="119780"/>
                  </a:lnTo>
                  <a:lnTo>
                    <a:pt x="49780" y="118463"/>
                  </a:lnTo>
                  <a:lnTo>
                    <a:pt x="61816" y="113258"/>
                  </a:lnTo>
                  <a:lnTo>
                    <a:pt x="86575" y="97359"/>
                  </a:lnTo>
                  <a:lnTo>
                    <a:pt x="89839" y="90506"/>
                  </a:lnTo>
                  <a:lnTo>
                    <a:pt x="98449" y="55389"/>
                  </a:lnTo>
                  <a:lnTo>
                    <a:pt x="93343" y="27663"/>
                  </a:lnTo>
                  <a:lnTo>
                    <a:pt x="90731" y="21959"/>
                  </a:lnTo>
                  <a:lnTo>
                    <a:pt x="82586" y="11830"/>
                  </a:lnTo>
                  <a:lnTo>
                    <a:pt x="75896" y="9102"/>
                  </a:lnTo>
                  <a:lnTo>
                    <a:pt x="62458" y="7350"/>
                  </a:lnTo>
                  <a:lnTo>
                    <a:pt x="59756" y="8794"/>
                  </a:lnTo>
                  <a:lnTo>
                    <a:pt x="47292" y="23051"/>
                  </a:lnTo>
                  <a:lnTo>
                    <a:pt x="40088" y="38157"/>
                  </a:lnTo>
                  <a:lnTo>
                    <a:pt x="35931" y="63793"/>
                  </a:lnTo>
                  <a:lnTo>
                    <a:pt x="35426" y="83064"/>
                  </a:lnTo>
                  <a:lnTo>
                    <a:pt x="36178" y="86258"/>
                  </a:lnTo>
                  <a:lnTo>
                    <a:pt x="37473" y="88387"/>
                  </a:lnTo>
                  <a:lnTo>
                    <a:pt x="47493" y="96993"/>
                  </a:lnTo>
                  <a:lnTo>
                    <a:pt x="54436" y="98960"/>
                  </a:lnTo>
                  <a:lnTo>
                    <a:pt x="59151" y="99420"/>
                  </a:lnTo>
                  <a:lnTo>
                    <a:pt x="61520" y="97955"/>
                  </a:lnTo>
                  <a:lnTo>
                    <a:pt x="86697" y="66193"/>
                  </a:lnTo>
                  <a:lnTo>
                    <a:pt x="97024" y="33892"/>
                  </a:lnTo>
                  <a:lnTo>
                    <a:pt x="98452" y="27374"/>
                  </a:lnTo>
                  <a:lnTo>
                    <a:pt x="96970" y="19714"/>
                  </a:lnTo>
                  <a:lnTo>
                    <a:pt x="92252" y="3694"/>
                  </a:lnTo>
                  <a:lnTo>
                    <a:pt x="90731" y="2388"/>
                  </a:lnTo>
                  <a:lnTo>
                    <a:pt x="86924" y="936"/>
                  </a:lnTo>
                  <a:lnTo>
                    <a:pt x="82586" y="291"/>
                  </a:lnTo>
                  <a:lnTo>
                    <a:pt x="78013" y="2121"/>
                  </a:lnTo>
                  <a:lnTo>
                    <a:pt x="68609" y="9764"/>
                  </a:lnTo>
                  <a:lnTo>
                    <a:pt x="61486" y="24166"/>
                  </a:lnTo>
                  <a:lnTo>
                    <a:pt x="57358" y="57315"/>
                  </a:lnTo>
                  <a:lnTo>
                    <a:pt x="57608" y="91901"/>
                  </a:lnTo>
                  <a:lnTo>
                    <a:pt x="62460" y="107593"/>
                  </a:lnTo>
                  <a:lnTo>
                    <a:pt x="66686" y="114634"/>
                  </a:lnTo>
                  <a:lnTo>
                    <a:pt x="71210" y="118292"/>
                  </a:lnTo>
                  <a:lnTo>
                    <a:pt x="73528" y="119268"/>
                  </a:lnTo>
                  <a:lnTo>
                    <a:pt x="80337" y="118235"/>
                  </a:lnTo>
                  <a:lnTo>
                    <a:pt x="87861" y="115130"/>
                  </a:lnTo>
                  <a:lnTo>
                    <a:pt x="93850" y="111105"/>
                  </a:lnTo>
                  <a:lnTo>
                    <a:pt x="101685" y="100583"/>
                  </a:lnTo>
                  <a:lnTo>
                    <a:pt x="110650" y="77896"/>
                  </a:lnTo>
                  <a:lnTo>
                    <a:pt x="113457" y="48623"/>
                  </a:lnTo>
                  <a:lnTo>
                    <a:pt x="107694" y="20553"/>
                  </a:lnTo>
                  <a:lnTo>
                    <a:pt x="99437" y="8401"/>
                  </a:lnTo>
                  <a:lnTo>
                    <a:pt x="93439" y="3609"/>
                  </a:lnTo>
                  <a:lnTo>
                    <a:pt x="85600" y="911"/>
                  </a:lnTo>
                  <a:lnTo>
                    <a:pt x="79632" y="0"/>
                  </a:lnTo>
                  <a:lnTo>
                    <a:pt x="74806" y="3634"/>
                  </a:lnTo>
                  <a:lnTo>
                    <a:pt x="61409" y="32667"/>
                  </a:lnTo>
                  <a:lnTo>
                    <a:pt x="58118" y="51060"/>
                  </a:lnTo>
                  <a:lnTo>
                    <a:pt x="60935" y="67800"/>
                  </a:lnTo>
                  <a:lnTo>
                    <a:pt x="71020" y="85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21" name="SMARTInkShape-92"/>
            <p:cNvSpPr/>
            <p:nvPr/>
          </p:nvSpPr>
          <p:spPr>
            <a:xfrm>
              <a:off x="1521925" y="5093876"/>
              <a:ext cx="85611" cy="335410"/>
            </a:xfrm>
            <a:custGeom>
              <a:avLst/>
              <a:gdLst/>
              <a:ahLst/>
              <a:cxnLst/>
              <a:rect l="0" t="0" r="0" b="0"/>
              <a:pathLst>
                <a:path w="85395" h="335212">
                  <a:moveTo>
                    <a:pt x="56819" y="335211"/>
                  </a:moveTo>
                  <a:lnTo>
                    <a:pt x="42826" y="335211"/>
                  </a:lnTo>
                  <a:lnTo>
                    <a:pt x="42532" y="303249"/>
                  </a:lnTo>
                  <a:lnTo>
                    <a:pt x="43325" y="289669"/>
                  </a:lnTo>
                  <a:lnTo>
                    <a:pt x="48682" y="262323"/>
                  </a:lnTo>
                  <a:lnTo>
                    <a:pt x="49479" y="234118"/>
                  </a:lnTo>
                  <a:lnTo>
                    <a:pt x="49636" y="200913"/>
                  </a:lnTo>
                  <a:lnTo>
                    <a:pt x="49667" y="167396"/>
                  </a:lnTo>
                  <a:lnTo>
                    <a:pt x="49674" y="135904"/>
                  </a:lnTo>
                  <a:lnTo>
                    <a:pt x="49675" y="103354"/>
                  </a:lnTo>
                  <a:lnTo>
                    <a:pt x="49675" y="72580"/>
                  </a:lnTo>
                  <a:lnTo>
                    <a:pt x="49675" y="36893"/>
                  </a:lnTo>
                  <a:lnTo>
                    <a:pt x="49675" y="1483"/>
                  </a:lnTo>
                  <a:lnTo>
                    <a:pt x="49675" y="807"/>
                  </a:lnTo>
                  <a:lnTo>
                    <a:pt x="49675" y="9517"/>
                  </a:lnTo>
                  <a:lnTo>
                    <a:pt x="37490" y="39452"/>
                  </a:lnTo>
                  <a:lnTo>
                    <a:pt x="28189" y="70091"/>
                  </a:lnTo>
                  <a:lnTo>
                    <a:pt x="16330" y="105712"/>
                  </a:lnTo>
                  <a:lnTo>
                    <a:pt x="5323" y="134367"/>
                  </a:lnTo>
                  <a:lnTo>
                    <a:pt x="786" y="140757"/>
                  </a:lnTo>
                  <a:lnTo>
                    <a:pt x="413" y="140487"/>
                  </a:lnTo>
                  <a:lnTo>
                    <a:pt x="0" y="138071"/>
                  </a:lnTo>
                  <a:lnTo>
                    <a:pt x="1932" y="134352"/>
                  </a:lnTo>
                  <a:lnTo>
                    <a:pt x="3559" y="132248"/>
                  </a:lnTo>
                  <a:lnTo>
                    <a:pt x="5366" y="125678"/>
                  </a:lnTo>
                  <a:lnTo>
                    <a:pt x="14457" y="91489"/>
                  </a:lnTo>
                  <a:lnTo>
                    <a:pt x="30838" y="57288"/>
                  </a:lnTo>
                  <a:lnTo>
                    <a:pt x="47103" y="25917"/>
                  </a:lnTo>
                  <a:lnTo>
                    <a:pt x="54665" y="8769"/>
                  </a:lnTo>
                  <a:lnTo>
                    <a:pt x="55383" y="5664"/>
                  </a:lnTo>
                  <a:lnTo>
                    <a:pt x="56655" y="3594"/>
                  </a:lnTo>
                  <a:lnTo>
                    <a:pt x="58297" y="2214"/>
                  </a:lnTo>
                  <a:lnTo>
                    <a:pt x="62843" y="0"/>
                  </a:lnTo>
                  <a:lnTo>
                    <a:pt x="65582" y="1814"/>
                  </a:lnTo>
                  <a:lnTo>
                    <a:pt x="67423" y="3409"/>
                  </a:lnTo>
                  <a:lnTo>
                    <a:pt x="69469" y="9414"/>
                  </a:lnTo>
                  <a:lnTo>
                    <a:pt x="72738" y="21720"/>
                  </a:lnTo>
                  <a:lnTo>
                    <a:pt x="75800" y="31575"/>
                  </a:lnTo>
                  <a:lnTo>
                    <a:pt x="77927" y="64215"/>
                  </a:lnTo>
                  <a:lnTo>
                    <a:pt x="78207" y="97412"/>
                  </a:lnTo>
                  <a:lnTo>
                    <a:pt x="80354" y="115262"/>
                  </a:lnTo>
                  <a:lnTo>
                    <a:pt x="85394" y="14233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68" name="SMARTInkShape-Group22"/>
          <p:cNvGrpSpPr>
            <a:grpSpLocks/>
          </p:cNvGrpSpPr>
          <p:nvPr/>
        </p:nvGrpSpPr>
        <p:grpSpPr bwMode="auto">
          <a:xfrm>
            <a:off x="942975" y="5291138"/>
            <a:ext cx="650875" cy="606425"/>
            <a:chOff x="943269" y="5290718"/>
            <a:chExt cx="649788" cy="606902"/>
          </a:xfrm>
        </p:grpSpPr>
        <p:sp>
          <p:nvSpPr>
            <p:cNvPr id="6223" name="SMARTInkShape-93"/>
            <p:cNvSpPr/>
            <p:nvPr/>
          </p:nvSpPr>
          <p:spPr>
            <a:xfrm>
              <a:off x="943269" y="5290718"/>
              <a:ext cx="649788" cy="246256"/>
            </a:xfrm>
            <a:custGeom>
              <a:avLst/>
              <a:gdLst/>
              <a:ahLst/>
              <a:cxnLst/>
              <a:rect l="0" t="0" r="0" b="0"/>
              <a:pathLst>
                <a:path w="649788" h="245562">
                  <a:moveTo>
                    <a:pt x="649787" y="181395"/>
                  </a:moveTo>
                  <a:lnTo>
                    <a:pt x="645995" y="177602"/>
                  </a:lnTo>
                  <a:lnTo>
                    <a:pt x="642016" y="175740"/>
                  </a:lnTo>
                  <a:lnTo>
                    <a:pt x="608510" y="173462"/>
                  </a:lnTo>
                  <a:lnTo>
                    <a:pt x="591249" y="168101"/>
                  </a:lnTo>
                  <a:lnTo>
                    <a:pt x="570710" y="165121"/>
                  </a:lnTo>
                  <a:lnTo>
                    <a:pt x="535033" y="152327"/>
                  </a:lnTo>
                  <a:lnTo>
                    <a:pt x="504756" y="138489"/>
                  </a:lnTo>
                  <a:lnTo>
                    <a:pt x="469515" y="129895"/>
                  </a:lnTo>
                  <a:lnTo>
                    <a:pt x="435254" y="120079"/>
                  </a:lnTo>
                  <a:lnTo>
                    <a:pt x="399727" y="113701"/>
                  </a:lnTo>
                  <a:lnTo>
                    <a:pt x="364033" y="104796"/>
                  </a:lnTo>
                  <a:lnTo>
                    <a:pt x="331669" y="99412"/>
                  </a:lnTo>
                  <a:lnTo>
                    <a:pt x="298695" y="94046"/>
                  </a:lnTo>
                  <a:lnTo>
                    <a:pt x="263887" y="88459"/>
                  </a:lnTo>
                  <a:lnTo>
                    <a:pt x="228288" y="82471"/>
                  </a:lnTo>
                  <a:lnTo>
                    <a:pt x="192585" y="75871"/>
                  </a:lnTo>
                  <a:lnTo>
                    <a:pt x="161778" y="74453"/>
                  </a:lnTo>
                  <a:lnTo>
                    <a:pt x="131792" y="74267"/>
                  </a:lnTo>
                  <a:lnTo>
                    <a:pt x="101355" y="74242"/>
                  </a:lnTo>
                  <a:lnTo>
                    <a:pt x="76121" y="75032"/>
                  </a:lnTo>
                  <a:lnTo>
                    <a:pt x="41607" y="81088"/>
                  </a:lnTo>
                  <a:lnTo>
                    <a:pt x="6056" y="81382"/>
                  </a:lnTo>
                  <a:lnTo>
                    <a:pt x="0" y="81382"/>
                  </a:lnTo>
                  <a:lnTo>
                    <a:pt x="6849" y="81382"/>
                  </a:lnTo>
                  <a:lnTo>
                    <a:pt x="0" y="81382"/>
                  </a:lnTo>
                  <a:lnTo>
                    <a:pt x="6850" y="81382"/>
                  </a:lnTo>
                  <a:lnTo>
                    <a:pt x="6850" y="87533"/>
                  </a:lnTo>
                  <a:lnTo>
                    <a:pt x="11759" y="94033"/>
                  </a:lnTo>
                  <a:lnTo>
                    <a:pt x="14125" y="100653"/>
                  </a:lnTo>
                  <a:lnTo>
                    <a:pt x="18707" y="107642"/>
                  </a:lnTo>
                  <a:lnTo>
                    <a:pt x="33259" y="141988"/>
                  </a:lnTo>
                  <a:lnTo>
                    <a:pt x="46556" y="175995"/>
                  </a:lnTo>
                  <a:lnTo>
                    <a:pt x="55182" y="209932"/>
                  </a:lnTo>
                  <a:lnTo>
                    <a:pt x="57429" y="228074"/>
                  </a:lnTo>
                  <a:lnTo>
                    <a:pt x="62467" y="238358"/>
                  </a:lnTo>
                  <a:lnTo>
                    <a:pt x="63973" y="245561"/>
                  </a:lnTo>
                  <a:lnTo>
                    <a:pt x="60200" y="241858"/>
                  </a:lnTo>
                  <a:lnTo>
                    <a:pt x="58342" y="237901"/>
                  </a:lnTo>
                  <a:lnTo>
                    <a:pt x="53357" y="225100"/>
                  </a:lnTo>
                  <a:lnTo>
                    <a:pt x="35381" y="189527"/>
                  </a:lnTo>
                  <a:lnTo>
                    <a:pt x="23513" y="159153"/>
                  </a:lnTo>
                  <a:lnTo>
                    <a:pt x="16109" y="129112"/>
                  </a:lnTo>
                  <a:lnTo>
                    <a:pt x="14411" y="96631"/>
                  </a:lnTo>
                  <a:lnTo>
                    <a:pt x="14870" y="67284"/>
                  </a:lnTo>
                  <a:lnTo>
                    <a:pt x="21781" y="38557"/>
                  </a:lnTo>
                  <a:lnTo>
                    <a:pt x="26980" y="25836"/>
                  </a:lnTo>
                  <a:lnTo>
                    <a:pt x="34582" y="17536"/>
                  </a:lnTo>
                  <a:lnTo>
                    <a:pt x="53191" y="5741"/>
                  </a:lnTo>
                  <a:lnTo>
                    <a:pt x="65546" y="668"/>
                  </a:lnTo>
                  <a:lnTo>
                    <a:pt x="78974" y="0"/>
                  </a:lnTo>
                  <a:lnTo>
                    <a:pt x="114096" y="8135"/>
                  </a:lnTo>
                  <a:lnTo>
                    <a:pt x="149737" y="19545"/>
                  </a:lnTo>
                  <a:lnTo>
                    <a:pt x="182418" y="28215"/>
                  </a:lnTo>
                  <a:lnTo>
                    <a:pt x="200510" y="29646"/>
                  </a:lnTo>
                  <a:lnTo>
                    <a:pt x="221162" y="2423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24" name="SMARTInkShape-94"/>
            <p:cNvSpPr/>
            <p:nvPr/>
          </p:nvSpPr>
          <p:spPr>
            <a:xfrm>
              <a:off x="1006663" y="5457536"/>
              <a:ext cx="586394" cy="440084"/>
            </a:xfrm>
            <a:custGeom>
              <a:avLst/>
              <a:gdLst/>
              <a:ahLst/>
              <a:cxnLst/>
              <a:rect l="0" t="0" r="0" b="0"/>
              <a:pathLst>
                <a:path w="585788" h="439795">
                  <a:moveTo>
                    <a:pt x="585787" y="0"/>
                  </a:moveTo>
                  <a:lnTo>
                    <a:pt x="581995" y="3792"/>
                  </a:lnTo>
                  <a:lnTo>
                    <a:pt x="578016" y="5654"/>
                  </a:lnTo>
                  <a:lnTo>
                    <a:pt x="575844" y="6151"/>
                  </a:lnTo>
                  <a:lnTo>
                    <a:pt x="571314" y="10936"/>
                  </a:lnTo>
                  <a:lnTo>
                    <a:pt x="565861" y="17561"/>
                  </a:lnTo>
                  <a:lnTo>
                    <a:pt x="537707" y="37748"/>
                  </a:lnTo>
                  <a:lnTo>
                    <a:pt x="530287" y="46145"/>
                  </a:lnTo>
                  <a:lnTo>
                    <a:pt x="499339" y="69175"/>
                  </a:lnTo>
                  <a:lnTo>
                    <a:pt x="464248" y="92884"/>
                  </a:lnTo>
                  <a:lnTo>
                    <a:pt x="435750" y="115714"/>
                  </a:lnTo>
                  <a:lnTo>
                    <a:pt x="401487" y="138245"/>
                  </a:lnTo>
                  <a:lnTo>
                    <a:pt x="373576" y="157907"/>
                  </a:lnTo>
                  <a:lnTo>
                    <a:pt x="345198" y="178815"/>
                  </a:lnTo>
                  <a:lnTo>
                    <a:pt x="316681" y="200884"/>
                  </a:lnTo>
                  <a:lnTo>
                    <a:pt x="287330" y="227179"/>
                  </a:lnTo>
                  <a:lnTo>
                    <a:pt x="253851" y="255078"/>
                  </a:lnTo>
                  <a:lnTo>
                    <a:pt x="219589" y="283453"/>
                  </a:lnTo>
                  <a:lnTo>
                    <a:pt x="188976" y="311175"/>
                  </a:lnTo>
                  <a:lnTo>
                    <a:pt x="159798" y="335617"/>
                  </a:lnTo>
                  <a:lnTo>
                    <a:pt x="131838" y="361821"/>
                  </a:lnTo>
                  <a:lnTo>
                    <a:pt x="98538" y="390294"/>
                  </a:lnTo>
                  <a:lnTo>
                    <a:pt x="69206" y="411440"/>
                  </a:lnTo>
                  <a:lnTo>
                    <a:pt x="37541" y="427930"/>
                  </a:lnTo>
                  <a:lnTo>
                    <a:pt x="20821" y="434220"/>
                  </a:lnTo>
                  <a:lnTo>
                    <a:pt x="12431" y="435310"/>
                  </a:lnTo>
                  <a:lnTo>
                    <a:pt x="10668" y="436256"/>
                  </a:lnTo>
                  <a:lnTo>
                    <a:pt x="9493" y="437681"/>
                  </a:lnTo>
                  <a:lnTo>
                    <a:pt x="8710" y="439425"/>
                  </a:lnTo>
                  <a:lnTo>
                    <a:pt x="7394" y="439794"/>
                  </a:lnTo>
                  <a:lnTo>
                    <a:pt x="5723" y="439246"/>
                  </a:lnTo>
                  <a:lnTo>
                    <a:pt x="0" y="43576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25" name="SMARTInkShape-95"/>
            <p:cNvSpPr/>
            <p:nvPr/>
          </p:nvSpPr>
          <p:spPr>
            <a:xfrm>
              <a:off x="978136" y="5780053"/>
              <a:ext cx="172749" cy="117567"/>
            </a:xfrm>
            <a:custGeom>
              <a:avLst/>
              <a:gdLst/>
              <a:ahLst/>
              <a:cxnLst/>
              <a:rect l="0" t="0" r="0" b="0"/>
              <a:pathLst>
                <a:path w="171324" h="117916">
                  <a:moveTo>
                    <a:pt x="42735" y="106934"/>
                  </a:moveTo>
                  <a:lnTo>
                    <a:pt x="46528" y="106934"/>
                  </a:lnTo>
                  <a:lnTo>
                    <a:pt x="50506" y="104817"/>
                  </a:lnTo>
                  <a:lnTo>
                    <a:pt x="52678" y="103142"/>
                  </a:lnTo>
                  <a:lnTo>
                    <a:pt x="59325" y="101280"/>
                  </a:lnTo>
                  <a:lnTo>
                    <a:pt x="71992" y="98115"/>
                  </a:lnTo>
                  <a:lnTo>
                    <a:pt x="85800" y="94267"/>
                  </a:lnTo>
                  <a:lnTo>
                    <a:pt x="99945" y="91010"/>
                  </a:lnTo>
                  <a:lnTo>
                    <a:pt x="133078" y="78442"/>
                  </a:lnTo>
                  <a:lnTo>
                    <a:pt x="151156" y="72324"/>
                  </a:lnTo>
                  <a:lnTo>
                    <a:pt x="162670" y="71313"/>
                  </a:lnTo>
                  <a:lnTo>
                    <a:pt x="163173" y="72074"/>
                  </a:lnTo>
                  <a:lnTo>
                    <a:pt x="163732" y="75037"/>
                  </a:lnTo>
                  <a:lnTo>
                    <a:pt x="161864" y="78999"/>
                  </a:lnTo>
                  <a:lnTo>
                    <a:pt x="133211" y="109319"/>
                  </a:lnTo>
                  <a:lnTo>
                    <a:pt x="128455" y="111963"/>
                  </a:lnTo>
                  <a:lnTo>
                    <a:pt x="123695" y="113931"/>
                  </a:lnTo>
                  <a:lnTo>
                    <a:pt x="118934" y="117452"/>
                  </a:lnTo>
                  <a:lnTo>
                    <a:pt x="117347" y="117915"/>
                  </a:lnTo>
                  <a:lnTo>
                    <a:pt x="116289" y="117429"/>
                  </a:lnTo>
                  <a:lnTo>
                    <a:pt x="115584" y="116312"/>
                  </a:lnTo>
                  <a:lnTo>
                    <a:pt x="114320" y="115567"/>
                  </a:lnTo>
                  <a:lnTo>
                    <a:pt x="110798" y="114740"/>
                  </a:lnTo>
                  <a:lnTo>
                    <a:pt x="109542" y="113725"/>
                  </a:lnTo>
                  <a:lnTo>
                    <a:pt x="108146" y="110481"/>
                  </a:lnTo>
                  <a:lnTo>
                    <a:pt x="106456" y="101931"/>
                  </a:lnTo>
                  <a:lnTo>
                    <a:pt x="103335" y="97302"/>
                  </a:lnTo>
                  <a:lnTo>
                    <a:pt x="103535" y="88366"/>
                  </a:lnTo>
                  <a:lnTo>
                    <a:pt x="106569" y="57158"/>
                  </a:lnTo>
                  <a:lnTo>
                    <a:pt x="107782" y="26995"/>
                  </a:lnTo>
                  <a:lnTo>
                    <a:pt x="110803" y="20341"/>
                  </a:lnTo>
                  <a:lnTo>
                    <a:pt x="111133" y="16662"/>
                  </a:lnTo>
                  <a:lnTo>
                    <a:pt x="109382" y="8340"/>
                  </a:lnTo>
                  <a:lnTo>
                    <a:pt x="107804" y="5486"/>
                  </a:lnTo>
                  <a:lnTo>
                    <a:pt x="105958" y="3583"/>
                  </a:lnTo>
                  <a:lnTo>
                    <a:pt x="101085" y="530"/>
                  </a:lnTo>
                  <a:lnTo>
                    <a:pt x="96448" y="0"/>
                  </a:lnTo>
                  <a:lnTo>
                    <a:pt x="73181" y="9741"/>
                  </a:lnTo>
                  <a:lnTo>
                    <a:pt x="40324" y="33273"/>
                  </a:lnTo>
                  <a:lnTo>
                    <a:pt x="9676" y="60684"/>
                  </a:lnTo>
                  <a:lnTo>
                    <a:pt x="4759" y="62566"/>
                  </a:lnTo>
                  <a:lnTo>
                    <a:pt x="3130" y="63861"/>
                  </a:lnTo>
                  <a:lnTo>
                    <a:pt x="0" y="70882"/>
                  </a:lnTo>
                  <a:lnTo>
                    <a:pt x="33666" y="75005"/>
                  </a:lnTo>
                  <a:lnTo>
                    <a:pt x="67368" y="83866"/>
                  </a:lnTo>
                  <a:lnTo>
                    <a:pt x="93374" y="90677"/>
                  </a:lnTo>
                  <a:lnTo>
                    <a:pt x="112244" y="94180"/>
                  </a:lnTo>
                  <a:lnTo>
                    <a:pt x="130005" y="98128"/>
                  </a:lnTo>
                  <a:lnTo>
                    <a:pt x="153548" y="99462"/>
                  </a:lnTo>
                  <a:lnTo>
                    <a:pt x="157885" y="97984"/>
                  </a:lnTo>
                  <a:lnTo>
                    <a:pt x="171323" y="8550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3" name="SMARTInkShape-Group23"/>
          <p:cNvGrpSpPr>
            <a:grpSpLocks/>
          </p:cNvGrpSpPr>
          <p:nvPr/>
        </p:nvGrpSpPr>
        <p:grpSpPr bwMode="auto">
          <a:xfrm>
            <a:off x="628650" y="5237163"/>
            <a:ext cx="150813" cy="120650"/>
            <a:chOff x="628774" y="5236398"/>
            <a:chExt cx="149896" cy="121416"/>
          </a:xfrm>
        </p:grpSpPr>
        <p:sp>
          <p:nvSpPr>
            <p:cNvPr id="6227" name="SMARTInkShape-96"/>
            <p:cNvSpPr/>
            <p:nvPr/>
          </p:nvSpPr>
          <p:spPr>
            <a:xfrm>
              <a:off x="628774" y="5236398"/>
              <a:ext cx="149896" cy="49524"/>
            </a:xfrm>
            <a:custGeom>
              <a:avLst/>
              <a:gdLst/>
              <a:ahLst/>
              <a:cxnLst/>
              <a:rect l="0" t="0" r="0" b="0"/>
              <a:pathLst>
                <a:path w="149896" h="49978">
                  <a:moveTo>
                    <a:pt x="49882" y="49977"/>
                  </a:moveTo>
                  <a:lnTo>
                    <a:pt x="39240" y="39335"/>
                  </a:lnTo>
                  <a:lnTo>
                    <a:pt x="37215" y="35193"/>
                  </a:lnTo>
                  <a:lnTo>
                    <a:pt x="36675" y="32977"/>
                  </a:lnTo>
                  <a:lnTo>
                    <a:pt x="32122" y="26066"/>
                  </a:lnTo>
                  <a:lnTo>
                    <a:pt x="18830" y="11868"/>
                  </a:lnTo>
                  <a:lnTo>
                    <a:pt x="14121" y="9228"/>
                  </a:lnTo>
                  <a:lnTo>
                    <a:pt x="9382" y="7260"/>
                  </a:lnTo>
                  <a:lnTo>
                    <a:pt x="0" y="69"/>
                  </a:lnTo>
                  <a:lnTo>
                    <a:pt x="3705" y="0"/>
                  </a:lnTo>
                  <a:lnTo>
                    <a:pt x="7663" y="2100"/>
                  </a:lnTo>
                  <a:lnTo>
                    <a:pt x="9830" y="3772"/>
                  </a:lnTo>
                  <a:lnTo>
                    <a:pt x="16471" y="5629"/>
                  </a:lnTo>
                  <a:lnTo>
                    <a:pt x="29135" y="8791"/>
                  </a:lnTo>
                  <a:lnTo>
                    <a:pt x="42941" y="12638"/>
                  </a:lnTo>
                  <a:lnTo>
                    <a:pt x="76986" y="16233"/>
                  </a:lnTo>
                  <a:lnTo>
                    <a:pt x="97217" y="20381"/>
                  </a:lnTo>
                  <a:lnTo>
                    <a:pt x="129849" y="25105"/>
                  </a:lnTo>
                  <a:lnTo>
                    <a:pt x="149895" y="2854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28" name="SMARTInkShape-97"/>
            <p:cNvSpPr/>
            <p:nvPr/>
          </p:nvSpPr>
          <p:spPr>
            <a:xfrm>
              <a:off x="642975" y="5353021"/>
              <a:ext cx="121494" cy="4793"/>
            </a:xfrm>
            <a:custGeom>
              <a:avLst/>
              <a:gdLst/>
              <a:ahLst/>
              <a:cxnLst/>
              <a:rect l="0" t="0" r="0" b="0"/>
              <a:pathLst>
                <a:path w="121444" h="4117">
                  <a:moveTo>
                    <a:pt x="0" y="4116"/>
                  </a:moveTo>
                  <a:lnTo>
                    <a:pt x="18681" y="3322"/>
                  </a:lnTo>
                  <a:lnTo>
                    <a:pt x="37020" y="0"/>
                  </a:lnTo>
                  <a:lnTo>
                    <a:pt x="67816" y="3417"/>
                  </a:lnTo>
                  <a:lnTo>
                    <a:pt x="97680" y="3978"/>
                  </a:lnTo>
                  <a:lnTo>
                    <a:pt x="121443" y="411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70" name="SMARTInkShape-Group24"/>
          <p:cNvGrpSpPr>
            <a:grpSpLocks/>
          </p:cNvGrpSpPr>
          <p:nvPr/>
        </p:nvGrpSpPr>
        <p:grpSpPr bwMode="auto">
          <a:xfrm>
            <a:off x="114300" y="4743450"/>
            <a:ext cx="908050" cy="485775"/>
            <a:chOff x="114301" y="4743450"/>
            <a:chExt cx="907256" cy="485750"/>
          </a:xfrm>
        </p:grpSpPr>
        <p:sp>
          <p:nvSpPr>
            <p:cNvPr id="6230" name="SMARTInkShape-98"/>
            <p:cNvSpPr/>
            <p:nvPr/>
          </p:nvSpPr>
          <p:spPr>
            <a:xfrm>
              <a:off x="114301" y="4937115"/>
              <a:ext cx="413976" cy="292085"/>
            </a:xfrm>
            <a:custGeom>
              <a:avLst/>
              <a:gdLst/>
              <a:ahLst/>
              <a:cxnLst/>
              <a:rect l="0" t="0" r="0" b="0"/>
              <a:pathLst>
                <a:path w="414335" h="292538">
                  <a:moveTo>
                    <a:pt x="392905" y="285419"/>
                  </a:moveTo>
                  <a:lnTo>
                    <a:pt x="392905" y="292537"/>
                  </a:lnTo>
                  <a:lnTo>
                    <a:pt x="392905" y="285419"/>
                  </a:lnTo>
                  <a:lnTo>
                    <a:pt x="400049" y="285419"/>
                  </a:lnTo>
                  <a:lnTo>
                    <a:pt x="392931" y="285419"/>
                  </a:lnTo>
                  <a:lnTo>
                    <a:pt x="399962" y="285419"/>
                  </a:lnTo>
                  <a:lnTo>
                    <a:pt x="400041" y="291570"/>
                  </a:lnTo>
                  <a:lnTo>
                    <a:pt x="400049" y="285419"/>
                  </a:lnTo>
                  <a:lnTo>
                    <a:pt x="392992" y="285419"/>
                  </a:lnTo>
                  <a:lnTo>
                    <a:pt x="392905" y="271134"/>
                  </a:lnTo>
                  <a:lnTo>
                    <a:pt x="400049" y="263988"/>
                  </a:lnTo>
                  <a:lnTo>
                    <a:pt x="400049" y="256844"/>
                  </a:lnTo>
                  <a:lnTo>
                    <a:pt x="414334" y="256844"/>
                  </a:lnTo>
                  <a:lnTo>
                    <a:pt x="407193" y="256844"/>
                  </a:lnTo>
                  <a:lnTo>
                    <a:pt x="414042" y="256844"/>
                  </a:lnTo>
                  <a:lnTo>
                    <a:pt x="407193" y="256844"/>
                  </a:lnTo>
                  <a:lnTo>
                    <a:pt x="407193" y="250693"/>
                  </a:lnTo>
                  <a:lnTo>
                    <a:pt x="406399" y="250362"/>
                  </a:lnTo>
                  <a:lnTo>
                    <a:pt x="400050" y="249701"/>
                  </a:lnTo>
                  <a:lnTo>
                    <a:pt x="407193" y="249701"/>
                  </a:lnTo>
                  <a:lnTo>
                    <a:pt x="400050" y="249701"/>
                  </a:lnTo>
                  <a:lnTo>
                    <a:pt x="386842" y="236493"/>
                  </a:lnTo>
                  <a:lnTo>
                    <a:pt x="382289" y="235733"/>
                  </a:lnTo>
                  <a:lnTo>
                    <a:pt x="375913" y="235508"/>
                  </a:lnTo>
                  <a:lnTo>
                    <a:pt x="374434" y="234682"/>
                  </a:lnTo>
                  <a:lnTo>
                    <a:pt x="373447" y="233338"/>
                  </a:lnTo>
                  <a:lnTo>
                    <a:pt x="372789" y="231649"/>
                  </a:lnTo>
                  <a:lnTo>
                    <a:pt x="371557" y="230522"/>
                  </a:lnTo>
                  <a:lnTo>
                    <a:pt x="363876" y="226598"/>
                  </a:lnTo>
                  <a:lnTo>
                    <a:pt x="359366" y="223557"/>
                  </a:lnTo>
                  <a:lnTo>
                    <a:pt x="352364" y="221052"/>
                  </a:lnTo>
                  <a:lnTo>
                    <a:pt x="345263" y="216429"/>
                  </a:lnTo>
                  <a:lnTo>
                    <a:pt x="314765" y="205205"/>
                  </a:lnTo>
                  <a:lnTo>
                    <a:pt x="302476" y="195511"/>
                  </a:lnTo>
                  <a:lnTo>
                    <a:pt x="292904" y="191019"/>
                  </a:lnTo>
                  <a:lnTo>
                    <a:pt x="288135" y="187901"/>
                  </a:lnTo>
                  <a:lnTo>
                    <a:pt x="283370" y="186515"/>
                  </a:lnTo>
                  <a:lnTo>
                    <a:pt x="281782" y="185352"/>
                  </a:lnTo>
                  <a:lnTo>
                    <a:pt x="280723" y="183783"/>
                  </a:lnTo>
                  <a:lnTo>
                    <a:pt x="280017" y="181943"/>
                  </a:lnTo>
                  <a:lnTo>
                    <a:pt x="278753" y="180716"/>
                  </a:lnTo>
                  <a:lnTo>
                    <a:pt x="271020" y="176631"/>
                  </a:lnTo>
                  <a:lnTo>
                    <a:pt x="268786" y="174793"/>
                  </a:lnTo>
                  <a:lnTo>
                    <a:pt x="262070" y="172752"/>
                  </a:lnTo>
                  <a:lnTo>
                    <a:pt x="254588" y="171051"/>
                  </a:lnTo>
                  <a:lnTo>
                    <a:pt x="243316" y="163492"/>
                  </a:lnTo>
                  <a:lnTo>
                    <a:pt x="231037" y="152799"/>
                  </a:lnTo>
                  <a:lnTo>
                    <a:pt x="221466" y="148186"/>
                  </a:lnTo>
                  <a:lnTo>
                    <a:pt x="200001" y="132000"/>
                  </a:lnTo>
                  <a:lnTo>
                    <a:pt x="186047" y="126633"/>
                  </a:lnTo>
                  <a:lnTo>
                    <a:pt x="165905" y="109937"/>
                  </a:lnTo>
                  <a:lnTo>
                    <a:pt x="151510" y="105323"/>
                  </a:lnTo>
                  <a:lnTo>
                    <a:pt x="145918" y="102189"/>
                  </a:lnTo>
                  <a:lnTo>
                    <a:pt x="112635" y="90906"/>
                  </a:lnTo>
                  <a:lnTo>
                    <a:pt x="101635" y="84911"/>
                  </a:lnTo>
                  <a:lnTo>
                    <a:pt x="95971" y="81211"/>
                  </a:lnTo>
                  <a:lnTo>
                    <a:pt x="85867" y="76719"/>
                  </a:lnTo>
                  <a:lnTo>
                    <a:pt x="83438" y="74848"/>
                  </a:lnTo>
                  <a:lnTo>
                    <a:pt x="76506" y="72769"/>
                  </a:lnTo>
                  <a:lnTo>
                    <a:pt x="68927" y="71052"/>
                  </a:lnTo>
                  <a:lnTo>
                    <a:pt x="57594" y="65599"/>
                  </a:lnTo>
                  <a:lnTo>
                    <a:pt x="55064" y="65054"/>
                  </a:lnTo>
                  <a:lnTo>
                    <a:pt x="40784" y="58452"/>
                  </a:lnTo>
                  <a:lnTo>
                    <a:pt x="36714" y="57908"/>
                  </a:lnTo>
                  <a:lnTo>
                    <a:pt x="34001" y="56751"/>
                  </a:lnTo>
                  <a:lnTo>
                    <a:pt x="32192" y="55186"/>
                  </a:lnTo>
                  <a:lnTo>
                    <a:pt x="30986" y="53350"/>
                  </a:lnTo>
                  <a:lnTo>
                    <a:pt x="29388" y="52125"/>
                  </a:lnTo>
                  <a:lnTo>
                    <a:pt x="25496" y="50764"/>
                  </a:lnTo>
                  <a:lnTo>
                    <a:pt x="24141" y="49607"/>
                  </a:lnTo>
                  <a:lnTo>
                    <a:pt x="22635" y="46206"/>
                  </a:lnTo>
                  <a:lnTo>
                    <a:pt x="21440" y="44981"/>
                  </a:lnTo>
                  <a:lnTo>
                    <a:pt x="17995" y="43620"/>
                  </a:lnTo>
                  <a:lnTo>
                    <a:pt x="7533" y="42560"/>
                  </a:lnTo>
                  <a:lnTo>
                    <a:pt x="303" y="35683"/>
                  </a:lnTo>
                  <a:lnTo>
                    <a:pt x="0" y="48658"/>
                  </a:lnTo>
                  <a:lnTo>
                    <a:pt x="4909" y="55177"/>
                  </a:lnTo>
                  <a:lnTo>
                    <a:pt x="6481" y="61801"/>
                  </a:lnTo>
                  <a:lnTo>
                    <a:pt x="7056" y="73517"/>
                  </a:lnTo>
                  <a:lnTo>
                    <a:pt x="9221" y="78263"/>
                  </a:lnTo>
                  <a:lnTo>
                    <a:pt x="12035" y="83019"/>
                  </a:lnTo>
                  <a:lnTo>
                    <a:pt x="14413" y="90158"/>
                  </a:lnTo>
                  <a:lnTo>
                    <a:pt x="20349" y="98271"/>
                  </a:lnTo>
                  <a:lnTo>
                    <a:pt x="21110" y="103056"/>
                  </a:lnTo>
                  <a:lnTo>
                    <a:pt x="22010" y="104313"/>
                  </a:lnTo>
                  <a:lnTo>
                    <a:pt x="23405" y="105150"/>
                  </a:lnTo>
                  <a:lnTo>
                    <a:pt x="25128" y="105709"/>
                  </a:lnTo>
                  <a:lnTo>
                    <a:pt x="26276" y="106875"/>
                  </a:lnTo>
                  <a:lnTo>
                    <a:pt x="28573" y="113967"/>
                  </a:lnTo>
                  <a:lnTo>
                    <a:pt x="24781" y="113968"/>
                  </a:lnTo>
                  <a:lnTo>
                    <a:pt x="23664" y="113175"/>
                  </a:lnTo>
                  <a:lnTo>
                    <a:pt x="22920" y="111852"/>
                  </a:lnTo>
                  <a:lnTo>
                    <a:pt x="22423" y="110176"/>
                  </a:lnTo>
                  <a:lnTo>
                    <a:pt x="15367" y="100969"/>
                  </a:lnTo>
                  <a:lnTo>
                    <a:pt x="9590" y="94232"/>
                  </a:lnTo>
                  <a:lnTo>
                    <a:pt x="8231" y="89851"/>
                  </a:lnTo>
                  <a:lnTo>
                    <a:pt x="7155" y="54830"/>
                  </a:lnTo>
                  <a:lnTo>
                    <a:pt x="7942" y="47204"/>
                  </a:lnTo>
                  <a:lnTo>
                    <a:pt x="12848" y="38448"/>
                  </a:lnTo>
                  <a:lnTo>
                    <a:pt x="18534" y="30827"/>
                  </a:lnTo>
                  <a:lnTo>
                    <a:pt x="22975" y="21141"/>
                  </a:lnTo>
                  <a:lnTo>
                    <a:pt x="31260" y="11584"/>
                  </a:lnTo>
                  <a:lnTo>
                    <a:pt x="35853" y="8933"/>
                  </a:lnTo>
                  <a:lnTo>
                    <a:pt x="40541" y="6962"/>
                  </a:lnTo>
                  <a:lnTo>
                    <a:pt x="47642" y="2183"/>
                  </a:lnTo>
                  <a:lnTo>
                    <a:pt x="54773" y="414"/>
                  </a:lnTo>
                  <a:lnTo>
                    <a:pt x="59533" y="0"/>
                  </a:lnTo>
                  <a:lnTo>
                    <a:pt x="82681" y="6964"/>
                  </a:lnTo>
                  <a:lnTo>
                    <a:pt x="91084" y="11532"/>
                  </a:lnTo>
                  <a:lnTo>
                    <a:pt x="114299" y="1395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31" name="SMARTInkShape-99"/>
            <p:cNvSpPr/>
            <p:nvPr/>
          </p:nvSpPr>
          <p:spPr>
            <a:xfrm>
              <a:off x="385527" y="4829171"/>
              <a:ext cx="57100" cy="193665"/>
            </a:xfrm>
            <a:custGeom>
              <a:avLst/>
              <a:gdLst/>
              <a:ahLst/>
              <a:cxnLst/>
              <a:rect l="0" t="0" r="0" b="0"/>
              <a:pathLst>
                <a:path w="56856" h="192588">
                  <a:moveTo>
                    <a:pt x="50006" y="6850"/>
                  </a:moveTo>
                  <a:lnTo>
                    <a:pt x="56855" y="0"/>
                  </a:lnTo>
                  <a:lnTo>
                    <a:pt x="46500" y="10355"/>
                  </a:lnTo>
                  <a:lnTo>
                    <a:pt x="44479" y="16610"/>
                  </a:lnTo>
                  <a:lnTo>
                    <a:pt x="39164" y="51276"/>
                  </a:lnTo>
                  <a:lnTo>
                    <a:pt x="30696" y="83506"/>
                  </a:lnTo>
                  <a:lnTo>
                    <a:pt x="21379" y="113626"/>
                  </a:lnTo>
                  <a:lnTo>
                    <a:pt x="9255" y="146947"/>
                  </a:lnTo>
                  <a:lnTo>
                    <a:pt x="5082" y="179903"/>
                  </a:lnTo>
                  <a:lnTo>
                    <a:pt x="0" y="19258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32" name="SMARTInkShape-100"/>
            <p:cNvSpPr/>
            <p:nvPr/>
          </p:nvSpPr>
          <p:spPr>
            <a:xfrm>
              <a:off x="402973" y="4743450"/>
              <a:ext cx="168128" cy="79371"/>
            </a:xfrm>
            <a:custGeom>
              <a:avLst/>
              <a:gdLst/>
              <a:ahLst/>
              <a:cxnLst/>
              <a:rect l="0" t="0" r="0" b="0"/>
              <a:pathLst>
                <a:path w="168423" h="78582">
                  <a:moveTo>
                    <a:pt x="4116" y="78581"/>
                  </a:moveTo>
                  <a:lnTo>
                    <a:pt x="0" y="78581"/>
                  </a:lnTo>
                  <a:lnTo>
                    <a:pt x="3417" y="78581"/>
                  </a:lnTo>
                  <a:lnTo>
                    <a:pt x="9681" y="73672"/>
                  </a:lnTo>
                  <a:lnTo>
                    <a:pt x="16260" y="71306"/>
                  </a:lnTo>
                  <a:lnTo>
                    <a:pt x="47610" y="49962"/>
                  </a:lnTo>
                  <a:lnTo>
                    <a:pt x="81263" y="35715"/>
                  </a:lnTo>
                  <a:lnTo>
                    <a:pt x="116800" y="15777"/>
                  </a:lnTo>
                  <a:lnTo>
                    <a:pt x="144732" y="2248"/>
                  </a:lnTo>
                  <a:lnTo>
                    <a:pt x="168422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33" name="SMARTInkShape-101"/>
            <p:cNvSpPr/>
            <p:nvPr/>
          </p:nvSpPr>
          <p:spPr>
            <a:xfrm>
              <a:off x="479107" y="4829171"/>
              <a:ext cx="57100" cy="36511"/>
            </a:xfrm>
            <a:custGeom>
              <a:avLst/>
              <a:gdLst/>
              <a:ahLst/>
              <a:cxnLst/>
              <a:rect l="0" t="0" r="0" b="0"/>
              <a:pathLst>
                <a:path w="57151" h="35720">
                  <a:moveTo>
                    <a:pt x="0" y="35719"/>
                  </a:moveTo>
                  <a:lnTo>
                    <a:pt x="3793" y="35719"/>
                  </a:lnTo>
                  <a:lnTo>
                    <a:pt x="7771" y="33602"/>
                  </a:lnTo>
                  <a:lnTo>
                    <a:pt x="12185" y="30809"/>
                  </a:lnTo>
                  <a:lnTo>
                    <a:pt x="40910" y="18719"/>
                  </a:lnTo>
                  <a:lnTo>
                    <a:pt x="48081" y="12024"/>
                  </a:lnTo>
                  <a:lnTo>
                    <a:pt x="571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34" name="SMARTInkShape-102"/>
            <p:cNvSpPr/>
            <p:nvPr/>
          </p:nvSpPr>
          <p:spPr>
            <a:xfrm>
              <a:off x="571101" y="4908542"/>
              <a:ext cx="0" cy="6350"/>
            </a:xfrm>
            <a:custGeom>
              <a:avLst/>
              <a:gdLst/>
              <a:ahLst/>
              <a:cxnLst/>
              <a:rect l="0" t="0" r="0" b="0"/>
              <a:pathLst>
                <a:path w="1" h="7145">
                  <a:moveTo>
                    <a:pt x="0" y="0"/>
                  </a:moveTo>
                  <a:lnTo>
                    <a:pt x="0" y="71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35" name="SMARTInkShape-103"/>
            <p:cNvSpPr/>
            <p:nvPr/>
          </p:nvSpPr>
          <p:spPr>
            <a:xfrm>
              <a:off x="571101" y="4851394"/>
              <a:ext cx="71376" cy="90483"/>
            </a:xfrm>
            <a:custGeom>
              <a:avLst/>
              <a:gdLst/>
              <a:ahLst/>
              <a:cxnLst/>
              <a:rect l="0" t="0" r="0" b="0"/>
              <a:pathLst>
                <a:path w="70671" h="91008">
                  <a:moveTo>
                    <a:pt x="0" y="78007"/>
                  </a:moveTo>
                  <a:lnTo>
                    <a:pt x="0" y="91007"/>
                  </a:lnTo>
                  <a:lnTo>
                    <a:pt x="794" y="90642"/>
                  </a:lnTo>
                  <a:lnTo>
                    <a:pt x="3792" y="88121"/>
                  </a:lnTo>
                  <a:lnTo>
                    <a:pt x="5654" y="84354"/>
                  </a:lnTo>
                  <a:lnTo>
                    <a:pt x="6151" y="82238"/>
                  </a:lnTo>
                  <a:lnTo>
                    <a:pt x="26546" y="48181"/>
                  </a:lnTo>
                  <a:lnTo>
                    <a:pt x="51834" y="12956"/>
                  </a:lnTo>
                  <a:lnTo>
                    <a:pt x="62496" y="1364"/>
                  </a:lnTo>
                  <a:lnTo>
                    <a:pt x="65611" y="287"/>
                  </a:lnTo>
                  <a:lnTo>
                    <a:pt x="67554" y="0"/>
                  </a:lnTo>
                  <a:lnTo>
                    <a:pt x="68848" y="602"/>
                  </a:lnTo>
                  <a:lnTo>
                    <a:pt x="69711" y="1797"/>
                  </a:lnTo>
                  <a:lnTo>
                    <a:pt x="70670" y="6036"/>
                  </a:lnTo>
                  <a:lnTo>
                    <a:pt x="70576" y="35663"/>
                  </a:lnTo>
                  <a:lnTo>
                    <a:pt x="64294" y="7086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36" name="SMARTInkShape-104"/>
            <p:cNvSpPr/>
            <p:nvPr/>
          </p:nvSpPr>
          <p:spPr>
            <a:xfrm>
              <a:off x="636132" y="4808535"/>
              <a:ext cx="185575" cy="134930"/>
            </a:xfrm>
            <a:custGeom>
              <a:avLst/>
              <a:gdLst/>
              <a:ahLst/>
              <a:cxnLst/>
              <a:rect l="0" t="0" r="0" b="0"/>
              <a:pathLst>
                <a:path w="185738" h="135012">
                  <a:moveTo>
                    <a:pt x="0" y="128161"/>
                  </a:moveTo>
                  <a:lnTo>
                    <a:pt x="6151" y="134312"/>
                  </a:lnTo>
                  <a:lnTo>
                    <a:pt x="10642" y="135011"/>
                  </a:lnTo>
                  <a:lnTo>
                    <a:pt x="20792" y="131425"/>
                  </a:lnTo>
                  <a:lnTo>
                    <a:pt x="23386" y="129544"/>
                  </a:lnTo>
                  <a:lnTo>
                    <a:pt x="28625" y="123103"/>
                  </a:lnTo>
                  <a:lnTo>
                    <a:pt x="37938" y="116167"/>
                  </a:lnTo>
                  <a:lnTo>
                    <a:pt x="55133" y="92441"/>
                  </a:lnTo>
                  <a:lnTo>
                    <a:pt x="57139" y="85335"/>
                  </a:lnTo>
                  <a:lnTo>
                    <a:pt x="63300" y="91453"/>
                  </a:lnTo>
                  <a:lnTo>
                    <a:pt x="64891" y="97950"/>
                  </a:lnTo>
                  <a:lnTo>
                    <a:pt x="70418" y="105417"/>
                  </a:lnTo>
                  <a:lnTo>
                    <a:pt x="73101" y="106147"/>
                  </a:lnTo>
                  <a:lnTo>
                    <a:pt x="74928" y="106341"/>
                  </a:lnTo>
                  <a:lnTo>
                    <a:pt x="79074" y="108673"/>
                  </a:lnTo>
                  <a:lnTo>
                    <a:pt x="81291" y="110407"/>
                  </a:lnTo>
                  <a:lnTo>
                    <a:pt x="84356" y="110769"/>
                  </a:lnTo>
                  <a:lnTo>
                    <a:pt x="91996" y="109054"/>
                  </a:lnTo>
                  <a:lnTo>
                    <a:pt x="101429" y="103626"/>
                  </a:lnTo>
                  <a:lnTo>
                    <a:pt x="120389" y="86206"/>
                  </a:lnTo>
                  <a:lnTo>
                    <a:pt x="124943" y="79616"/>
                  </a:lnTo>
                  <a:lnTo>
                    <a:pt x="142966" y="44405"/>
                  </a:lnTo>
                  <a:lnTo>
                    <a:pt x="145317" y="41368"/>
                  </a:lnTo>
                  <a:lnTo>
                    <a:pt x="147929" y="33759"/>
                  </a:lnTo>
                  <a:lnTo>
                    <a:pt x="150537" y="16981"/>
                  </a:lnTo>
                  <a:lnTo>
                    <a:pt x="155618" y="6864"/>
                  </a:lnTo>
                  <a:lnTo>
                    <a:pt x="157072" y="0"/>
                  </a:lnTo>
                  <a:lnTo>
                    <a:pt x="157162" y="31497"/>
                  </a:lnTo>
                  <a:lnTo>
                    <a:pt x="157956" y="64099"/>
                  </a:lnTo>
                  <a:lnTo>
                    <a:pt x="165981" y="97344"/>
                  </a:lnTo>
                  <a:lnTo>
                    <a:pt x="169019" y="104146"/>
                  </a:lnTo>
                  <a:lnTo>
                    <a:pt x="171523" y="115313"/>
                  </a:lnTo>
                  <a:lnTo>
                    <a:pt x="173086" y="117215"/>
                  </a:lnTo>
                  <a:lnTo>
                    <a:pt x="176940" y="119328"/>
                  </a:lnTo>
                  <a:lnTo>
                    <a:pt x="185737" y="12101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37" name="SMARTInkShape-105"/>
            <p:cNvSpPr/>
            <p:nvPr/>
          </p:nvSpPr>
          <p:spPr>
            <a:xfrm>
              <a:off x="785227" y="4843458"/>
              <a:ext cx="85650" cy="28574"/>
            </a:xfrm>
            <a:custGeom>
              <a:avLst/>
              <a:gdLst/>
              <a:ahLst/>
              <a:cxnLst/>
              <a:rect l="0" t="0" r="0" b="0"/>
              <a:pathLst>
                <a:path w="85726" h="28576">
                  <a:moveTo>
                    <a:pt x="0" y="28575"/>
                  </a:moveTo>
                  <a:lnTo>
                    <a:pt x="24835" y="27781"/>
                  </a:lnTo>
                  <a:lnTo>
                    <a:pt x="58180" y="15596"/>
                  </a:lnTo>
                  <a:lnTo>
                    <a:pt x="8572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38" name="SMARTInkShape-106"/>
            <p:cNvSpPr/>
            <p:nvPr/>
          </p:nvSpPr>
          <p:spPr>
            <a:xfrm>
              <a:off x="950182" y="4879968"/>
              <a:ext cx="71375" cy="42861"/>
            </a:xfrm>
            <a:custGeom>
              <a:avLst/>
              <a:gdLst/>
              <a:ahLst/>
              <a:cxnLst/>
              <a:rect l="0" t="0" r="0" b="0"/>
              <a:pathLst>
                <a:path w="71438" h="41843">
                  <a:moveTo>
                    <a:pt x="0" y="20411"/>
                  </a:moveTo>
                  <a:lnTo>
                    <a:pt x="0" y="14260"/>
                  </a:lnTo>
                  <a:lnTo>
                    <a:pt x="6150" y="7203"/>
                  </a:lnTo>
                  <a:lnTo>
                    <a:pt x="10642" y="6443"/>
                  </a:lnTo>
                  <a:lnTo>
                    <a:pt x="11857" y="5543"/>
                  </a:lnTo>
                  <a:lnTo>
                    <a:pt x="13207" y="2426"/>
                  </a:lnTo>
                  <a:lnTo>
                    <a:pt x="14361" y="1277"/>
                  </a:lnTo>
                  <a:lnTo>
                    <a:pt x="17760" y="0"/>
                  </a:lnTo>
                  <a:lnTo>
                    <a:pt x="18983" y="454"/>
                  </a:lnTo>
                  <a:lnTo>
                    <a:pt x="19799" y="1550"/>
                  </a:lnTo>
                  <a:lnTo>
                    <a:pt x="21335" y="5856"/>
                  </a:lnTo>
                  <a:lnTo>
                    <a:pt x="21403" y="9836"/>
                  </a:lnTo>
                  <a:lnTo>
                    <a:pt x="19302" y="13859"/>
                  </a:lnTo>
                  <a:lnTo>
                    <a:pt x="16516" y="18292"/>
                  </a:lnTo>
                  <a:lnTo>
                    <a:pt x="14727" y="27606"/>
                  </a:lnTo>
                  <a:lnTo>
                    <a:pt x="14374" y="33297"/>
                  </a:lnTo>
                  <a:lnTo>
                    <a:pt x="13551" y="33764"/>
                  </a:lnTo>
                  <a:lnTo>
                    <a:pt x="7231" y="34687"/>
                  </a:lnTo>
                  <a:lnTo>
                    <a:pt x="13302" y="34697"/>
                  </a:lnTo>
                  <a:lnTo>
                    <a:pt x="13630" y="35491"/>
                  </a:lnTo>
                  <a:lnTo>
                    <a:pt x="14201" y="40849"/>
                  </a:lnTo>
                  <a:lnTo>
                    <a:pt x="16366" y="41401"/>
                  </a:lnTo>
                  <a:lnTo>
                    <a:pt x="20430" y="41755"/>
                  </a:lnTo>
                  <a:lnTo>
                    <a:pt x="26937" y="36915"/>
                  </a:lnTo>
                  <a:lnTo>
                    <a:pt x="31286" y="35683"/>
                  </a:lnTo>
                  <a:lnTo>
                    <a:pt x="33557" y="36148"/>
                  </a:lnTo>
                  <a:lnTo>
                    <a:pt x="38198" y="38782"/>
                  </a:lnTo>
                  <a:lnTo>
                    <a:pt x="40546" y="39008"/>
                  </a:lnTo>
                  <a:lnTo>
                    <a:pt x="52396" y="35422"/>
                  </a:lnTo>
                  <a:lnTo>
                    <a:pt x="54774" y="35975"/>
                  </a:lnTo>
                  <a:lnTo>
                    <a:pt x="64295" y="40448"/>
                  </a:lnTo>
                  <a:lnTo>
                    <a:pt x="71437" y="4184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71" name="SMARTInkShape-Group25"/>
          <p:cNvGrpSpPr>
            <a:grpSpLocks/>
          </p:cNvGrpSpPr>
          <p:nvPr/>
        </p:nvGrpSpPr>
        <p:grpSpPr bwMode="auto">
          <a:xfrm>
            <a:off x="957263" y="4706938"/>
            <a:ext cx="122237" cy="322262"/>
            <a:chOff x="957565" y="4707731"/>
            <a:chExt cx="121142" cy="321470"/>
          </a:xfrm>
        </p:grpSpPr>
        <p:sp>
          <p:nvSpPr>
            <p:cNvPr id="6240" name="SMARTInkShape-107"/>
            <p:cNvSpPr/>
            <p:nvPr/>
          </p:nvSpPr>
          <p:spPr>
            <a:xfrm>
              <a:off x="957565" y="4807497"/>
              <a:ext cx="121142" cy="90266"/>
            </a:xfrm>
            <a:custGeom>
              <a:avLst/>
              <a:gdLst/>
              <a:ahLst/>
              <a:cxnLst/>
              <a:rect l="0" t="0" r="0" b="0"/>
              <a:pathLst>
                <a:path w="121142" h="89601">
                  <a:moveTo>
                    <a:pt x="21129" y="0"/>
                  </a:moveTo>
                  <a:lnTo>
                    <a:pt x="17336" y="3792"/>
                  </a:lnTo>
                  <a:lnTo>
                    <a:pt x="15475" y="7771"/>
                  </a:lnTo>
                  <a:lnTo>
                    <a:pt x="7321" y="43064"/>
                  </a:lnTo>
                  <a:lnTo>
                    <a:pt x="6261" y="51683"/>
                  </a:lnTo>
                  <a:lnTo>
                    <a:pt x="1229" y="65801"/>
                  </a:lnTo>
                  <a:lnTo>
                    <a:pt x="0" y="76057"/>
                  </a:lnTo>
                  <a:lnTo>
                    <a:pt x="1949" y="79576"/>
                  </a:lnTo>
                  <a:lnTo>
                    <a:pt x="10347" y="89157"/>
                  </a:lnTo>
                  <a:lnTo>
                    <a:pt x="12354" y="89600"/>
                  </a:lnTo>
                  <a:lnTo>
                    <a:pt x="14485" y="89102"/>
                  </a:lnTo>
                  <a:lnTo>
                    <a:pt x="18970" y="87226"/>
                  </a:lnTo>
                  <a:lnTo>
                    <a:pt x="41599" y="81991"/>
                  </a:lnTo>
                  <a:lnTo>
                    <a:pt x="56407" y="71259"/>
                  </a:lnTo>
                  <a:lnTo>
                    <a:pt x="90787" y="43787"/>
                  </a:lnTo>
                  <a:lnTo>
                    <a:pt x="98301" y="32994"/>
                  </a:lnTo>
                  <a:lnTo>
                    <a:pt x="112543" y="19717"/>
                  </a:lnTo>
                  <a:lnTo>
                    <a:pt x="121141" y="71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41" name="SMARTInkShape-108"/>
            <p:cNvSpPr/>
            <p:nvPr/>
          </p:nvSpPr>
          <p:spPr>
            <a:xfrm>
              <a:off x="1050388" y="4707731"/>
              <a:ext cx="28319" cy="321470"/>
            </a:xfrm>
            <a:custGeom>
              <a:avLst/>
              <a:gdLst/>
              <a:ahLst/>
              <a:cxnLst/>
              <a:rect l="0" t="0" r="0" b="0"/>
              <a:pathLst>
                <a:path w="28576" h="321470">
                  <a:moveTo>
                    <a:pt x="28575" y="0"/>
                  </a:moveTo>
                  <a:lnTo>
                    <a:pt x="23666" y="11407"/>
                  </a:lnTo>
                  <a:lnTo>
                    <a:pt x="16718" y="44762"/>
                  </a:lnTo>
                  <a:lnTo>
                    <a:pt x="14214" y="71913"/>
                  </a:lnTo>
                  <a:lnTo>
                    <a:pt x="10815" y="96255"/>
                  </a:lnTo>
                  <a:lnTo>
                    <a:pt x="8776" y="125065"/>
                  </a:lnTo>
                  <a:lnTo>
                    <a:pt x="7869" y="156391"/>
                  </a:lnTo>
                  <a:lnTo>
                    <a:pt x="7466" y="188834"/>
                  </a:lnTo>
                  <a:lnTo>
                    <a:pt x="7287" y="221774"/>
                  </a:lnTo>
                  <a:lnTo>
                    <a:pt x="6414" y="254935"/>
                  </a:lnTo>
                  <a:lnTo>
                    <a:pt x="3380" y="288194"/>
                  </a:lnTo>
                  <a:lnTo>
                    <a:pt x="0" y="32146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172" name="TextBox 6242"/>
          <p:cNvSpPr txBox="1">
            <a:spLocks noChangeArrowheads="1"/>
          </p:cNvSpPr>
          <p:nvPr/>
        </p:nvSpPr>
        <p:spPr bwMode="auto">
          <a:xfrm>
            <a:off x="2232025" y="5345113"/>
            <a:ext cx="4000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For +3 Exam extra credit points:</a:t>
            </a:r>
          </a:p>
          <a:p>
            <a:r>
              <a:rPr lang="en-US" altLang="en-US"/>
              <a:t>Create a program that shows the motion of these four charges once you let go of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304800" y="777875"/>
            <a:ext cx="451167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45454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Consider a spherical conductor with a charge of Q=10 µC.</a:t>
            </a:r>
            <a:r>
              <a:rPr lang="en-US" altLang="en-US" sz="2000">
                <a:solidFill>
                  <a:srgbClr val="45454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454545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45454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What would the Electric Potential be at points A and B in the diagram here where r</a:t>
            </a:r>
            <a:r>
              <a:rPr lang="en-US" altLang="en-US" sz="2800" baseline="-25000">
                <a:solidFill>
                  <a:srgbClr val="45454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800">
                <a:solidFill>
                  <a:srgbClr val="45454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=1 meter and r</a:t>
            </a:r>
            <a:r>
              <a:rPr lang="en-US" altLang="en-US" sz="2800" baseline="-25000">
                <a:solidFill>
                  <a:srgbClr val="45454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en-US" sz="2800">
                <a:solidFill>
                  <a:srgbClr val="45454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=3meters.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latin typeface="Times New Roman" panose="02020603050405020304" pitchFamily="18" charset="0"/>
            </a:endParaRPr>
          </a:p>
        </p:txBody>
      </p:sp>
      <p:pic>
        <p:nvPicPr>
          <p:cNvPr id="7171" name="Picture 6" descr="ca7143ed-25d1-4287-a378-cd49c7aba5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71600"/>
            <a:ext cx="289560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18" name="Group 22"/>
          <p:cNvGraphicFramePr>
            <a:graphicFrameLocks noGrp="1"/>
          </p:cNvGraphicFramePr>
          <p:nvPr/>
        </p:nvGraphicFramePr>
        <p:xfrm>
          <a:off x="1600200" y="4267200"/>
          <a:ext cx="4724400" cy="2286000"/>
        </p:xfrm>
        <a:graphic>
          <a:graphicData uri="http://schemas.openxmlformats.org/drawingml/2006/table">
            <a:tbl>
              <a:tblPr/>
              <a:tblGrid>
                <a:gridCol w="444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Surface A (r</a:t>
                      </a:r>
                      <a:r>
                        <a:rPr kumimoji="0" lang="en-US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3 meters) the potential equals: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kQ/r = (9 x 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)(10 x 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-6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)/3 = 3 x 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volts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Surface B (r</a:t>
                      </a:r>
                      <a:r>
                        <a:rPr kumimoji="0" lang="en-US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1 meter) the potential equals: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kQ/r = (9 x 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)(10 x 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-6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)/1 = 9 x 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volts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75" name="Text Box 18"/>
          <p:cNvSpPr txBox="1">
            <a:spLocks noChangeArrowheads="1"/>
          </p:cNvSpPr>
          <p:nvPr/>
        </p:nvSpPr>
        <p:spPr bwMode="auto">
          <a:xfrm>
            <a:off x="381000" y="3048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Electric Potential Energy</a:t>
            </a:r>
          </a:p>
        </p:txBody>
      </p:sp>
      <p:sp>
        <p:nvSpPr>
          <p:cNvPr id="7176" name="Text Box 23"/>
          <p:cNvSpPr txBox="1">
            <a:spLocks noChangeArrowheads="1"/>
          </p:cNvSpPr>
          <p:nvPr/>
        </p:nvSpPr>
        <p:spPr bwMode="auto">
          <a:xfrm>
            <a:off x="6477000" y="4343400"/>
            <a:ext cx="1600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dev.physicslab.org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341313" y="152400"/>
            <a:ext cx="84613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If a 2 nC charge were to be brought in from infinity and placed on surface A shown above, the amount of work done on the 2 nC charge would equal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7223" name="Group 55"/>
          <p:cNvGraphicFramePr>
            <a:graphicFrameLocks noGrp="1"/>
          </p:cNvGraphicFramePr>
          <p:nvPr/>
        </p:nvGraphicFramePr>
        <p:xfrm>
          <a:off x="3846513" y="823913"/>
          <a:ext cx="2133600" cy="1828800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W = qΔV =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2 x 10</a:t>
                      </a:r>
                      <a:r>
                        <a:rPr kumimoji="0" lang="en-US" sz="1000" b="0" i="0" u="none" strike="noStrike" cap="none" normalizeH="0" baseline="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-9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(ΔV)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2 x 10</a:t>
                      </a:r>
                      <a:r>
                        <a:rPr kumimoji="0" lang="en-US" sz="1000" b="0" i="0" u="none" strike="noStrike" cap="none" normalizeH="0" baseline="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-9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(V</a:t>
                      </a:r>
                      <a:r>
                        <a:rPr kumimoji="0" lang="en-US" sz="1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 - V∞)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2 x 10</a:t>
                      </a:r>
                      <a:r>
                        <a:rPr kumimoji="0" lang="en-US" sz="1000" b="0" i="0" u="none" strike="noStrike" cap="none" normalizeH="0" baseline="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-9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(3 x 10</a:t>
                      </a:r>
                      <a:r>
                        <a:rPr kumimoji="0" lang="en-US" sz="1000" b="0" i="0" u="none" strike="noStrike" cap="none" normalizeH="0" baseline="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 - 0)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6 x 10</a:t>
                      </a:r>
                      <a:r>
                        <a:rPr kumimoji="0" lang="en-US" sz="1000" b="0" i="0" u="none" strike="noStrike" cap="none" normalizeH="0" baseline="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-5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 J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04" name="Rectangle 29"/>
          <p:cNvSpPr>
            <a:spLocks noChangeArrowheads="1"/>
          </p:cNvSpPr>
          <p:nvPr/>
        </p:nvSpPr>
        <p:spPr bwMode="auto">
          <a:xfrm>
            <a:off x="341313" y="2620963"/>
            <a:ext cx="6764337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We say that the 2 nC charge has gained an </a:t>
            </a:r>
            <a:r>
              <a:rPr lang="en-US" altLang="en-US" sz="1000" b="1">
                <a:solidFill>
                  <a:srgbClr val="336666"/>
                </a:solidFill>
                <a:cs typeface="Arial" panose="020B0604020202020204" pitchFamily="34" charset="0"/>
              </a:rPr>
              <a:t>electric potential energy</a:t>
            </a: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EPE</a:t>
            </a:r>
            <a:r>
              <a:rPr lang="en-US" altLang="en-US" sz="1000" baseline="-30000">
                <a:solidFill>
                  <a:srgbClr val="454545"/>
                </a:solidFill>
                <a:cs typeface="Arial" panose="020B0604020202020204" pitchFamily="34" charset="0"/>
              </a:rPr>
              <a:t>A</a:t>
            </a: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 = 6 x 10</a:t>
            </a:r>
            <a:r>
              <a:rPr lang="en-US" altLang="en-US" sz="1000" baseline="30000">
                <a:solidFill>
                  <a:srgbClr val="454545"/>
                </a:solidFill>
                <a:cs typeface="Arial" panose="020B0604020202020204" pitchFamily="34" charset="0"/>
              </a:rPr>
              <a:t>-5</a:t>
            </a: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 J. 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By definition, </a:t>
            </a:r>
            <a:r>
              <a:rPr lang="en-US" altLang="en-US" sz="1000" b="1">
                <a:solidFill>
                  <a:srgbClr val="336666"/>
                </a:solidFill>
                <a:cs typeface="Arial" panose="020B0604020202020204" pitchFamily="34" charset="0"/>
              </a:rPr>
              <a:t>the absolute potential at a position infinitely far from a point charge is defined to be zero</a:t>
            </a: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.</a:t>
            </a:r>
            <a:b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</a:br>
            <a:b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</a:b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Similarly, the amount of work done on the 2 nC charge to bring it in from infinity and place it on surface B would equal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7221" name="Group 53"/>
          <p:cNvGraphicFramePr>
            <a:graphicFrameLocks noGrp="1"/>
          </p:cNvGraphicFramePr>
          <p:nvPr/>
        </p:nvGraphicFramePr>
        <p:xfrm>
          <a:off x="3846513" y="4359275"/>
          <a:ext cx="2133600" cy="1798638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W = qΔV =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2 x 10</a:t>
                      </a:r>
                      <a:r>
                        <a:rPr kumimoji="0" lang="en-US" sz="1000" b="0" i="0" u="none" strike="noStrike" cap="none" normalizeH="0" baseline="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-9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(ΔV)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2 x 10</a:t>
                      </a:r>
                      <a:r>
                        <a:rPr kumimoji="0" lang="en-US" sz="1000" b="0" i="0" u="none" strike="noStrike" cap="none" normalizeH="0" baseline="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-9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(V</a:t>
                      </a:r>
                      <a:r>
                        <a:rPr kumimoji="0" lang="en-US" sz="1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 - V∞)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2 x 10</a:t>
                      </a:r>
                      <a:r>
                        <a:rPr kumimoji="0" lang="en-US" sz="1000" b="0" i="0" u="none" strike="noStrike" cap="none" normalizeH="0" baseline="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-9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(9 x 10</a:t>
                      </a:r>
                      <a:r>
                        <a:rPr kumimoji="0" lang="en-US" sz="1000" b="0" i="0" u="none" strike="noStrike" cap="none" normalizeH="0" baseline="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 - 0)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8 x 10</a:t>
                      </a:r>
                      <a:r>
                        <a:rPr kumimoji="0" lang="en-US" sz="1000" b="0" i="0" u="none" strike="noStrike" cap="none" normalizeH="0" baseline="3000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 J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14" name="Rectangle 54"/>
          <p:cNvSpPr>
            <a:spLocks noChangeArrowheads="1"/>
          </p:cNvSpPr>
          <p:nvPr/>
        </p:nvSpPr>
        <p:spPr bwMode="auto">
          <a:xfrm>
            <a:off x="341313" y="6156325"/>
            <a:ext cx="4271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We say that the 2 nC charge has gained an </a:t>
            </a:r>
            <a:r>
              <a:rPr lang="en-US" altLang="en-US" sz="1000" b="1">
                <a:solidFill>
                  <a:srgbClr val="336666"/>
                </a:solidFill>
                <a:cs typeface="Arial" panose="020B0604020202020204" pitchFamily="34" charset="0"/>
              </a:rPr>
              <a:t>electric potential energy</a:t>
            </a: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EPE</a:t>
            </a:r>
            <a:r>
              <a:rPr lang="en-US" altLang="en-US" sz="1000" baseline="-30000">
                <a:solidFill>
                  <a:srgbClr val="454545"/>
                </a:solidFill>
                <a:cs typeface="Arial" panose="020B0604020202020204" pitchFamily="34" charset="0"/>
              </a:rPr>
              <a:t>B</a:t>
            </a: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 = 1</a:t>
            </a:r>
            <a:r>
              <a:rPr lang="en-US" altLang="en-US" sz="1000" b="1">
                <a:solidFill>
                  <a:srgbClr val="454545"/>
                </a:solidFill>
                <a:cs typeface="Arial" panose="020B0604020202020204" pitchFamily="34" charset="0"/>
              </a:rPr>
              <a:t>.</a:t>
            </a: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8 x 10</a:t>
            </a:r>
            <a:r>
              <a:rPr lang="en-US" altLang="en-US" sz="1000" baseline="30000">
                <a:solidFill>
                  <a:srgbClr val="454545"/>
                </a:solidFill>
                <a:cs typeface="Arial" panose="020B0604020202020204" pitchFamily="34" charset="0"/>
              </a:rPr>
              <a:t>-4</a:t>
            </a: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 J.  </a:t>
            </a:r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533400" y="-185738"/>
            <a:ext cx="6791325" cy="341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336666"/>
                </a:solidFill>
                <a:cs typeface="Arial" panose="020B0604020202020204" pitchFamily="34" charset="0"/>
              </a:rPr>
              <a:t>If a system contains more than one charge, then the EPE of the system is the sum or the Electric PE of each pair of charge.</a:t>
            </a:r>
            <a:r>
              <a:rPr lang="en-US" altLang="en-US" sz="2400">
                <a:solidFill>
                  <a:srgbClr val="454545"/>
                </a:solidFill>
                <a:cs typeface="Arial" panose="020B0604020202020204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454545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454545"/>
                </a:solidFill>
                <a:cs typeface="Arial" panose="020B0604020202020204" pitchFamily="34" charset="0"/>
              </a:rPr>
              <a:t>Let the “size” of this molecule be 10 angstroms and have each charge be a fundamental unit of charge.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454545"/>
                </a:solidFill>
                <a:cs typeface="Arial" panose="020B0604020202020204" pitchFamily="34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762000" y="2438400"/>
            <a:ext cx="318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454545"/>
                </a:solidFill>
                <a:cs typeface="Arial" panose="020B0604020202020204" pitchFamily="34" charset="0"/>
              </a:rPr>
              <a:t>Find the PE of this system.</a:t>
            </a:r>
            <a:r>
              <a:rPr lang="en-US" altLang="en-US" sz="1000" b="1">
                <a:solidFill>
                  <a:srgbClr val="454545"/>
                </a:solidFill>
                <a:cs typeface="Arial" panose="020B0604020202020204" pitchFamily="34" charset="0"/>
              </a:rPr>
              <a:t>:</a:t>
            </a:r>
            <a:r>
              <a:rPr lang="en-US" altLang="en-US" sz="1000">
                <a:solidFill>
                  <a:srgbClr val="454545"/>
                </a:solidFill>
                <a:cs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9220" name="Picture 6" descr="ad3d2d22-18da-47cd-92e1-7b389084f7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81400"/>
            <a:ext cx="19986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5" descr="5f8f895c-b401-4638-8546-78d3f69510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31527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47" descr="015fdbc3-2013-4cd9-a7b9-3b5663c02c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400"/>
            <a:ext cx="33432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48"/>
          <p:cNvSpPr txBox="1">
            <a:spLocks noChangeArrowheads="1"/>
          </p:cNvSpPr>
          <p:nvPr/>
        </p:nvSpPr>
        <p:spPr bwMode="auto">
          <a:xfrm>
            <a:off x="609600" y="381000"/>
            <a:ext cx="259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What would the </a:t>
            </a:r>
            <a:r>
              <a:rPr lang="en-US" altLang="en-US" sz="2800" b="1"/>
              <a:t>E vs. r</a:t>
            </a:r>
            <a:r>
              <a:rPr lang="en-US" altLang="en-US" sz="2800"/>
              <a:t> and </a:t>
            </a:r>
            <a:r>
              <a:rPr lang="en-US" altLang="en-US" sz="2800" b="1"/>
              <a:t>V vs. R</a:t>
            </a:r>
            <a:r>
              <a:rPr lang="en-US" altLang="en-US" sz="2800"/>
              <a:t> graphs look like for this case?</a:t>
            </a:r>
          </a:p>
        </p:txBody>
      </p:sp>
      <p:pic>
        <p:nvPicPr>
          <p:cNvPr id="10245" name="Picture 49" descr="ca7143ed-25d1-4287-a378-cd49c7aba5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57200"/>
            <a:ext cx="289560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722</Words>
  <Application>Microsoft Office PowerPoint</Application>
  <PresentationFormat>On-screen Show (4:3)</PresentationFormat>
  <Paragraphs>87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Arial Rounded MT Bold</vt:lpstr>
      <vt:lpstr>Default Design</vt:lpstr>
      <vt:lpstr>Microsoft Office Excel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Linn-Benton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Services</dc:creator>
  <cp:lastModifiedBy>Greg S. Mulder</cp:lastModifiedBy>
  <cp:revision>18</cp:revision>
  <dcterms:created xsi:type="dcterms:W3CDTF">2006-10-27T17:22:18Z</dcterms:created>
  <dcterms:modified xsi:type="dcterms:W3CDTF">2017-04-02T19:16:22Z</dcterms:modified>
</cp:coreProperties>
</file>