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6" r:id="rId12"/>
    <p:sldId id="268" r:id="rId13"/>
    <p:sldId id="265" r:id="rId14"/>
    <p:sldId id="269" r:id="rId15"/>
    <p:sldId id="270" r:id="rId16"/>
    <p:sldId id="272" r:id="rId17"/>
    <p:sldId id="271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B9D60C-1781-1C4E-81DF-C8C0804FE8D9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A66FF7-3DFD-AC49-8ECE-9C33538F4DE7}">
      <dgm:prSet phldrT="[文本]" custT="1"/>
      <dgm:spPr/>
      <dgm:t>
        <a:bodyPr/>
        <a:lstStyle/>
        <a:p>
          <a:r>
            <a:rPr lang="en-US" altLang="zh-CN" sz="1800" dirty="0" smtClean="0">
              <a:latin typeface="Times New Roman"/>
              <a:cs typeface="Times New Roman"/>
            </a:rPr>
            <a:t>Terrain</a:t>
          </a:r>
          <a:r>
            <a:rPr lang="zh-CN" altLang="en-US" sz="1800" dirty="0" smtClean="0">
              <a:latin typeface="Times New Roman"/>
              <a:cs typeface="Times New Roman"/>
            </a:rPr>
            <a:t> </a:t>
          </a:r>
          <a:r>
            <a:rPr lang="en-US" altLang="zh-CN" sz="1800" dirty="0" smtClean="0">
              <a:latin typeface="Times New Roman"/>
              <a:cs typeface="Times New Roman"/>
            </a:rPr>
            <a:t>data(height)</a:t>
          </a:r>
          <a:endParaRPr lang="zh-CN" altLang="en-US" sz="1800" dirty="0">
            <a:latin typeface="Times New Roman"/>
            <a:cs typeface="Times New Roman"/>
          </a:endParaRPr>
        </a:p>
      </dgm:t>
    </dgm:pt>
    <dgm:pt modelId="{ED7C24DB-B0ED-5A40-929F-9DE90E841870}" type="parTrans" cxnId="{8DB64E93-9C42-F64E-B8AC-72600687FED3}">
      <dgm:prSet/>
      <dgm:spPr/>
      <dgm:t>
        <a:bodyPr/>
        <a:lstStyle/>
        <a:p>
          <a:endParaRPr lang="zh-CN" altLang="en-US"/>
        </a:p>
      </dgm:t>
    </dgm:pt>
    <dgm:pt modelId="{93A3A035-716F-104C-BF8A-893DE29ED18A}" type="sibTrans" cxnId="{8DB64E93-9C42-F64E-B8AC-72600687FED3}">
      <dgm:prSet/>
      <dgm:spPr/>
      <dgm:t>
        <a:bodyPr/>
        <a:lstStyle/>
        <a:p>
          <a:endParaRPr lang="zh-CN" altLang="en-US"/>
        </a:p>
      </dgm:t>
    </dgm:pt>
    <dgm:pt modelId="{E0451A93-B5E7-F649-9209-F1638CD8CACD}" type="asst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  <a:latin typeface="Times New Roman"/>
              <a:cs typeface="Times New Roman"/>
            </a:rPr>
            <a:t>Terrain</a:t>
          </a:r>
          <a:r>
            <a:rPr lang="zh-CN" altLang="en-US" dirty="0" smtClean="0">
              <a:solidFill>
                <a:srgbClr val="FF0000"/>
              </a:solidFill>
              <a:latin typeface="Times New Roman"/>
              <a:cs typeface="Times New Roman"/>
            </a:rPr>
            <a:t> </a:t>
          </a:r>
          <a:r>
            <a:rPr lang="en-US" altLang="zh-CN" dirty="0" smtClean="0">
              <a:solidFill>
                <a:srgbClr val="FF0000"/>
              </a:solidFill>
              <a:latin typeface="Times New Roman"/>
              <a:cs typeface="Times New Roman"/>
            </a:rPr>
            <a:t>cost</a:t>
          </a:r>
          <a:r>
            <a:rPr lang="zh-CN" altLang="en-US" dirty="0" smtClean="0">
              <a:solidFill>
                <a:srgbClr val="FF0000"/>
              </a:solidFill>
              <a:latin typeface="Times New Roman"/>
              <a:cs typeface="Times New Roman"/>
            </a:rPr>
            <a:t> </a:t>
          </a:r>
          <a:r>
            <a:rPr lang="en-US" altLang="zh-CN" dirty="0" smtClean="0">
              <a:solidFill>
                <a:srgbClr val="FF0000"/>
              </a:solidFill>
              <a:latin typeface="Times New Roman"/>
              <a:cs typeface="Times New Roman"/>
            </a:rPr>
            <a:t>function</a:t>
          </a:r>
          <a:r>
            <a:rPr lang="zh-CN" altLang="en-US" dirty="0" smtClean="0">
              <a:solidFill>
                <a:srgbClr val="FF0000"/>
              </a:solidFill>
              <a:latin typeface="Times New Roman"/>
              <a:cs typeface="Times New Roman"/>
            </a:rPr>
            <a:t> </a:t>
          </a:r>
          <a:r>
            <a:rPr lang="en-US" altLang="zh-CN" dirty="0" smtClean="0">
              <a:solidFill>
                <a:srgbClr val="FF0000"/>
              </a:solidFill>
              <a:latin typeface="Times New Roman"/>
              <a:cs typeface="Times New Roman"/>
            </a:rPr>
            <a:t>(by</a:t>
          </a:r>
          <a:r>
            <a:rPr lang="zh-CN" altLang="en-US" dirty="0" smtClean="0">
              <a:solidFill>
                <a:srgbClr val="FF0000"/>
              </a:solidFill>
              <a:latin typeface="Times New Roman"/>
              <a:cs typeface="Times New Roman"/>
            </a:rPr>
            <a:t> </a:t>
          </a:r>
          <a:r>
            <a:rPr lang="en-US" altLang="zh-CN" dirty="0" smtClean="0">
              <a:solidFill>
                <a:srgbClr val="FF0000"/>
              </a:solidFill>
              <a:latin typeface="Times New Roman"/>
              <a:cs typeface="Times New Roman"/>
            </a:rPr>
            <a:t>machine</a:t>
          </a:r>
          <a:r>
            <a:rPr lang="zh-CN" altLang="en-US" dirty="0" smtClean="0">
              <a:solidFill>
                <a:srgbClr val="FF0000"/>
              </a:solidFill>
              <a:latin typeface="Times New Roman"/>
              <a:cs typeface="Times New Roman"/>
            </a:rPr>
            <a:t> </a:t>
          </a:r>
          <a:r>
            <a:rPr lang="en-US" altLang="zh-CN" dirty="0" smtClean="0">
              <a:solidFill>
                <a:srgbClr val="FF0000"/>
              </a:solidFill>
              <a:latin typeface="Times New Roman"/>
              <a:cs typeface="Times New Roman"/>
            </a:rPr>
            <a:t>learning)</a:t>
          </a:r>
          <a:endParaRPr lang="zh-CN" altLang="en-US" dirty="0">
            <a:solidFill>
              <a:srgbClr val="FF0000"/>
            </a:solidFill>
            <a:latin typeface="Times New Roman"/>
            <a:cs typeface="Times New Roman"/>
          </a:endParaRPr>
        </a:p>
      </dgm:t>
    </dgm:pt>
    <dgm:pt modelId="{E97A29A6-2105-8143-818F-60E908766A3C}" type="parTrans" cxnId="{46241DE3-0608-B343-A1D0-CF877D063A57}">
      <dgm:prSet/>
      <dgm:spPr/>
      <dgm:t>
        <a:bodyPr/>
        <a:lstStyle/>
        <a:p>
          <a:endParaRPr lang="zh-CN" altLang="en-US"/>
        </a:p>
      </dgm:t>
    </dgm:pt>
    <dgm:pt modelId="{4BD5326C-459D-6846-9537-2EFB861822EE}" type="sibTrans" cxnId="{46241DE3-0608-B343-A1D0-CF877D063A57}">
      <dgm:prSet/>
      <dgm:spPr/>
      <dgm:t>
        <a:bodyPr/>
        <a:lstStyle/>
        <a:p>
          <a:endParaRPr lang="zh-CN" altLang="en-US"/>
        </a:p>
      </dgm:t>
    </dgm:pt>
    <dgm:pt modelId="{50EA52FC-8E7C-A445-A36E-A59311FB9017}">
      <dgm:prSet phldrT="[文本]" custT="1"/>
      <dgm:spPr/>
      <dgm:t>
        <a:bodyPr/>
        <a:lstStyle/>
        <a:p>
          <a:r>
            <a:rPr lang="en-US" altLang="zh-CN" sz="1800" dirty="0" smtClean="0">
              <a:latin typeface="Times New Roman"/>
              <a:cs typeface="Times New Roman"/>
            </a:rPr>
            <a:t>Terrain</a:t>
          </a:r>
          <a:r>
            <a:rPr lang="zh-CN" altLang="en-US" sz="1800" dirty="0" smtClean="0">
              <a:latin typeface="Times New Roman"/>
              <a:cs typeface="Times New Roman"/>
            </a:rPr>
            <a:t> </a:t>
          </a:r>
          <a:r>
            <a:rPr lang="en-US" altLang="zh-CN" sz="1800" dirty="0" smtClean="0">
              <a:latin typeface="Times New Roman"/>
              <a:cs typeface="Times New Roman"/>
            </a:rPr>
            <a:t>cost</a:t>
          </a:r>
          <a:r>
            <a:rPr lang="zh-CN" altLang="en-US" sz="1800" dirty="0" smtClean="0">
              <a:latin typeface="Times New Roman"/>
              <a:cs typeface="Times New Roman"/>
            </a:rPr>
            <a:t> </a:t>
          </a:r>
          <a:r>
            <a:rPr lang="en-US" altLang="zh-CN" sz="1800" dirty="0" smtClean="0">
              <a:latin typeface="Times New Roman"/>
              <a:cs typeface="Times New Roman"/>
            </a:rPr>
            <a:t>map</a:t>
          </a:r>
          <a:endParaRPr lang="zh-CN" altLang="en-US" sz="1800" dirty="0">
            <a:latin typeface="Times New Roman"/>
            <a:cs typeface="Times New Roman"/>
          </a:endParaRPr>
        </a:p>
      </dgm:t>
    </dgm:pt>
    <dgm:pt modelId="{56D9EF93-8B64-E341-9ECB-568B1D69DAC5}" type="parTrans" cxnId="{521F51E1-CA71-C94F-9880-9CF0026A547E}">
      <dgm:prSet/>
      <dgm:spPr/>
      <dgm:t>
        <a:bodyPr/>
        <a:lstStyle/>
        <a:p>
          <a:endParaRPr lang="zh-CN" altLang="en-US"/>
        </a:p>
      </dgm:t>
    </dgm:pt>
    <dgm:pt modelId="{0C9037BC-BBF4-F346-858C-93137DDA06F7}" type="sibTrans" cxnId="{521F51E1-CA71-C94F-9880-9CF0026A547E}">
      <dgm:prSet/>
      <dgm:spPr/>
      <dgm:t>
        <a:bodyPr/>
        <a:lstStyle/>
        <a:p>
          <a:endParaRPr lang="zh-CN" altLang="en-US"/>
        </a:p>
      </dgm:t>
    </dgm:pt>
    <dgm:pt modelId="{31DCDBAF-895D-2742-B3FF-DE9403A40E43}">
      <dgm:prSet phldrT="[文本]" custT="1"/>
      <dgm:spPr/>
      <dgm:t>
        <a:bodyPr/>
        <a:lstStyle/>
        <a:p>
          <a:r>
            <a:rPr lang="en-US" altLang="zh-CN" sz="1600" dirty="0" smtClean="0">
              <a:latin typeface="Times New Roman"/>
              <a:cs typeface="Times New Roman"/>
            </a:rPr>
            <a:t>High</a:t>
          </a:r>
          <a:r>
            <a:rPr lang="zh-CN" altLang="en-US" sz="1600" dirty="0" smtClean="0">
              <a:latin typeface="Times New Roman"/>
              <a:cs typeface="Times New Roman"/>
            </a:rPr>
            <a:t> </a:t>
          </a:r>
          <a:r>
            <a:rPr lang="en-US" altLang="zh-CN" sz="1600" dirty="0" smtClean="0">
              <a:latin typeface="Times New Roman"/>
              <a:cs typeface="Times New Roman"/>
            </a:rPr>
            <a:t>level</a:t>
          </a:r>
          <a:r>
            <a:rPr lang="zh-CN" altLang="en-US" sz="1600" dirty="0" smtClean="0">
              <a:latin typeface="Times New Roman"/>
              <a:cs typeface="Times New Roman"/>
            </a:rPr>
            <a:t> </a:t>
          </a:r>
          <a:r>
            <a:rPr lang="en-US" altLang="zh-CN" sz="1600" dirty="0" smtClean="0">
              <a:latin typeface="Times New Roman"/>
              <a:cs typeface="Times New Roman"/>
            </a:rPr>
            <a:t>Path</a:t>
          </a:r>
          <a:r>
            <a:rPr lang="zh-CN" altLang="en-US" sz="1600" dirty="0" smtClean="0">
              <a:latin typeface="Times New Roman"/>
              <a:cs typeface="Times New Roman"/>
            </a:rPr>
            <a:t> </a:t>
          </a:r>
          <a:r>
            <a:rPr lang="en-US" altLang="zh-CN" sz="1600" dirty="0" smtClean="0">
              <a:latin typeface="Times New Roman"/>
              <a:cs typeface="Times New Roman"/>
            </a:rPr>
            <a:t>planning</a:t>
          </a:r>
          <a:endParaRPr lang="zh-CN" altLang="en-US" sz="1600" dirty="0">
            <a:latin typeface="Times New Roman"/>
            <a:cs typeface="Times New Roman"/>
          </a:endParaRPr>
        </a:p>
      </dgm:t>
    </dgm:pt>
    <dgm:pt modelId="{8FC6C99F-A401-9A49-A854-02C6899D986D}" type="parTrans" cxnId="{59D4DA97-AEB4-5F44-AF46-2232F9CD2340}">
      <dgm:prSet/>
      <dgm:spPr/>
      <dgm:t>
        <a:bodyPr/>
        <a:lstStyle/>
        <a:p>
          <a:endParaRPr lang="zh-CN" altLang="en-US"/>
        </a:p>
      </dgm:t>
    </dgm:pt>
    <dgm:pt modelId="{BF5B7B46-9F8F-AC46-A9BB-449AD178715B}" type="sibTrans" cxnId="{59D4DA97-AEB4-5F44-AF46-2232F9CD2340}">
      <dgm:prSet/>
      <dgm:spPr/>
      <dgm:t>
        <a:bodyPr/>
        <a:lstStyle/>
        <a:p>
          <a:endParaRPr lang="zh-CN" altLang="en-US"/>
        </a:p>
      </dgm:t>
    </dgm:pt>
    <dgm:pt modelId="{75EC6F6B-F0E0-E440-9B3B-DE3E6DF8914A}">
      <dgm:prSet phldrT="[文本]" custT="1"/>
      <dgm:spPr/>
      <dgm:t>
        <a:bodyPr/>
        <a:lstStyle/>
        <a:p>
          <a:r>
            <a:rPr lang="en-US" altLang="zh-CN" sz="1800" dirty="0" smtClean="0">
              <a:latin typeface="Times New Roman"/>
              <a:cs typeface="Times New Roman"/>
            </a:rPr>
            <a:t>Low</a:t>
          </a:r>
          <a:r>
            <a:rPr lang="zh-CN" altLang="en-US" sz="1800" dirty="0" smtClean="0">
              <a:latin typeface="Times New Roman"/>
              <a:cs typeface="Times New Roman"/>
            </a:rPr>
            <a:t> </a:t>
          </a:r>
          <a:r>
            <a:rPr lang="en-US" altLang="zh-CN" sz="1800" dirty="0" smtClean="0">
              <a:latin typeface="Times New Roman"/>
              <a:cs typeface="Times New Roman"/>
            </a:rPr>
            <a:t>level</a:t>
          </a:r>
          <a:r>
            <a:rPr lang="zh-CN" altLang="en-US" sz="1800" dirty="0" smtClean="0">
              <a:latin typeface="Times New Roman"/>
              <a:cs typeface="Times New Roman"/>
            </a:rPr>
            <a:t> </a:t>
          </a:r>
          <a:r>
            <a:rPr lang="en-US" altLang="zh-CN" sz="1800" dirty="0" smtClean="0">
              <a:latin typeface="Times New Roman"/>
              <a:cs typeface="Times New Roman"/>
            </a:rPr>
            <a:t>footstep</a:t>
          </a:r>
          <a:r>
            <a:rPr lang="zh-CN" altLang="en-US" sz="1800" dirty="0" smtClean="0">
              <a:latin typeface="Times New Roman"/>
              <a:cs typeface="Times New Roman"/>
            </a:rPr>
            <a:t> </a:t>
          </a:r>
          <a:r>
            <a:rPr lang="en-US" altLang="zh-CN" sz="1800" dirty="0" smtClean="0">
              <a:latin typeface="Times New Roman"/>
              <a:cs typeface="Times New Roman"/>
            </a:rPr>
            <a:t>planning</a:t>
          </a:r>
          <a:endParaRPr lang="zh-CN" altLang="en-US" sz="1800" dirty="0">
            <a:latin typeface="Times New Roman"/>
            <a:cs typeface="Times New Roman"/>
          </a:endParaRPr>
        </a:p>
      </dgm:t>
    </dgm:pt>
    <dgm:pt modelId="{DA0175BC-5EBD-6C48-A3F7-F9FD7C2E1EF0}" type="parTrans" cxnId="{2AEE6735-B49D-944A-AF31-C35823C81C10}">
      <dgm:prSet/>
      <dgm:spPr/>
      <dgm:t>
        <a:bodyPr/>
        <a:lstStyle/>
        <a:p>
          <a:endParaRPr lang="zh-CN" altLang="en-US"/>
        </a:p>
      </dgm:t>
    </dgm:pt>
    <dgm:pt modelId="{F59AB324-1EC6-3144-B98E-E6BA378C1CAE}" type="sibTrans" cxnId="{2AEE6735-B49D-944A-AF31-C35823C81C10}">
      <dgm:prSet/>
      <dgm:spPr/>
      <dgm:t>
        <a:bodyPr/>
        <a:lstStyle/>
        <a:p>
          <a:endParaRPr lang="zh-CN" altLang="en-US"/>
        </a:p>
      </dgm:t>
    </dgm:pt>
    <dgm:pt modelId="{4318F5B4-ED9A-894A-A686-903A9F9534AC}" type="pres">
      <dgm:prSet presAssocID="{25B9D60C-1781-1C4E-81DF-C8C0804FE8D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1E555E5-0678-BF4A-92F3-E3DE4AF742E0}" type="pres">
      <dgm:prSet presAssocID="{C4A66FF7-3DFD-AC49-8ECE-9C33538F4DE7}" presName="hierRoot1" presStyleCnt="0">
        <dgm:presLayoutVars>
          <dgm:hierBranch val="init"/>
        </dgm:presLayoutVars>
      </dgm:prSet>
      <dgm:spPr/>
    </dgm:pt>
    <dgm:pt modelId="{00591CE2-5F5B-3B4C-BD7A-E848991F737E}" type="pres">
      <dgm:prSet presAssocID="{C4A66FF7-3DFD-AC49-8ECE-9C33538F4DE7}" presName="rootComposite1" presStyleCnt="0"/>
      <dgm:spPr/>
    </dgm:pt>
    <dgm:pt modelId="{6794ABB1-EB72-7247-87A5-89EE99E874E6}" type="pres">
      <dgm:prSet presAssocID="{C4A66FF7-3DFD-AC49-8ECE-9C33538F4DE7}" presName="rootText1" presStyleLbl="node0" presStyleIdx="0" presStyleCnt="1" custScaleX="124925" custScaleY="2677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DEDEC9-0442-8B4A-A607-414E9F1094AE}" type="pres">
      <dgm:prSet presAssocID="{C4A66FF7-3DFD-AC49-8ECE-9C33538F4DE7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691C3E8-394B-0345-8C4A-5A341D9FD1C0}" type="pres">
      <dgm:prSet presAssocID="{C4A66FF7-3DFD-AC49-8ECE-9C33538F4DE7}" presName="hierChild2" presStyleCnt="0"/>
      <dgm:spPr/>
    </dgm:pt>
    <dgm:pt modelId="{447521A3-8263-C144-A2E5-CB639AAE6FBE}" type="pres">
      <dgm:prSet presAssocID="{56D9EF93-8B64-E341-9ECB-568B1D69DAC5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E3371430-33D4-1A41-AD40-9E530C3AD38D}" type="pres">
      <dgm:prSet presAssocID="{50EA52FC-8E7C-A445-A36E-A59311FB9017}" presName="hierRoot2" presStyleCnt="0">
        <dgm:presLayoutVars>
          <dgm:hierBranch val="init"/>
        </dgm:presLayoutVars>
      </dgm:prSet>
      <dgm:spPr/>
    </dgm:pt>
    <dgm:pt modelId="{FC909349-C3BE-0744-999E-A592B72D74F1}" type="pres">
      <dgm:prSet presAssocID="{50EA52FC-8E7C-A445-A36E-A59311FB9017}" presName="rootComposite" presStyleCnt="0"/>
      <dgm:spPr/>
    </dgm:pt>
    <dgm:pt modelId="{0C66415B-E0E0-BE4D-9074-68796FDC6571}" type="pres">
      <dgm:prSet presAssocID="{50EA52FC-8E7C-A445-A36E-A59311FB9017}" presName="rootText" presStyleLbl="node2" presStyleIdx="0" presStyleCnt="1" custScaleX="112066" custScaleY="2975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198D1F-3DE5-E540-A767-077CE2267805}" type="pres">
      <dgm:prSet presAssocID="{50EA52FC-8E7C-A445-A36E-A59311FB9017}" presName="rootConnector" presStyleLbl="node2" presStyleIdx="0" presStyleCnt="1"/>
      <dgm:spPr/>
      <dgm:t>
        <a:bodyPr/>
        <a:lstStyle/>
        <a:p>
          <a:endParaRPr lang="zh-CN" altLang="en-US"/>
        </a:p>
      </dgm:t>
    </dgm:pt>
    <dgm:pt modelId="{F554ADED-FD30-AF4D-8A38-D7547799974D}" type="pres">
      <dgm:prSet presAssocID="{50EA52FC-8E7C-A445-A36E-A59311FB9017}" presName="hierChild4" presStyleCnt="0"/>
      <dgm:spPr/>
    </dgm:pt>
    <dgm:pt modelId="{1C7D4878-5850-1B4B-A07C-321574BF6F36}" type="pres">
      <dgm:prSet presAssocID="{8FC6C99F-A401-9A49-A854-02C6899D986D}" presName="Name64" presStyleLbl="parChTrans1D3" presStyleIdx="0" presStyleCnt="1"/>
      <dgm:spPr/>
      <dgm:t>
        <a:bodyPr/>
        <a:lstStyle/>
        <a:p>
          <a:endParaRPr lang="zh-CN" altLang="en-US"/>
        </a:p>
      </dgm:t>
    </dgm:pt>
    <dgm:pt modelId="{C1F5E581-D483-C947-BB0C-D18C5B211025}" type="pres">
      <dgm:prSet presAssocID="{31DCDBAF-895D-2742-B3FF-DE9403A40E43}" presName="hierRoot2" presStyleCnt="0">
        <dgm:presLayoutVars>
          <dgm:hierBranch val="init"/>
        </dgm:presLayoutVars>
      </dgm:prSet>
      <dgm:spPr/>
    </dgm:pt>
    <dgm:pt modelId="{C3781623-9AD9-5B4E-8B59-EDA5F1852B7E}" type="pres">
      <dgm:prSet presAssocID="{31DCDBAF-895D-2742-B3FF-DE9403A40E43}" presName="rootComposite" presStyleCnt="0"/>
      <dgm:spPr/>
    </dgm:pt>
    <dgm:pt modelId="{BEB063CE-D788-4D47-807F-856BF8C37657}" type="pres">
      <dgm:prSet presAssocID="{31DCDBAF-895D-2742-B3FF-DE9403A40E43}" presName="rootText" presStyleLbl="node3" presStyleIdx="0" presStyleCnt="1" custScaleY="2994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FB3286-181A-DC40-A5AB-FD17733CF941}" type="pres">
      <dgm:prSet presAssocID="{31DCDBAF-895D-2742-B3FF-DE9403A40E43}" presName="rootConnector" presStyleLbl="node3" presStyleIdx="0" presStyleCnt="1"/>
      <dgm:spPr/>
      <dgm:t>
        <a:bodyPr/>
        <a:lstStyle/>
        <a:p>
          <a:endParaRPr lang="zh-CN" altLang="en-US"/>
        </a:p>
      </dgm:t>
    </dgm:pt>
    <dgm:pt modelId="{19D93133-227D-914A-9159-6E705CA5A79C}" type="pres">
      <dgm:prSet presAssocID="{31DCDBAF-895D-2742-B3FF-DE9403A40E43}" presName="hierChild4" presStyleCnt="0"/>
      <dgm:spPr/>
    </dgm:pt>
    <dgm:pt modelId="{5CE2128C-2D77-BA48-A119-8247EF02EA0D}" type="pres">
      <dgm:prSet presAssocID="{DA0175BC-5EBD-6C48-A3F7-F9FD7C2E1EF0}" presName="Name64" presStyleLbl="parChTrans1D4" presStyleIdx="0" presStyleCnt="1"/>
      <dgm:spPr/>
      <dgm:t>
        <a:bodyPr/>
        <a:lstStyle/>
        <a:p>
          <a:endParaRPr lang="zh-CN" altLang="en-US"/>
        </a:p>
      </dgm:t>
    </dgm:pt>
    <dgm:pt modelId="{05C169D3-53D8-1E43-B45C-95D2AF87FFCE}" type="pres">
      <dgm:prSet presAssocID="{75EC6F6B-F0E0-E440-9B3B-DE3E6DF8914A}" presName="hierRoot2" presStyleCnt="0">
        <dgm:presLayoutVars>
          <dgm:hierBranch val="init"/>
        </dgm:presLayoutVars>
      </dgm:prSet>
      <dgm:spPr/>
    </dgm:pt>
    <dgm:pt modelId="{ECFCEA36-7E62-4144-B013-7E7FECA4B7BA}" type="pres">
      <dgm:prSet presAssocID="{75EC6F6B-F0E0-E440-9B3B-DE3E6DF8914A}" presName="rootComposite" presStyleCnt="0"/>
      <dgm:spPr/>
    </dgm:pt>
    <dgm:pt modelId="{F8DAB4F3-F28C-C04B-8F41-032FC58E3E91}" type="pres">
      <dgm:prSet presAssocID="{75EC6F6B-F0E0-E440-9B3B-DE3E6DF8914A}" presName="rootText" presStyleLbl="node4" presStyleIdx="0" presStyleCnt="1" custScaleY="2984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4DD6ED-70B6-DA48-BC0C-C82F24FE363F}" type="pres">
      <dgm:prSet presAssocID="{75EC6F6B-F0E0-E440-9B3B-DE3E6DF8914A}" presName="rootConnector" presStyleLbl="node4" presStyleIdx="0" presStyleCnt="1"/>
      <dgm:spPr/>
      <dgm:t>
        <a:bodyPr/>
        <a:lstStyle/>
        <a:p>
          <a:endParaRPr lang="zh-CN" altLang="en-US"/>
        </a:p>
      </dgm:t>
    </dgm:pt>
    <dgm:pt modelId="{9983CFBF-7A04-424C-A376-E624FEDC874E}" type="pres">
      <dgm:prSet presAssocID="{75EC6F6B-F0E0-E440-9B3B-DE3E6DF8914A}" presName="hierChild4" presStyleCnt="0"/>
      <dgm:spPr/>
    </dgm:pt>
    <dgm:pt modelId="{27B49252-2B6D-0E47-8722-8204FEF6A635}" type="pres">
      <dgm:prSet presAssocID="{75EC6F6B-F0E0-E440-9B3B-DE3E6DF8914A}" presName="hierChild5" presStyleCnt="0"/>
      <dgm:spPr/>
    </dgm:pt>
    <dgm:pt modelId="{46D18BAB-D4C6-1F4E-9A40-43804D6B9520}" type="pres">
      <dgm:prSet presAssocID="{31DCDBAF-895D-2742-B3FF-DE9403A40E43}" presName="hierChild5" presStyleCnt="0"/>
      <dgm:spPr/>
    </dgm:pt>
    <dgm:pt modelId="{836EC985-63C6-3A46-9C73-16F690D794B7}" type="pres">
      <dgm:prSet presAssocID="{50EA52FC-8E7C-A445-A36E-A59311FB9017}" presName="hierChild5" presStyleCnt="0"/>
      <dgm:spPr/>
    </dgm:pt>
    <dgm:pt modelId="{74B4D83F-B26C-F442-8740-A68B945476B7}" type="pres">
      <dgm:prSet presAssocID="{C4A66FF7-3DFD-AC49-8ECE-9C33538F4DE7}" presName="hierChild3" presStyleCnt="0"/>
      <dgm:spPr/>
    </dgm:pt>
    <dgm:pt modelId="{3F481F69-B3F0-D841-93EB-7499788E7929}" type="pres">
      <dgm:prSet presAssocID="{E97A29A6-2105-8143-818F-60E908766A3C}" presName="Name115" presStyleLbl="parChTrans1D2" presStyleIdx="1" presStyleCnt="2"/>
      <dgm:spPr/>
      <dgm:t>
        <a:bodyPr/>
        <a:lstStyle/>
        <a:p>
          <a:endParaRPr lang="zh-CN" altLang="en-US"/>
        </a:p>
      </dgm:t>
    </dgm:pt>
    <dgm:pt modelId="{724DC6FA-4A99-4D44-AEE1-22B1CB1DE32C}" type="pres">
      <dgm:prSet presAssocID="{E0451A93-B5E7-F649-9209-F1638CD8CACD}" presName="hierRoot3" presStyleCnt="0">
        <dgm:presLayoutVars>
          <dgm:hierBranch val="init"/>
        </dgm:presLayoutVars>
      </dgm:prSet>
      <dgm:spPr/>
    </dgm:pt>
    <dgm:pt modelId="{F7FBBFC9-E00C-4345-A34C-BF84229E684B}" type="pres">
      <dgm:prSet presAssocID="{E0451A93-B5E7-F649-9209-F1638CD8CACD}" presName="rootComposite3" presStyleCnt="0"/>
      <dgm:spPr/>
    </dgm:pt>
    <dgm:pt modelId="{304D3CAA-8393-4241-A826-27D695135300}" type="pres">
      <dgm:prSet presAssocID="{E0451A93-B5E7-F649-9209-F1638CD8CACD}" presName="rootText3" presStyleLbl="asst1" presStyleIdx="0" presStyleCnt="1" custScaleY="15550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FA976FD-3473-CE42-BA2B-48CC5F2FCCC5}" type="pres">
      <dgm:prSet presAssocID="{E0451A93-B5E7-F649-9209-F1638CD8CACD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D15F70CA-53EC-F641-A649-68D799E71290}" type="pres">
      <dgm:prSet presAssocID="{E0451A93-B5E7-F649-9209-F1638CD8CACD}" presName="hierChild6" presStyleCnt="0"/>
      <dgm:spPr/>
    </dgm:pt>
    <dgm:pt modelId="{988BA709-E6A3-9B47-8F48-CA78A2776BD7}" type="pres">
      <dgm:prSet presAssocID="{E0451A93-B5E7-F649-9209-F1638CD8CACD}" presName="hierChild7" presStyleCnt="0"/>
      <dgm:spPr/>
    </dgm:pt>
  </dgm:ptLst>
  <dgm:cxnLst>
    <dgm:cxn modelId="{F97AFFD5-365F-4045-80FE-1E7029FA3686}" type="presOf" srcId="{31DCDBAF-895D-2742-B3FF-DE9403A40E43}" destId="{BEB063CE-D788-4D47-807F-856BF8C37657}" srcOrd="0" destOrd="0" presId="urn:microsoft.com/office/officeart/2009/3/layout/HorizontalOrganizationChart"/>
    <dgm:cxn modelId="{383E3CAF-9E86-864C-8CB2-B6E5145709AD}" type="presOf" srcId="{C4A66FF7-3DFD-AC49-8ECE-9C33538F4DE7}" destId="{6794ABB1-EB72-7247-87A5-89EE99E874E6}" srcOrd="0" destOrd="0" presId="urn:microsoft.com/office/officeart/2009/3/layout/HorizontalOrganizationChart"/>
    <dgm:cxn modelId="{8DB64E93-9C42-F64E-B8AC-72600687FED3}" srcId="{25B9D60C-1781-1C4E-81DF-C8C0804FE8D9}" destId="{C4A66FF7-3DFD-AC49-8ECE-9C33538F4DE7}" srcOrd="0" destOrd="0" parTransId="{ED7C24DB-B0ED-5A40-929F-9DE90E841870}" sibTransId="{93A3A035-716F-104C-BF8A-893DE29ED18A}"/>
    <dgm:cxn modelId="{8DEB8FFB-2B74-6046-BD0A-499A7537125F}" type="presOf" srcId="{E0451A93-B5E7-F649-9209-F1638CD8CACD}" destId="{9FA976FD-3473-CE42-BA2B-48CC5F2FCCC5}" srcOrd="1" destOrd="0" presId="urn:microsoft.com/office/officeart/2009/3/layout/HorizontalOrganizationChart"/>
    <dgm:cxn modelId="{80AA9A58-F444-8F46-B2ED-83E09F546A8F}" type="presOf" srcId="{E0451A93-B5E7-F649-9209-F1638CD8CACD}" destId="{304D3CAA-8393-4241-A826-27D695135300}" srcOrd="0" destOrd="0" presId="urn:microsoft.com/office/officeart/2009/3/layout/HorizontalOrganizationChart"/>
    <dgm:cxn modelId="{C85DAA00-8783-5D49-9F1F-370A9A98C9AE}" type="presOf" srcId="{31DCDBAF-895D-2742-B3FF-DE9403A40E43}" destId="{3DFB3286-181A-DC40-A5AB-FD17733CF941}" srcOrd="1" destOrd="0" presId="urn:microsoft.com/office/officeart/2009/3/layout/HorizontalOrganizationChart"/>
    <dgm:cxn modelId="{CB78AB3C-28A7-1B4D-BA9A-DAEB3797A704}" type="presOf" srcId="{50EA52FC-8E7C-A445-A36E-A59311FB9017}" destId="{0C66415B-E0E0-BE4D-9074-68796FDC6571}" srcOrd="0" destOrd="0" presId="urn:microsoft.com/office/officeart/2009/3/layout/HorizontalOrganizationChart"/>
    <dgm:cxn modelId="{46241DE3-0608-B343-A1D0-CF877D063A57}" srcId="{C4A66FF7-3DFD-AC49-8ECE-9C33538F4DE7}" destId="{E0451A93-B5E7-F649-9209-F1638CD8CACD}" srcOrd="0" destOrd="0" parTransId="{E97A29A6-2105-8143-818F-60E908766A3C}" sibTransId="{4BD5326C-459D-6846-9537-2EFB861822EE}"/>
    <dgm:cxn modelId="{222A8139-38FA-AB4B-B817-C8D4DE0B6459}" type="presOf" srcId="{E97A29A6-2105-8143-818F-60E908766A3C}" destId="{3F481F69-B3F0-D841-93EB-7499788E7929}" srcOrd="0" destOrd="0" presId="urn:microsoft.com/office/officeart/2009/3/layout/HorizontalOrganizationChart"/>
    <dgm:cxn modelId="{2AEE6735-B49D-944A-AF31-C35823C81C10}" srcId="{31DCDBAF-895D-2742-B3FF-DE9403A40E43}" destId="{75EC6F6B-F0E0-E440-9B3B-DE3E6DF8914A}" srcOrd="0" destOrd="0" parTransId="{DA0175BC-5EBD-6C48-A3F7-F9FD7C2E1EF0}" sibTransId="{F59AB324-1EC6-3144-B98E-E6BA378C1CAE}"/>
    <dgm:cxn modelId="{521F51E1-CA71-C94F-9880-9CF0026A547E}" srcId="{C4A66FF7-3DFD-AC49-8ECE-9C33538F4DE7}" destId="{50EA52FC-8E7C-A445-A36E-A59311FB9017}" srcOrd="1" destOrd="0" parTransId="{56D9EF93-8B64-E341-9ECB-568B1D69DAC5}" sibTransId="{0C9037BC-BBF4-F346-858C-93137DDA06F7}"/>
    <dgm:cxn modelId="{6515BFF7-AC8C-B247-8877-9DAD17A25D3A}" type="presOf" srcId="{75EC6F6B-F0E0-E440-9B3B-DE3E6DF8914A}" destId="{F8DAB4F3-F28C-C04B-8F41-032FC58E3E91}" srcOrd="0" destOrd="0" presId="urn:microsoft.com/office/officeart/2009/3/layout/HorizontalOrganizationChart"/>
    <dgm:cxn modelId="{7C88DE06-9E1C-604A-B355-0FDADFE120D3}" type="presOf" srcId="{56D9EF93-8B64-E341-9ECB-568B1D69DAC5}" destId="{447521A3-8263-C144-A2E5-CB639AAE6FBE}" srcOrd="0" destOrd="0" presId="urn:microsoft.com/office/officeart/2009/3/layout/HorizontalOrganizationChart"/>
    <dgm:cxn modelId="{7B377CBF-7894-6142-8A2B-D38A3BA376EA}" type="presOf" srcId="{C4A66FF7-3DFD-AC49-8ECE-9C33538F4DE7}" destId="{87DEDEC9-0442-8B4A-A607-414E9F1094AE}" srcOrd="1" destOrd="0" presId="urn:microsoft.com/office/officeart/2009/3/layout/HorizontalOrganizationChart"/>
    <dgm:cxn modelId="{B2A04883-56ED-034F-B538-6C7E24EC6CDF}" type="presOf" srcId="{75EC6F6B-F0E0-E440-9B3B-DE3E6DF8914A}" destId="{314DD6ED-70B6-DA48-BC0C-C82F24FE363F}" srcOrd="1" destOrd="0" presId="urn:microsoft.com/office/officeart/2009/3/layout/HorizontalOrganizationChart"/>
    <dgm:cxn modelId="{BBADFDAC-F212-004C-8B15-48C517AE11EB}" type="presOf" srcId="{8FC6C99F-A401-9A49-A854-02C6899D986D}" destId="{1C7D4878-5850-1B4B-A07C-321574BF6F36}" srcOrd="0" destOrd="0" presId="urn:microsoft.com/office/officeart/2009/3/layout/HorizontalOrganizationChart"/>
    <dgm:cxn modelId="{EC9D70B1-D0D0-3048-8955-8A32F9A49E92}" type="presOf" srcId="{25B9D60C-1781-1C4E-81DF-C8C0804FE8D9}" destId="{4318F5B4-ED9A-894A-A686-903A9F9534AC}" srcOrd="0" destOrd="0" presId="urn:microsoft.com/office/officeart/2009/3/layout/HorizontalOrganizationChart"/>
    <dgm:cxn modelId="{59D4DA97-AEB4-5F44-AF46-2232F9CD2340}" srcId="{50EA52FC-8E7C-A445-A36E-A59311FB9017}" destId="{31DCDBAF-895D-2742-B3FF-DE9403A40E43}" srcOrd="0" destOrd="0" parTransId="{8FC6C99F-A401-9A49-A854-02C6899D986D}" sibTransId="{BF5B7B46-9F8F-AC46-A9BB-449AD178715B}"/>
    <dgm:cxn modelId="{92C62EEE-10C3-4242-BF6F-4477E0B13EF8}" type="presOf" srcId="{DA0175BC-5EBD-6C48-A3F7-F9FD7C2E1EF0}" destId="{5CE2128C-2D77-BA48-A119-8247EF02EA0D}" srcOrd="0" destOrd="0" presId="urn:microsoft.com/office/officeart/2009/3/layout/HorizontalOrganizationChart"/>
    <dgm:cxn modelId="{14480685-EFAC-564B-BB82-203EE5E5534B}" type="presOf" srcId="{50EA52FC-8E7C-A445-A36E-A59311FB9017}" destId="{65198D1F-3DE5-E540-A767-077CE2267805}" srcOrd="1" destOrd="0" presId="urn:microsoft.com/office/officeart/2009/3/layout/HorizontalOrganizationChart"/>
    <dgm:cxn modelId="{F291120A-B27A-244F-A7D2-33D417B59345}" type="presParOf" srcId="{4318F5B4-ED9A-894A-A686-903A9F9534AC}" destId="{51E555E5-0678-BF4A-92F3-E3DE4AF742E0}" srcOrd="0" destOrd="0" presId="urn:microsoft.com/office/officeart/2009/3/layout/HorizontalOrganizationChart"/>
    <dgm:cxn modelId="{A5DE1C45-1B0C-FC46-B673-F93B22E1F0DE}" type="presParOf" srcId="{51E555E5-0678-BF4A-92F3-E3DE4AF742E0}" destId="{00591CE2-5F5B-3B4C-BD7A-E848991F737E}" srcOrd="0" destOrd="0" presId="urn:microsoft.com/office/officeart/2009/3/layout/HorizontalOrganizationChart"/>
    <dgm:cxn modelId="{1DA39C5D-BF97-0C4F-82C8-8EF12772685B}" type="presParOf" srcId="{00591CE2-5F5B-3B4C-BD7A-E848991F737E}" destId="{6794ABB1-EB72-7247-87A5-89EE99E874E6}" srcOrd="0" destOrd="0" presId="urn:microsoft.com/office/officeart/2009/3/layout/HorizontalOrganizationChart"/>
    <dgm:cxn modelId="{AE08B8E5-CA6A-2E46-BACA-F4322C41AB19}" type="presParOf" srcId="{00591CE2-5F5B-3B4C-BD7A-E848991F737E}" destId="{87DEDEC9-0442-8B4A-A607-414E9F1094AE}" srcOrd="1" destOrd="0" presId="urn:microsoft.com/office/officeart/2009/3/layout/HorizontalOrganizationChart"/>
    <dgm:cxn modelId="{53023A9B-2007-6840-ADE9-AFD85BFB1BB2}" type="presParOf" srcId="{51E555E5-0678-BF4A-92F3-E3DE4AF742E0}" destId="{0691C3E8-394B-0345-8C4A-5A341D9FD1C0}" srcOrd="1" destOrd="0" presId="urn:microsoft.com/office/officeart/2009/3/layout/HorizontalOrganizationChart"/>
    <dgm:cxn modelId="{08C3A89A-77E8-5A48-9D89-F0EB5AAB91B3}" type="presParOf" srcId="{0691C3E8-394B-0345-8C4A-5A341D9FD1C0}" destId="{447521A3-8263-C144-A2E5-CB639AAE6FBE}" srcOrd="0" destOrd="0" presId="urn:microsoft.com/office/officeart/2009/3/layout/HorizontalOrganizationChart"/>
    <dgm:cxn modelId="{B1618F83-E3B5-3147-9A6F-C1A47F48AA12}" type="presParOf" srcId="{0691C3E8-394B-0345-8C4A-5A341D9FD1C0}" destId="{E3371430-33D4-1A41-AD40-9E530C3AD38D}" srcOrd="1" destOrd="0" presId="urn:microsoft.com/office/officeart/2009/3/layout/HorizontalOrganizationChart"/>
    <dgm:cxn modelId="{B27450C6-716D-5C46-8A23-6D2AC722C53C}" type="presParOf" srcId="{E3371430-33D4-1A41-AD40-9E530C3AD38D}" destId="{FC909349-C3BE-0744-999E-A592B72D74F1}" srcOrd="0" destOrd="0" presId="urn:microsoft.com/office/officeart/2009/3/layout/HorizontalOrganizationChart"/>
    <dgm:cxn modelId="{6AFEAADD-8051-1143-A19B-1CEA8EA49519}" type="presParOf" srcId="{FC909349-C3BE-0744-999E-A592B72D74F1}" destId="{0C66415B-E0E0-BE4D-9074-68796FDC6571}" srcOrd="0" destOrd="0" presId="urn:microsoft.com/office/officeart/2009/3/layout/HorizontalOrganizationChart"/>
    <dgm:cxn modelId="{74F560D4-9CBF-8C4B-AF9E-398D5808DC15}" type="presParOf" srcId="{FC909349-C3BE-0744-999E-A592B72D74F1}" destId="{65198D1F-3DE5-E540-A767-077CE2267805}" srcOrd="1" destOrd="0" presId="urn:microsoft.com/office/officeart/2009/3/layout/HorizontalOrganizationChart"/>
    <dgm:cxn modelId="{88226185-E402-0440-AFA6-C63585EF86E1}" type="presParOf" srcId="{E3371430-33D4-1A41-AD40-9E530C3AD38D}" destId="{F554ADED-FD30-AF4D-8A38-D7547799974D}" srcOrd="1" destOrd="0" presId="urn:microsoft.com/office/officeart/2009/3/layout/HorizontalOrganizationChart"/>
    <dgm:cxn modelId="{3F3203FD-AD74-C84B-9466-7120ABC9FADE}" type="presParOf" srcId="{F554ADED-FD30-AF4D-8A38-D7547799974D}" destId="{1C7D4878-5850-1B4B-A07C-321574BF6F36}" srcOrd="0" destOrd="0" presId="urn:microsoft.com/office/officeart/2009/3/layout/HorizontalOrganizationChart"/>
    <dgm:cxn modelId="{19035F5B-BEB9-524A-B2C1-DBE89C95BB83}" type="presParOf" srcId="{F554ADED-FD30-AF4D-8A38-D7547799974D}" destId="{C1F5E581-D483-C947-BB0C-D18C5B211025}" srcOrd="1" destOrd="0" presId="urn:microsoft.com/office/officeart/2009/3/layout/HorizontalOrganizationChart"/>
    <dgm:cxn modelId="{A330F3B1-2991-8E43-B8A2-322323894134}" type="presParOf" srcId="{C1F5E581-D483-C947-BB0C-D18C5B211025}" destId="{C3781623-9AD9-5B4E-8B59-EDA5F1852B7E}" srcOrd="0" destOrd="0" presId="urn:microsoft.com/office/officeart/2009/3/layout/HorizontalOrganizationChart"/>
    <dgm:cxn modelId="{40FEDB2C-5A81-2C47-B913-7AB53D2618A5}" type="presParOf" srcId="{C3781623-9AD9-5B4E-8B59-EDA5F1852B7E}" destId="{BEB063CE-D788-4D47-807F-856BF8C37657}" srcOrd="0" destOrd="0" presId="urn:microsoft.com/office/officeart/2009/3/layout/HorizontalOrganizationChart"/>
    <dgm:cxn modelId="{0862BD7B-1D91-5E4E-A607-6184AB1C9E23}" type="presParOf" srcId="{C3781623-9AD9-5B4E-8B59-EDA5F1852B7E}" destId="{3DFB3286-181A-DC40-A5AB-FD17733CF941}" srcOrd="1" destOrd="0" presId="urn:microsoft.com/office/officeart/2009/3/layout/HorizontalOrganizationChart"/>
    <dgm:cxn modelId="{63C466D9-28B3-B240-B549-B81B8773E42B}" type="presParOf" srcId="{C1F5E581-D483-C947-BB0C-D18C5B211025}" destId="{19D93133-227D-914A-9159-6E705CA5A79C}" srcOrd="1" destOrd="0" presId="urn:microsoft.com/office/officeart/2009/3/layout/HorizontalOrganizationChart"/>
    <dgm:cxn modelId="{EC02E753-2F1F-A045-BFBC-3AE2F1004B2F}" type="presParOf" srcId="{19D93133-227D-914A-9159-6E705CA5A79C}" destId="{5CE2128C-2D77-BA48-A119-8247EF02EA0D}" srcOrd="0" destOrd="0" presId="urn:microsoft.com/office/officeart/2009/3/layout/HorizontalOrganizationChart"/>
    <dgm:cxn modelId="{FFF6B574-FCFD-6044-8066-9FC991CEAE82}" type="presParOf" srcId="{19D93133-227D-914A-9159-6E705CA5A79C}" destId="{05C169D3-53D8-1E43-B45C-95D2AF87FFCE}" srcOrd="1" destOrd="0" presId="urn:microsoft.com/office/officeart/2009/3/layout/HorizontalOrganizationChart"/>
    <dgm:cxn modelId="{D080AFDB-EF05-EC4E-8C8F-CEEBB6F146D9}" type="presParOf" srcId="{05C169D3-53D8-1E43-B45C-95D2AF87FFCE}" destId="{ECFCEA36-7E62-4144-B013-7E7FECA4B7BA}" srcOrd="0" destOrd="0" presId="urn:microsoft.com/office/officeart/2009/3/layout/HorizontalOrganizationChart"/>
    <dgm:cxn modelId="{5CEDA4B8-C4AF-DE46-AB7C-629F8878F086}" type="presParOf" srcId="{ECFCEA36-7E62-4144-B013-7E7FECA4B7BA}" destId="{F8DAB4F3-F28C-C04B-8F41-032FC58E3E91}" srcOrd="0" destOrd="0" presId="urn:microsoft.com/office/officeart/2009/3/layout/HorizontalOrganizationChart"/>
    <dgm:cxn modelId="{194C5DA3-5A26-914C-B985-22E2438F8D39}" type="presParOf" srcId="{ECFCEA36-7E62-4144-B013-7E7FECA4B7BA}" destId="{314DD6ED-70B6-DA48-BC0C-C82F24FE363F}" srcOrd="1" destOrd="0" presId="urn:microsoft.com/office/officeart/2009/3/layout/HorizontalOrganizationChart"/>
    <dgm:cxn modelId="{F2246664-9A17-A641-A530-294288EF35AD}" type="presParOf" srcId="{05C169D3-53D8-1E43-B45C-95D2AF87FFCE}" destId="{9983CFBF-7A04-424C-A376-E624FEDC874E}" srcOrd="1" destOrd="0" presId="urn:microsoft.com/office/officeart/2009/3/layout/HorizontalOrganizationChart"/>
    <dgm:cxn modelId="{6A3920A2-5559-834A-965A-FD930E0D0BA5}" type="presParOf" srcId="{05C169D3-53D8-1E43-B45C-95D2AF87FFCE}" destId="{27B49252-2B6D-0E47-8722-8204FEF6A635}" srcOrd="2" destOrd="0" presId="urn:microsoft.com/office/officeart/2009/3/layout/HorizontalOrganizationChart"/>
    <dgm:cxn modelId="{3F8B1C9F-01A2-9F48-B1B7-D415F5BBE907}" type="presParOf" srcId="{C1F5E581-D483-C947-BB0C-D18C5B211025}" destId="{46D18BAB-D4C6-1F4E-9A40-43804D6B9520}" srcOrd="2" destOrd="0" presId="urn:microsoft.com/office/officeart/2009/3/layout/HorizontalOrganizationChart"/>
    <dgm:cxn modelId="{3297A6C1-AC3B-5345-BAC3-CCC7CFB8C71D}" type="presParOf" srcId="{E3371430-33D4-1A41-AD40-9E530C3AD38D}" destId="{836EC985-63C6-3A46-9C73-16F690D794B7}" srcOrd="2" destOrd="0" presId="urn:microsoft.com/office/officeart/2009/3/layout/HorizontalOrganizationChart"/>
    <dgm:cxn modelId="{29279926-1131-BA4D-9430-080B42D3BC43}" type="presParOf" srcId="{51E555E5-0678-BF4A-92F3-E3DE4AF742E0}" destId="{74B4D83F-B26C-F442-8740-A68B945476B7}" srcOrd="2" destOrd="0" presId="urn:microsoft.com/office/officeart/2009/3/layout/HorizontalOrganizationChart"/>
    <dgm:cxn modelId="{97AB4D6F-98C7-A847-9D25-683E7DD81656}" type="presParOf" srcId="{74B4D83F-B26C-F442-8740-A68B945476B7}" destId="{3F481F69-B3F0-D841-93EB-7499788E7929}" srcOrd="0" destOrd="0" presId="urn:microsoft.com/office/officeart/2009/3/layout/HorizontalOrganizationChart"/>
    <dgm:cxn modelId="{217AE905-3D27-FD43-A5B6-211C2DEE2EF9}" type="presParOf" srcId="{74B4D83F-B26C-F442-8740-A68B945476B7}" destId="{724DC6FA-4A99-4D44-AEE1-22B1CB1DE32C}" srcOrd="1" destOrd="0" presId="urn:microsoft.com/office/officeart/2009/3/layout/HorizontalOrganizationChart"/>
    <dgm:cxn modelId="{16A0E2A2-19F3-3B46-A8D6-37AE05847E53}" type="presParOf" srcId="{724DC6FA-4A99-4D44-AEE1-22B1CB1DE32C}" destId="{F7FBBFC9-E00C-4345-A34C-BF84229E684B}" srcOrd="0" destOrd="0" presId="urn:microsoft.com/office/officeart/2009/3/layout/HorizontalOrganizationChart"/>
    <dgm:cxn modelId="{778DB5FA-A0D6-9C43-8CEE-7D4F56F0FCD1}" type="presParOf" srcId="{F7FBBFC9-E00C-4345-A34C-BF84229E684B}" destId="{304D3CAA-8393-4241-A826-27D695135300}" srcOrd="0" destOrd="0" presId="urn:microsoft.com/office/officeart/2009/3/layout/HorizontalOrganizationChart"/>
    <dgm:cxn modelId="{B2B2FA4B-4C90-8547-8234-7CE3403BBC6D}" type="presParOf" srcId="{F7FBBFC9-E00C-4345-A34C-BF84229E684B}" destId="{9FA976FD-3473-CE42-BA2B-48CC5F2FCCC5}" srcOrd="1" destOrd="0" presId="urn:microsoft.com/office/officeart/2009/3/layout/HorizontalOrganizationChart"/>
    <dgm:cxn modelId="{A4B37C72-92EE-D84D-9661-E708779CB787}" type="presParOf" srcId="{724DC6FA-4A99-4D44-AEE1-22B1CB1DE32C}" destId="{D15F70CA-53EC-F641-A649-68D799E71290}" srcOrd="1" destOrd="0" presId="urn:microsoft.com/office/officeart/2009/3/layout/HorizontalOrganizationChart"/>
    <dgm:cxn modelId="{5D6ED63C-773F-FE4E-93D4-41337217BC91}" type="presParOf" srcId="{724DC6FA-4A99-4D44-AEE1-22B1CB1DE32C}" destId="{988BA709-E6A3-9B47-8F48-CA78A2776BD7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81F69-B3F0-D841-93EB-7499788E7929}">
      <dsp:nvSpPr>
        <dsp:cNvPr id="0" name=""/>
        <dsp:cNvSpPr/>
      </dsp:nvSpPr>
      <dsp:spPr>
        <a:xfrm>
          <a:off x="1543345" y="2132379"/>
          <a:ext cx="8644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899"/>
              </a:moveTo>
              <a:lnTo>
                <a:pt x="864415" y="122899"/>
              </a:lnTo>
              <a:lnTo>
                <a:pt x="864415" y="457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2128C-2D77-BA48-A119-8247EF02EA0D}">
      <dsp:nvSpPr>
        <dsp:cNvPr id="0" name=""/>
        <dsp:cNvSpPr/>
      </dsp:nvSpPr>
      <dsp:spPr>
        <a:xfrm>
          <a:off x="6137911" y="2209559"/>
          <a:ext cx="2469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6975" y="45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D4878-5850-1B4B-A07C-321574BF6F36}">
      <dsp:nvSpPr>
        <dsp:cNvPr id="0" name=""/>
        <dsp:cNvSpPr/>
      </dsp:nvSpPr>
      <dsp:spPr>
        <a:xfrm>
          <a:off x="4656056" y="2209559"/>
          <a:ext cx="2469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6975" y="4572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521A3-8263-C144-A2E5-CB639AAE6FBE}">
      <dsp:nvSpPr>
        <dsp:cNvPr id="0" name=""/>
        <dsp:cNvSpPr/>
      </dsp:nvSpPr>
      <dsp:spPr>
        <a:xfrm>
          <a:off x="1543345" y="2209559"/>
          <a:ext cx="17288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28831" y="4572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4ABB1-EB72-7247-87A5-89EE99E874E6}">
      <dsp:nvSpPr>
        <dsp:cNvPr id="0" name=""/>
        <dsp:cNvSpPr/>
      </dsp:nvSpPr>
      <dsp:spPr>
        <a:xfrm>
          <a:off x="671" y="1750990"/>
          <a:ext cx="1542673" cy="10085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Times New Roman"/>
              <a:cs typeface="Times New Roman"/>
            </a:rPr>
            <a:t>Terrain</a:t>
          </a:r>
          <a:r>
            <a:rPr lang="zh-CN" altLang="en-US" sz="1800" kern="1200" dirty="0" smtClean="0">
              <a:latin typeface="Times New Roman"/>
              <a:cs typeface="Times New Roman"/>
            </a:rPr>
            <a:t> </a:t>
          </a:r>
          <a:r>
            <a:rPr lang="en-US" altLang="zh-CN" sz="1800" kern="1200" dirty="0" smtClean="0">
              <a:latin typeface="Times New Roman"/>
              <a:cs typeface="Times New Roman"/>
            </a:rPr>
            <a:t>data(height)</a:t>
          </a:r>
          <a:endParaRPr lang="zh-CN" altLang="en-US" sz="1800" kern="1200" dirty="0">
            <a:latin typeface="Times New Roman"/>
            <a:cs typeface="Times New Roman"/>
          </a:endParaRPr>
        </a:p>
      </dsp:txBody>
      <dsp:txXfrm>
        <a:off x="671" y="1750990"/>
        <a:ext cx="1542673" cy="1008576"/>
      </dsp:txXfrm>
    </dsp:sp>
    <dsp:sp modelId="{0C66415B-E0E0-BE4D-9074-68796FDC6571}">
      <dsp:nvSpPr>
        <dsp:cNvPr id="0" name=""/>
        <dsp:cNvSpPr/>
      </dsp:nvSpPr>
      <dsp:spPr>
        <a:xfrm>
          <a:off x="3272176" y="1695030"/>
          <a:ext cx="1383880" cy="11204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Times New Roman"/>
              <a:cs typeface="Times New Roman"/>
            </a:rPr>
            <a:t>Terrain</a:t>
          </a:r>
          <a:r>
            <a:rPr lang="zh-CN" altLang="en-US" sz="1800" kern="1200" dirty="0" smtClean="0">
              <a:latin typeface="Times New Roman"/>
              <a:cs typeface="Times New Roman"/>
            </a:rPr>
            <a:t> </a:t>
          </a:r>
          <a:r>
            <a:rPr lang="en-US" altLang="zh-CN" sz="1800" kern="1200" dirty="0" smtClean="0">
              <a:latin typeface="Times New Roman"/>
              <a:cs typeface="Times New Roman"/>
            </a:rPr>
            <a:t>cost</a:t>
          </a:r>
          <a:r>
            <a:rPr lang="zh-CN" altLang="en-US" sz="1800" kern="1200" dirty="0" smtClean="0">
              <a:latin typeface="Times New Roman"/>
              <a:cs typeface="Times New Roman"/>
            </a:rPr>
            <a:t> </a:t>
          </a:r>
          <a:r>
            <a:rPr lang="en-US" altLang="zh-CN" sz="1800" kern="1200" dirty="0" smtClean="0">
              <a:latin typeface="Times New Roman"/>
              <a:cs typeface="Times New Roman"/>
            </a:rPr>
            <a:t>map</a:t>
          </a:r>
          <a:endParaRPr lang="zh-CN" altLang="en-US" sz="1800" kern="1200" dirty="0">
            <a:latin typeface="Times New Roman"/>
            <a:cs typeface="Times New Roman"/>
          </a:endParaRPr>
        </a:p>
      </dsp:txBody>
      <dsp:txXfrm>
        <a:off x="3272176" y="1695030"/>
        <a:ext cx="1383880" cy="1120498"/>
      </dsp:txXfrm>
    </dsp:sp>
    <dsp:sp modelId="{BEB063CE-D788-4D47-807F-856BF8C37657}">
      <dsp:nvSpPr>
        <dsp:cNvPr id="0" name=""/>
        <dsp:cNvSpPr/>
      </dsp:nvSpPr>
      <dsp:spPr>
        <a:xfrm>
          <a:off x="4903032" y="1691450"/>
          <a:ext cx="1234879" cy="11276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Times New Roman"/>
              <a:cs typeface="Times New Roman"/>
            </a:rPr>
            <a:t>High</a:t>
          </a:r>
          <a:r>
            <a:rPr lang="zh-CN" altLang="en-US" sz="1600" kern="1200" dirty="0" smtClean="0">
              <a:latin typeface="Times New Roman"/>
              <a:cs typeface="Times New Roman"/>
            </a:rPr>
            <a:t> </a:t>
          </a:r>
          <a:r>
            <a:rPr lang="en-US" altLang="zh-CN" sz="1600" kern="1200" dirty="0" smtClean="0">
              <a:latin typeface="Times New Roman"/>
              <a:cs typeface="Times New Roman"/>
            </a:rPr>
            <a:t>level</a:t>
          </a:r>
          <a:r>
            <a:rPr lang="zh-CN" altLang="en-US" sz="1600" kern="1200" dirty="0" smtClean="0">
              <a:latin typeface="Times New Roman"/>
              <a:cs typeface="Times New Roman"/>
            </a:rPr>
            <a:t> </a:t>
          </a:r>
          <a:r>
            <a:rPr lang="en-US" altLang="zh-CN" sz="1600" kern="1200" dirty="0" smtClean="0">
              <a:latin typeface="Times New Roman"/>
              <a:cs typeface="Times New Roman"/>
            </a:rPr>
            <a:t>Path</a:t>
          </a:r>
          <a:r>
            <a:rPr lang="zh-CN" altLang="en-US" sz="1600" kern="1200" dirty="0" smtClean="0">
              <a:latin typeface="Times New Roman"/>
              <a:cs typeface="Times New Roman"/>
            </a:rPr>
            <a:t> </a:t>
          </a:r>
          <a:r>
            <a:rPr lang="en-US" altLang="zh-CN" sz="1600" kern="1200" dirty="0" smtClean="0">
              <a:latin typeface="Times New Roman"/>
              <a:cs typeface="Times New Roman"/>
            </a:rPr>
            <a:t>planning</a:t>
          </a:r>
          <a:endParaRPr lang="zh-CN" altLang="en-US" sz="1600" kern="1200" dirty="0">
            <a:latin typeface="Times New Roman"/>
            <a:cs typeface="Times New Roman"/>
          </a:endParaRPr>
        </a:p>
      </dsp:txBody>
      <dsp:txXfrm>
        <a:off x="4903032" y="1691450"/>
        <a:ext cx="1234879" cy="1127658"/>
      </dsp:txXfrm>
    </dsp:sp>
    <dsp:sp modelId="{F8DAB4F3-F28C-C04B-8F41-032FC58E3E91}">
      <dsp:nvSpPr>
        <dsp:cNvPr id="0" name=""/>
        <dsp:cNvSpPr/>
      </dsp:nvSpPr>
      <dsp:spPr>
        <a:xfrm>
          <a:off x="6384887" y="1693241"/>
          <a:ext cx="1234879" cy="11240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Times New Roman"/>
              <a:cs typeface="Times New Roman"/>
            </a:rPr>
            <a:t>Low</a:t>
          </a:r>
          <a:r>
            <a:rPr lang="zh-CN" altLang="en-US" sz="1800" kern="1200" dirty="0" smtClean="0">
              <a:latin typeface="Times New Roman"/>
              <a:cs typeface="Times New Roman"/>
            </a:rPr>
            <a:t> </a:t>
          </a:r>
          <a:r>
            <a:rPr lang="en-US" altLang="zh-CN" sz="1800" kern="1200" dirty="0" smtClean="0">
              <a:latin typeface="Times New Roman"/>
              <a:cs typeface="Times New Roman"/>
            </a:rPr>
            <a:t>level</a:t>
          </a:r>
          <a:r>
            <a:rPr lang="zh-CN" altLang="en-US" sz="1800" kern="1200" dirty="0" smtClean="0">
              <a:latin typeface="Times New Roman"/>
              <a:cs typeface="Times New Roman"/>
            </a:rPr>
            <a:t> </a:t>
          </a:r>
          <a:r>
            <a:rPr lang="en-US" altLang="zh-CN" sz="1800" kern="1200" dirty="0" smtClean="0">
              <a:latin typeface="Times New Roman"/>
              <a:cs typeface="Times New Roman"/>
            </a:rPr>
            <a:t>footstep</a:t>
          </a:r>
          <a:r>
            <a:rPr lang="zh-CN" altLang="en-US" sz="1800" kern="1200" dirty="0" smtClean="0">
              <a:latin typeface="Times New Roman"/>
              <a:cs typeface="Times New Roman"/>
            </a:rPr>
            <a:t> </a:t>
          </a:r>
          <a:r>
            <a:rPr lang="en-US" altLang="zh-CN" sz="1800" kern="1200" dirty="0" smtClean="0">
              <a:latin typeface="Times New Roman"/>
              <a:cs typeface="Times New Roman"/>
            </a:rPr>
            <a:t>planning</a:t>
          </a:r>
          <a:endParaRPr lang="zh-CN" altLang="en-US" sz="1800" kern="1200" dirty="0">
            <a:latin typeface="Times New Roman"/>
            <a:cs typeface="Times New Roman"/>
          </a:endParaRPr>
        </a:p>
      </dsp:txBody>
      <dsp:txXfrm>
        <a:off x="6384887" y="1693241"/>
        <a:ext cx="1234879" cy="1124076"/>
      </dsp:txXfrm>
    </dsp:sp>
    <dsp:sp modelId="{304D3CAA-8393-4241-A826-27D695135300}">
      <dsp:nvSpPr>
        <dsp:cNvPr id="0" name=""/>
        <dsp:cNvSpPr/>
      </dsp:nvSpPr>
      <dsp:spPr>
        <a:xfrm>
          <a:off x="1790320" y="1592408"/>
          <a:ext cx="1234879" cy="5856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rgbClr val="FF0000"/>
              </a:solidFill>
              <a:latin typeface="Times New Roman"/>
              <a:cs typeface="Times New Roman"/>
            </a:rPr>
            <a:t>Terrain</a:t>
          </a:r>
          <a:r>
            <a:rPr lang="zh-CN" altLang="en-US" sz="1300" kern="1200" dirty="0" smtClean="0">
              <a:solidFill>
                <a:srgbClr val="FF0000"/>
              </a:solidFill>
              <a:latin typeface="Times New Roman"/>
              <a:cs typeface="Times New Roman"/>
            </a:rPr>
            <a:t> </a:t>
          </a:r>
          <a:r>
            <a:rPr lang="en-US" altLang="zh-CN" sz="1300" kern="1200" dirty="0" smtClean="0">
              <a:solidFill>
                <a:srgbClr val="FF0000"/>
              </a:solidFill>
              <a:latin typeface="Times New Roman"/>
              <a:cs typeface="Times New Roman"/>
            </a:rPr>
            <a:t>cost</a:t>
          </a:r>
          <a:r>
            <a:rPr lang="zh-CN" altLang="en-US" sz="1300" kern="1200" dirty="0" smtClean="0">
              <a:solidFill>
                <a:srgbClr val="FF0000"/>
              </a:solidFill>
              <a:latin typeface="Times New Roman"/>
              <a:cs typeface="Times New Roman"/>
            </a:rPr>
            <a:t> </a:t>
          </a:r>
          <a:r>
            <a:rPr lang="en-US" altLang="zh-CN" sz="1300" kern="1200" dirty="0" smtClean="0">
              <a:solidFill>
                <a:srgbClr val="FF0000"/>
              </a:solidFill>
              <a:latin typeface="Times New Roman"/>
              <a:cs typeface="Times New Roman"/>
            </a:rPr>
            <a:t>function</a:t>
          </a:r>
          <a:r>
            <a:rPr lang="zh-CN" altLang="en-US" sz="1300" kern="1200" dirty="0" smtClean="0">
              <a:solidFill>
                <a:srgbClr val="FF0000"/>
              </a:solidFill>
              <a:latin typeface="Times New Roman"/>
              <a:cs typeface="Times New Roman"/>
            </a:rPr>
            <a:t> </a:t>
          </a:r>
          <a:r>
            <a:rPr lang="en-US" altLang="zh-CN" sz="1300" kern="1200" dirty="0" smtClean="0">
              <a:solidFill>
                <a:srgbClr val="FF0000"/>
              </a:solidFill>
              <a:latin typeface="Times New Roman"/>
              <a:cs typeface="Times New Roman"/>
            </a:rPr>
            <a:t>(by</a:t>
          </a:r>
          <a:r>
            <a:rPr lang="zh-CN" altLang="en-US" sz="1300" kern="1200" dirty="0" smtClean="0">
              <a:solidFill>
                <a:srgbClr val="FF0000"/>
              </a:solidFill>
              <a:latin typeface="Times New Roman"/>
              <a:cs typeface="Times New Roman"/>
            </a:rPr>
            <a:t> </a:t>
          </a:r>
          <a:r>
            <a:rPr lang="en-US" altLang="zh-CN" sz="1300" kern="1200" dirty="0" smtClean="0">
              <a:solidFill>
                <a:srgbClr val="FF0000"/>
              </a:solidFill>
              <a:latin typeface="Times New Roman"/>
              <a:cs typeface="Times New Roman"/>
            </a:rPr>
            <a:t>machine</a:t>
          </a:r>
          <a:r>
            <a:rPr lang="zh-CN" altLang="en-US" sz="1300" kern="1200" dirty="0" smtClean="0">
              <a:solidFill>
                <a:srgbClr val="FF0000"/>
              </a:solidFill>
              <a:latin typeface="Times New Roman"/>
              <a:cs typeface="Times New Roman"/>
            </a:rPr>
            <a:t> </a:t>
          </a:r>
          <a:r>
            <a:rPr lang="en-US" altLang="zh-CN" sz="1300" kern="1200" dirty="0" smtClean="0">
              <a:solidFill>
                <a:srgbClr val="FF0000"/>
              </a:solidFill>
              <a:latin typeface="Times New Roman"/>
              <a:cs typeface="Times New Roman"/>
            </a:rPr>
            <a:t>learning)</a:t>
          </a:r>
          <a:endParaRPr lang="zh-CN" altLang="en-US" sz="1300" kern="1200" dirty="0">
            <a:solidFill>
              <a:srgbClr val="FF0000"/>
            </a:solidFill>
            <a:latin typeface="Times New Roman"/>
            <a:cs typeface="Times New Roman"/>
          </a:endParaRPr>
        </a:p>
      </dsp:txBody>
      <dsp:txXfrm>
        <a:off x="1790320" y="1592408"/>
        <a:ext cx="1234879" cy="585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April 7,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ED01-7B5E-9F43-B30B-53AD2DD74947}" type="datetimeFigureOut">
              <a:rPr kumimoji="1" lang="zh-CN" altLang="en-US" smtClean="0"/>
              <a:t>2015/4/7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E91C-FABE-A84B-8866-F5CE157BF8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ED01-7B5E-9F43-B30B-53AD2DD74947}" type="datetimeFigureOut">
              <a:rPr kumimoji="1" lang="zh-CN" altLang="en-US" smtClean="0"/>
              <a:t>2015/4/7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E91C-FABE-A84B-8866-F5CE157BF8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ED01-7B5E-9F43-B30B-53AD2DD74947}" type="datetimeFigureOut">
              <a:rPr kumimoji="1" lang="zh-CN" altLang="en-US" smtClean="0"/>
              <a:t>2015/4/7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E91C-FABE-A84B-8866-F5CE157BF8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April 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ED01-7B5E-9F43-B30B-53AD2DD74947}" type="datetimeFigureOut">
              <a:rPr kumimoji="1" lang="zh-CN" altLang="en-US" smtClean="0"/>
              <a:t>2015/4/7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E91C-FABE-A84B-8866-F5CE157BF8B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ED01-7B5E-9F43-B30B-53AD2DD74947}" type="datetimeFigureOut">
              <a:rPr kumimoji="1" lang="zh-CN" altLang="en-US" smtClean="0"/>
              <a:t>2015/4/7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E91C-FABE-A84B-8866-F5CE157BF8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ED01-7B5E-9F43-B30B-53AD2DD74947}" type="datetimeFigureOut">
              <a:rPr kumimoji="1" lang="zh-CN" altLang="en-US" smtClean="0"/>
              <a:t>2015/4/7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E91C-FABE-A84B-8866-F5CE157BF8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ED01-7B5E-9F43-B30B-53AD2DD74947}" type="datetimeFigureOut">
              <a:rPr kumimoji="1" lang="zh-CN" altLang="en-US" smtClean="0"/>
              <a:t>2015/4/7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E91C-FABE-A84B-8866-F5CE157BF8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ED01-7B5E-9F43-B30B-53AD2DD74947}" type="datetimeFigureOut">
              <a:rPr kumimoji="1" lang="zh-CN" altLang="en-US" smtClean="0"/>
              <a:t>2015/4/7</a:t>
            </a:fld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kumimoji="1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ED01-7B5E-9F43-B30B-53AD2DD74947}" type="datetimeFigureOut">
              <a:rPr kumimoji="1" lang="zh-CN" altLang="en-US" smtClean="0"/>
              <a:t>2015/4/7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E91C-FABE-A84B-8866-F5CE157BF8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C2ED01-7B5E-9F43-B30B-53AD2DD74947}" type="datetimeFigureOut">
              <a:rPr kumimoji="1" lang="zh-CN" altLang="en-US" smtClean="0"/>
              <a:t>2015/4/7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70CE91C-FABE-A84B-8866-F5CE157BF8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Footstep planning of walking robots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10601B project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March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24th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86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Terrain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Templates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34" y="1279437"/>
            <a:ext cx="7112000" cy="5334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08357" y="1536631"/>
            <a:ext cx="150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</a:rPr>
              <a:t>Perfect</a:t>
            </a:r>
          </a:p>
        </p:txBody>
      </p:sp>
    </p:spTree>
    <p:extLst>
      <p:ext uri="{BB962C8B-B14F-4D97-AF65-F5344CB8AC3E}">
        <p14:creationId xmlns:p14="http://schemas.microsoft.com/office/powerpoint/2010/main" val="357533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Terrain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Templates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34" y="1200143"/>
            <a:ext cx="7112000" cy="5334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08357" y="1536631"/>
            <a:ext cx="150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</a:rPr>
              <a:t>Good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3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Terrain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Templates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34" y="1184463"/>
            <a:ext cx="7112000" cy="5334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08357" y="1536631"/>
            <a:ext cx="150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</a:rPr>
              <a:t>Fair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3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Terrain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Templates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5488" b="15488"/>
          <a:stretch>
            <a:fillRect/>
          </a:stretch>
        </p:blipFill>
        <p:spPr>
          <a:xfrm>
            <a:off x="839682" y="2170664"/>
            <a:ext cx="6777317" cy="35089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08357" y="1536631"/>
            <a:ext cx="150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</a:rPr>
              <a:t>Bad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2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Terrain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Templates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46" y="1027664"/>
            <a:ext cx="7112000" cy="5334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08357" y="1536631"/>
            <a:ext cx="150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</a:rPr>
              <a:t>Bad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3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/>
          <a:lstStyle/>
          <a:p>
            <a:r>
              <a:rPr kumimoji="1" lang="en-US" altLang="zh-CN" dirty="0" smtClean="0"/>
              <a:t>Terrain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Template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043490" y="1724307"/>
            <a:ext cx="6777317" cy="423346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points.</a:t>
            </a:r>
          </a:p>
          <a:p>
            <a:r>
              <a:rPr kumimoji="1" lang="en-US" altLang="zh-CN" b="1" dirty="0" err="1" smtClean="0"/>
              <a:t>t</a:t>
            </a:r>
            <a:r>
              <a:rPr kumimoji="1" lang="en-US" altLang="zh-CN" b="1" baseline="-25000" dirty="0" err="1" smtClean="0"/>
              <a:t>i</a:t>
            </a:r>
            <a:r>
              <a:rPr kumimoji="1" lang="zh-CN" altLang="zh-CN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template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height,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c</a:t>
            </a:r>
            <a:r>
              <a:rPr kumimoji="1" lang="en-US" altLang="zh-CN" b="1" baseline="-25000" dirty="0" smtClean="0"/>
              <a:t>i</a:t>
            </a:r>
            <a:r>
              <a:rPr kumimoji="1" lang="zh-CN" altLang="en-US" b="1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height</a:t>
            </a:r>
          </a:p>
          <a:p>
            <a:r>
              <a:rPr kumimoji="1" lang="en-US" altLang="zh-CN" b="1" dirty="0" smtClean="0"/>
              <a:t>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5</a:t>
            </a:r>
            <a:r>
              <a:rPr kumimoji="1" lang="en-US" altLang="zh-CN" smtClean="0"/>
              <a:t>0</a:t>
            </a:r>
            <a:r>
              <a:rPr kumimoji="1" lang="zh-CN" altLang="en-US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fixed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bandwidth</a:t>
            </a:r>
          </a:p>
          <a:p>
            <a:r>
              <a:rPr kumimoji="1" lang="en-US" altLang="zh-CN" dirty="0" smtClean="0"/>
              <a:t>Every training sample has a fixed feature value</a:t>
            </a:r>
          </a:p>
        </p:txBody>
      </p:sp>
      <p:pic>
        <p:nvPicPr>
          <p:cNvPr id="10" name="图片 9" descr="Screenshot 2015-04-02 14.12.20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717" y="2204942"/>
            <a:ext cx="3786563" cy="126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8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Experience from Expert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expert</a:t>
            </a:r>
          </a:p>
          <a:p>
            <a:r>
              <a:rPr kumimoji="1" lang="en-US" altLang="zh-CN" dirty="0" smtClean="0"/>
              <a:t>Expert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bad</a:t>
            </a:r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separator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w </a:t>
            </a:r>
            <a:r>
              <a:rPr kumimoji="1" lang="en-US" altLang="zh-CN" dirty="0" smtClean="0"/>
              <a:t>by l1-regularized LR</a:t>
            </a:r>
            <a:endParaRPr kumimoji="1" lang="en-US" altLang="zh-CN" b="1" dirty="0" smtClean="0"/>
          </a:p>
          <a:p>
            <a:pPr marL="68580" indent="0" algn="ctr">
              <a:buNone/>
            </a:pPr>
            <a:r>
              <a:rPr kumimoji="1" lang="en-US" altLang="zh-CN" b="1" dirty="0" smtClean="0"/>
              <a:t>y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=</a:t>
            </a:r>
            <a:r>
              <a:rPr kumimoji="1" lang="zh-CN" altLang="en-US" b="1" dirty="0" smtClean="0"/>
              <a:t> </a:t>
            </a:r>
            <a:r>
              <a:rPr kumimoji="1" lang="en-US" altLang="zh-CN" dirty="0" err="1" smtClean="0"/>
              <a:t>sgn</a:t>
            </a:r>
            <a:r>
              <a:rPr kumimoji="1" lang="en-US" altLang="zh-CN" dirty="0" smtClean="0"/>
              <a:t>(</a:t>
            </a:r>
            <a:r>
              <a:rPr kumimoji="1" lang="en-US" altLang="zh-CN" b="1" dirty="0" err="1" smtClean="0"/>
              <a:t>w</a:t>
            </a:r>
            <a:r>
              <a:rPr kumimoji="1" lang="en-US" altLang="zh-CN" baseline="30000" dirty="0" err="1" smtClean="0"/>
              <a:t>T</a:t>
            </a:r>
            <a:r>
              <a:rPr kumimoji="1" lang="en-US" altLang="zh-CN" b="1" dirty="0" err="1" smtClean="0"/>
              <a:t>x</a:t>
            </a:r>
            <a:r>
              <a:rPr kumimoji="1" lang="en-US" altLang="zh-CN" dirty="0" smtClean="0"/>
              <a:t>)</a:t>
            </a:r>
          </a:p>
          <a:p>
            <a:pPr marL="68580" indent="0" algn="ctr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89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l</a:t>
            </a:r>
            <a:r>
              <a:rPr lang="en-US" altLang="zh-CN" dirty="0"/>
              <a:t>1- regularized LR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Optimize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J</a:t>
            </a:r>
            <a:r>
              <a:rPr kumimoji="1" lang="zh-CN" altLang="en-US" b="1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sequential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quadratic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endParaRPr kumimoji="1" lang="zh-CN" altLang="en-US" dirty="0"/>
          </a:p>
        </p:txBody>
      </p:sp>
      <p:pic>
        <p:nvPicPr>
          <p:cNvPr id="8" name="图片 7" descr="Screenshot 2015-04-02 14.18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88" y="3432198"/>
            <a:ext cx="6263512" cy="133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59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07192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The output 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 </a:t>
            </a:r>
            <a:r>
              <a:rPr kumimoji="1" lang="en-US" altLang="zh-CN" b="1" dirty="0" smtClean="0"/>
              <a:t>w</a:t>
            </a:r>
          </a:p>
          <a:p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milestone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environments(models,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terrain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visualization,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design)</a:t>
            </a:r>
            <a:r>
              <a:rPr kumimoji="1" lang="zh-CN" altLang="en-US" dirty="0" smtClean="0"/>
              <a:t>.</a:t>
            </a:r>
            <a:endParaRPr kumimoji="1" lang="en-US" altLang="zh-CN" dirty="0" smtClean="0"/>
          </a:p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samples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w,</a:t>
            </a:r>
            <a:r>
              <a:rPr kumimoji="1" lang="zh-CN" altLang="en-US" b="1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phase.</a:t>
            </a:r>
            <a:endParaRPr kumimoji="1" lang="en-US" altLang="zh-CN" b="1" dirty="0" smtClean="0"/>
          </a:p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semester.</a:t>
            </a:r>
          </a:p>
          <a:p>
            <a:endParaRPr kumimoji="1" lang="en-US" altLang="zh-CN" b="1" dirty="0" smtClean="0"/>
          </a:p>
          <a:p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7956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Hexapod robot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323652"/>
            <a:ext cx="3069229" cy="3784107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Matlab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Simmechanics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Degrees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Freedom,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leg</a:t>
            </a:r>
          </a:p>
          <a:p>
            <a:r>
              <a:rPr kumimoji="1" lang="en-US" altLang="zh-CN" dirty="0" smtClean="0"/>
              <a:t>Rough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terrain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728" y="2323652"/>
            <a:ext cx="3909611" cy="363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6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picture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689924"/>
              </p:ext>
            </p:extLst>
          </p:nvPr>
        </p:nvGraphicFramePr>
        <p:xfrm>
          <a:off x="862048" y="1496703"/>
          <a:ext cx="7620439" cy="4411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弧形箭头 4"/>
          <p:cNvSpPr/>
          <p:nvPr/>
        </p:nvSpPr>
        <p:spPr>
          <a:xfrm rot="5400000">
            <a:off x="5001816" y="-27491"/>
            <a:ext cx="1194504" cy="4938333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Terrain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</a:t>
            </a:r>
            <a:r>
              <a:rPr kumimoji="1" lang="en-US" altLang="zh-CN" baseline="-25000" dirty="0" smtClean="0"/>
              <a:t>1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height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</a:t>
            </a:r>
            <a:r>
              <a:rPr kumimoji="1" lang="en-US" altLang="zh-CN" baseline="-25000" dirty="0" smtClean="0"/>
              <a:t>2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angle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</a:t>
            </a:r>
            <a:r>
              <a:rPr kumimoji="1" lang="en-US" altLang="zh-CN" baseline="-25000" dirty="0" smtClean="0"/>
              <a:t>3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convexity</a:t>
            </a:r>
          </a:p>
        </p:txBody>
      </p:sp>
      <p:pic>
        <p:nvPicPr>
          <p:cNvPr id="4" name="图片 3" descr="Screenshot 2015-03-24 16.3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36" y="2944032"/>
            <a:ext cx="50419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8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Potential approach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SVM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paper</a:t>
            </a:r>
            <a:r>
              <a:rPr kumimoji="1" lang="zh-CN" altLang="en-US" dirty="0" smtClean="0"/>
              <a:t> </a:t>
            </a:r>
            <a:r>
              <a:rPr lang="en-US" altLang="zh-CN" i="1" dirty="0" smtClean="0"/>
              <a:t>An </a:t>
            </a:r>
            <a:r>
              <a:rPr lang="en-US" altLang="zh-CN" i="1" dirty="0"/>
              <a:t>Optimization Approach to Rough Terrain </a:t>
            </a:r>
            <a:r>
              <a:rPr lang="en-US" altLang="zh-CN" i="1" dirty="0" smtClean="0"/>
              <a:t>Locomotion</a:t>
            </a:r>
            <a:r>
              <a:rPr lang="en-US" altLang="zh-CN" i="1" dirty="0" smtClean="0">
                <a:solidFill>
                  <a:srgbClr val="FF0000"/>
                </a:solidFill>
              </a:rPr>
              <a:t>)</a:t>
            </a:r>
            <a:r>
              <a:rPr lang="zh-CN" altLang="en-US" i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=&gt;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Supervised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learning</a:t>
            </a:r>
            <a:r>
              <a:rPr lang="zh-CN" altLang="en-US" dirty="0" smtClean="0">
                <a:solidFill>
                  <a:srgbClr val="FF0000"/>
                </a:solidFill>
              </a:rPr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L1-regularized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regression</a:t>
            </a:r>
            <a:endParaRPr lang="en-US" altLang="zh-CN" i="1" dirty="0" smtClean="0">
              <a:solidFill>
                <a:srgbClr val="FF0000"/>
              </a:solidFill>
            </a:endParaRPr>
          </a:p>
          <a:p>
            <a:r>
              <a:rPr kumimoji="1" lang="en-US" altLang="zh-CN" dirty="0" smtClean="0"/>
              <a:t>Apprenticeship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learning(in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paper</a:t>
            </a:r>
            <a:r>
              <a:rPr kumimoji="1" lang="zh-CN" altLang="en-US" dirty="0" smtClean="0"/>
              <a:t> </a:t>
            </a:r>
            <a:r>
              <a:rPr lang="en-US" altLang="zh-CN" i="1" dirty="0"/>
              <a:t>Apprenticeship Learning via Inverse Reinforcement </a:t>
            </a:r>
            <a:r>
              <a:rPr lang="en-US" altLang="zh-CN" i="1" dirty="0" smtClean="0"/>
              <a:t>Learning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CMA-ES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(genetic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algorithm)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=&gt;Bad</a:t>
            </a:r>
          </a:p>
          <a:p>
            <a:r>
              <a:rPr kumimoji="1" lang="en-US" altLang="zh-CN" dirty="0" smtClean="0"/>
              <a:t>Reinforcement Learning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67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Milestone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robot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strike="sngStrike" dirty="0" smtClean="0"/>
              <a:t>(by</a:t>
            </a:r>
            <a:r>
              <a:rPr kumimoji="1" lang="zh-CN" altLang="en-US" strike="sngStrike" dirty="0" smtClean="0"/>
              <a:t> </a:t>
            </a:r>
            <a:r>
              <a:rPr kumimoji="1" lang="en-US" altLang="zh-CN" strike="sngStrike" dirty="0" smtClean="0"/>
              <a:t>the</a:t>
            </a:r>
            <a:r>
              <a:rPr kumimoji="1" lang="zh-CN" altLang="en-US" strike="sngStrike" dirty="0" smtClean="0"/>
              <a:t> </a:t>
            </a:r>
            <a:r>
              <a:rPr kumimoji="1" lang="en-US" altLang="zh-CN" strike="sngStrike" dirty="0" smtClean="0"/>
              <a:t>end</a:t>
            </a:r>
            <a:r>
              <a:rPr kumimoji="1" lang="zh-CN" altLang="en-US" strike="sngStrike" dirty="0" smtClean="0"/>
              <a:t> </a:t>
            </a:r>
            <a:r>
              <a:rPr kumimoji="1" lang="en-US" altLang="zh-CN" strike="sngStrike" dirty="0" smtClean="0"/>
              <a:t>of</a:t>
            </a:r>
            <a:r>
              <a:rPr kumimoji="1" lang="zh-CN" altLang="en-US" strike="sngStrike" dirty="0" smtClean="0"/>
              <a:t> </a:t>
            </a:r>
            <a:r>
              <a:rPr kumimoji="1" lang="en-US" altLang="zh-CN" strike="sngStrike" dirty="0" smtClean="0"/>
              <a:t>the</a:t>
            </a:r>
            <a:r>
              <a:rPr kumimoji="1" lang="zh-CN" altLang="en-US" strike="sngStrike" dirty="0" smtClean="0"/>
              <a:t> </a:t>
            </a:r>
            <a:r>
              <a:rPr kumimoji="1" lang="en-US" altLang="zh-CN" strike="sngStrike" dirty="0" smtClean="0"/>
              <a:t>spring</a:t>
            </a:r>
            <a:r>
              <a:rPr kumimoji="1" lang="zh-CN" altLang="en-US" strike="sngStrike" dirty="0" smtClean="0"/>
              <a:t> </a:t>
            </a:r>
            <a:r>
              <a:rPr kumimoji="1" lang="en-US" altLang="zh-CN" strike="sngStrike" dirty="0" smtClean="0"/>
              <a:t>break)</a:t>
            </a:r>
            <a:r>
              <a:rPr kumimoji="1" lang="en-US" altLang="zh-CN" dirty="0" smtClean="0"/>
              <a:t>√</a:t>
            </a:r>
          </a:p>
          <a:p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rough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terrain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strike="sngStrike" dirty="0" smtClean="0"/>
              <a:t>half</a:t>
            </a:r>
            <a:r>
              <a:rPr kumimoji="1" lang="zh-CN" altLang="zh-CN" strike="sngStrike" dirty="0" smtClean="0"/>
              <a:t>-</a:t>
            </a:r>
            <a:r>
              <a:rPr kumimoji="1" lang="en-US" altLang="zh-CN" strike="sngStrike" dirty="0" smtClean="0"/>
              <a:t>way</a:t>
            </a:r>
            <a:r>
              <a:rPr kumimoji="1" lang="zh-CN" altLang="en-US" strike="sngStrike" dirty="0" smtClean="0"/>
              <a:t> </a:t>
            </a:r>
            <a:r>
              <a:rPr kumimoji="1" lang="en-US" altLang="zh-CN" strike="sngStrike" dirty="0" smtClean="0"/>
              <a:t>)</a:t>
            </a:r>
            <a:r>
              <a:rPr kumimoji="1" lang="en-US" altLang="zh-CN" dirty="0" smtClean="0"/>
              <a:t>√</a:t>
            </a:r>
          </a:p>
          <a:p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zh-CN" altLang="zh-CN" strike="sngStrike" dirty="0" smtClean="0"/>
              <a:t>(</a:t>
            </a:r>
            <a:r>
              <a:rPr kumimoji="1" lang="en-US" altLang="zh-CN" strike="sngStrike" dirty="0" smtClean="0"/>
              <a:t>finish</a:t>
            </a:r>
            <a:r>
              <a:rPr kumimoji="1" lang="zh-CN" altLang="en-US" strike="sngStrike" dirty="0" smtClean="0"/>
              <a:t> </a:t>
            </a:r>
            <a:r>
              <a:rPr kumimoji="1" lang="en-US" altLang="zh-CN" strike="sngStrike" dirty="0" smtClean="0"/>
              <a:t>this</a:t>
            </a:r>
            <a:r>
              <a:rPr kumimoji="1" lang="zh-CN" altLang="en-US" strike="sngStrike" dirty="0" smtClean="0"/>
              <a:t> </a:t>
            </a:r>
            <a:r>
              <a:rPr kumimoji="1" lang="en-US" altLang="zh-CN" strike="sngStrike" dirty="0" smtClean="0"/>
              <a:t>by</a:t>
            </a:r>
            <a:r>
              <a:rPr kumimoji="1" lang="zh-CN" altLang="en-US" strike="sngStrike" dirty="0" smtClean="0"/>
              <a:t> </a:t>
            </a:r>
            <a:r>
              <a:rPr kumimoji="1" lang="en-US" altLang="zh-CN" strike="sngStrike" dirty="0" smtClean="0"/>
              <a:t>April</a:t>
            </a:r>
            <a:r>
              <a:rPr kumimoji="1" lang="zh-CN" altLang="en-US" strike="sngStrike" dirty="0" smtClean="0"/>
              <a:t> </a:t>
            </a:r>
            <a:r>
              <a:rPr kumimoji="1" lang="en-US" altLang="zh-CN" strike="sngStrike" dirty="0" smtClean="0"/>
              <a:t>6th)</a:t>
            </a:r>
            <a:r>
              <a:rPr kumimoji="1" lang="en-US" altLang="zh-CN" dirty="0" smtClean="0"/>
              <a:t>√</a:t>
            </a:r>
          </a:p>
          <a:p>
            <a:r>
              <a:rPr kumimoji="1" lang="en-US" altLang="zh-CN" dirty="0" smtClean="0"/>
              <a:t>Mid</a:t>
            </a:r>
            <a:r>
              <a:rPr kumimoji="1" lang="zh-CN" altLang="en-US" dirty="0" smtClean="0"/>
              <a:t>-</a:t>
            </a:r>
            <a:r>
              <a:rPr kumimoji="1" lang="en-US" altLang="zh-CN" dirty="0" smtClean="0"/>
              <a:t>way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report.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(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01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r>
              <a:rPr lang="en-US" altLang="zh-CN" sz="3200" i="1" dirty="0" smtClean="0"/>
              <a:t>R</a:t>
            </a:r>
            <a:r>
              <a:rPr lang="en-US" altLang="zh-CN" sz="3200" dirty="0"/>
              <a:t>(</a:t>
            </a:r>
            <a:r>
              <a:rPr lang="en-US" altLang="zh-CN" sz="3200" b="1" i="1" dirty="0" smtClean="0"/>
              <a:t>f</a:t>
            </a:r>
            <a:r>
              <a:rPr lang="en-US" altLang="zh-CN" sz="3200" dirty="0" smtClean="0"/>
              <a:t>)</a:t>
            </a:r>
            <a:r>
              <a:rPr lang="en-US" altLang="zh-CN" sz="3200" dirty="0"/>
              <a:t>=</a:t>
            </a:r>
            <a:r>
              <a:rPr lang="en-US" altLang="zh-CN" sz="3200" b="1" dirty="0" err="1" smtClean="0"/>
              <a:t>w</a:t>
            </a:r>
            <a:r>
              <a:rPr lang="en-US" altLang="zh-CN" sz="3200" baseline="30000" dirty="0" err="1" smtClean="0"/>
              <a:t>T</a:t>
            </a:r>
            <a:r>
              <a:rPr lang="en-US" altLang="zh-CN" sz="3200" b="1" dirty="0" err="1" smtClean="0"/>
              <a:t>x</a:t>
            </a:r>
            <a:endParaRPr lang="en-US" altLang="zh-CN" sz="3200" b="1" i="1" baseline="-25000" dirty="0" smtClean="0"/>
          </a:p>
          <a:p>
            <a:r>
              <a:rPr lang="en-US" altLang="zh-CN" b="1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footstep</a:t>
            </a:r>
            <a:r>
              <a:rPr lang="zh-CN" altLang="zh-CN" b="1" dirty="0"/>
              <a:t>;</a:t>
            </a:r>
            <a:endParaRPr lang="en-US" altLang="zh-CN" b="1" dirty="0" smtClean="0"/>
          </a:p>
          <a:p>
            <a:r>
              <a:rPr lang="en-US" altLang="zh-CN" b="1" dirty="0" smtClean="0"/>
              <a:t>w</a:t>
            </a:r>
            <a:r>
              <a:rPr lang="zh-CN" altLang="zh-CN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zh-CN" dirty="0"/>
              <a:t>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b="1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{x</a:t>
            </a:r>
            <a:r>
              <a:rPr lang="en-US" altLang="zh-CN" baseline="-25000" dirty="0" smtClean="0"/>
              <a:t>1,</a:t>
            </a:r>
            <a:r>
              <a:rPr lang="zh-CN" altLang="en-US" baseline="-25000" dirty="0" smtClean="0"/>
              <a:t>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2,</a:t>
            </a:r>
            <a:r>
              <a:rPr lang="zh-CN" altLang="en-US" baseline="-25000" dirty="0" smtClean="0"/>
              <a:t>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3,</a:t>
            </a:r>
            <a:r>
              <a:rPr lang="zh-CN" altLang="en-US" baseline="-25000" dirty="0" smtClean="0"/>
              <a:t> </a:t>
            </a:r>
            <a:r>
              <a:rPr lang="en-US" altLang="zh-CN" baseline="-25000" dirty="0" smtClean="0"/>
              <a:t>…</a:t>
            </a:r>
            <a:r>
              <a:rPr lang="zh-CN" altLang="en-US" baseline="-25000" dirty="0" smtClean="0"/>
              <a:t>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zh-CN" altLang="en-US" baseline="-25000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terrain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feature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zh-CN" altLang="en-US" baseline="-25000" dirty="0" smtClean="0"/>
              <a:t> 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82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Terrain Feature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Height</a:t>
            </a:r>
            <a:r>
              <a:rPr lang="en-US" altLang="zh-CN" dirty="0" smtClean="0"/>
              <a:t> and </a:t>
            </a:r>
            <a:r>
              <a:rPr lang="en-US" altLang="zh-CN" b="1" dirty="0" smtClean="0"/>
              <a:t>slope</a:t>
            </a:r>
            <a:r>
              <a:rPr lang="en-US" altLang="zh-CN" dirty="0" smtClean="0"/>
              <a:t> </a:t>
            </a:r>
            <a:r>
              <a:rPr lang="zh-CN" altLang="zh-CN" dirty="0" smtClean="0"/>
              <a:t>=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easy</a:t>
            </a:r>
          </a:p>
          <a:p>
            <a:r>
              <a:rPr lang="en-US" altLang="zh-CN" b="1" dirty="0" smtClean="0"/>
              <a:t>concavity/convexity 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hard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mathematical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format.</a:t>
            </a:r>
          </a:p>
          <a:p>
            <a:r>
              <a:rPr lang="en-US" altLang="zh-CN" dirty="0" smtClean="0"/>
              <a:t>Instead,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terrain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templates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represent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concavity/convexity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77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Terrain template + 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53</a:t>
            </a:r>
            <a:r>
              <a:rPr lang="zh-CN" altLang="en-US" dirty="0" smtClean="0"/>
              <a:t> </a:t>
            </a:r>
            <a:r>
              <a:rPr lang="en-US" altLang="zh-CN" b="1" dirty="0"/>
              <a:t>features</a:t>
            </a:r>
            <a:r>
              <a:rPr lang="zh-CN" altLang="en-US" dirty="0"/>
              <a:t>, </a:t>
            </a:r>
            <a:endParaRPr lang="en-US" altLang="zh-CN" dirty="0" smtClean="0"/>
          </a:p>
          <a:p>
            <a:r>
              <a:rPr lang="en-US" altLang="zh-CN" dirty="0" smtClean="0"/>
              <a:t>51</a:t>
            </a:r>
            <a:r>
              <a:rPr lang="zh-CN" altLang="en-US" dirty="0" smtClean="0"/>
              <a:t> </a:t>
            </a:r>
            <a:r>
              <a:rPr lang="en-US" altLang="zh-CN" dirty="0"/>
              <a:t>come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b="1" dirty="0"/>
              <a:t>terrain</a:t>
            </a:r>
            <a:r>
              <a:rPr lang="zh-CN" altLang="en-US" b="1" dirty="0"/>
              <a:t> </a:t>
            </a:r>
            <a:r>
              <a:rPr lang="en-US" altLang="zh-CN" b="1" dirty="0"/>
              <a:t>templates</a:t>
            </a:r>
            <a:r>
              <a:rPr lang="zh-CN" altLang="en-US" b="1" dirty="0"/>
              <a:t> </a:t>
            </a:r>
            <a:r>
              <a:rPr lang="zh-CN" altLang="en-US" dirty="0" smtClean="0"/>
              <a:t>(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terrains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concavity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convexities)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/>
              <a:t>come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b="1" dirty="0"/>
              <a:t>terrain</a:t>
            </a:r>
            <a:r>
              <a:rPr lang="zh-CN" altLang="en-US" b="1" dirty="0"/>
              <a:t> </a:t>
            </a:r>
            <a:r>
              <a:rPr lang="en-US" altLang="zh-CN" b="1" dirty="0" smtClean="0"/>
              <a:t>feature </a:t>
            </a:r>
            <a:r>
              <a:rPr lang="en-US" altLang="zh-CN" dirty="0" smtClean="0"/>
              <a:t>(height &amp; slope)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703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奥斯汀.thmx</Template>
  <TotalTime>8385</TotalTime>
  <Words>428</Words>
  <Application>Microsoft Office PowerPoint</Application>
  <PresentationFormat>On-screen Show (4:3)</PresentationFormat>
  <Paragraphs>72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奥斯汀</vt:lpstr>
      <vt:lpstr>Footstep planning of walking robots</vt:lpstr>
      <vt:lpstr>Hexapod robot model</vt:lpstr>
      <vt:lpstr>A big picture</vt:lpstr>
      <vt:lpstr>Terrain Cost function</vt:lpstr>
      <vt:lpstr>Potential approach</vt:lpstr>
      <vt:lpstr>Milestone</vt:lpstr>
      <vt:lpstr>Cost function design</vt:lpstr>
      <vt:lpstr>Terrain Feature</vt:lpstr>
      <vt:lpstr>Terrain template + features</vt:lpstr>
      <vt:lpstr>Terrain Templates</vt:lpstr>
      <vt:lpstr>Terrain Templates</vt:lpstr>
      <vt:lpstr>Terrain Templates</vt:lpstr>
      <vt:lpstr>Terrain Templates</vt:lpstr>
      <vt:lpstr>Terrain Templates</vt:lpstr>
      <vt:lpstr>Terrain Template</vt:lpstr>
      <vt:lpstr>Experience from Expert</vt:lpstr>
      <vt:lpstr>l1- regularized LR </vt:lpstr>
      <vt:lpstr>Summary</vt:lpstr>
    </vt:vector>
  </TitlesOfParts>
  <Company>12345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Footstep planning of walking robots</dc:title>
  <dc:creator>Terry Chen</dc:creator>
  <cp:lastModifiedBy>Simon Kalouche</cp:lastModifiedBy>
  <cp:revision>109</cp:revision>
  <dcterms:created xsi:type="dcterms:W3CDTF">2015-03-24T20:09:23Z</dcterms:created>
  <dcterms:modified xsi:type="dcterms:W3CDTF">2015-04-08T03:06:14Z</dcterms:modified>
</cp:coreProperties>
</file>