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502" autoAdjust="0"/>
  </p:normalViewPr>
  <p:slideViewPr>
    <p:cSldViewPr snapToGrid="0">
      <p:cViewPr varScale="1">
        <p:scale>
          <a:sx n="59" d="100"/>
          <a:sy n="59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71C94-622E-4E08-B517-A875B582AE35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EA9B3-9508-40D8-BFE6-B8AE71D7D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5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</a:t>
            </a:r>
            <a:r>
              <a:rPr lang="en-US" altLang="zh-CN" baseline="0" dirty="0" smtClean="0"/>
              <a:t> Synchronization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A9B3-9508-40D8-BFE6-B8AE71D7DD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4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6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5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4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4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4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7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8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9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0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EF8-3741-4639-AE4F-279740FF9F7C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7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2EF8-3741-4639-AE4F-279740FF9F7C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D4D0-1BDD-469A-B979-BEFEA9FA5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02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redis logo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784" y="891086"/>
            <a:ext cx="48863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“memcached logo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359" y="3963205"/>
            <a:ext cx="40957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71793" y="2213513"/>
            <a:ext cx="69755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Redis or Memcached?</a:t>
            </a: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701250" y="627016"/>
            <a:ext cx="13063" cy="57079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72300" y="4673517"/>
            <a:ext cx="3396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/>
              <a:t>--Chunxiao Zhang</a:t>
            </a:r>
          </a:p>
          <a:p>
            <a:pPr algn="r"/>
            <a:r>
              <a:rPr lang="en-US" altLang="zh-CN" sz="2800" dirty="0" err="1" smtClean="0"/>
              <a:t>Netid</a:t>
            </a:r>
            <a:r>
              <a:rPr lang="en-US" altLang="zh-CN" sz="2800" dirty="0" smtClean="0"/>
              <a:t>: cz31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66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40079" y="683316"/>
            <a:ext cx="10750732" cy="586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5393" y="728608"/>
            <a:ext cx="8360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dirty="0"/>
              <a:t>Why we need Redis </a:t>
            </a:r>
            <a:r>
              <a:rPr lang="en-US" altLang="zh-CN" sz="4000" b="1" dirty="0" smtClean="0"/>
              <a:t>or </a:t>
            </a:r>
            <a:r>
              <a:rPr lang="en-US" altLang="zh-CN" sz="4000" b="1" dirty="0"/>
              <a:t>Memcached?</a:t>
            </a:r>
            <a:endParaRPr lang="zh-CN" altLang="zh-CN" sz="4000" dirty="0"/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518" t="1347" r="-1" b="-1"/>
          <a:stretch/>
        </p:blipFill>
        <p:spPr bwMode="auto">
          <a:xfrm>
            <a:off x="7223760" y="1982243"/>
            <a:ext cx="3094355" cy="3494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5718" y="3098503"/>
            <a:ext cx="61656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/>
              <a:t>Scenario:</a:t>
            </a:r>
          </a:p>
          <a:p>
            <a:pPr algn="r"/>
            <a:r>
              <a:rPr lang="en-US" altLang="zh-CN" sz="2400" dirty="0" smtClean="0"/>
              <a:t>Login, Register, Search, Profile modification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Which has more operation requirement?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Read or Write?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012370" y="5152357"/>
            <a:ext cx="51990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/>
              <a:t>Solution: </a:t>
            </a:r>
          </a:p>
          <a:p>
            <a:pPr algn="r"/>
            <a:r>
              <a:rPr lang="en-US" altLang="zh-CN" sz="2400" dirty="0" smtClean="0"/>
              <a:t>Caching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365066" y="1783313"/>
            <a:ext cx="48463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/>
              <a:t>Answer:</a:t>
            </a:r>
          </a:p>
          <a:p>
            <a:pPr algn="r"/>
            <a:r>
              <a:rPr lang="en-US" altLang="zh-CN" sz="2400" dirty="0" smtClean="0"/>
              <a:t>Scaling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89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05393" y="728608"/>
            <a:ext cx="8360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dirty="0" smtClean="0"/>
              <a:t>What is Memcached</a:t>
            </a:r>
            <a:r>
              <a:rPr lang="en-US" altLang="zh-CN" sz="4000" b="1" dirty="0"/>
              <a:t>?</a:t>
            </a:r>
            <a:endParaRPr lang="zh-CN" altLang="zh-CN" sz="4000" dirty="0"/>
          </a:p>
        </p:txBody>
      </p:sp>
      <p:pic>
        <p:nvPicPr>
          <p:cNvPr id="4" name="Picture 4" descr="“memcached logo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987" y="551443"/>
            <a:ext cx="1528400" cy="88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57607" y="2358703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Volatile 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memory key-value database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57607" y="3742577"/>
            <a:ext cx="41232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Caching 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small chunks of data </a:t>
            </a:r>
            <a:endParaRPr lang="en-US" altLang="zh-CN" sz="24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string or objects) </a:t>
            </a:r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5197799" y="2991493"/>
            <a:ext cx="6105927" cy="3164162"/>
            <a:chOff x="705393" y="3170769"/>
            <a:chExt cx="6105927" cy="3164162"/>
          </a:xfrm>
        </p:grpSpPr>
        <p:pic>
          <p:nvPicPr>
            <p:cNvPr id="7" name="图片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05393" y="3265795"/>
              <a:ext cx="6105927" cy="3069136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1489166" y="3170769"/>
              <a:ext cx="1423851" cy="277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44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“redis logo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356" y="607162"/>
            <a:ext cx="2475881" cy="95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93254" y="2048790"/>
            <a:ext cx="3220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structure server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97882" y="3045838"/>
            <a:ext cx="9735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Seven types of data structures:  </a:t>
            </a:r>
          </a:p>
          <a:p>
            <a:r>
              <a:rPr lang="en-US" altLang="zh-CN" sz="2400" dirty="0" smtClean="0"/>
              <a:t>	Lists, sets, sorted sets, hashes, </a:t>
            </a:r>
            <a:r>
              <a:rPr lang="en-US" altLang="zh-CN" sz="2400" dirty="0" err="1" smtClean="0"/>
              <a:t>hyperloglogs</a:t>
            </a:r>
            <a:r>
              <a:rPr lang="en-US" altLang="zh-CN" sz="2400" dirty="0" smtClean="0"/>
              <a:t>, bitmaps 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893254" y="1515584"/>
            <a:ext cx="3634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 REmote DIctionary Server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897882" y="2584173"/>
            <a:ext cx="305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 memory dataset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975275" y="3950553"/>
            <a:ext cx="305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Can be persistence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893254" y="4485936"/>
            <a:ext cx="566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Master-slave asynchronous replication</a:t>
            </a:r>
            <a:endParaRPr lang="zh-CN" altLang="en-US" sz="2400" dirty="0"/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311356" y="4851502"/>
            <a:ext cx="6541661" cy="221038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5393" y="728608"/>
            <a:ext cx="3686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dirty="0" smtClean="0"/>
              <a:t>What is Redis?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0118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5393" y="728608"/>
            <a:ext cx="70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Commons</a:t>
            </a:r>
            <a:r>
              <a:rPr lang="en-US" altLang="zh-CN" sz="4000" dirty="0" smtClean="0"/>
              <a:t>:</a:t>
            </a:r>
            <a:endParaRPr lang="zh-CN" altLang="en-US" sz="4000" dirty="0"/>
          </a:p>
          <a:p>
            <a:pPr lvl="0"/>
            <a:endParaRPr lang="zh-CN" altLang="zh-CN" sz="4000" dirty="0"/>
          </a:p>
        </p:txBody>
      </p:sp>
      <p:sp>
        <p:nvSpPr>
          <p:cNvPr id="5" name="矩形 4"/>
          <p:cNvSpPr/>
          <p:nvPr/>
        </p:nvSpPr>
        <p:spPr>
          <a:xfrm>
            <a:off x="705393" y="1821214"/>
            <a:ext cx="3980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NoSQL in-memory database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05393" y="2898086"/>
            <a:ext cx="8934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Provide 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high-performance  in-memory database service</a:t>
            </a:r>
            <a:r>
              <a:rPr lang="zh-CN" altLang="zh-CN" sz="2400" dirty="0"/>
              <a:t> </a:t>
            </a:r>
            <a:r>
              <a:rPr lang="en-US" altLang="zh-CN" sz="2400" dirty="0" smtClean="0"/>
              <a:t> 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5393" y="4205790"/>
            <a:ext cx="5038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Store 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key-value mapping in </a:t>
            </a:r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memory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15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Redis-Data-Typ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08" y="2364934"/>
            <a:ext cx="5274310" cy="22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05393" y="728608"/>
            <a:ext cx="70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Differences </a:t>
            </a:r>
            <a:r>
              <a:rPr lang="en-US" altLang="zh-CN" sz="4000" dirty="0" smtClean="0"/>
              <a:t>--Storage</a:t>
            </a:r>
            <a:r>
              <a:rPr lang="en-US" altLang="zh-CN" sz="4000" dirty="0"/>
              <a:t>:</a:t>
            </a:r>
            <a:endParaRPr lang="zh-CN" altLang="en-US" sz="4000" dirty="0"/>
          </a:p>
          <a:p>
            <a:pPr lvl="0"/>
            <a:endParaRPr lang="zh-CN" altLang="zh-CN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407072" y="3194908"/>
            <a:ext cx="3323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Strings &amp; Objects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5225141" y="3580747"/>
            <a:ext cx="1136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VS</a:t>
            </a:r>
            <a:endParaRPr lang="zh-CN" altLang="en-US" sz="3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824391" y="4891026"/>
            <a:ext cx="187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/>
              <a:t>Memcached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7033967" y="4891025"/>
            <a:ext cx="3323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/>
              <a:t>Redis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65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05393" y="728608"/>
            <a:ext cx="70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Differences </a:t>
            </a:r>
            <a:r>
              <a:rPr lang="en-US" altLang="zh-CN" sz="4000" dirty="0" smtClean="0"/>
              <a:t>--Persistence:</a:t>
            </a:r>
            <a:endParaRPr lang="zh-CN" altLang="en-US" sz="4000" dirty="0"/>
          </a:p>
          <a:p>
            <a:pPr lvl="0"/>
            <a:endParaRPr lang="zh-CN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705393" y="2052047"/>
            <a:ext cx="791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Memcached: data stored in RAM, no persistence storage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844835" y="4823967"/>
            <a:ext cx="8164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Redis: Provide persistence data storage by snapshot or AOF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199017" y="3376452"/>
            <a:ext cx="1136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VS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857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5392" y="2052047"/>
            <a:ext cx="9562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Memcached: </a:t>
            </a:r>
            <a:r>
              <a:rPr lang="en-US" altLang="zh-CN" sz="2400" dirty="0"/>
              <a:t>Memcached itself does not support distributed system. Client needs to use consistent hash to realize Memcached distributed storage.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05393" y="728608"/>
            <a:ext cx="8660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Differences </a:t>
            </a:r>
            <a:r>
              <a:rPr lang="en-US" altLang="zh-CN" sz="4000" dirty="0" smtClean="0"/>
              <a:t>–Distributed system:</a:t>
            </a:r>
            <a:endParaRPr lang="zh-CN" altLang="en-US" sz="4000" dirty="0"/>
          </a:p>
          <a:p>
            <a:pPr lvl="0"/>
            <a:endParaRPr lang="zh-CN" altLang="zh-CN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822960" y="4336869"/>
            <a:ext cx="854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Redis: </a:t>
            </a:r>
            <a:r>
              <a:rPr lang="en-US" altLang="zh-CN" sz="2400" dirty="0"/>
              <a:t>build the distributed system storage on the server side .</a:t>
            </a:r>
            <a:r>
              <a:rPr lang="zh-CN" altLang="zh-CN" sz="2400" dirty="0"/>
              <a:t> </a:t>
            </a:r>
            <a:r>
              <a:rPr lang="en-US" altLang="zh-CN" dirty="0"/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17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23553" y="2670713"/>
            <a:ext cx="69755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Redis or Memcached?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0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175</Words>
  <Application>Microsoft Office PowerPoint</Application>
  <PresentationFormat>宽屏</PresentationFormat>
  <Paragraphs>43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</dc:creator>
  <cp:lastModifiedBy>Angel</cp:lastModifiedBy>
  <cp:revision>20</cp:revision>
  <dcterms:created xsi:type="dcterms:W3CDTF">2016-11-28T02:39:52Z</dcterms:created>
  <dcterms:modified xsi:type="dcterms:W3CDTF">2016-12-01T21:11:27Z</dcterms:modified>
</cp:coreProperties>
</file>