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2EF8-3741-4639-AE4F-279740FF9F7C}" type="datetimeFigureOut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D4D0-1BDD-469A-B979-BEFEA9FA5C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36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2EF8-3741-4639-AE4F-279740FF9F7C}" type="datetimeFigureOut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D4D0-1BDD-469A-B979-BEFEA9FA5C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759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2EF8-3741-4639-AE4F-279740FF9F7C}" type="datetimeFigureOut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D4D0-1BDD-469A-B979-BEFEA9FA5C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743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2EF8-3741-4639-AE4F-279740FF9F7C}" type="datetimeFigureOut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D4D0-1BDD-469A-B979-BEFEA9FA5C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049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2EF8-3741-4639-AE4F-279740FF9F7C}" type="datetimeFigureOut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D4D0-1BDD-469A-B979-BEFEA9FA5C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844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2EF8-3741-4639-AE4F-279740FF9F7C}" type="datetimeFigureOut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D4D0-1BDD-469A-B979-BEFEA9FA5C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878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2EF8-3741-4639-AE4F-279740FF9F7C}" type="datetimeFigureOut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D4D0-1BDD-469A-B979-BEFEA9FA5C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59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2EF8-3741-4639-AE4F-279740FF9F7C}" type="datetimeFigureOut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D4D0-1BDD-469A-B979-BEFEA9FA5C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388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2EF8-3741-4639-AE4F-279740FF9F7C}" type="datetimeFigureOut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D4D0-1BDD-469A-B979-BEFEA9FA5C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296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2EF8-3741-4639-AE4F-279740FF9F7C}" type="datetimeFigureOut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D4D0-1BDD-469A-B979-BEFEA9FA5C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509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2EF8-3741-4639-AE4F-279740FF9F7C}" type="datetimeFigureOut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D4D0-1BDD-469A-B979-BEFEA9FA5C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578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92EF8-3741-4639-AE4F-279740FF9F7C}" type="datetimeFigureOut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6D4D0-1BDD-469A-B979-BEFEA9FA5C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029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“redis logo”的图片搜索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784" y="891086"/>
            <a:ext cx="4886325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“memcached logo”的图片搜索结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359" y="3963205"/>
            <a:ext cx="4095750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371793" y="2213513"/>
            <a:ext cx="69755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/>
              <a:t>Redis or Memcached?</a:t>
            </a:r>
          </a:p>
          <a:p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6701250" y="627016"/>
            <a:ext cx="13063" cy="570791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972300" y="4673517"/>
            <a:ext cx="33963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dirty="0" smtClean="0"/>
              <a:t>--Chunxiao Zhang</a:t>
            </a:r>
          </a:p>
          <a:p>
            <a:pPr algn="r"/>
            <a:r>
              <a:rPr lang="en-US" altLang="zh-CN" sz="2800" dirty="0" err="1" smtClean="0"/>
              <a:t>Netid</a:t>
            </a:r>
            <a:r>
              <a:rPr lang="en-US" altLang="zh-CN" sz="2800" dirty="0" smtClean="0"/>
              <a:t>: cz31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9665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640079" y="683316"/>
            <a:ext cx="10750732" cy="586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92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05393" y="728608"/>
            <a:ext cx="83602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dirty="0"/>
              <a:t>Why we need Redis </a:t>
            </a:r>
            <a:r>
              <a:rPr lang="en-US" altLang="zh-CN" sz="4000" b="1" dirty="0" smtClean="0"/>
              <a:t>or </a:t>
            </a:r>
            <a:r>
              <a:rPr lang="en-US" altLang="zh-CN" sz="4000" b="1" dirty="0"/>
              <a:t>Memcached?</a:t>
            </a:r>
            <a:endParaRPr lang="zh-CN" altLang="zh-CN" sz="4000" dirty="0"/>
          </a:p>
        </p:txBody>
      </p:sp>
      <p:pic>
        <p:nvPicPr>
          <p:cNvPr id="5" name="图片 4"/>
          <p:cNvPicPr/>
          <p:nvPr/>
        </p:nvPicPr>
        <p:blipFill rotWithShape="1">
          <a:blip r:embed="rId2"/>
          <a:srcRect l="1518" t="1347" r="-1" b="-1"/>
          <a:stretch/>
        </p:blipFill>
        <p:spPr bwMode="auto">
          <a:xfrm>
            <a:off x="7223760" y="1982243"/>
            <a:ext cx="3094355" cy="349440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45718" y="3098503"/>
            <a:ext cx="61656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b="1" dirty="0" smtClean="0"/>
              <a:t>Scenario:</a:t>
            </a:r>
          </a:p>
          <a:p>
            <a:pPr algn="r"/>
            <a:r>
              <a:rPr lang="en-US" altLang="zh-CN" sz="2400" dirty="0" smtClean="0"/>
              <a:t>Login, Register, Search, Profile modification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Which has more operation requirement?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Read or Write?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1012370" y="5152357"/>
            <a:ext cx="519901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b="1" dirty="0" smtClean="0"/>
              <a:t>Solution: </a:t>
            </a:r>
          </a:p>
          <a:p>
            <a:pPr algn="r"/>
            <a:r>
              <a:rPr lang="en-US" altLang="zh-CN" sz="2400" dirty="0" smtClean="0"/>
              <a:t>Caching</a:t>
            </a:r>
            <a:endParaRPr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1365066" y="1783313"/>
            <a:ext cx="484632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b="1" dirty="0" smtClean="0"/>
              <a:t>Answer:</a:t>
            </a:r>
          </a:p>
          <a:p>
            <a:pPr algn="r"/>
            <a:r>
              <a:rPr lang="en-US" altLang="zh-CN" sz="2400" dirty="0" smtClean="0"/>
              <a:t>Scaling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789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05393" y="728608"/>
            <a:ext cx="83602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dirty="0" smtClean="0"/>
              <a:t>What is Memcached</a:t>
            </a:r>
            <a:r>
              <a:rPr lang="en-US" altLang="zh-CN" sz="4000" b="1" dirty="0"/>
              <a:t>?</a:t>
            </a:r>
            <a:endParaRPr lang="zh-CN" altLang="zh-CN" sz="4000" dirty="0"/>
          </a:p>
        </p:txBody>
      </p:sp>
      <p:pic>
        <p:nvPicPr>
          <p:cNvPr id="4" name="Picture 4" descr="“memcached logo”的图片搜索结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987" y="551443"/>
            <a:ext cx="1528400" cy="885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857607" y="2358703"/>
            <a:ext cx="50161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Volatile </a:t>
            </a:r>
            <a:r>
              <a:rPr lang="en-US" altLang="zh-CN" sz="2400" dirty="0">
                <a:latin typeface="等线" panose="02010600030101010101" pitchFamily="2" charset="-122"/>
                <a:cs typeface="Times New Roman" panose="02020603050405020304" pitchFamily="18" charset="0"/>
              </a:rPr>
              <a:t>memory key-value database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857607" y="3742577"/>
            <a:ext cx="412324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Caching </a:t>
            </a:r>
            <a:r>
              <a:rPr lang="en-US" altLang="zh-CN" sz="2400" dirty="0">
                <a:latin typeface="等线" panose="02010600030101010101" pitchFamily="2" charset="-122"/>
                <a:cs typeface="Times New Roman" panose="02020603050405020304" pitchFamily="18" charset="0"/>
              </a:rPr>
              <a:t>small chunks of data </a:t>
            </a:r>
            <a:endParaRPr lang="en-US" altLang="zh-CN" sz="2400" dirty="0" smtClean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等线" panose="02010600030101010101" pitchFamily="2" charset="-122"/>
                <a:cs typeface="Times New Roman" panose="02020603050405020304" pitchFamily="18" charset="0"/>
              </a:rPr>
              <a:t>string or objects) </a:t>
            </a:r>
            <a:endParaRPr lang="zh-CN" altLang="en-US" sz="2400" dirty="0"/>
          </a:p>
        </p:txBody>
      </p:sp>
      <p:grpSp>
        <p:nvGrpSpPr>
          <p:cNvPr id="3" name="组合 2"/>
          <p:cNvGrpSpPr/>
          <p:nvPr/>
        </p:nvGrpSpPr>
        <p:grpSpPr>
          <a:xfrm>
            <a:off x="5197799" y="2991493"/>
            <a:ext cx="6105927" cy="3164162"/>
            <a:chOff x="705393" y="3170769"/>
            <a:chExt cx="6105927" cy="3164162"/>
          </a:xfrm>
        </p:grpSpPr>
        <p:pic>
          <p:nvPicPr>
            <p:cNvPr id="7" name="图片 6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705393" y="3265795"/>
              <a:ext cx="6105927" cy="3069136"/>
            </a:xfrm>
            <a:prstGeom prst="rect">
              <a:avLst/>
            </a:prstGeom>
          </p:spPr>
        </p:pic>
        <p:sp>
          <p:nvSpPr>
            <p:cNvPr id="2" name="矩形 1"/>
            <p:cNvSpPr/>
            <p:nvPr/>
          </p:nvSpPr>
          <p:spPr>
            <a:xfrm>
              <a:off x="1489166" y="3170769"/>
              <a:ext cx="1423851" cy="2778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449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“redis logo”的图片搜索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356" y="607162"/>
            <a:ext cx="2475881" cy="950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893254" y="2048790"/>
            <a:ext cx="32207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Data </a:t>
            </a:r>
            <a:r>
              <a:rPr lang="en-US" altLang="zh-CN" sz="2400" dirty="0">
                <a:latin typeface="等线" panose="02010600030101010101" pitchFamily="2" charset="-122"/>
                <a:cs typeface="Times New Roman" panose="02020603050405020304" pitchFamily="18" charset="0"/>
              </a:rPr>
              <a:t>structure server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897882" y="3045838"/>
            <a:ext cx="9735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Seven types of data structures:  </a:t>
            </a:r>
          </a:p>
          <a:p>
            <a:r>
              <a:rPr lang="en-US" altLang="zh-CN" sz="2400" dirty="0" smtClean="0"/>
              <a:t>	Lists, sets, sorted sets, hashes, </a:t>
            </a:r>
            <a:r>
              <a:rPr lang="en-US" altLang="zh-CN" sz="2400" dirty="0" err="1" smtClean="0"/>
              <a:t>hyperloglogs</a:t>
            </a:r>
            <a:r>
              <a:rPr lang="en-US" altLang="zh-CN" sz="2400" dirty="0" smtClean="0"/>
              <a:t>, bitmaps 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893254" y="1515584"/>
            <a:ext cx="36343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等线" panose="02010600030101010101" pitchFamily="2" charset="-122"/>
                <a:cs typeface="Times New Roman" panose="02020603050405020304" pitchFamily="18" charset="0"/>
              </a:rPr>
              <a:t> REmote DIctionary Server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897882" y="2584173"/>
            <a:ext cx="3056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In memory dataset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975275" y="3950553"/>
            <a:ext cx="3056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Can be persistence</a:t>
            </a:r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893254" y="4485936"/>
            <a:ext cx="566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Master-slave asynchronous replication</a:t>
            </a:r>
            <a:endParaRPr lang="zh-CN" altLang="en-US" sz="2400" dirty="0"/>
          </a:p>
        </p:txBody>
      </p:sp>
      <p:pic>
        <p:nvPicPr>
          <p:cNvPr id="11" name="图片 10"/>
          <p:cNvPicPr/>
          <p:nvPr/>
        </p:nvPicPr>
        <p:blipFill>
          <a:blip r:embed="rId3"/>
          <a:stretch>
            <a:fillRect/>
          </a:stretch>
        </p:blipFill>
        <p:spPr>
          <a:xfrm>
            <a:off x="5311356" y="4851502"/>
            <a:ext cx="6541661" cy="2210389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05393" y="728608"/>
            <a:ext cx="3686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dirty="0" smtClean="0"/>
              <a:t>What is Redis?</a:t>
            </a:r>
            <a:endParaRPr lang="zh-CN" altLang="zh-CN" sz="4000" dirty="0"/>
          </a:p>
        </p:txBody>
      </p:sp>
    </p:spTree>
    <p:extLst>
      <p:ext uri="{BB962C8B-B14F-4D97-AF65-F5344CB8AC3E}">
        <p14:creationId xmlns:p14="http://schemas.microsoft.com/office/powerpoint/2010/main" val="401187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05393" y="728608"/>
            <a:ext cx="70278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/>
              <a:t>Commons</a:t>
            </a:r>
            <a:r>
              <a:rPr lang="en-US" altLang="zh-CN" sz="4000" dirty="0" smtClean="0"/>
              <a:t>:</a:t>
            </a:r>
            <a:endParaRPr lang="zh-CN" altLang="en-US" sz="4000" dirty="0"/>
          </a:p>
          <a:p>
            <a:pPr lvl="0"/>
            <a:endParaRPr lang="zh-CN" altLang="zh-CN" sz="4000" dirty="0"/>
          </a:p>
        </p:txBody>
      </p:sp>
      <p:sp>
        <p:nvSpPr>
          <p:cNvPr id="5" name="矩形 4"/>
          <p:cNvSpPr/>
          <p:nvPr/>
        </p:nvSpPr>
        <p:spPr>
          <a:xfrm>
            <a:off x="705393" y="1821214"/>
            <a:ext cx="39805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NoSQL in-memory database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705393" y="2898086"/>
            <a:ext cx="89349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Provide </a:t>
            </a:r>
            <a:r>
              <a:rPr lang="en-US" altLang="zh-CN" sz="2400" dirty="0">
                <a:latin typeface="等线" panose="02010600030101010101" pitchFamily="2" charset="-122"/>
                <a:cs typeface="Times New Roman" panose="02020603050405020304" pitchFamily="18" charset="0"/>
              </a:rPr>
              <a:t>high-performance  in-memory database service</a:t>
            </a:r>
            <a:r>
              <a:rPr lang="zh-CN" altLang="zh-CN" sz="2400" dirty="0"/>
              <a:t> </a:t>
            </a:r>
            <a:r>
              <a:rPr lang="en-US" altLang="zh-CN" sz="2400" dirty="0" smtClean="0"/>
              <a:t> </a:t>
            </a:r>
            <a:endParaRPr lang="zh-CN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05393" y="4205790"/>
            <a:ext cx="50385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Store </a:t>
            </a:r>
            <a:r>
              <a:rPr lang="en-US" altLang="zh-CN" sz="2400" dirty="0">
                <a:latin typeface="等线" panose="02010600030101010101" pitchFamily="2" charset="-122"/>
                <a:cs typeface="Times New Roman" panose="02020603050405020304" pitchFamily="18" charset="0"/>
              </a:rPr>
              <a:t>key-value mapping in </a:t>
            </a:r>
            <a:r>
              <a:rPr lang="en-US" altLang="zh-CN" sz="24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memory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6152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Redis-Data-Type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108" y="2364934"/>
            <a:ext cx="5274310" cy="22447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705393" y="728608"/>
            <a:ext cx="70278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/>
              <a:t>Differences </a:t>
            </a:r>
            <a:r>
              <a:rPr lang="en-US" altLang="zh-CN" sz="4000" dirty="0" smtClean="0"/>
              <a:t>--Storage</a:t>
            </a:r>
            <a:r>
              <a:rPr lang="en-US" altLang="zh-CN" sz="4000" dirty="0"/>
              <a:t>:</a:t>
            </a:r>
            <a:endParaRPr lang="zh-CN" altLang="en-US" sz="4000" dirty="0"/>
          </a:p>
          <a:p>
            <a:pPr lvl="0"/>
            <a:endParaRPr lang="zh-CN" altLang="zh-CN" sz="4000" dirty="0"/>
          </a:p>
        </p:txBody>
      </p:sp>
      <p:sp>
        <p:nvSpPr>
          <p:cNvPr id="3" name="文本框 2"/>
          <p:cNvSpPr txBox="1"/>
          <p:nvPr/>
        </p:nvSpPr>
        <p:spPr>
          <a:xfrm>
            <a:off x="1407072" y="3194908"/>
            <a:ext cx="3323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Strings &amp; Objects</a:t>
            </a:r>
            <a:endParaRPr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5225141" y="3580747"/>
            <a:ext cx="1136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VS</a:t>
            </a:r>
            <a:endParaRPr lang="zh-CN" altLang="en-US" sz="32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2824391" y="4891026"/>
            <a:ext cx="1873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 smtClean="0"/>
              <a:t>Memcached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7033967" y="4891025"/>
            <a:ext cx="3323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 smtClean="0"/>
              <a:t>Redis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3654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05393" y="728608"/>
            <a:ext cx="70278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/>
              <a:t>Differences </a:t>
            </a:r>
            <a:r>
              <a:rPr lang="en-US" altLang="zh-CN" sz="4000" dirty="0" smtClean="0"/>
              <a:t>--Persistence:</a:t>
            </a:r>
            <a:endParaRPr lang="zh-CN" altLang="en-US" sz="4000" dirty="0"/>
          </a:p>
          <a:p>
            <a:pPr lvl="0"/>
            <a:endParaRPr lang="zh-CN" altLang="zh-CN" sz="4000" dirty="0"/>
          </a:p>
        </p:txBody>
      </p:sp>
      <p:sp>
        <p:nvSpPr>
          <p:cNvPr id="2" name="文本框 1"/>
          <p:cNvSpPr txBox="1"/>
          <p:nvPr/>
        </p:nvSpPr>
        <p:spPr>
          <a:xfrm>
            <a:off x="705393" y="2052047"/>
            <a:ext cx="7916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Memcached: data stored in RAM, no persistence storage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3844835" y="4823967"/>
            <a:ext cx="8164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Redis: Provide persistence data storage by snapshot or AOF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5199017" y="3376452"/>
            <a:ext cx="1136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VS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28574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05392" y="2052047"/>
            <a:ext cx="95620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Memcached: </a:t>
            </a:r>
            <a:r>
              <a:rPr lang="en-US" altLang="zh-CN" sz="2400" dirty="0"/>
              <a:t>Memcached itself does not support distributed system. Client needs to use consistent hash to realize Memcached distributed storage.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705393" y="728608"/>
            <a:ext cx="86606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/>
              <a:t>Differences </a:t>
            </a:r>
            <a:r>
              <a:rPr lang="en-US" altLang="zh-CN" sz="4000" dirty="0" smtClean="0"/>
              <a:t>–Distributed system:</a:t>
            </a:r>
            <a:endParaRPr lang="zh-CN" altLang="en-US" sz="4000" dirty="0"/>
          </a:p>
          <a:p>
            <a:pPr lvl="0"/>
            <a:endParaRPr lang="zh-CN" altLang="zh-CN" sz="4000" dirty="0"/>
          </a:p>
        </p:txBody>
      </p:sp>
      <p:sp>
        <p:nvSpPr>
          <p:cNvPr id="3" name="文本框 2"/>
          <p:cNvSpPr txBox="1"/>
          <p:nvPr/>
        </p:nvSpPr>
        <p:spPr>
          <a:xfrm>
            <a:off x="822960" y="4336869"/>
            <a:ext cx="8543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Redis: </a:t>
            </a:r>
            <a:r>
              <a:rPr lang="en-US" altLang="zh-CN" sz="2400" dirty="0"/>
              <a:t>build the distributed system storage on the server side .</a:t>
            </a:r>
            <a:r>
              <a:rPr lang="zh-CN" altLang="zh-CN" sz="2400" dirty="0"/>
              <a:t> </a:t>
            </a:r>
            <a:r>
              <a:rPr lang="en-US" altLang="zh-CN" dirty="0"/>
              <a:t>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817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23553" y="2670713"/>
            <a:ext cx="69755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/>
              <a:t>Redis or Memcached?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000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172</Words>
  <Application>Microsoft Office PowerPoint</Application>
  <PresentationFormat>宽屏</PresentationFormat>
  <Paragraphs>41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Angel</dc:creator>
  <cp:lastModifiedBy>Angel</cp:lastModifiedBy>
  <cp:revision>18</cp:revision>
  <dcterms:created xsi:type="dcterms:W3CDTF">2016-11-28T02:39:52Z</dcterms:created>
  <dcterms:modified xsi:type="dcterms:W3CDTF">2016-11-29T19:02:16Z</dcterms:modified>
</cp:coreProperties>
</file>