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44" userDrawn="1">
          <p15:clr>
            <a:srgbClr val="A4A3A4"/>
          </p15:clr>
        </p15:guide>
        <p15:guide id="4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31859C"/>
    <a:srgbClr val="2D7A8F"/>
    <a:srgbClr val="93CDDD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0" y="84"/>
      </p:cViewPr>
      <p:guideLst>
        <p:guide orient="horz" pos="2160"/>
        <p:guide pos="3840"/>
        <p:guide pos="1844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收入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  <c:pt idx="7">
                  <c:v>八月</c:v>
                </c:pt>
                <c:pt idx="8">
                  <c:v>九月</c:v>
                </c:pt>
                <c:pt idx="9">
                  <c:v>十月</c:v>
                </c:pt>
                <c:pt idx="10">
                  <c:v>十一月</c:v>
                </c:pt>
                <c:pt idx="11">
                  <c:v>十二月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3.3</c:v>
                </c:pt>
                <c:pt idx="5">
                  <c:v>4.5999999999999996</c:v>
                </c:pt>
                <c:pt idx="6">
                  <c:v>5</c:v>
                </c:pt>
                <c:pt idx="7">
                  <c:v>3</c:v>
                </c:pt>
                <c:pt idx="8">
                  <c:v>4</c:v>
                </c:pt>
                <c:pt idx="9">
                  <c:v>5.5</c:v>
                </c:pt>
                <c:pt idx="10">
                  <c:v>6</c:v>
                </c:pt>
                <c:pt idx="11">
                  <c:v>5.6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支出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  <c:pt idx="7">
                  <c:v>八月</c:v>
                </c:pt>
                <c:pt idx="8">
                  <c:v>九月</c:v>
                </c:pt>
                <c:pt idx="9">
                  <c:v>十月</c:v>
                </c:pt>
                <c:pt idx="10">
                  <c:v>十一月</c:v>
                </c:pt>
                <c:pt idx="11">
                  <c:v>十二月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  <c:pt idx="5">
                  <c:v>3.1</c:v>
                </c:pt>
                <c:pt idx="6">
                  <c:v>4</c:v>
                </c:pt>
                <c:pt idx="7">
                  <c:v>2.6</c:v>
                </c:pt>
                <c:pt idx="8">
                  <c:v>2.8</c:v>
                </c:pt>
                <c:pt idx="9">
                  <c:v>3.6</c:v>
                </c:pt>
                <c:pt idx="10">
                  <c:v>4</c:v>
                </c:pt>
                <c:pt idx="11">
                  <c:v>4.2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第三方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七月</c:v>
                </c:pt>
                <c:pt idx="7">
                  <c:v>八月</c:v>
                </c:pt>
                <c:pt idx="8">
                  <c:v>九月</c:v>
                </c:pt>
                <c:pt idx="9">
                  <c:v>十月</c:v>
                </c:pt>
                <c:pt idx="10">
                  <c:v>十一月</c:v>
                </c:pt>
                <c:pt idx="11">
                  <c:v>十二月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2.8</c:v>
                </c:pt>
                <c:pt idx="6">
                  <c:v>4</c:v>
                </c:pt>
                <c:pt idx="7">
                  <c:v>3.4</c:v>
                </c:pt>
                <c:pt idx="8">
                  <c:v>4.0999999999999996</c:v>
                </c:pt>
                <c:pt idx="9">
                  <c:v>4.5999999999999996</c:v>
                </c:pt>
                <c:pt idx="10">
                  <c:v>3.5</c:v>
                </c:pt>
                <c:pt idx="11">
                  <c:v>3.9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17968"/>
        <c:axId val="372396176"/>
      </c:lineChart>
      <c:catAx>
        <c:axId val="34621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2396176"/>
        <c:crosses val="autoZero"/>
        <c:auto val="1"/>
        <c:lblAlgn val="ctr"/>
        <c:lblOffset val="100"/>
        <c:noMultiLvlLbl val="0"/>
      </c:catAx>
      <c:valAx>
        <c:axId val="372396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621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1106-5300-43B8-AD44-60CA967EB7C9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5CEC0-0FED-4945-85DB-B34A7BEB8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0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6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6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5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49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41382C-8BDA-4174-9287-5E230227E0F7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17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7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4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0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6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5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9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8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EC0-0FED-4945-85DB-B34A7BEB8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4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2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32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18132C-673A-40B0-A6FA-74DE60F77CE0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FA231-DDE4-4D02-BCE2-A624D2090A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2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4E6F17-2E55-4636-AADD-E2E0BF40F1FE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177342-E5F9-4272-879B-BBD8A4876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7AE42B-652D-4612-8173-5A02F3876846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2F8006-D829-42A3-9A7D-B37CDB30CF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E75219-9FB7-443D-AEC4-EE84DFE090E7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5828102-BB84-4711-9D2A-153A6CEF9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61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F44D03-A4D9-49FF-A37F-EDE810089294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DE72AB-B1A7-46CE-A292-255DE722A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0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785968-CAE5-4269-A55F-7D478209EAED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E2CE41-CD9C-4CFB-A14A-E05191F84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69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1520C1-2EE8-497E-ABA4-A7646029735D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C63EDD-D432-4BAB-8C3D-60880964C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86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5EBA41-F653-4B6D-99D7-4782F63887D6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086B4E-3485-4871-A7A3-8DD19D66C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9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7CD3C3-73A2-4534-BD1F-685EE76402C2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CAFD66-82C9-4725-A769-191FDF8571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02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8C016D-4D98-40D4-BC3E-F386A59D5250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832F5-E773-4125-9948-774CBBDA40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73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BE891E-E761-429B-88E9-39706C92E9AA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059993E-691E-40BC-BBDF-1BD8BBD3BC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4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90000"/>
            </a:schemeClr>
          </a:fgClr>
          <a:bgClr>
            <a:srgbClr val="FFFFE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8B6D-CF5A-41D0-9C0F-51A82D06A773}" type="datetimeFigureOut">
              <a:rPr lang="zh-CN" altLang="en-US" smtClean="0"/>
              <a:t>2016/1/9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6D75-01EC-497A-A98C-5780553AC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2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4990"/>
            <a:ext cx="10515600" cy="4352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B4F2F573-8A47-4F5E-857B-608C8C07AFDA}" type="datetimeFigureOut">
              <a:rPr lang="zh-CN" altLang="en-US"/>
              <a:pPr>
                <a:defRPr/>
              </a:pPr>
              <a:t>2016/1/9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D0515426-FDDA-41C1-9927-78B6FCC78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548640"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1097280"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645920"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2194560" algn="l" defTabSz="912496" rtl="0" fontAlgn="base">
        <a:lnSpc>
          <a:spcPct val="90000"/>
        </a:lnSpc>
        <a:spcBef>
          <a:spcPct val="0"/>
        </a:spcBef>
        <a:spcAft>
          <a:spcPct val="0"/>
        </a:spcAft>
        <a:defRPr sz="432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6696" indent="-226696" algn="l" defTabSz="912496" rtl="0" fontAlgn="base">
        <a:lnSpc>
          <a:spcPct val="90000"/>
        </a:lnSpc>
        <a:spcBef>
          <a:spcPts val="1006"/>
        </a:spcBef>
        <a:spcAft>
          <a:spcPct val="0"/>
        </a:spcAft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1pPr>
      <a:lvl2pPr marL="683896" indent="-226696" algn="l" defTabSz="912496" rtl="0" fontAlgn="base">
        <a:lnSpc>
          <a:spcPct val="90000"/>
        </a:lnSpc>
        <a:spcBef>
          <a:spcPts val="496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096" indent="-226696" algn="l" defTabSz="912496" rtl="0" fontAlgn="base">
        <a:lnSpc>
          <a:spcPct val="90000"/>
        </a:lnSpc>
        <a:spcBef>
          <a:spcPts val="496"/>
        </a:spcBef>
        <a:spcAft>
          <a:spcPct val="0"/>
        </a:spcAft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96" indent="-226696" algn="l" defTabSz="912496" rtl="0" fontAlgn="base">
        <a:lnSpc>
          <a:spcPct val="90000"/>
        </a:lnSpc>
        <a:spcBef>
          <a:spcPts val="496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6" indent="-226696" algn="l" defTabSz="912496" rtl="0" fontAlgn="base">
        <a:lnSpc>
          <a:spcPct val="90000"/>
        </a:lnSpc>
        <a:spcBef>
          <a:spcPts val="496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692131" y="674225"/>
            <a:ext cx="6807739" cy="5509551"/>
            <a:chOff x="2755278" y="719435"/>
            <a:chExt cx="6807739" cy="5509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任意多边形 17"/>
            <p:cNvSpPr/>
            <p:nvPr/>
          </p:nvSpPr>
          <p:spPr>
            <a:xfrm rot="20107535" flipH="1">
              <a:off x="8359057" y="2468574"/>
              <a:ext cx="1203960" cy="1726000"/>
            </a:xfrm>
            <a:custGeom>
              <a:avLst/>
              <a:gdLst>
                <a:gd name="connsiteX0" fmla="*/ 391160 w 1203960"/>
                <a:gd name="connsiteY0" fmla="*/ 5080 h 1539240"/>
                <a:gd name="connsiteX1" fmla="*/ 391160 w 1203960"/>
                <a:gd name="connsiteY1" fmla="*/ 5080 h 1539240"/>
                <a:gd name="connsiteX2" fmla="*/ 228600 w 1203960"/>
                <a:gd name="connsiteY2" fmla="*/ 5080 h 1539240"/>
                <a:gd name="connsiteX3" fmla="*/ 0 w 1203960"/>
                <a:gd name="connsiteY3" fmla="*/ 0 h 1539240"/>
                <a:gd name="connsiteX4" fmla="*/ 462280 w 1203960"/>
                <a:gd name="connsiteY4" fmla="*/ 690880 h 1539240"/>
                <a:gd name="connsiteX5" fmla="*/ 304800 w 1203960"/>
                <a:gd name="connsiteY5" fmla="*/ 1539240 h 1539240"/>
                <a:gd name="connsiteX6" fmla="*/ 1203960 w 1203960"/>
                <a:gd name="connsiteY6" fmla="*/ 1402080 h 1539240"/>
                <a:gd name="connsiteX7" fmla="*/ 391160 w 1203960"/>
                <a:gd name="connsiteY7" fmla="*/ 5080 h 153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3960" h="1539240">
                  <a:moveTo>
                    <a:pt x="391160" y="5080"/>
                  </a:moveTo>
                  <a:lnTo>
                    <a:pt x="391160" y="5080"/>
                  </a:lnTo>
                  <a:lnTo>
                    <a:pt x="228600" y="5080"/>
                  </a:lnTo>
                  <a:lnTo>
                    <a:pt x="0" y="0"/>
                  </a:lnTo>
                  <a:lnTo>
                    <a:pt x="462280" y="690880"/>
                  </a:lnTo>
                  <a:lnTo>
                    <a:pt x="304800" y="1539240"/>
                  </a:lnTo>
                  <a:lnTo>
                    <a:pt x="1203960" y="1402080"/>
                  </a:lnTo>
                  <a:lnTo>
                    <a:pt x="391160" y="5080"/>
                  </a:lnTo>
                  <a:close/>
                </a:path>
              </a:pathLst>
            </a:custGeom>
            <a:solidFill>
              <a:srgbClr val="93CDDD"/>
            </a:solidFill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755278" y="3650589"/>
              <a:ext cx="1203960" cy="1642845"/>
            </a:xfrm>
            <a:custGeom>
              <a:avLst/>
              <a:gdLst>
                <a:gd name="connsiteX0" fmla="*/ 391160 w 1203960"/>
                <a:gd name="connsiteY0" fmla="*/ 5080 h 1539240"/>
                <a:gd name="connsiteX1" fmla="*/ 391160 w 1203960"/>
                <a:gd name="connsiteY1" fmla="*/ 5080 h 1539240"/>
                <a:gd name="connsiteX2" fmla="*/ 228600 w 1203960"/>
                <a:gd name="connsiteY2" fmla="*/ 5080 h 1539240"/>
                <a:gd name="connsiteX3" fmla="*/ 0 w 1203960"/>
                <a:gd name="connsiteY3" fmla="*/ 0 h 1539240"/>
                <a:gd name="connsiteX4" fmla="*/ 462280 w 1203960"/>
                <a:gd name="connsiteY4" fmla="*/ 690880 h 1539240"/>
                <a:gd name="connsiteX5" fmla="*/ 304800 w 1203960"/>
                <a:gd name="connsiteY5" fmla="*/ 1539240 h 1539240"/>
                <a:gd name="connsiteX6" fmla="*/ 1203960 w 1203960"/>
                <a:gd name="connsiteY6" fmla="*/ 1402080 h 1539240"/>
                <a:gd name="connsiteX7" fmla="*/ 391160 w 1203960"/>
                <a:gd name="connsiteY7" fmla="*/ 5080 h 153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3960" h="1539240">
                  <a:moveTo>
                    <a:pt x="391160" y="5080"/>
                  </a:moveTo>
                  <a:lnTo>
                    <a:pt x="391160" y="5080"/>
                  </a:lnTo>
                  <a:lnTo>
                    <a:pt x="228600" y="5080"/>
                  </a:lnTo>
                  <a:lnTo>
                    <a:pt x="0" y="0"/>
                  </a:lnTo>
                  <a:lnTo>
                    <a:pt x="462280" y="690880"/>
                  </a:lnTo>
                  <a:lnTo>
                    <a:pt x="304800" y="1539240"/>
                  </a:lnTo>
                  <a:lnTo>
                    <a:pt x="1203960" y="1402080"/>
                  </a:lnTo>
                  <a:lnTo>
                    <a:pt x="391160" y="5080"/>
                  </a:lnTo>
                  <a:close/>
                </a:path>
              </a:pathLst>
            </a:custGeom>
            <a:solidFill>
              <a:srgbClr val="93CDDD"/>
            </a:solidFill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085321">
              <a:off x="3379477" y="4770313"/>
              <a:ext cx="538978" cy="451412"/>
            </a:xfrm>
            <a:prstGeom prst="triangle">
              <a:avLst>
                <a:gd name="adj" fmla="val 0"/>
              </a:avLst>
            </a:prstGeom>
            <a:solidFill>
              <a:srgbClr val="4BACC6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0085321">
              <a:off x="8669098" y="3680404"/>
              <a:ext cx="538978" cy="451412"/>
            </a:xfrm>
            <a:prstGeom prst="triangle">
              <a:avLst>
                <a:gd name="adj" fmla="val 100000"/>
              </a:avLst>
            </a:prstGeom>
            <a:solidFill>
              <a:srgbClr val="4BACC6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338694" y="719435"/>
              <a:ext cx="5509550" cy="5509551"/>
              <a:chOff x="4896092" y="1180617"/>
              <a:chExt cx="4259483" cy="4259484"/>
            </a:xfrm>
          </p:grpSpPr>
          <p:sp>
            <p:nvSpPr>
              <p:cNvPr id="5" name="三十二角星 4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381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320560" y="2605086"/>
                <a:ext cx="1410547" cy="1410547"/>
              </a:xfrm>
              <a:prstGeom prst="ellipse">
                <a:avLst/>
              </a:prstGeom>
              <a:solidFill>
                <a:srgbClr val="FFFFE7"/>
              </a:solidFill>
              <a:ln w="381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 rot="20901515">
              <a:off x="3108342" y="2660412"/>
              <a:ext cx="5899941" cy="1658242"/>
            </a:xfrm>
            <a:prstGeom prst="rect">
              <a:avLst/>
            </a:prstGeom>
            <a:solidFill>
              <a:srgbClr val="93CDDD"/>
            </a:solidFill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 rot="20857929">
            <a:off x="4241273" y="1696212"/>
            <a:ext cx="264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 rot="20877186">
            <a:off x="3230428" y="2742052"/>
            <a:ext cx="643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rot="20681872">
            <a:off x="6096116" y="4060906"/>
            <a:ext cx="2488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9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flipH="1">
            <a:off x="-1445923" y="1972043"/>
            <a:ext cx="10811623" cy="3147060"/>
          </a:xfrm>
          <a:prstGeom prst="chevron">
            <a:avLst>
              <a:gd name="adj" fmla="val 455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4161" y="2917648"/>
            <a:ext cx="458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Part three</a:t>
            </a:r>
            <a:endParaRPr lang="zh-CN" alt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481907" y="2917648"/>
            <a:ext cx="2091026" cy="1095285"/>
            <a:chOff x="124866" y="2917648"/>
            <a:chExt cx="2091026" cy="1095285"/>
          </a:xfrm>
        </p:grpSpPr>
        <p:sp>
          <p:nvSpPr>
            <p:cNvPr id="12" name="燕尾形 11"/>
            <p:cNvSpPr/>
            <p:nvPr/>
          </p:nvSpPr>
          <p:spPr>
            <a:xfrm rot="11326770">
              <a:off x="698319" y="3341936"/>
              <a:ext cx="1473200" cy="248920"/>
            </a:xfrm>
            <a:prstGeom prst="chevron">
              <a:avLst/>
            </a:prstGeom>
            <a:solidFill>
              <a:srgbClr val="31859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 rot="12479251">
              <a:off x="742692" y="3680953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 rot="8988954">
              <a:off x="615752" y="3087798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4866" y="2917648"/>
              <a:ext cx="1095285" cy="1095285"/>
              <a:chOff x="4896092" y="1180617"/>
              <a:chExt cx="4259483" cy="425948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三十二角星 7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320560" y="2605086"/>
                <a:ext cx="1410547" cy="1410547"/>
              </a:xfrm>
              <a:prstGeom prst="ellipse">
                <a:avLst/>
              </a:prstGeom>
              <a:solidFill>
                <a:srgbClr val="FFFFE7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 rot="16200000">
            <a:off x="117023" y="3376296"/>
            <a:ext cx="351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 rot="7401205">
            <a:off x="10881360" y="-924560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2524282">
            <a:off x="11054875" y="5441696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220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718560" y="680720"/>
            <a:ext cx="4429760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rot="19927701">
            <a:off x="5258420" y="141328"/>
            <a:ext cx="1062809" cy="1078786"/>
            <a:chOff x="4936675" y="1495773"/>
            <a:chExt cx="3869965" cy="3928142"/>
          </a:xfrm>
        </p:grpSpPr>
        <p:grpSp>
          <p:nvGrpSpPr>
            <p:cNvPr id="7" name="组合 6"/>
            <p:cNvGrpSpPr/>
            <p:nvPr/>
          </p:nvGrpSpPr>
          <p:grpSpPr>
            <a:xfrm rot="13316435">
              <a:off x="4936675" y="2687706"/>
              <a:ext cx="3866453" cy="1587062"/>
              <a:chOff x="4940187" y="2633920"/>
              <a:chExt cx="3866453" cy="1587062"/>
            </a:xfrm>
            <a:solidFill>
              <a:srgbClr val="4BAC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燕尾形 16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燕尾形 17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18716435">
              <a:off x="4936675" y="2697158"/>
              <a:ext cx="3866453" cy="1587062"/>
              <a:chOff x="4940187" y="2633920"/>
              <a:chExt cx="3866453" cy="1587062"/>
            </a:xfrm>
            <a:solidFill>
              <a:srgbClr val="4BAC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燕尾形 14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燕尾形 15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15798139">
              <a:off x="4888223" y="2635469"/>
              <a:ext cx="3866453" cy="1587062"/>
              <a:chOff x="4940187" y="2633920"/>
              <a:chExt cx="3866453" cy="15870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燕尾形 12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燕尾形 13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940187" y="2633920"/>
              <a:ext cx="3866453" cy="1587062"/>
              <a:chOff x="4940187" y="2633920"/>
              <a:chExt cx="3866453" cy="15870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燕尾形 10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燕尾形 11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2327626" y="1561569"/>
            <a:ext cx="674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六边形 19"/>
          <p:cNvSpPr/>
          <p:nvPr/>
        </p:nvSpPr>
        <p:spPr>
          <a:xfrm rot="16200000">
            <a:off x="1543771" y="3052126"/>
            <a:ext cx="2026184" cy="1746710"/>
          </a:xfrm>
          <a:prstGeom prst="hexagon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rot="16200000">
            <a:off x="3349626" y="3052126"/>
            <a:ext cx="2026184" cy="1746710"/>
          </a:xfrm>
          <a:prstGeom prst="hexag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 rot="16200000">
            <a:off x="5155480" y="3052126"/>
            <a:ext cx="2026184" cy="1746710"/>
          </a:xfrm>
          <a:prstGeom prst="hexag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16200000">
            <a:off x="6961334" y="3052125"/>
            <a:ext cx="2026184" cy="1746710"/>
          </a:xfrm>
          <a:prstGeom prst="hexag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16200000">
            <a:off x="8767188" y="3052125"/>
            <a:ext cx="2026184" cy="1746710"/>
          </a:xfrm>
          <a:prstGeom prst="hexagon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16200000">
            <a:off x="2446699" y="4687886"/>
            <a:ext cx="2026184" cy="1746710"/>
          </a:xfrm>
          <a:prstGeom prst="hexag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16200000">
            <a:off x="4252553" y="4687885"/>
            <a:ext cx="2026184" cy="1746710"/>
          </a:xfrm>
          <a:prstGeom prst="hexagon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六边形 26"/>
          <p:cNvSpPr/>
          <p:nvPr/>
        </p:nvSpPr>
        <p:spPr>
          <a:xfrm rot="16200000">
            <a:off x="6058406" y="4691604"/>
            <a:ext cx="2026184" cy="1746710"/>
          </a:xfrm>
          <a:prstGeom prst="hexagon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16200000">
            <a:off x="7864258" y="4687885"/>
            <a:ext cx="2026184" cy="1746710"/>
          </a:xfrm>
          <a:prstGeom prst="hexag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26624" y="3740814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0" name="矩形 29"/>
          <p:cNvSpPr/>
          <p:nvPr/>
        </p:nvSpPr>
        <p:spPr>
          <a:xfrm>
            <a:off x="3543356" y="3740814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1" name="矩形 30"/>
          <p:cNvSpPr/>
          <p:nvPr/>
        </p:nvSpPr>
        <p:spPr>
          <a:xfrm>
            <a:off x="5347385" y="3740814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2" name="矩形 31"/>
          <p:cNvSpPr/>
          <p:nvPr/>
        </p:nvSpPr>
        <p:spPr>
          <a:xfrm>
            <a:off x="7153239" y="3740814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3" name="矩形 32"/>
          <p:cNvSpPr/>
          <p:nvPr/>
        </p:nvSpPr>
        <p:spPr>
          <a:xfrm>
            <a:off x="8959093" y="3752908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4" name="矩形 33"/>
          <p:cNvSpPr/>
          <p:nvPr/>
        </p:nvSpPr>
        <p:spPr>
          <a:xfrm>
            <a:off x="2638604" y="5391962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5" name="矩形 34"/>
          <p:cNvSpPr/>
          <p:nvPr/>
        </p:nvSpPr>
        <p:spPr>
          <a:xfrm>
            <a:off x="4466667" y="5391962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6" name="矩形 35"/>
          <p:cNvSpPr/>
          <p:nvPr/>
        </p:nvSpPr>
        <p:spPr>
          <a:xfrm>
            <a:off x="6302480" y="5391962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7" name="矩形 36"/>
          <p:cNvSpPr/>
          <p:nvPr/>
        </p:nvSpPr>
        <p:spPr>
          <a:xfrm>
            <a:off x="8056163" y="5383735"/>
            <a:ext cx="1642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2794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200000">
            <a:off x="5911865" y="-2791969"/>
            <a:ext cx="297149" cy="1212088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72638" y="0"/>
            <a:ext cx="284480" cy="685800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 11"/>
          <p:cNvSpPr/>
          <p:nvPr/>
        </p:nvSpPr>
        <p:spPr>
          <a:xfrm rot="17962791">
            <a:off x="1376089" y="3838899"/>
            <a:ext cx="1259840" cy="345440"/>
          </a:xfrm>
          <a:prstGeom prst="chevron">
            <a:avLst/>
          </a:prstGeom>
          <a:solidFill>
            <a:srgbClr val="2D7A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 rot="14580859">
            <a:off x="1998634" y="3793760"/>
            <a:ext cx="1259840" cy="345440"/>
          </a:xfrm>
          <a:prstGeom prst="chevron">
            <a:avLst/>
          </a:prstGeom>
          <a:solidFill>
            <a:srgbClr val="2D7A8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655823" y="2590659"/>
            <a:ext cx="1318110" cy="1318110"/>
            <a:chOff x="4896092" y="1180617"/>
            <a:chExt cx="4259483" cy="42594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三十二角星 6"/>
            <p:cNvSpPr/>
            <p:nvPr/>
          </p:nvSpPr>
          <p:spPr>
            <a:xfrm>
              <a:off x="4896092" y="1180617"/>
              <a:ext cx="4259483" cy="4259484"/>
            </a:xfrm>
            <a:prstGeom prst="star32">
              <a:avLst>
                <a:gd name="adj" fmla="val 46739"/>
              </a:avLst>
            </a:prstGeom>
            <a:solidFill>
              <a:srgbClr val="31859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12780" y="1597306"/>
              <a:ext cx="3426106" cy="3426106"/>
            </a:xfrm>
            <a:prstGeom prst="ellipse">
              <a:avLst/>
            </a:prstGeom>
            <a:solidFill>
              <a:srgbClr val="4BACC6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320560" y="2605086"/>
              <a:ext cx="1410547" cy="1410547"/>
            </a:xfrm>
            <a:prstGeom prst="ellipse">
              <a:avLst/>
            </a:prstGeom>
            <a:solidFill>
              <a:srgbClr val="FFFFE7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648426" y="1104369"/>
            <a:ext cx="6746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37410" y="3968008"/>
            <a:ext cx="17421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concepts national income and national product have roughly the same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value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05799" y="3028104"/>
            <a:ext cx="480733" cy="480733"/>
            <a:chOff x="503238" y="1734936"/>
            <a:chExt cx="612620" cy="6126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椭圆 19"/>
            <p:cNvSpPr/>
            <p:nvPr/>
          </p:nvSpPr>
          <p:spPr>
            <a:xfrm>
              <a:off x="503238" y="1734936"/>
              <a:ext cx="612620" cy="612620"/>
            </a:xfrm>
            <a:prstGeom prst="ellipse">
              <a:avLst/>
            </a:prstGeom>
            <a:solidFill>
              <a:srgbClr val="2D7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50052" y="1881750"/>
              <a:ext cx="318993" cy="318993"/>
              <a:chOff x="13405333" y="-598488"/>
              <a:chExt cx="479425" cy="479425"/>
            </a:xfrm>
            <a:solidFill>
              <a:schemeClr val="bg1"/>
            </a:solidFill>
          </p:grpSpPr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3494233" y="-509588"/>
                <a:ext cx="300037" cy="120650"/>
              </a:xfrm>
              <a:custGeom>
                <a:avLst/>
                <a:gdLst>
                  <a:gd name="T0" fmla="*/ 189 w 189"/>
                  <a:gd name="T1" fmla="*/ 76 h 76"/>
                  <a:gd name="T2" fmla="*/ 0 w 189"/>
                  <a:gd name="T3" fmla="*/ 76 h 76"/>
                  <a:gd name="T4" fmla="*/ 0 w 189"/>
                  <a:gd name="T5" fmla="*/ 0 h 76"/>
                  <a:gd name="T6" fmla="*/ 19 w 189"/>
                  <a:gd name="T7" fmla="*/ 0 h 76"/>
                  <a:gd name="T8" fmla="*/ 19 w 189"/>
                  <a:gd name="T9" fmla="*/ 57 h 76"/>
                  <a:gd name="T10" fmla="*/ 170 w 189"/>
                  <a:gd name="T11" fmla="*/ 57 h 76"/>
                  <a:gd name="T12" fmla="*/ 170 w 189"/>
                  <a:gd name="T13" fmla="*/ 0 h 76"/>
                  <a:gd name="T14" fmla="*/ 189 w 189"/>
                  <a:gd name="T15" fmla="*/ 0 h 76"/>
                  <a:gd name="T16" fmla="*/ 189 w 189"/>
                  <a:gd name="T1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" h="76">
                    <a:moveTo>
                      <a:pt x="189" y="76"/>
                    </a:moveTo>
                    <a:lnTo>
                      <a:pt x="0" y="76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57"/>
                    </a:lnTo>
                    <a:lnTo>
                      <a:pt x="170" y="57"/>
                    </a:lnTo>
                    <a:lnTo>
                      <a:pt x="170" y="0"/>
                    </a:lnTo>
                    <a:lnTo>
                      <a:pt x="189" y="0"/>
                    </a:lnTo>
                    <a:lnTo>
                      <a:pt x="189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3645045" y="-509588"/>
                <a:ext cx="88900" cy="60325"/>
              </a:xfrm>
              <a:custGeom>
                <a:avLst/>
                <a:gdLst>
                  <a:gd name="T0" fmla="*/ 56 w 56"/>
                  <a:gd name="T1" fmla="*/ 38 h 38"/>
                  <a:gd name="T2" fmla="*/ 0 w 56"/>
                  <a:gd name="T3" fmla="*/ 38 h 38"/>
                  <a:gd name="T4" fmla="*/ 0 w 56"/>
                  <a:gd name="T5" fmla="*/ 0 h 38"/>
                  <a:gd name="T6" fmla="*/ 19 w 56"/>
                  <a:gd name="T7" fmla="*/ 0 h 38"/>
                  <a:gd name="T8" fmla="*/ 19 w 56"/>
                  <a:gd name="T9" fmla="*/ 19 h 38"/>
                  <a:gd name="T10" fmla="*/ 37 w 56"/>
                  <a:gd name="T11" fmla="*/ 19 h 38"/>
                  <a:gd name="T12" fmla="*/ 37 w 56"/>
                  <a:gd name="T13" fmla="*/ 0 h 38"/>
                  <a:gd name="T14" fmla="*/ 56 w 56"/>
                  <a:gd name="T15" fmla="*/ 0 h 38"/>
                  <a:gd name="T16" fmla="*/ 56 w 5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56" y="38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37" y="19"/>
                    </a:lnTo>
                    <a:lnTo>
                      <a:pt x="37" y="0"/>
                    </a:lnTo>
                    <a:lnTo>
                      <a:pt x="56" y="0"/>
                    </a:lnTo>
                    <a:lnTo>
                      <a:pt x="5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9"/>
              <p:cNvSpPr>
                <a:spLocks/>
              </p:cNvSpPr>
              <p:nvPr/>
            </p:nvSpPr>
            <p:spPr bwMode="auto">
              <a:xfrm>
                <a:off x="13405333" y="-598488"/>
                <a:ext cx="479425" cy="479425"/>
              </a:xfrm>
              <a:custGeom>
                <a:avLst/>
                <a:gdLst>
                  <a:gd name="T0" fmla="*/ 302 w 302"/>
                  <a:gd name="T1" fmla="*/ 302 h 302"/>
                  <a:gd name="T2" fmla="*/ 0 w 302"/>
                  <a:gd name="T3" fmla="*/ 302 h 302"/>
                  <a:gd name="T4" fmla="*/ 0 w 302"/>
                  <a:gd name="T5" fmla="*/ 0 h 302"/>
                  <a:gd name="T6" fmla="*/ 245 w 302"/>
                  <a:gd name="T7" fmla="*/ 0 h 302"/>
                  <a:gd name="T8" fmla="*/ 245 w 302"/>
                  <a:gd name="T9" fmla="*/ 18 h 302"/>
                  <a:gd name="T10" fmla="*/ 18 w 302"/>
                  <a:gd name="T11" fmla="*/ 18 h 302"/>
                  <a:gd name="T12" fmla="*/ 18 w 302"/>
                  <a:gd name="T13" fmla="*/ 283 h 302"/>
                  <a:gd name="T14" fmla="*/ 283 w 302"/>
                  <a:gd name="T15" fmla="*/ 283 h 302"/>
                  <a:gd name="T16" fmla="*/ 283 w 302"/>
                  <a:gd name="T17" fmla="*/ 56 h 302"/>
                  <a:gd name="T18" fmla="*/ 302 w 302"/>
                  <a:gd name="T19" fmla="*/ 56 h 302"/>
                  <a:gd name="T20" fmla="*/ 302 w 302"/>
                  <a:gd name="T21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302">
                    <a:moveTo>
                      <a:pt x="302" y="302"/>
                    </a:moveTo>
                    <a:lnTo>
                      <a:pt x="0" y="302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18"/>
                    </a:lnTo>
                    <a:lnTo>
                      <a:pt x="18" y="18"/>
                    </a:lnTo>
                    <a:lnTo>
                      <a:pt x="18" y="283"/>
                    </a:lnTo>
                    <a:lnTo>
                      <a:pt x="283" y="283"/>
                    </a:lnTo>
                    <a:lnTo>
                      <a:pt x="283" y="56"/>
                    </a:lnTo>
                    <a:lnTo>
                      <a:pt x="302" y="56"/>
                    </a:lnTo>
                    <a:lnTo>
                      <a:pt x="302" y="3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3494233" y="-328613"/>
                <a:ext cx="300037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13494233" y="-269875"/>
                <a:ext cx="300037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13494233" y="-209550"/>
                <a:ext cx="300037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3610153" y="3678837"/>
            <a:ext cx="1427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563B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 The Title</a:t>
            </a:r>
            <a:endParaRPr lang="en-US" altLang="zh-CN" sz="1200" dirty="0">
              <a:solidFill>
                <a:srgbClr val="0563B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250513" y="3951736"/>
            <a:ext cx="1718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concepts national income and national product have roughly the same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value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384820" y="3644092"/>
            <a:ext cx="1427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563B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 The Title</a:t>
            </a:r>
            <a:endParaRPr lang="en-US" altLang="zh-CN" sz="1200" dirty="0">
              <a:solidFill>
                <a:srgbClr val="0563B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423457" y="2868872"/>
            <a:ext cx="660884" cy="660884"/>
            <a:chOff x="8070154" y="3290981"/>
            <a:chExt cx="660884" cy="660884"/>
          </a:xfrm>
        </p:grpSpPr>
        <p:sp>
          <p:nvSpPr>
            <p:cNvPr id="30" name="椭圆 29"/>
            <p:cNvSpPr/>
            <p:nvPr/>
          </p:nvSpPr>
          <p:spPr>
            <a:xfrm>
              <a:off x="8070154" y="3290981"/>
              <a:ext cx="660884" cy="660884"/>
            </a:xfrm>
            <a:prstGeom prst="ellipse">
              <a:avLst/>
            </a:prstGeom>
            <a:solidFill>
              <a:srgbClr val="2D7A8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246030" y="3509403"/>
              <a:ext cx="381407" cy="262691"/>
              <a:chOff x="9641770" y="1952307"/>
              <a:chExt cx="219923" cy="151470"/>
            </a:xfrm>
          </p:grpSpPr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9682550" y="2014206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9724059" y="2014206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9765568" y="2014206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9807077" y="2014206"/>
                <a:ext cx="13108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9682550" y="1986533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9724059" y="1986533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9765568" y="1986533"/>
                <a:ext cx="13836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9807077" y="1986533"/>
                <a:ext cx="13108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9696387" y="2055714"/>
                <a:ext cx="110690" cy="13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36"/>
              <p:cNvSpPr>
                <a:spLocks/>
              </p:cNvSpPr>
              <p:nvPr/>
            </p:nvSpPr>
            <p:spPr bwMode="auto">
              <a:xfrm>
                <a:off x="9641770" y="1952307"/>
                <a:ext cx="219923" cy="151470"/>
              </a:xfrm>
              <a:custGeom>
                <a:avLst/>
                <a:gdLst>
                  <a:gd name="T0" fmla="*/ 302 w 302"/>
                  <a:gd name="T1" fmla="*/ 208 h 208"/>
                  <a:gd name="T2" fmla="*/ 0 w 302"/>
                  <a:gd name="T3" fmla="*/ 208 h 208"/>
                  <a:gd name="T4" fmla="*/ 0 w 302"/>
                  <a:gd name="T5" fmla="*/ 28 h 208"/>
                  <a:gd name="T6" fmla="*/ 19 w 302"/>
                  <a:gd name="T7" fmla="*/ 28 h 208"/>
                  <a:gd name="T8" fmla="*/ 19 w 302"/>
                  <a:gd name="T9" fmla="*/ 189 h 208"/>
                  <a:gd name="T10" fmla="*/ 283 w 302"/>
                  <a:gd name="T11" fmla="*/ 189 h 208"/>
                  <a:gd name="T12" fmla="*/ 283 w 302"/>
                  <a:gd name="T13" fmla="*/ 19 h 208"/>
                  <a:gd name="T14" fmla="*/ 0 w 302"/>
                  <a:gd name="T15" fmla="*/ 19 h 208"/>
                  <a:gd name="T16" fmla="*/ 0 w 302"/>
                  <a:gd name="T17" fmla="*/ 0 h 208"/>
                  <a:gd name="T18" fmla="*/ 302 w 302"/>
                  <a:gd name="T19" fmla="*/ 0 h 208"/>
                  <a:gd name="T20" fmla="*/ 302 w 302"/>
                  <a:gd name="T2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208">
                    <a:moveTo>
                      <a:pt x="302" y="208"/>
                    </a:moveTo>
                    <a:lnTo>
                      <a:pt x="0" y="208"/>
                    </a:lnTo>
                    <a:lnTo>
                      <a:pt x="0" y="28"/>
                    </a:lnTo>
                    <a:lnTo>
                      <a:pt x="19" y="28"/>
                    </a:lnTo>
                    <a:lnTo>
                      <a:pt x="19" y="189"/>
                    </a:lnTo>
                    <a:lnTo>
                      <a:pt x="283" y="189"/>
                    </a:lnTo>
                    <a:lnTo>
                      <a:pt x="283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302" y="0"/>
                    </a:lnTo>
                    <a:lnTo>
                      <a:pt x="302" y="2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5195001" y="3946283"/>
            <a:ext cx="2358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concepts national income and national product have roughly the same value and can be used interchangeably if our interest is in their sum</a:t>
            </a:r>
          </a:p>
        </p:txBody>
      </p:sp>
      <p:sp>
        <p:nvSpPr>
          <p:cNvPr id="46" name="矩形 45"/>
          <p:cNvSpPr/>
          <p:nvPr/>
        </p:nvSpPr>
        <p:spPr>
          <a:xfrm>
            <a:off x="5787188" y="3685207"/>
            <a:ext cx="1427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563B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 The Title</a:t>
            </a:r>
            <a:endParaRPr lang="en-US" altLang="zh-CN" sz="1200" dirty="0">
              <a:solidFill>
                <a:srgbClr val="0563B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942125" y="2868872"/>
            <a:ext cx="708973" cy="708973"/>
            <a:chOff x="5516075" y="5143989"/>
            <a:chExt cx="422357" cy="4223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椭圆 44"/>
            <p:cNvSpPr/>
            <p:nvPr/>
          </p:nvSpPr>
          <p:spPr>
            <a:xfrm>
              <a:off x="5516075" y="5143989"/>
              <a:ext cx="422357" cy="422357"/>
            </a:xfrm>
            <a:prstGeom prst="ellipse">
              <a:avLst/>
            </a:prstGeom>
            <a:solidFill>
              <a:srgbClr val="2D7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617996" y="5247690"/>
              <a:ext cx="218514" cy="214955"/>
              <a:chOff x="14627708" y="5551488"/>
              <a:chExt cx="487362" cy="479425"/>
            </a:xfrm>
            <a:solidFill>
              <a:schemeClr val="bg1"/>
            </a:solidFill>
          </p:grpSpPr>
          <p:sp>
            <p:nvSpPr>
              <p:cNvPr id="48" name="Freeform 37"/>
              <p:cNvSpPr>
                <a:spLocks noEditPoints="1"/>
              </p:cNvSpPr>
              <p:nvPr/>
            </p:nvSpPr>
            <p:spPr bwMode="auto">
              <a:xfrm>
                <a:off x="14727720" y="5645150"/>
                <a:ext cx="296862" cy="295275"/>
              </a:xfrm>
              <a:custGeom>
                <a:avLst/>
                <a:gdLst>
                  <a:gd name="T0" fmla="*/ 81 w 187"/>
                  <a:gd name="T1" fmla="*/ 186 h 186"/>
                  <a:gd name="T2" fmla="*/ 0 w 187"/>
                  <a:gd name="T3" fmla="*/ 106 h 186"/>
                  <a:gd name="T4" fmla="*/ 107 w 187"/>
                  <a:gd name="T5" fmla="*/ 0 h 186"/>
                  <a:gd name="T6" fmla="*/ 187 w 187"/>
                  <a:gd name="T7" fmla="*/ 80 h 186"/>
                  <a:gd name="T8" fmla="*/ 81 w 187"/>
                  <a:gd name="T9" fmla="*/ 186 h 186"/>
                  <a:gd name="T10" fmla="*/ 26 w 187"/>
                  <a:gd name="T11" fmla="*/ 106 h 186"/>
                  <a:gd name="T12" fmla="*/ 81 w 187"/>
                  <a:gd name="T13" fmla="*/ 158 h 186"/>
                  <a:gd name="T14" fmla="*/ 159 w 187"/>
                  <a:gd name="T15" fmla="*/ 80 h 186"/>
                  <a:gd name="T16" fmla="*/ 107 w 187"/>
                  <a:gd name="T17" fmla="*/ 26 h 186"/>
                  <a:gd name="T18" fmla="*/ 26 w 187"/>
                  <a:gd name="T19" fmla="*/ 10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186">
                    <a:moveTo>
                      <a:pt x="81" y="186"/>
                    </a:moveTo>
                    <a:lnTo>
                      <a:pt x="0" y="106"/>
                    </a:lnTo>
                    <a:lnTo>
                      <a:pt x="107" y="0"/>
                    </a:lnTo>
                    <a:lnTo>
                      <a:pt x="187" y="80"/>
                    </a:lnTo>
                    <a:lnTo>
                      <a:pt x="81" y="186"/>
                    </a:lnTo>
                    <a:close/>
                    <a:moveTo>
                      <a:pt x="26" y="106"/>
                    </a:moveTo>
                    <a:lnTo>
                      <a:pt x="81" y="158"/>
                    </a:lnTo>
                    <a:lnTo>
                      <a:pt x="159" y="80"/>
                    </a:lnTo>
                    <a:lnTo>
                      <a:pt x="107" y="26"/>
                    </a:lnTo>
                    <a:lnTo>
                      <a:pt x="26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8"/>
              <p:cNvSpPr>
                <a:spLocks/>
              </p:cNvSpPr>
              <p:nvPr/>
            </p:nvSpPr>
            <p:spPr bwMode="auto">
              <a:xfrm>
                <a:off x="14627708" y="5835650"/>
                <a:ext cx="201612" cy="195263"/>
              </a:xfrm>
              <a:custGeom>
                <a:avLst/>
                <a:gdLst>
                  <a:gd name="T0" fmla="*/ 26 w 54"/>
                  <a:gd name="T1" fmla="*/ 52 h 52"/>
                  <a:gd name="T2" fmla="*/ 9 w 54"/>
                  <a:gd name="T3" fmla="*/ 45 h 52"/>
                  <a:gd name="T4" fmla="*/ 9 w 54"/>
                  <a:gd name="T5" fmla="*/ 11 h 52"/>
                  <a:gd name="T6" fmla="*/ 20 w 54"/>
                  <a:gd name="T7" fmla="*/ 0 h 52"/>
                  <a:gd name="T8" fmla="*/ 26 w 54"/>
                  <a:gd name="T9" fmla="*/ 6 h 52"/>
                  <a:gd name="T10" fmla="*/ 15 w 54"/>
                  <a:gd name="T11" fmla="*/ 17 h 52"/>
                  <a:gd name="T12" fmla="*/ 10 w 54"/>
                  <a:gd name="T13" fmla="*/ 28 h 52"/>
                  <a:gd name="T14" fmla="*/ 15 w 54"/>
                  <a:gd name="T15" fmla="*/ 39 h 52"/>
                  <a:gd name="T16" fmla="*/ 26 w 54"/>
                  <a:gd name="T17" fmla="*/ 44 h 52"/>
                  <a:gd name="T18" fmla="*/ 37 w 54"/>
                  <a:gd name="T19" fmla="*/ 39 h 52"/>
                  <a:gd name="T20" fmla="*/ 48 w 54"/>
                  <a:gd name="T21" fmla="*/ 28 h 52"/>
                  <a:gd name="T22" fmla="*/ 54 w 54"/>
                  <a:gd name="T23" fmla="*/ 34 h 52"/>
                  <a:gd name="T24" fmla="*/ 43 w 54"/>
                  <a:gd name="T25" fmla="*/ 45 h 52"/>
                  <a:gd name="T26" fmla="*/ 26 w 54"/>
                  <a:gd name="T2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52">
                    <a:moveTo>
                      <a:pt x="26" y="52"/>
                    </a:moveTo>
                    <a:cubicBezTo>
                      <a:pt x="20" y="52"/>
                      <a:pt x="14" y="50"/>
                      <a:pt x="9" y="45"/>
                    </a:cubicBezTo>
                    <a:cubicBezTo>
                      <a:pt x="0" y="36"/>
                      <a:pt x="0" y="20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20"/>
                      <a:pt x="10" y="24"/>
                      <a:pt x="10" y="28"/>
                    </a:cubicBezTo>
                    <a:cubicBezTo>
                      <a:pt x="10" y="32"/>
                      <a:pt x="12" y="36"/>
                      <a:pt x="15" y="39"/>
                    </a:cubicBezTo>
                    <a:cubicBezTo>
                      <a:pt x="18" y="42"/>
                      <a:pt x="22" y="44"/>
                      <a:pt x="26" y="44"/>
                    </a:cubicBezTo>
                    <a:cubicBezTo>
                      <a:pt x="30" y="44"/>
                      <a:pt x="34" y="42"/>
                      <a:pt x="37" y="3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8" y="50"/>
                      <a:pt x="32" y="52"/>
                      <a:pt x="26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9"/>
              <p:cNvSpPr>
                <a:spLocks/>
              </p:cNvSpPr>
              <p:nvPr/>
            </p:nvSpPr>
            <p:spPr bwMode="auto">
              <a:xfrm>
                <a:off x="14919808" y="5551488"/>
                <a:ext cx="195262" cy="193675"/>
              </a:xfrm>
              <a:custGeom>
                <a:avLst/>
                <a:gdLst>
                  <a:gd name="T0" fmla="*/ 34 w 52"/>
                  <a:gd name="T1" fmla="*/ 52 h 52"/>
                  <a:gd name="T2" fmla="*/ 28 w 52"/>
                  <a:gd name="T3" fmla="*/ 46 h 52"/>
                  <a:gd name="T4" fmla="*/ 39 w 52"/>
                  <a:gd name="T5" fmla="*/ 35 h 52"/>
                  <a:gd name="T6" fmla="*/ 44 w 52"/>
                  <a:gd name="T7" fmla="*/ 24 h 52"/>
                  <a:gd name="T8" fmla="*/ 39 w 52"/>
                  <a:gd name="T9" fmla="*/ 13 h 52"/>
                  <a:gd name="T10" fmla="*/ 17 w 52"/>
                  <a:gd name="T11" fmla="*/ 13 h 52"/>
                  <a:gd name="T12" fmla="*/ 6 w 52"/>
                  <a:gd name="T13" fmla="*/ 24 h 52"/>
                  <a:gd name="T14" fmla="*/ 0 w 52"/>
                  <a:gd name="T15" fmla="*/ 18 h 52"/>
                  <a:gd name="T16" fmla="*/ 11 w 52"/>
                  <a:gd name="T17" fmla="*/ 7 h 52"/>
                  <a:gd name="T18" fmla="*/ 28 w 52"/>
                  <a:gd name="T19" fmla="*/ 0 h 52"/>
                  <a:gd name="T20" fmla="*/ 45 w 52"/>
                  <a:gd name="T21" fmla="*/ 7 h 52"/>
                  <a:gd name="T22" fmla="*/ 52 w 52"/>
                  <a:gd name="T23" fmla="*/ 24 h 52"/>
                  <a:gd name="T24" fmla="*/ 45 w 52"/>
                  <a:gd name="T25" fmla="*/ 41 h 52"/>
                  <a:gd name="T26" fmla="*/ 34 w 52"/>
                  <a:gd name="T2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34" y="52"/>
                    </a:moveTo>
                    <a:cubicBezTo>
                      <a:pt x="28" y="46"/>
                      <a:pt x="28" y="46"/>
                      <a:pt x="28" y="4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2" y="32"/>
                      <a:pt x="44" y="28"/>
                      <a:pt x="44" y="24"/>
                    </a:cubicBezTo>
                    <a:cubicBezTo>
                      <a:pt x="44" y="20"/>
                      <a:pt x="42" y="16"/>
                      <a:pt x="39" y="13"/>
                    </a:cubicBezTo>
                    <a:cubicBezTo>
                      <a:pt x="33" y="7"/>
                      <a:pt x="23" y="7"/>
                      <a:pt x="17" y="1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6" y="2"/>
                      <a:pt x="22" y="0"/>
                      <a:pt x="28" y="0"/>
                    </a:cubicBezTo>
                    <a:cubicBezTo>
                      <a:pt x="34" y="0"/>
                      <a:pt x="40" y="2"/>
                      <a:pt x="45" y="7"/>
                    </a:cubicBezTo>
                    <a:cubicBezTo>
                      <a:pt x="50" y="12"/>
                      <a:pt x="52" y="18"/>
                      <a:pt x="52" y="24"/>
                    </a:cubicBezTo>
                    <a:cubicBezTo>
                      <a:pt x="52" y="30"/>
                      <a:pt x="50" y="36"/>
                      <a:pt x="45" y="41"/>
                    </a:cubicBezTo>
                    <a:lnTo>
                      <a:pt x="34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40"/>
              <p:cNvSpPr>
                <a:spLocks/>
              </p:cNvSpPr>
              <p:nvPr/>
            </p:nvSpPr>
            <p:spPr bwMode="auto">
              <a:xfrm>
                <a:off x="14791220" y="5783263"/>
                <a:ext cx="46037" cy="44450"/>
              </a:xfrm>
              <a:custGeom>
                <a:avLst/>
                <a:gdLst>
                  <a:gd name="T0" fmla="*/ 15 w 29"/>
                  <a:gd name="T1" fmla="*/ 28 h 28"/>
                  <a:gd name="T2" fmla="*/ 0 w 29"/>
                  <a:gd name="T3" fmla="*/ 14 h 28"/>
                  <a:gd name="T4" fmla="*/ 15 w 29"/>
                  <a:gd name="T5" fmla="*/ 0 h 28"/>
                  <a:gd name="T6" fmla="*/ 29 w 29"/>
                  <a:gd name="T7" fmla="*/ 14 h 28"/>
                  <a:gd name="T8" fmla="*/ 15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5" y="28"/>
                    </a:moveTo>
                    <a:lnTo>
                      <a:pt x="0" y="14"/>
                    </a:lnTo>
                    <a:lnTo>
                      <a:pt x="15" y="0"/>
                    </a:lnTo>
                    <a:lnTo>
                      <a:pt x="29" y="14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1"/>
              <p:cNvSpPr>
                <a:spLocks/>
              </p:cNvSpPr>
              <p:nvPr/>
            </p:nvSpPr>
            <p:spPr bwMode="auto">
              <a:xfrm>
                <a:off x="14851545" y="5768975"/>
                <a:ext cx="46037" cy="44450"/>
              </a:xfrm>
              <a:custGeom>
                <a:avLst/>
                <a:gdLst>
                  <a:gd name="T0" fmla="*/ 14 w 29"/>
                  <a:gd name="T1" fmla="*/ 28 h 28"/>
                  <a:gd name="T2" fmla="*/ 0 w 29"/>
                  <a:gd name="T3" fmla="*/ 14 h 28"/>
                  <a:gd name="T4" fmla="*/ 14 w 29"/>
                  <a:gd name="T5" fmla="*/ 0 h 28"/>
                  <a:gd name="T6" fmla="*/ 29 w 29"/>
                  <a:gd name="T7" fmla="*/ 14 h 28"/>
                  <a:gd name="T8" fmla="*/ 14 w 29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8">
                    <a:moveTo>
                      <a:pt x="14" y="2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29" y="14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42"/>
              <p:cNvSpPr>
                <a:spLocks/>
              </p:cNvSpPr>
              <p:nvPr/>
            </p:nvSpPr>
            <p:spPr bwMode="auto">
              <a:xfrm>
                <a:off x="14867420" y="5708650"/>
                <a:ext cx="44450" cy="4445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28" y="14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43"/>
              <p:cNvSpPr>
                <a:spLocks/>
              </p:cNvSpPr>
              <p:nvPr/>
            </p:nvSpPr>
            <p:spPr bwMode="auto">
              <a:xfrm>
                <a:off x="14837258" y="5827713"/>
                <a:ext cx="44450" cy="46038"/>
              </a:xfrm>
              <a:custGeom>
                <a:avLst/>
                <a:gdLst>
                  <a:gd name="T0" fmla="*/ 14 w 28"/>
                  <a:gd name="T1" fmla="*/ 29 h 29"/>
                  <a:gd name="T2" fmla="*/ 0 w 28"/>
                  <a:gd name="T3" fmla="*/ 15 h 29"/>
                  <a:gd name="T4" fmla="*/ 14 w 28"/>
                  <a:gd name="T5" fmla="*/ 0 h 29"/>
                  <a:gd name="T6" fmla="*/ 28 w 28"/>
                  <a:gd name="T7" fmla="*/ 15 h 29"/>
                  <a:gd name="T8" fmla="*/ 14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4" y="2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28" y="15"/>
                    </a:lnTo>
                    <a:lnTo>
                      <a:pt x="1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44"/>
              <p:cNvSpPr>
                <a:spLocks/>
              </p:cNvSpPr>
              <p:nvPr/>
            </p:nvSpPr>
            <p:spPr bwMode="auto">
              <a:xfrm>
                <a:off x="14911870" y="5753100"/>
                <a:ext cx="44450" cy="46038"/>
              </a:xfrm>
              <a:custGeom>
                <a:avLst/>
                <a:gdLst>
                  <a:gd name="T0" fmla="*/ 14 w 28"/>
                  <a:gd name="T1" fmla="*/ 29 h 29"/>
                  <a:gd name="T2" fmla="*/ 0 w 28"/>
                  <a:gd name="T3" fmla="*/ 14 h 29"/>
                  <a:gd name="T4" fmla="*/ 14 w 28"/>
                  <a:gd name="T5" fmla="*/ 0 h 29"/>
                  <a:gd name="T6" fmla="*/ 28 w 28"/>
                  <a:gd name="T7" fmla="*/ 14 h 29"/>
                  <a:gd name="T8" fmla="*/ 14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4" y="2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28" y="14"/>
                    </a:lnTo>
                    <a:lnTo>
                      <a:pt x="14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7" name="矩形 56"/>
          <p:cNvSpPr/>
          <p:nvPr/>
        </p:nvSpPr>
        <p:spPr>
          <a:xfrm>
            <a:off x="7840835" y="3970562"/>
            <a:ext cx="2358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concepts national income and national product have roughly the same value and can be used interchangeably if our interest is in their sum</a:t>
            </a:r>
          </a:p>
        </p:txBody>
      </p:sp>
      <p:sp>
        <p:nvSpPr>
          <p:cNvPr id="59" name="矩形 58"/>
          <p:cNvSpPr/>
          <p:nvPr/>
        </p:nvSpPr>
        <p:spPr>
          <a:xfrm>
            <a:off x="8230545" y="3689481"/>
            <a:ext cx="1427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563B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Add The Title</a:t>
            </a:r>
            <a:endParaRPr lang="en-US" altLang="zh-CN" sz="1200" dirty="0">
              <a:solidFill>
                <a:srgbClr val="0563B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0791021" y="3041543"/>
            <a:ext cx="422357" cy="422357"/>
            <a:chOff x="8070154" y="5143989"/>
            <a:chExt cx="422357" cy="422357"/>
          </a:xfrm>
        </p:grpSpPr>
        <p:sp>
          <p:nvSpPr>
            <p:cNvPr id="58" name="椭圆 57"/>
            <p:cNvSpPr/>
            <p:nvPr/>
          </p:nvSpPr>
          <p:spPr>
            <a:xfrm>
              <a:off x="8070154" y="5143989"/>
              <a:ext cx="422357" cy="422357"/>
            </a:xfrm>
            <a:prstGeom prst="ellipse">
              <a:avLst/>
            </a:prstGeom>
            <a:solidFill>
              <a:srgbClr val="2D7A8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185086" y="5248482"/>
              <a:ext cx="212641" cy="213370"/>
              <a:chOff x="13416445" y="3094038"/>
              <a:chExt cx="463550" cy="465138"/>
            </a:xfrm>
            <a:solidFill>
              <a:schemeClr val="bg1"/>
            </a:solidFill>
          </p:grpSpPr>
          <p:sp>
            <p:nvSpPr>
              <p:cNvPr id="61" name="Freeform 23"/>
              <p:cNvSpPr>
                <a:spLocks noEditPoints="1"/>
              </p:cNvSpPr>
              <p:nvPr/>
            </p:nvSpPr>
            <p:spPr bwMode="auto">
              <a:xfrm>
                <a:off x="13464070" y="3094038"/>
                <a:ext cx="415925" cy="417513"/>
              </a:xfrm>
              <a:custGeom>
                <a:avLst/>
                <a:gdLst>
                  <a:gd name="T0" fmla="*/ 102 w 262"/>
                  <a:gd name="T1" fmla="*/ 263 h 263"/>
                  <a:gd name="T2" fmla="*/ 0 w 262"/>
                  <a:gd name="T3" fmla="*/ 159 h 263"/>
                  <a:gd name="T4" fmla="*/ 203 w 262"/>
                  <a:gd name="T5" fmla="*/ 0 h 263"/>
                  <a:gd name="T6" fmla="*/ 262 w 262"/>
                  <a:gd name="T7" fmla="*/ 59 h 263"/>
                  <a:gd name="T8" fmla="*/ 102 w 262"/>
                  <a:gd name="T9" fmla="*/ 263 h 263"/>
                  <a:gd name="T10" fmla="*/ 29 w 262"/>
                  <a:gd name="T11" fmla="*/ 161 h 263"/>
                  <a:gd name="T12" fmla="*/ 100 w 262"/>
                  <a:gd name="T13" fmla="*/ 234 h 263"/>
                  <a:gd name="T14" fmla="*/ 237 w 262"/>
                  <a:gd name="T15" fmla="*/ 62 h 263"/>
                  <a:gd name="T16" fmla="*/ 201 w 262"/>
                  <a:gd name="T17" fmla="*/ 26 h 263"/>
                  <a:gd name="T18" fmla="*/ 29 w 262"/>
                  <a:gd name="T19" fmla="*/ 16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263">
                    <a:moveTo>
                      <a:pt x="102" y="263"/>
                    </a:moveTo>
                    <a:lnTo>
                      <a:pt x="0" y="159"/>
                    </a:lnTo>
                    <a:lnTo>
                      <a:pt x="203" y="0"/>
                    </a:lnTo>
                    <a:lnTo>
                      <a:pt x="262" y="59"/>
                    </a:lnTo>
                    <a:lnTo>
                      <a:pt x="102" y="263"/>
                    </a:lnTo>
                    <a:close/>
                    <a:moveTo>
                      <a:pt x="29" y="161"/>
                    </a:moveTo>
                    <a:lnTo>
                      <a:pt x="100" y="234"/>
                    </a:lnTo>
                    <a:lnTo>
                      <a:pt x="237" y="62"/>
                    </a:lnTo>
                    <a:lnTo>
                      <a:pt x="201" y="26"/>
                    </a:lnTo>
                    <a:lnTo>
                      <a:pt x="29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13565670" y="3184525"/>
                <a:ext cx="220662" cy="179388"/>
              </a:xfrm>
              <a:custGeom>
                <a:avLst/>
                <a:gdLst>
                  <a:gd name="T0" fmla="*/ 12 w 139"/>
                  <a:gd name="T1" fmla="*/ 113 h 113"/>
                  <a:gd name="T2" fmla="*/ 0 w 139"/>
                  <a:gd name="T3" fmla="*/ 99 h 113"/>
                  <a:gd name="T4" fmla="*/ 128 w 139"/>
                  <a:gd name="T5" fmla="*/ 0 h 113"/>
                  <a:gd name="T6" fmla="*/ 139 w 139"/>
                  <a:gd name="T7" fmla="*/ 14 h 113"/>
                  <a:gd name="T8" fmla="*/ 12 w 139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3">
                    <a:moveTo>
                      <a:pt x="12" y="113"/>
                    </a:moveTo>
                    <a:lnTo>
                      <a:pt x="0" y="99"/>
                    </a:lnTo>
                    <a:lnTo>
                      <a:pt x="128" y="0"/>
                    </a:lnTo>
                    <a:lnTo>
                      <a:pt x="139" y="14"/>
                    </a:lnTo>
                    <a:lnTo>
                      <a:pt x="12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13427558" y="3387725"/>
                <a:ext cx="160337" cy="160338"/>
              </a:xfrm>
              <a:custGeom>
                <a:avLst/>
                <a:gdLst>
                  <a:gd name="T0" fmla="*/ 12 w 43"/>
                  <a:gd name="T1" fmla="*/ 43 h 43"/>
                  <a:gd name="T2" fmla="*/ 0 w 43"/>
                  <a:gd name="T3" fmla="*/ 31 h 43"/>
                  <a:gd name="T4" fmla="*/ 3 w 43"/>
                  <a:gd name="T5" fmla="*/ 29 h 43"/>
                  <a:gd name="T6" fmla="*/ 3 w 43"/>
                  <a:gd name="T7" fmla="*/ 12 h 43"/>
                  <a:gd name="T8" fmla="*/ 0 w 43"/>
                  <a:gd name="T9" fmla="*/ 9 h 43"/>
                  <a:gd name="T10" fmla="*/ 9 w 43"/>
                  <a:gd name="T11" fmla="*/ 0 h 43"/>
                  <a:gd name="T12" fmla="*/ 14 w 43"/>
                  <a:gd name="T13" fmla="*/ 6 h 43"/>
                  <a:gd name="T14" fmla="*/ 11 w 43"/>
                  <a:gd name="T15" fmla="*/ 9 h 43"/>
                  <a:gd name="T16" fmla="*/ 11 w 43"/>
                  <a:gd name="T17" fmla="*/ 31 h 43"/>
                  <a:gd name="T18" fmla="*/ 12 w 43"/>
                  <a:gd name="T19" fmla="*/ 32 h 43"/>
                  <a:gd name="T20" fmla="*/ 34 w 43"/>
                  <a:gd name="T21" fmla="*/ 32 h 43"/>
                  <a:gd name="T22" fmla="*/ 37 w 43"/>
                  <a:gd name="T23" fmla="*/ 29 h 43"/>
                  <a:gd name="T24" fmla="*/ 43 w 43"/>
                  <a:gd name="T25" fmla="*/ 34 h 43"/>
                  <a:gd name="T26" fmla="*/ 34 w 43"/>
                  <a:gd name="T27" fmla="*/ 43 h 43"/>
                  <a:gd name="T28" fmla="*/ 31 w 43"/>
                  <a:gd name="T29" fmla="*/ 40 h 43"/>
                  <a:gd name="T30" fmla="*/ 14 w 43"/>
                  <a:gd name="T31" fmla="*/ 40 h 43"/>
                  <a:gd name="T32" fmla="*/ 12 w 43"/>
                  <a:gd name="T3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3">
                    <a:moveTo>
                      <a:pt x="12" y="43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8" y="24"/>
                      <a:pt x="8" y="16"/>
                      <a:pt x="3" y="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6"/>
                      <a:pt x="16" y="25"/>
                      <a:pt x="11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8" y="27"/>
                      <a:pt x="27" y="27"/>
                      <a:pt x="34" y="3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35"/>
                      <a:pt x="19" y="35"/>
                      <a:pt x="14" y="40"/>
                    </a:cubicBezTo>
                    <a:lnTo>
                      <a:pt x="12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13416445" y="3503613"/>
                <a:ext cx="55562" cy="55563"/>
              </a:xfrm>
              <a:custGeom>
                <a:avLst/>
                <a:gdLst>
                  <a:gd name="T0" fmla="*/ 14 w 35"/>
                  <a:gd name="T1" fmla="*/ 35 h 35"/>
                  <a:gd name="T2" fmla="*/ 0 w 35"/>
                  <a:gd name="T3" fmla="*/ 21 h 35"/>
                  <a:gd name="T4" fmla="*/ 21 w 35"/>
                  <a:gd name="T5" fmla="*/ 0 h 35"/>
                  <a:gd name="T6" fmla="*/ 35 w 35"/>
                  <a:gd name="T7" fmla="*/ 14 h 35"/>
                  <a:gd name="T8" fmla="*/ 14 w 3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4" y="35"/>
                    </a:moveTo>
                    <a:lnTo>
                      <a:pt x="0" y="21"/>
                    </a:lnTo>
                    <a:lnTo>
                      <a:pt x="21" y="0"/>
                    </a:lnTo>
                    <a:lnTo>
                      <a:pt x="35" y="14"/>
                    </a:lnTo>
                    <a:lnTo>
                      <a:pt x="14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00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flipV="1">
            <a:off x="2806037" y="1773923"/>
            <a:ext cx="10811623" cy="3147060"/>
          </a:xfrm>
          <a:prstGeom prst="chevron">
            <a:avLst>
              <a:gd name="adj" fmla="val 455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4524927" y="2813294"/>
            <a:ext cx="458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Part four</a:t>
            </a:r>
            <a:endParaRPr lang="zh-CN" alt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10567790" y="2799810"/>
            <a:ext cx="2091026" cy="1095285"/>
            <a:chOff x="124866" y="2917648"/>
            <a:chExt cx="2091026" cy="1095285"/>
          </a:xfrm>
        </p:grpSpPr>
        <p:sp>
          <p:nvSpPr>
            <p:cNvPr id="12" name="燕尾形 11"/>
            <p:cNvSpPr/>
            <p:nvPr/>
          </p:nvSpPr>
          <p:spPr>
            <a:xfrm rot="11326770">
              <a:off x="698319" y="3341936"/>
              <a:ext cx="1473200" cy="248920"/>
            </a:xfrm>
            <a:prstGeom prst="chevron">
              <a:avLst/>
            </a:prstGeom>
            <a:solidFill>
              <a:srgbClr val="31859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 rot="12479251">
              <a:off x="742692" y="3680953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 rot="8988954">
              <a:off x="615752" y="3087798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4866" y="2917648"/>
              <a:ext cx="1095285" cy="1095285"/>
              <a:chOff x="4896092" y="1180617"/>
              <a:chExt cx="4259483" cy="425948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三十二角星 7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320560" y="2605086"/>
                <a:ext cx="1410547" cy="1410547"/>
              </a:xfrm>
              <a:prstGeom prst="ellipse">
                <a:avLst/>
              </a:prstGeom>
              <a:solidFill>
                <a:srgbClr val="FFFFE7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 rot="5400000" flipH="1">
            <a:off x="8543992" y="3178175"/>
            <a:ext cx="351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 rot="14198795" flipH="1">
            <a:off x="241134" y="-848360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19075718" flipH="1">
            <a:off x="3168" y="5456935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37349" y="2238915"/>
            <a:ext cx="6829149" cy="3354064"/>
            <a:chOff x="1403350" y="2276475"/>
            <a:chExt cx="7416800" cy="3897371"/>
          </a:xfrm>
          <a:solidFill>
            <a:srgbClr val="31859C"/>
          </a:solidFill>
        </p:grpSpPr>
        <p:sp>
          <p:nvSpPr>
            <p:cNvPr id="3" name="Freeform 243"/>
            <p:cNvSpPr>
              <a:spLocks/>
            </p:cNvSpPr>
            <p:nvPr/>
          </p:nvSpPr>
          <p:spPr bwMode="auto">
            <a:xfrm>
              <a:off x="6232572" y="3027808"/>
              <a:ext cx="1199234" cy="947794"/>
            </a:xfrm>
            <a:custGeom>
              <a:avLst/>
              <a:gdLst>
                <a:gd name="T0" fmla="*/ 2147483647 w 820"/>
                <a:gd name="T1" fmla="*/ 2147483647 h 600"/>
                <a:gd name="T2" fmla="*/ 2147483647 w 820"/>
                <a:gd name="T3" fmla="*/ 2147483647 h 600"/>
                <a:gd name="T4" fmla="*/ 2147483647 w 820"/>
                <a:gd name="T5" fmla="*/ 2147483647 h 600"/>
                <a:gd name="T6" fmla="*/ 2147483647 w 820"/>
                <a:gd name="T7" fmla="*/ 2147483647 h 600"/>
                <a:gd name="T8" fmla="*/ 2147483647 w 820"/>
                <a:gd name="T9" fmla="*/ 2147483647 h 600"/>
                <a:gd name="T10" fmla="*/ 2147483647 w 820"/>
                <a:gd name="T11" fmla="*/ 2147483647 h 600"/>
                <a:gd name="T12" fmla="*/ 2147483647 w 820"/>
                <a:gd name="T13" fmla="*/ 2147483647 h 600"/>
                <a:gd name="T14" fmla="*/ 2147483647 w 820"/>
                <a:gd name="T15" fmla="*/ 2147483647 h 600"/>
                <a:gd name="T16" fmla="*/ 2147483647 w 820"/>
                <a:gd name="T17" fmla="*/ 2147483647 h 600"/>
                <a:gd name="T18" fmla="*/ 2147483647 w 820"/>
                <a:gd name="T19" fmla="*/ 2147483647 h 600"/>
                <a:gd name="T20" fmla="*/ 2147483647 w 820"/>
                <a:gd name="T21" fmla="*/ 2147483647 h 600"/>
                <a:gd name="T22" fmla="*/ 2147483647 w 820"/>
                <a:gd name="T23" fmla="*/ 2147483647 h 600"/>
                <a:gd name="T24" fmla="*/ 2147483647 w 820"/>
                <a:gd name="T25" fmla="*/ 2147483647 h 600"/>
                <a:gd name="T26" fmla="*/ 2147483647 w 820"/>
                <a:gd name="T27" fmla="*/ 2147483647 h 600"/>
                <a:gd name="T28" fmla="*/ 2147483647 w 820"/>
                <a:gd name="T29" fmla="*/ 2147483647 h 600"/>
                <a:gd name="T30" fmla="*/ 2147483647 w 820"/>
                <a:gd name="T31" fmla="*/ 2147483647 h 600"/>
                <a:gd name="T32" fmla="*/ 2147483647 w 820"/>
                <a:gd name="T33" fmla="*/ 2147483647 h 600"/>
                <a:gd name="T34" fmla="*/ 2147483647 w 820"/>
                <a:gd name="T35" fmla="*/ 2147483647 h 600"/>
                <a:gd name="T36" fmla="*/ 2147483647 w 820"/>
                <a:gd name="T37" fmla="*/ 2147483647 h 600"/>
                <a:gd name="T38" fmla="*/ 2147483647 w 820"/>
                <a:gd name="T39" fmla="*/ 2147483647 h 600"/>
                <a:gd name="T40" fmla="*/ 2147483647 w 820"/>
                <a:gd name="T41" fmla="*/ 2147483647 h 600"/>
                <a:gd name="T42" fmla="*/ 2147483647 w 820"/>
                <a:gd name="T43" fmla="*/ 2147483647 h 600"/>
                <a:gd name="T44" fmla="*/ 2147483647 w 820"/>
                <a:gd name="T45" fmla="*/ 2147483647 h 600"/>
                <a:gd name="T46" fmla="*/ 2147483647 w 820"/>
                <a:gd name="T47" fmla="*/ 2147483647 h 600"/>
                <a:gd name="T48" fmla="*/ 2147483647 w 820"/>
                <a:gd name="T49" fmla="*/ 2147483647 h 600"/>
                <a:gd name="T50" fmla="*/ 2147483647 w 820"/>
                <a:gd name="T51" fmla="*/ 2147483647 h 600"/>
                <a:gd name="T52" fmla="*/ 2147483647 w 820"/>
                <a:gd name="T53" fmla="*/ 2147483647 h 600"/>
                <a:gd name="T54" fmla="*/ 2147483647 w 820"/>
                <a:gd name="T55" fmla="*/ 2147483647 h 600"/>
                <a:gd name="T56" fmla="*/ 2147483647 w 820"/>
                <a:gd name="T57" fmla="*/ 2147483647 h 600"/>
                <a:gd name="T58" fmla="*/ 2147483647 w 820"/>
                <a:gd name="T59" fmla="*/ 2147483647 h 600"/>
                <a:gd name="T60" fmla="*/ 2147483647 w 820"/>
                <a:gd name="T61" fmla="*/ 2147483647 h 600"/>
                <a:gd name="T62" fmla="*/ 2147483647 w 820"/>
                <a:gd name="T63" fmla="*/ 2147483647 h 600"/>
                <a:gd name="T64" fmla="*/ 2147483647 w 820"/>
                <a:gd name="T65" fmla="*/ 2147483647 h 600"/>
                <a:gd name="T66" fmla="*/ 2147483647 w 820"/>
                <a:gd name="T67" fmla="*/ 2147483647 h 600"/>
                <a:gd name="T68" fmla="*/ 2147483647 w 820"/>
                <a:gd name="T69" fmla="*/ 2147483647 h 600"/>
                <a:gd name="T70" fmla="*/ 2147483647 w 820"/>
                <a:gd name="T71" fmla="*/ 2147483647 h 600"/>
                <a:gd name="T72" fmla="*/ 2147483647 w 820"/>
                <a:gd name="T73" fmla="*/ 2147483647 h 600"/>
                <a:gd name="T74" fmla="*/ 2147483647 w 820"/>
                <a:gd name="T75" fmla="*/ 2147483647 h 600"/>
                <a:gd name="T76" fmla="*/ 2147483647 w 820"/>
                <a:gd name="T77" fmla="*/ 2147483647 h 600"/>
                <a:gd name="T78" fmla="*/ 2147483647 w 820"/>
                <a:gd name="T79" fmla="*/ 2147483647 h 600"/>
                <a:gd name="T80" fmla="*/ 2147483647 w 820"/>
                <a:gd name="T81" fmla="*/ 2147483647 h 600"/>
                <a:gd name="T82" fmla="*/ 2147483647 w 820"/>
                <a:gd name="T83" fmla="*/ 2147483647 h 600"/>
                <a:gd name="T84" fmla="*/ 2147483647 w 820"/>
                <a:gd name="T85" fmla="*/ 2147483647 h 600"/>
                <a:gd name="T86" fmla="*/ 2147483647 w 820"/>
                <a:gd name="T87" fmla="*/ 2147483647 h 600"/>
                <a:gd name="T88" fmla="*/ 0 w 820"/>
                <a:gd name="T89" fmla="*/ 2147483647 h 600"/>
                <a:gd name="T90" fmla="*/ 2147483647 w 820"/>
                <a:gd name="T91" fmla="*/ 2147483647 h 600"/>
                <a:gd name="T92" fmla="*/ 2147483647 w 820"/>
                <a:gd name="T93" fmla="*/ 2147483647 h 600"/>
                <a:gd name="T94" fmla="*/ 2147483647 w 820"/>
                <a:gd name="T95" fmla="*/ 2147483647 h 600"/>
                <a:gd name="T96" fmla="*/ 2147483647 w 820"/>
                <a:gd name="T97" fmla="*/ 2147483647 h 600"/>
                <a:gd name="T98" fmla="*/ 2147483647 w 820"/>
                <a:gd name="T99" fmla="*/ 2147483647 h 600"/>
                <a:gd name="T100" fmla="*/ 2147483647 w 820"/>
                <a:gd name="T101" fmla="*/ 2147483647 h 600"/>
                <a:gd name="T102" fmla="*/ 2147483647 w 820"/>
                <a:gd name="T103" fmla="*/ 2147483647 h 600"/>
                <a:gd name="T104" fmla="*/ 2147483647 w 820"/>
                <a:gd name="T105" fmla="*/ 2147483647 h 600"/>
                <a:gd name="T106" fmla="*/ 2147483647 w 820"/>
                <a:gd name="T107" fmla="*/ 2147483647 h 600"/>
                <a:gd name="T108" fmla="*/ 2147483647 w 820"/>
                <a:gd name="T109" fmla="*/ 2147483647 h 600"/>
                <a:gd name="T110" fmla="*/ 2147483647 w 820"/>
                <a:gd name="T111" fmla="*/ 2147483647 h 600"/>
                <a:gd name="T112" fmla="*/ 2147483647 w 820"/>
                <a:gd name="T113" fmla="*/ 2147483647 h 600"/>
                <a:gd name="T114" fmla="*/ 2147483647 w 820"/>
                <a:gd name="T115" fmla="*/ 2147483647 h 600"/>
                <a:gd name="T116" fmla="*/ 2147483647 w 820"/>
                <a:gd name="T117" fmla="*/ 2147483647 h 600"/>
                <a:gd name="T118" fmla="*/ 2147483647 w 820"/>
                <a:gd name="T119" fmla="*/ 2147483647 h 6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20"/>
                <a:gd name="T181" fmla="*/ 0 h 600"/>
                <a:gd name="T182" fmla="*/ 820 w 820"/>
                <a:gd name="T183" fmla="*/ 600 h 60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20" h="600">
                  <a:moveTo>
                    <a:pt x="414" y="452"/>
                  </a:moveTo>
                  <a:lnTo>
                    <a:pt x="420" y="452"/>
                  </a:lnTo>
                  <a:lnTo>
                    <a:pt x="424" y="454"/>
                  </a:lnTo>
                  <a:lnTo>
                    <a:pt x="426" y="456"/>
                  </a:lnTo>
                  <a:lnTo>
                    <a:pt x="430" y="462"/>
                  </a:lnTo>
                  <a:lnTo>
                    <a:pt x="430" y="464"/>
                  </a:lnTo>
                  <a:lnTo>
                    <a:pt x="434" y="466"/>
                  </a:lnTo>
                  <a:lnTo>
                    <a:pt x="438" y="466"/>
                  </a:lnTo>
                  <a:lnTo>
                    <a:pt x="440" y="470"/>
                  </a:lnTo>
                  <a:lnTo>
                    <a:pt x="442" y="480"/>
                  </a:lnTo>
                  <a:lnTo>
                    <a:pt x="446" y="496"/>
                  </a:lnTo>
                  <a:lnTo>
                    <a:pt x="444" y="500"/>
                  </a:lnTo>
                  <a:lnTo>
                    <a:pt x="446" y="502"/>
                  </a:lnTo>
                  <a:lnTo>
                    <a:pt x="440" y="504"/>
                  </a:lnTo>
                  <a:lnTo>
                    <a:pt x="436" y="510"/>
                  </a:lnTo>
                  <a:lnTo>
                    <a:pt x="434" y="516"/>
                  </a:lnTo>
                  <a:lnTo>
                    <a:pt x="434" y="520"/>
                  </a:lnTo>
                  <a:lnTo>
                    <a:pt x="436" y="528"/>
                  </a:lnTo>
                  <a:lnTo>
                    <a:pt x="438" y="532"/>
                  </a:lnTo>
                  <a:lnTo>
                    <a:pt x="442" y="534"/>
                  </a:lnTo>
                  <a:lnTo>
                    <a:pt x="448" y="534"/>
                  </a:lnTo>
                  <a:lnTo>
                    <a:pt x="452" y="534"/>
                  </a:lnTo>
                  <a:lnTo>
                    <a:pt x="454" y="536"/>
                  </a:lnTo>
                  <a:lnTo>
                    <a:pt x="456" y="542"/>
                  </a:lnTo>
                  <a:lnTo>
                    <a:pt x="458" y="546"/>
                  </a:lnTo>
                  <a:lnTo>
                    <a:pt x="462" y="548"/>
                  </a:lnTo>
                  <a:lnTo>
                    <a:pt x="466" y="550"/>
                  </a:lnTo>
                  <a:lnTo>
                    <a:pt x="468" y="554"/>
                  </a:lnTo>
                  <a:lnTo>
                    <a:pt x="468" y="558"/>
                  </a:lnTo>
                  <a:lnTo>
                    <a:pt x="466" y="568"/>
                  </a:lnTo>
                  <a:lnTo>
                    <a:pt x="472" y="570"/>
                  </a:lnTo>
                  <a:lnTo>
                    <a:pt x="478" y="574"/>
                  </a:lnTo>
                  <a:lnTo>
                    <a:pt x="484" y="578"/>
                  </a:lnTo>
                  <a:lnTo>
                    <a:pt x="490" y="580"/>
                  </a:lnTo>
                  <a:lnTo>
                    <a:pt x="492" y="582"/>
                  </a:lnTo>
                  <a:lnTo>
                    <a:pt x="496" y="578"/>
                  </a:lnTo>
                  <a:lnTo>
                    <a:pt x="500" y="582"/>
                  </a:lnTo>
                  <a:lnTo>
                    <a:pt x="502" y="582"/>
                  </a:lnTo>
                  <a:lnTo>
                    <a:pt x="506" y="580"/>
                  </a:lnTo>
                  <a:lnTo>
                    <a:pt x="502" y="574"/>
                  </a:lnTo>
                  <a:lnTo>
                    <a:pt x="500" y="568"/>
                  </a:lnTo>
                  <a:lnTo>
                    <a:pt x="500" y="566"/>
                  </a:lnTo>
                  <a:lnTo>
                    <a:pt x="502" y="562"/>
                  </a:lnTo>
                  <a:lnTo>
                    <a:pt x="506" y="560"/>
                  </a:lnTo>
                  <a:lnTo>
                    <a:pt x="518" y="560"/>
                  </a:lnTo>
                  <a:lnTo>
                    <a:pt x="524" y="560"/>
                  </a:lnTo>
                  <a:lnTo>
                    <a:pt x="534" y="558"/>
                  </a:lnTo>
                  <a:lnTo>
                    <a:pt x="542" y="552"/>
                  </a:lnTo>
                  <a:lnTo>
                    <a:pt x="550" y="548"/>
                  </a:lnTo>
                  <a:lnTo>
                    <a:pt x="558" y="546"/>
                  </a:lnTo>
                  <a:lnTo>
                    <a:pt x="564" y="548"/>
                  </a:lnTo>
                  <a:lnTo>
                    <a:pt x="568" y="550"/>
                  </a:lnTo>
                  <a:lnTo>
                    <a:pt x="574" y="552"/>
                  </a:lnTo>
                  <a:lnTo>
                    <a:pt x="578" y="552"/>
                  </a:lnTo>
                  <a:lnTo>
                    <a:pt x="580" y="558"/>
                  </a:lnTo>
                  <a:lnTo>
                    <a:pt x="582" y="562"/>
                  </a:lnTo>
                  <a:lnTo>
                    <a:pt x="590" y="570"/>
                  </a:lnTo>
                  <a:lnTo>
                    <a:pt x="598" y="574"/>
                  </a:lnTo>
                  <a:lnTo>
                    <a:pt x="606" y="576"/>
                  </a:lnTo>
                  <a:lnTo>
                    <a:pt x="620" y="576"/>
                  </a:lnTo>
                  <a:lnTo>
                    <a:pt x="626" y="576"/>
                  </a:lnTo>
                  <a:lnTo>
                    <a:pt x="630" y="578"/>
                  </a:lnTo>
                  <a:lnTo>
                    <a:pt x="638" y="582"/>
                  </a:lnTo>
                  <a:lnTo>
                    <a:pt x="638" y="588"/>
                  </a:lnTo>
                  <a:lnTo>
                    <a:pt x="638" y="594"/>
                  </a:lnTo>
                  <a:lnTo>
                    <a:pt x="640" y="598"/>
                  </a:lnTo>
                  <a:lnTo>
                    <a:pt x="646" y="600"/>
                  </a:lnTo>
                  <a:lnTo>
                    <a:pt x="650" y="596"/>
                  </a:lnTo>
                  <a:lnTo>
                    <a:pt x="648" y="594"/>
                  </a:lnTo>
                  <a:lnTo>
                    <a:pt x="648" y="590"/>
                  </a:lnTo>
                  <a:lnTo>
                    <a:pt x="646" y="584"/>
                  </a:lnTo>
                  <a:lnTo>
                    <a:pt x="662" y="580"/>
                  </a:lnTo>
                  <a:lnTo>
                    <a:pt x="674" y="572"/>
                  </a:lnTo>
                  <a:lnTo>
                    <a:pt x="696" y="558"/>
                  </a:lnTo>
                  <a:lnTo>
                    <a:pt x="696" y="568"/>
                  </a:lnTo>
                  <a:lnTo>
                    <a:pt x="708" y="568"/>
                  </a:lnTo>
                  <a:lnTo>
                    <a:pt x="712" y="562"/>
                  </a:lnTo>
                  <a:lnTo>
                    <a:pt x="714" y="560"/>
                  </a:lnTo>
                  <a:lnTo>
                    <a:pt x="724" y="556"/>
                  </a:lnTo>
                  <a:lnTo>
                    <a:pt x="734" y="554"/>
                  </a:lnTo>
                  <a:lnTo>
                    <a:pt x="738" y="552"/>
                  </a:lnTo>
                  <a:lnTo>
                    <a:pt x="742" y="548"/>
                  </a:lnTo>
                  <a:lnTo>
                    <a:pt x="742" y="550"/>
                  </a:lnTo>
                  <a:lnTo>
                    <a:pt x="746" y="540"/>
                  </a:lnTo>
                  <a:lnTo>
                    <a:pt x="752" y="532"/>
                  </a:lnTo>
                  <a:lnTo>
                    <a:pt x="770" y="518"/>
                  </a:lnTo>
                  <a:lnTo>
                    <a:pt x="772" y="514"/>
                  </a:lnTo>
                  <a:lnTo>
                    <a:pt x="774" y="508"/>
                  </a:lnTo>
                  <a:lnTo>
                    <a:pt x="774" y="498"/>
                  </a:lnTo>
                  <a:lnTo>
                    <a:pt x="774" y="488"/>
                  </a:lnTo>
                  <a:lnTo>
                    <a:pt x="778" y="478"/>
                  </a:lnTo>
                  <a:lnTo>
                    <a:pt x="786" y="466"/>
                  </a:lnTo>
                  <a:lnTo>
                    <a:pt x="792" y="454"/>
                  </a:lnTo>
                  <a:lnTo>
                    <a:pt x="794" y="448"/>
                  </a:lnTo>
                  <a:lnTo>
                    <a:pt x="794" y="442"/>
                  </a:lnTo>
                  <a:lnTo>
                    <a:pt x="792" y="432"/>
                  </a:lnTo>
                  <a:lnTo>
                    <a:pt x="790" y="426"/>
                  </a:lnTo>
                  <a:lnTo>
                    <a:pt x="782" y="420"/>
                  </a:lnTo>
                  <a:lnTo>
                    <a:pt x="772" y="418"/>
                  </a:lnTo>
                  <a:lnTo>
                    <a:pt x="778" y="410"/>
                  </a:lnTo>
                  <a:lnTo>
                    <a:pt x="786" y="406"/>
                  </a:lnTo>
                  <a:lnTo>
                    <a:pt x="778" y="400"/>
                  </a:lnTo>
                  <a:lnTo>
                    <a:pt x="774" y="396"/>
                  </a:lnTo>
                  <a:lnTo>
                    <a:pt x="772" y="392"/>
                  </a:lnTo>
                  <a:lnTo>
                    <a:pt x="776" y="392"/>
                  </a:lnTo>
                  <a:lnTo>
                    <a:pt x="768" y="378"/>
                  </a:lnTo>
                  <a:lnTo>
                    <a:pt x="760" y="366"/>
                  </a:lnTo>
                  <a:lnTo>
                    <a:pt x="750" y="352"/>
                  </a:lnTo>
                  <a:lnTo>
                    <a:pt x="738" y="342"/>
                  </a:lnTo>
                  <a:lnTo>
                    <a:pt x="726" y="338"/>
                  </a:lnTo>
                  <a:lnTo>
                    <a:pt x="720" y="334"/>
                  </a:lnTo>
                  <a:lnTo>
                    <a:pt x="718" y="332"/>
                  </a:lnTo>
                  <a:lnTo>
                    <a:pt x="718" y="328"/>
                  </a:lnTo>
                  <a:lnTo>
                    <a:pt x="718" y="324"/>
                  </a:lnTo>
                  <a:lnTo>
                    <a:pt x="720" y="316"/>
                  </a:lnTo>
                  <a:lnTo>
                    <a:pt x="724" y="312"/>
                  </a:lnTo>
                  <a:lnTo>
                    <a:pt x="728" y="308"/>
                  </a:lnTo>
                  <a:lnTo>
                    <a:pt x="748" y="294"/>
                  </a:lnTo>
                  <a:lnTo>
                    <a:pt x="734" y="286"/>
                  </a:lnTo>
                  <a:lnTo>
                    <a:pt x="726" y="282"/>
                  </a:lnTo>
                  <a:lnTo>
                    <a:pt x="718" y="280"/>
                  </a:lnTo>
                  <a:lnTo>
                    <a:pt x="714" y="282"/>
                  </a:lnTo>
                  <a:lnTo>
                    <a:pt x="710" y="286"/>
                  </a:lnTo>
                  <a:lnTo>
                    <a:pt x="706" y="290"/>
                  </a:lnTo>
                  <a:lnTo>
                    <a:pt x="702" y="290"/>
                  </a:lnTo>
                  <a:lnTo>
                    <a:pt x="662" y="266"/>
                  </a:lnTo>
                  <a:lnTo>
                    <a:pt x="662" y="262"/>
                  </a:lnTo>
                  <a:lnTo>
                    <a:pt x="666" y="260"/>
                  </a:lnTo>
                  <a:lnTo>
                    <a:pt x="670" y="256"/>
                  </a:lnTo>
                  <a:lnTo>
                    <a:pt x="676" y="254"/>
                  </a:lnTo>
                  <a:lnTo>
                    <a:pt x="682" y="250"/>
                  </a:lnTo>
                  <a:lnTo>
                    <a:pt x="686" y="240"/>
                  </a:lnTo>
                  <a:lnTo>
                    <a:pt x="694" y="228"/>
                  </a:lnTo>
                  <a:lnTo>
                    <a:pt x="698" y="224"/>
                  </a:lnTo>
                  <a:lnTo>
                    <a:pt x="704" y="224"/>
                  </a:lnTo>
                  <a:lnTo>
                    <a:pt x="708" y="224"/>
                  </a:lnTo>
                  <a:lnTo>
                    <a:pt x="712" y="228"/>
                  </a:lnTo>
                  <a:lnTo>
                    <a:pt x="714" y="236"/>
                  </a:lnTo>
                  <a:lnTo>
                    <a:pt x="714" y="262"/>
                  </a:lnTo>
                  <a:lnTo>
                    <a:pt x="718" y="262"/>
                  </a:lnTo>
                  <a:lnTo>
                    <a:pt x="724" y="258"/>
                  </a:lnTo>
                  <a:lnTo>
                    <a:pt x="732" y="250"/>
                  </a:lnTo>
                  <a:lnTo>
                    <a:pt x="740" y="242"/>
                  </a:lnTo>
                  <a:lnTo>
                    <a:pt x="742" y="242"/>
                  </a:lnTo>
                  <a:lnTo>
                    <a:pt x="748" y="242"/>
                  </a:lnTo>
                  <a:lnTo>
                    <a:pt x="752" y="234"/>
                  </a:lnTo>
                  <a:lnTo>
                    <a:pt x="760" y="222"/>
                  </a:lnTo>
                  <a:lnTo>
                    <a:pt x="770" y="210"/>
                  </a:lnTo>
                  <a:lnTo>
                    <a:pt x="774" y="212"/>
                  </a:lnTo>
                  <a:lnTo>
                    <a:pt x="780" y="214"/>
                  </a:lnTo>
                  <a:lnTo>
                    <a:pt x="792" y="214"/>
                  </a:lnTo>
                  <a:lnTo>
                    <a:pt x="790" y="208"/>
                  </a:lnTo>
                  <a:lnTo>
                    <a:pt x="792" y="204"/>
                  </a:lnTo>
                  <a:lnTo>
                    <a:pt x="796" y="198"/>
                  </a:lnTo>
                  <a:lnTo>
                    <a:pt x="802" y="188"/>
                  </a:lnTo>
                  <a:lnTo>
                    <a:pt x="806" y="190"/>
                  </a:lnTo>
                  <a:lnTo>
                    <a:pt x="810" y="192"/>
                  </a:lnTo>
                  <a:lnTo>
                    <a:pt x="814" y="190"/>
                  </a:lnTo>
                  <a:lnTo>
                    <a:pt x="818" y="188"/>
                  </a:lnTo>
                  <a:lnTo>
                    <a:pt x="818" y="186"/>
                  </a:lnTo>
                  <a:lnTo>
                    <a:pt x="820" y="188"/>
                  </a:lnTo>
                  <a:lnTo>
                    <a:pt x="814" y="172"/>
                  </a:lnTo>
                  <a:lnTo>
                    <a:pt x="808" y="164"/>
                  </a:lnTo>
                  <a:lnTo>
                    <a:pt x="800" y="158"/>
                  </a:lnTo>
                  <a:lnTo>
                    <a:pt x="800" y="142"/>
                  </a:lnTo>
                  <a:lnTo>
                    <a:pt x="812" y="146"/>
                  </a:lnTo>
                  <a:lnTo>
                    <a:pt x="820" y="152"/>
                  </a:lnTo>
                  <a:lnTo>
                    <a:pt x="820" y="142"/>
                  </a:lnTo>
                  <a:lnTo>
                    <a:pt x="820" y="136"/>
                  </a:lnTo>
                  <a:lnTo>
                    <a:pt x="820" y="124"/>
                  </a:lnTo>
                  <a:lnTo>
                    <a:pt x="818" y="110"/>
                  </a:lnTo>
                  <a:lnTo>
                    <a:pt x="814" y="100"/>
                  </a:lnTo>
                  <a:lnTo>
                    <a:pt x="806" y="86"/>
                  </a:lnTo>
                  <a:lnTo>
                    <a:pt x="798" y="92"/>
                  </a:lnTo>
                  <a:lnTo>
                    <a:pt x="792" y="98"/>
                  </a:lnTo>
                  <a:lnTo>
                    <a:pt x="786" y="102"/>
                  </a:lnTo>
                  <a:lnTo>
                    <a:pt x="774" y="104"/>
                  </a:lnTo>
                  <a:lnTo>
                    <a:pt x="770" y="104"/>
                  </a:lnTo>
                  <a:lnTo>
                    <a:pt x="764" y="102"/>
                  </a:lnTo>
                  <a:lnTo>
                    <a:pt x="756" y="96"/>
                  </a:lnTo>
                  <a:lnTo>
                    <a:pt x="750" y="88"/>
                  </a:lnTo>
                  <a:lnTo>
                    <a:pt x="744" y="80"/>
                  </a:lnTo>
                  <a:lnTo>
                    <a:pt x="732" y="76"/>
                  </a:lnTo>
                  <a:lnTo>
                    <a:pt x="718" y="72"/>
                  </a:lnTo>
                  <a:lnTo>
                    <a:pt x="704" y="68"/>
                  </a:lnTo>
                  <a:lnTo>
                    <a:pt x="690" y="62"/>
                  </a:lnTo>
                  <a:lnTo>
                    <a:pt x="680" y="54"/>
                  </a:lnTo>
                  <a:lnTo>
                    <a:pt x="668" y="46"/>
                  </a:lnTo>
                  <a:lnTo>
                    <a:pt x="646" y="24"/>
                  </a:lnTo>
                  <a:lnTo>
                    <a:pt x="634" y="16"/>
                  </a:lnTo>
                  <a:lnTo>
                    <a:pt x="622" y="8"/>
                  </a:lnTo>
                  <a:lnTo>
                    <a:pt x="606" y="2"/>
                  </a:lnTo>
                  <a:lnTo>
                    <a:pt x="584" y="0"/>
                  </a:lnTo>
                  <a:lnTo>
                    <a:pt x="572" y="0"/>
                  </a:lnTo>
                  <a:lnTo>
                    <a:pt x="562" y="2"/>
                  </a:lnTo>
                  <a:lnTo>
                    <a:pt x="556" y="4"/>
                  </a:lnTo>
                  <a:lnTo>
                    <a:pt x="552" y="8"/>
                  </a:lnTo>
                  <a:lnTo>
                    <a:pt x="550" y="12"/>
                  </a:lnTo>
                  <a:lnTo>
                    <a:pt x="550" y="18"/>
                  </a:lnTo>
                  <a:lnTo>
                    <a:pt x="552" y="20"/>
                  </a:lnTo>
                  <a:lnTo>
                    <a:pt x="556" y="24"/>
                  </a:lnTo>
                  <a:lnTo>
                    <a:pt x="562" y="30"/>
                  </a:lnTo>
                  <a:lnTo>
                    <a:pt x="564" y="40"/>
                  </a:lnTo>
                  <a:lnTo>
                    <a:pt x="566" y="50"/>
                  </a:lnTo>
                  <a:lnTo>
                    <a:pt x="566" y="56"/>
                  </a:lnTo>
                  <a:lnTo>
                    <a:pt x="566" y="62"/>
                  </a:lnTo>
                  <a:lnTo>
                    <a:pt x="562" y="66"/>
                  </a:lnTo>
                  <a:lnTo>
                    <a:pt x="560" y="68"/>
                  </a:lnTo>
                  <a:lnTo>
                    <a:pt x="550" y="68"/>
                  </a:lnTo>
                  <a:lnTo>
                    <a:pt x="536" y="66"/>
                  </a:lnTo>
                  <a:lnTo>
                    <a:pt x="538" y="88"/>
                  </a:lnTo>
                  <a:lnTo>
                    <a:pt x="538" y="94"/>
                  </a:lnTo>
                  <a:lnTo>
                    <a:pt x="542" y="98"/>
                  </a:lnTo>
                  <a:lnTo>
                    <a:pt x="544" y="102"/>
                  </a:lnTo>
                  <a:lnTo>
                    <a:pt x="550" y="102"/>
                  </a:lnTo>
                  <a:lnTo>
                    <a:pt x="568" y="102"/>
                  </a:lnTo>
                  <a:lnTo>
                    <a:pt x="576" y="100"/>
                  </a:lnTo>
                  <a:lnTo>
                    <a:pt x="582" y="98"/>
                  </a:lnTo>
                  <a:lnTo>
                    <a:pt x="592" y="100"/>
                  </a:lnTo>
                  <a:lnTo>
                    <a:pt x="602" y="106"/>
                  </a:lnTo>
                  <a:lnTo>
                    <a:pt x="610" y="112"/>
                  </a:lnTo>
                  <a:lnTo>
                    <a:pt x="616" y="120"/>
                  </a:lnTo>
                  <a:lnTo>
                    <a:pt x="596" y="122"/>
                  </a:lnTo>
                  <a:lnTo>
                    <a:pt x="578" y="124"/>
                  </a:lnTo>
                  <a:lnTo>
                    <a:pt x="576" y="128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4" y="140"/>
                  </a:lnTo>
                  <a:lnTo>
                    <a:pt x="570" y="142"/>
                  </a:lnTo>
                  <a:lnTo>
                    <a:pt x="566" y="142"/>
                  </a:lnTo>
                  <a:lnTo>
                    <a:pt x="556" y="144"/>
                  </a:lnTo>
                  <a:lnTo>
                    <a:pt x="552" y="146"/>
                  </a:lnTo>
                  <a:lnTo>
                    <a:pt x="550" y="150"/>
                  </a:lnTo>
                  <a:lnTo>
                    <a:pt x="544" y="152"/>
                  </a:lnTo>
                  <a:lnTo>
                    <a:pt x="538" y="154"/>
                  </a:lnTo>
                  <a:lnTo>
                    <a:pt x="532" y="154"/>
                  </a:lnTo>
                  <a:lnTo>
                    <a:pt x="528" y="152"/>
                  </a:lnTo>
                  <a:lnTo>
                    <a:pt x="524" y="150"/>
                  </a:lnTo>
                  <a:lnTo>
                    <a:pt x="522" y="150"/>
                  </a:lnTo>
                  <a:lnTo>
                    <a:pt x="518" y="152"/>
                  </a:lnTo>
                  <a:lnTo>
                    <a:pt x="516" y="156"/>
                  </a:lnTo>
                  <a:lnTo>
                    <a:pt x="516" y="160"/>
                  </a:lnTo>
                  <a:lnTo>
                    <a:pt x="518" y="160"/>
                  </a:lnTo>
                  <a:lnTo>
                    <a:pt x="524" y="164"/>
                  </a:lnTo>
                  <a:lnTo>
                    <a:pt x="528" y="166"/>
                  </a:lnTo>
                  <a:lnTo>
                    <a:pt x="530" y="168"/>
                  </a:lnTo>
                  <a:lnTo>
                    <a:pt x="530" y="172"/>
                  </a:lnTo>
                  <a:lnTo>
                    <a:pt x="530" y="176"/>
                  </a:lnTo>
                  <a:lnTo>
                    <a:pt x="526" y="182"/>
                  </a:lnTo>
                  <a:lnTo>
                    <a:pt x="518" y="188"/>
                  </a:lnTo>
                  <a:lnTo>
                    <a:pt x="508" y="194"/>
                  </a:lnTo>
                  <a:lnTo>
                    <a:pt x="496" y="198"/>
                  </a:lnTo>
                  <a:lnTo>
                    <a:pt x="468" y="198"/>
                  </a:lnTo>
                  <a:lnTo>
                    <a:pt x="458" y="206"/>
                  </a:lnTo>
                  <a:lnTo>
                    <a:pt x="452" y="210"/>
                  </a:lnTo>
                  <a:lnTo>
                    <a:pt x="444" y="212"/>
                  </a:lnTo>
                  <a:lnTo>
                    <a:pt x="430" y="210"/>
                  </a:lnTo>
                  <a:lnTo>
                    <a:pt x="414" y="206"/>
                  </a:lnTo>
                  <a:lnTo>
                    <a:pt x="402" y="200"/>
                  </a:lnTo>
                  <a:lnTo>
                    <a:pt x="392" y="194"/>
                  </a:lnTo>
                  <a:lnTo>
                    <a:pt x="348" y="194"/>
                  </a:lnTo>
                  <a:lnTo>
                    <a:pt x="348" y="192"/>
                  </a:lnTo>
                  <a:lnTo>
                    <a:pt x="314" y="192"/>
                  </a:lnTo>
                  <a:lnTo>
                    <a:pt x="306" y="188"/>
                  </a:lnTo>
                  <a:lnTo>
                    <a:pt x="298" y="180"/>
                  </a:lnTo>
                  <a:lnTo>
                    <a:pt x="290" y="172"/>
                  </a:lnTo>
                  <a:lnTo>
                    <a:pt x="280" y="166"/>
                  </a:lnTo>
                  <a:lnTo>
                    <a:pt x="272" y="160"/>
                  </a:lnTo>
                  <a:lnTo>
                    <a:pt x="262" y="160"/>
                  </a:lnTo>
                  <a:lnTo>
                    <a:pt x="252" y="156"/>
                  </a:lnTo>
                  <a:lnTo>
                    <a:pt x="244" y="152"/>
                  </a:lnTo>
                  <a:lnTo>
                    <a:pt x="214" y="152"/>
                  </a:lnTo>
                  <a:lnTo>
                    <a:pt x="210" y="146"/>
                  </a:lnTo>
                  <a:lnTo>
                    <a:pt x="206" y="140"/>
                  </a:lnTo>
                  <a:lnTo>
                    <a:pt x="202" y="126"/>
                  </a:lnTo>
                  <a:lnTo>
                    <a:pt x="198" y="118"/>
                  </a:lnTo>
                  <a:lnTo>
                    <a:pt x="194" y="112"/>
                  </a:lnTo>
                  <a:lnTo>
                    <a:pt x="182" y="104"/>
                  </a:lnTo>
                  <a:lnTo>
                    <a:pt x="174" y="100"/>
                  </a:lnTo>
                  <a:lnTo>
                    <a:pt x="168" y="98"/>
                  </a:lnTo>
                  <a:lnTo>
                    <a:pt x="154" y="92"/>
                  </a:lnTo>
                  <a:lnTo>
                    <a:pt x="146" y="90"/>
                  </a:lnTo>
                  <a:lnTo>
                    <a:pt x="140" y="86"/>
                  </a:lnTo>
                  <a:lnTo>
                    <a:pt x="138" y="82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22" y="86"/>
                  </a:lnTo>
                  <a:lnTo>
                    <a:pt x="114" y="94"/>
                  </a:lnTo>
                  <a:lnTo>
                    <a:pt x="126" y="108"/>
                  </a:lnTo>
                  <a:lnTo>
                    <a:pt x="116" y="116"/>
                  </a:lnTo>
                  <a:lnTo>
                    <a:pt x="110" y="118"/>
                  </a:lnTo>
                  <a:lnTo>
                    <a:pt x="100" y="116"/>
                  </a:lnTo>
                  <a:lnTo>
                    <a:pt x="88" y="112"/>
                  </a:lnTo>
                  <a:lnTo>
                    <a:pt x="92" y="130"/>
                  </a:lnTo>
                  <a:lnTo>
                    <a:pt x="92" y="140"/>
                  </a:lnTo>
                  <a:lnTo>
                    <a:pt x="90" y="148"/>
                  </a:lnTo>
                  <a:lnTo>
                    <a:pt x="86" y="150"/>
                  </a:lnTo>
                  <a:lnTo>
                    <a:pt x="84" y="150"/>
                  </a:lnTo>
                  <a:lnTo>
                    <a:pt x="78" y="150"/>
                  </a:lnTo>
                  <a:lnTo>
                    <a:pt x="68" y="146"/>
                  </a:lnTo>
                  <a:lnTo>
                    <a:pt x="70" y="156"/>
                  </a:lnTo>
                  <a:lnTo>
                    <a:pt x="76" y="164"/>
                  </a:lnTo>
                  <a:lnTo>
                    <a:pt x="80" y="176"/>
                  </a:lnTo>
                  <a:lnTo>
                    <a:pt x="82" y="188"/>
                  </a:lnTo>
                  <a:lnTo>
                    <a:pt x="78" y="194"/>
                  </a:lnTo>
                  <a:lnTo>
                    <a:pt x="74" y="200"/>
                  </a:lnTo>
                  <a:lnTo>
                    <a:pt x="64" y="214"/>
                  </a:lnTo>
                  <a:lnTo>
                    <a:pt x="50" y="228"/>
                  </a:lnTo>
                  <a:lnTo>
                    <a:pt x="38" y="236"/>
                  </a:lnTo>
                  <a:lnTo>
                    <a:pt x="28" y="238"/>
                  </a:lnTo>
                  <a:lnTo>
                    <a:pt x="14" y="240"/>
                  </a:lnTo>
                  <a:lnTo>
                    <a:pt x="8" y="242"/>
                  </a:lnTo>
                  <a:lnTo>
                    <a:pt x="4" y="244"/>
                  </a:lnTo>
                  <a:lnTo>
                    <a:pt x="2" y="248"/>
                  </a:lnTo>
                  <a:lnTo>
                    <a:pt x="0" y="254"/>
                  </a:lnTo>
                  <a:lnTo>
                    <a:pt x="2" y="258"/>
                  </a:lnTo>
                  <a:lnTo>
                    <a:pt x="4" y="262"/>
                  </a:lnTo>
                  <a:lnTo>
                    <a:pt x="14" y="268"/>
                  </a:lnTo>
                  <a:lnTo>
                    <a:pt x="24" y="276"/>
                  </a:lnTo>
                  <a:lnTo>
                    <a:pt x="26" y="280"/>
                  </a:lnTo>
                  <a:lnTo>
                    <a:pt x="26" y="286"/>
                  </a:lnTo>
                  <a:lnTo>
                    <a:pt x="20" y="288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0" y="294"/>
                  </a:lnTo>
                  <a:lnTo>
                    <a:pt x="28" y="296"/>
                  </a:lnTo>
                  <a:lnTo>
                    <a:pt x="28" y="298"/>
                  </a:lnTo>
                  <a:lnTo>
                    <a:pt x="36" y="298"/>
                  </a:lnTo>
                  <a:lnTo>
                    <a:pt x="44" y="302"/>
                  </a:lnTo>
                  <a:lnTo>
                    <a:pt x="50" y="308"/>
                  </a:lnTo>
                  <a:lnTo>
                    <a:pt x="54" y="316"/>
                  </a:lnTo>
                  <a:lnTo>
                    <a:pt x="58" y="320"/>
                  </a:lnTo>
                  <a:lnTo>
                    <a:pt x="62" y="322"/>
                  </a:lnTo>
                  <a:lnTo>
                    <a:pt x="68" y="322"/>
                  </a:lnTo>
                  <a:lnTo>
                    <a:pt x="74" y="324"/>
                  </a:lnTo>
                  <a:lnTo>
                    <a:pt x="78" y="324"/>
                  </a:lnTo>
                  <a:lnTo>
                    <a:pt x="82" y="326"/>
                  </a:lnTo>
                  <a:lnTo>
                    <a:pt x="84" y="326"/>
                  </a:lnTo>
                  <a:lnTo>
                    <a:pt x="86" y="324"/>
                  </a:lnTo>
                  <a:lnTo>
                    <a:pt x="90" y="322"/>
                  </a:lnTo>
                  <a:lnTo>
                    <a:pt x="94" y="320"/>
                  </a:lnTo>
                  <a:lnTo>
                    <a:pt x="100" y="320"/>
                  </a:lnTo>
                  <a:lnTo>
                    <a:pt x="108" y="320"/>
                  </a:lnTo>
                  <a:lnTo>
                    <a:pt x="114" y="324"/>
                  </a:lnTo>
                  <a:lnTo>
                    <a:pt x="116" y="324"/>
                  </a:lnTo>
                  <a:lnTo>
                    <a:pt x="122" y="326"/>
                  </a:lnTo>
                  <a:lnTo>
                    <a:pt x="122" y="332"/>
                  </a:lnTo>
                  <a:lnTo>
                    <a:pt x="120" y="336"/>
                  </a:lnTo>
                  <a:lnTo>
                    <a:pt x="114" y="344"/>
                  </a:lnTo>
                  <a:lnTo>
                    <a:pt x="112" y="352"/>
                  </a:lnTo>
                  <a:lnTo>
                    <a:pt x="110" y="358"/>
                  </a:lnTo>
                  <a:lnTo>
                    <a:pt x="112" y="362"/>
                  </a:lnTo>
                  <a:lnTo>
                    <a:pt x="114" y="368"/>
                  </a:lnTo>
                  <a:lnTo>
                    <a:pt x="122" y="376"/>
                  </a:lnTo>
                  <a:lnTo>
                    <a:pt x="120" y="378"/>
                  </a:lnTo>
                  <a:lnTo>
                    <a:pt x="118" y="378"/>
                  </a:lnTo>
                  <a:lnTo>
                    <a:pt x="112" y="380"/>
                  </a:lnTo>
                  <a:lnTo>
                    <a:pt x="114" y="388"/>
                  </a:lnTo>
                  <a:lnTo>
                    <a:pt x="114" y="392"/>
                  </a:lnTo>
                  <a:lnTo>
                    <a:pt x="116" y="396"/>
                  </a:lnTo>
                  <a:lnTo>
                    <a:pt x="118" y="400"/>
                  </a:lnTo>
                  <a:lnTo>
                    <a:pt x="126" y="404"/>
                  </a:lnTo>
                  <a:lnTo>
                    <a:pt x="136" y="408"/>
                  </a:lnTo>
                  <a:lnTo>
                    <a:pt x="144" y="416"/>
                  </a:lnTo>
                  <a:lnTo>
                    <a:pt x="152" y="424"/>
                  </a:lnTo>
                  <a:lnTo>
                    <a:pt x="158" y="424"/>
                  </a:lnTo>
                  <a:lnTo>
                    <a:pt x="162" y="424"/>
                  </a:lnTo>
                  <a:lnTo>
                    <a:pt x="164" y="422"/>
                  </a:lnTo>
                  <a:lnTo>
                    <a:pt x="166" y="420"/>
                  </a:lnTo>
                  <a:lnTo>
                    <a:pt x="168" y="420"/>
                  </a:lnTo>
                  <a:lnTo>
                    <a:pt x="180" y="428"/>
                  </a:lnTo>
                  <a:lnTo>
                    <a:pt x="190" y="436"/>
                  </a:lnTo>
                  <a:lnTo>
                    <a:pt x="198" y="442"/>
                  </a:lnTo>
                  <a:lnTo>
                    <a:pt x="208" y="446"/>
                  </a:lnTo>
                  <a:lnTo>
                    <a:pt x="220" y="450"/>
                  </a:lnTo>
                  <a:lnTo>
                    <a:pt x="222" y="452"/>
                  </a:lnTo>
                  <a:lnTo>
                    <a:pt x="226" y="456"/>
                  </a:lnTo>
                  <a:lnTo>
                    <a:pt x="230" y="458"/>
                  </a:lnTo>
                  <a:lnTo>
                    <a:pt x="236" y="460"/>
                  </a:lnTo>
                  <a:lnTo>
                    <a:pt x="240" y="460"/>
                  </a:lnTo>
                  <a:lnTo>
                    <a:pt x="242" y="460"/>
                  </a:lnTo>
                  <a:lnTo>
                    <a:pt x="244" y="460"/>
                  </a:lnTo>
                  <a:lnTo>
                    <a:pt x="250" y="464"/>
                  </a:lnTo>
                  <a:lnTo>
                    <a:pt x="256" y="466"/>
                  </a:lnTo>
                  <a:lnTo>
                    <a:pt x="274" y="466"/>
                  </a:lnTo>
                  <a:lnTo>
                    <a:pt x="274" y="468"/>
                  </a:lnTo>
                  <a:lnTo>
                    <a:pt x="274" y="464"/>
                  </a:lnTo>
                  <a:lnTo>
                    <a:pt x="278" y="462"/>
                  </a:lnTo>
                  <a:lnTo>
                    <a:pt x="284" y="460"/>
                  </a:lnTo>
                  <a:lnTo>
                    <a:pt x="288" y="472"/>
                  </a:lnTo>
                  <a:lnTo>
                    <a:pt x="290" y="468"/>
                  </a:lnTo>
                  <a:lnTo>
                    <a:pt x="294" y="462"/>
                  </a:lnTo>
                  <a:lnTo>
                    <a:pt x="298" y="460"/>
                  </a:lnTo>
                  <a:lnTo>
                    <a:pt x="302" y="458"/>
                  </a:lnTo>
                  <a:lnTo>
                    <a:pt x="312" y="460"/>
                  </a:lnTo>
                  <a:lnTo>
                    <a:pt x="322" y="464"/>
                  </a:lnTo>
                  <a:lnTo>
                    <a:pt x="332" y="472"/>
                  </a:lnTo>
                  <a:lnTo>
                    <a:pt x="336" y="478"/>
                  </a:lnTo>
                  <a:lnTo>
                    <a:pt x="336" y="480"/>
                  </a:lnTo>
                  <a:lnTo>
                    <a:pt x="338" y="478"/>
                  </a:lnTo>
                  <a:lnTo>
                    <a:pt x="340" y="470"/>
                  </a:lnTo>
                  <a:lnTo>
                    <a:pt x="344" y="460"/>
                  </a:lnTo>
                  <a:lnTo>
                    <a:pt x="348" y="454"/>
                  </a:lnTo>
                  <a:lnTo>
                    <a:pt x="356" y="446"/>
                  </a:lnTo>
                  <a:lnTo>
                    <a:pt x="362" y="442"/>
                  </a:lnTo>
                  <a:lnTo>
                    <a:pt x="372" y="438"/>
                  </a:lnTo>
                  <a:lnTo>
                    <a:pt x="374" y="440"/>
                  </a:lnTo>
                  <a:lnTo>
                    <a:pt x="376" y="440"/>
                  </a:lnTo>
                  <a:lnTo>
                    <a:pt x="380" y="442"/>
                  </a:lnTo>
                  <a:lnTo>
                    <a:pt x="382" y="440"/>
                  </a:lnTo>
                  <a:lnTo>
                    <a:pt x="386" y="438"/>
                  </a:lnTo>
                  <a:lnTo>
                    <a:pt x="386" y="436"/>
                  </a:lnTo>
                  <a:lnTo>
                    <a:pt x="392" y="436"/>
                  </a:lnTo>
                  <a:lnTo>
                    <a:pt x="400" y="444"/>
                  </a:lnTo>
                  <a:lnTo>
                    <a:pt x="400" y="448"/>
                  </a:lnTo>
                  <a:lnTo>
                    <a:pt x="400" y="450"/>
                  </a:lnTo>
                  <a:lnTo>
                    <a:pt x="404" y="454"/>
                  </a:lnTo>
                  <a:lnTo>
                    <a:pt x="410" y="456"/>
                  </a:lnTo>
                  <a:lnTo>
                    <a:pt x="414" y="456"/>
                  </a:lnTo>
                  <a:lnTo>
                    <a:pt x="414" y="4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Freeform 244"/>
            <p:cNvSpPr>
              <a:spLocks/>
            </p:cNvSpPr>
            <p:nvPr/>
          </p:nvSpPr>
          <p:spPr bwMode="auto">
            <a:xfrm>
              <a:off x="7615150" y="3253473"/>
              <a:ext cx="121077" cy="111506"/>
            </a:xfrm>
            <a:custGeom>
              <a:avLst/>
              <a:gdLst>
                <a:gd name="T0" fmla="*/ 2147483647 w 82"/>
                <a:gd name="T1" fmla="*/ 2147483647 h 70"/>
                <a:gd name="T2" fmla="*/ 2147483647 w 82"/>
                <a:gd name="T3" fmla="*/ 2147483647 h 70"/>
                <a:gd name="T4" fmla="*/ 2147483647 w 82"/>
                <a:gd name="T5" fmla="*/ 2147483647 h 70"/>
                <a:gd name="T6" fmla="*/ 2147483647 w 82"/>
                <a:gd name="T7" fmla="*/ 2147483647 h 70"/>
                <a:gd name="T8" fmla="*/ 2147483647 w 82"/>
                <a:gd name="T9" fmla="*/ 2147483647 h 70"/>
                <a:gd name="T10" fmla="*/ 2147483647 w 82"/>
                <a:gd name="T11" fmla="*/ 2147483647 h 70"/>
                <a:gd name="T12" fmla="*/ 2147483647 w 82"/>
                <a:gd name="T13" fmla="*/ 2147483647 h 70"/>
                <a:gd name="T14" fmla="*/ 2147483647 w 82"/>
                <a:gd name="T15" fmla="*/ 2147483647 h 70"/>
                <a:gd name="T16" fmla="*/ 2147483647 w 82"/>
                <a:gd name="T17" fmla="*/ 2147483647 h 70"/>
                <a:gd name="T18" fmla="*/ 2147483647 w 82"/>
                <a:gd name="T19" fmla="*/ 2147483647 h 70"/>
                <a:gd name="T20" fmla="*/ 2147483647 w 82"/>
                <a:gd name="T21" fmla="*/ 2147483647 h 70"/>
                <a:gd name="T22" fmla="*/ 2147483647 w 82"/>
                <a:gd name="T23" fmla="*/ 2147483647 h 70"/>
                <a:gd name="T24" fmla="*/ 2147483647 w 82"/>
                <a:gd name="T25" fmla="*/ 2147483647 h 70"/>
                <a:gd name="T26" fmla="*/ 2147483647 w 82"/>
                <a:gd name="T27" fmla="*/ 2147483647 h 70"/>
                <a:gd name="T28" fmla="*/ 2147483647 w 82"/>
                <a:gd name="T29" fmla="*/ 2147483647 h 70"/>
                <a:gd name="T30" fmla="*/ 2147483647 w 82"/>
                <a:gd name="T31" fmla="*/ 2147483647 h 70"/>
                <a:gd name="T32" fmla="*/ 2147483647 w 82"/>
                <a:gd name="T33" fmla="*/ 2147483647 h 70"/>
                <a:gd name="T34" fmla="*/ 2147483647 w 82"/>
                <a:gd name="T35" fmla="*/ 2147483647 h 70"/>
                <a:gd name="T36" fmla="*/ 2147483647 w 82"/>
                <a:gd name="T37" fmla="*/ 2147483647 h 70"/>
                <a:gd name="T38" fmla="*/ 2147483647 w 82"/>
                <a:gd name="T39" fmla="*/ 2147483647 h 70"/>
                <a:gd name="T40" fmla="*/ 2147483647 w 82"/>
                <a:gd name="T41" fmla="*/ 2147483647 h 70"/>
                <a:gd name="T42" fmla="*/ 0 w 82"/>
                <a:gd name="T43" fmla="*/ 0 h 70"/>
                <a:gd name="T44" fmla="*/ 2147483647 w 82"/>
                <a:gd name="T45" fmla="*/ 0 h 70"/>
                <a:gd name="T46" fmla="*/ 2147483647 w 82"/>
                <a:gd name="T47" fmla="*/ 2147483647 h 70"/>
                <a:gd name="T48" fmla="*/ 2147483647 w 82"/>
                <a:gd name="T49" fmla="*/ 2147483647 h 70"/>
                <a:gd name="T50" fmla="*/ 2147483647 w 82"/>
                <a:gd name="T51" fmla="*/ 2147483647 h 70"/>
                <a:gd name="T52" fmla="*/ 2147483647 w 82"/>
                <a:gd name="T53" fmla="*/ 2147483647 h 70"/>
                <a:gd name="T54" fmla="*/ 2147483647 w 82"/>
                <a:gd name="T55" fmla="*/ 2147483647 h 70"/>
                <a:gd name="T56" fmla="*/ 2147483647 w 82"/>
                <a:gd name="T57" fmla="*/ 2147483647 h 70"/>
                <a:gd name="T58" fmla="*/ 2147483647 w 82"/>
                <a:gd name="T59" fmla="*/ 2147483647 h 70"/>
                <a:gd name="T60" fmla="*/ 2147483647 w 82"/>
                <a:gd name="T61" fmla="*/ 2147483647 h 70"/>
                <a:gd name="T62" fmla="*/ 2147483647 w 82"/>
                <a:gd name="T63" fmla="*/ 2147483647 h 70"/>
                <a:gd name="T64" fmla="*/ 2147483647 w 82"/>
                <a:gd name="T65" fmla="*/ 2147483647 h 70"/>
                <a:gd name="T66" fmla="*/ 2147483647 w 82"/>
                <a:gd name="T67" fmla="*/ 2147483647 h 70"/>
                <a:gd name="T68" fmla="*/ 2147483647 w 82"/>
                <a:gd name="T69" fmla="*/ 2147483647 h 70"/>
                <a:gd name="T70" fmla="*/ 2147483647 w 82"/>
                <a:gd name="T71" fmla="*/ 2147483647 h 70"/>
                <a:gd name="T72" fmla="*/ 2147483647 w 82"/>
                <a:gd name="T73" fmla="*/ 2147483647 h 70"/>
                <a:gd name="T74" fmla="*/ 2147483647 w 82"/>
                <a:gd name="T75" fmla="*/ 2147483647 h 70"/>
                <a:gd name="T76" fmla="*/ 2147483647 w 82"/>
                <a:gd name="T77" fmla="*/ 2147483647 h 70"/>
                <a:gd name="T78" fmla="*/ 2147483647 w 82"/>
                <a:gd name="T79" fmla="*/ 2147483647 h 70"/>
                <a:gd name="T80" fmla="*/ 2147483647 w 82"/>
                <a:gd name="T81" fmla="*/ 2147483647 h 70"/>
                <a:gd name="T82" fmla="*/ 2147483647 w 82"/>
                <a:gd name="T83" fmla="*/ 2147483647 h 70"/>
                <a:gd name="T84" fmla="*/ 2147483647 w 82"/>
                <a:gd name="T85" fmla="*/ 2147483647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2"/>
                <a:gd name="T130" fmla="*/ 0 h 70"/>
                <a:gd name="T131" fmla="*/ 82 w 8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2" h="70">
                  <a:moveTo>
                    <a:pt x="28" y="52"/>
                  </a:moveTo>
                  <a:lnTo>
                    <a:pt x="20" y="54"/>
                  </a:lnTo>
                  <a:lnTo>
                    <a:pt x="14" y="56"/>
                  </a:lnTo>
                  <a:lnTo>
                    <a:pt x="26" y="62"/>
                  </a:lnTo>
                  <a:lnTo>
                    <a:pt x="30" y="64"/>
                  </a:lnTo>
                  <a:lnTo>
                    <a:pt x="36" y="70"/>
                  </a:lnTo>
                  <a:lnTo>
                    <a:pt x="20" y="70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8" y="56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2" y="44"/>
                  </a:lnTo>
                  <a:lnTo>
                    <a:pt x="10" y="40"/>
                  </a:lnTo>
                  <a:lnTo>
                    <a:pt x="18" y="40"/>
                  </a:lnTo>
                  <a:lnTo>
                    <a:pt x="16" y="34"/>
                  </a:lnTo>
                  <a:lnTo>
                    <a:pt x="14" y="28"/>
                  </a:lnTo>
                  <a:lnTo>
                    <a:pt x="14" y="1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2" y="4"/>
                  </a:lnTo>
                  <a:lnTo>
                    <a:pt x="24" y="14"/>
                  </a:lnTo>
                  <a:lnTo>
                    <a:pt x="40" y="22"/>
                  </a:lnTo>
                  <a:lnTo>
                    <a:pt x="46" y="24"/>
                  </a:lnTo>
                  <a:lnTo>
                    <a:pt x="54" y="26"/>
                  </a:lnTo>
                  <a:lnTo>
                    <a:pt x="60" y="26"/>
                  </a:lnTo>
                  <a:lnTo>
                    <a:pt x="66" y="24"/>
                  </a:lnTo>
                  <a:lnTo>
                    <a:pt x="74" y="20"/>
                  </a:lnTo>
                  <a:lnTo>
                    <a:pt x="74" y="30"/>
                  </a:lnTo>
                  <a:lnTo>
                    <a:pt x="74" y="34"/>
                  </a:lnTo>
                  <a:lnTo>
                    <a:pt x="76" y="36"/>
                  </a:lnTo>
                  <a:lnTo>
                    <a:pt x="82" y="42"/>
                  </a:lnTo>
                  <a:lnTo>
                    <a:pt x="78" y="44"/>
                  </a:lnTo>
                  <a:lnTo>
                    <a:pt x="72" y="44"/>
                  </a:lnTo>
                  <a:lnTo>
                    <a:pt x="60" y="46"/>
                  </a:lnTo>
                  <a:lnTo>
                    <a:pt x="60" y="62"/>
                  </a:lnTo>
                  <a:lnTo>
                    <a:pt x="52" y="60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2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245"/>
            <p:cNvSpPr>
              <a:spLocks/>
            </p:cNvSpPr>
            <p:nvPr/>
          </p:nvSpPr>
          <p:spPr bwMode="auto">
            <a:xfrm>
              <a:off x="7544810" y="3371615"/>
              <a:ext cx="199488" cy="233630"/>
            </a:xfrm>
            <a:custGeom>
              <a:avLst/>
              <a:gdLst>
                <a:gd name="T0" fmla="*/ 2147483647 w 136"/>
                <a:gd name="T1" fmla="*/ 2147483647 h 148"/>
                <a:gd name="T2" fmla="*/ 2147483647 w 136"/>
                <a:gd name="T3" fmla="*/ 0 h 148"/>
                <a:gd name="T4" fmla="*/ 2147483647 w 136"/>
                <a:gd name="T5" fmla="*/ 2147483647 h 148"/>
                <a:gd name="T6" fmla="*/ 2147483647 w 136"/>
                <a:gd name="T7" fmla="*/ 2147483647 h 148"/>
                <a:gd name="T8" fmla="*/ 2147483647 w 136"/>
                <a:gd name="T9" fmla="*/ 2147483647 h 148"/>
                <a:gd name="T10" fmla="*/ 2147483647 w 136"/>
                <a:gd name="T11" fmla="*/ 2147483647 h 148"/>
                <a:gd name="T12" fmla="*/ 2147483647 w 136"/>
                <a:gd name="T13" fmla="*/ 2147483647 h 148"/>
                <a:gd name="T14" fmla="*/ 2147483647 w 136"/>
                <a:gd name="T15" fmla="*/ 2147483647 h 148"/>
                <a:gd name="T16" fmla="*/ 2147483647 w 136"/>
                <a:gd name="T17" fmla="*/ 2147483647 h 148"/>
                <a:gd name="T18" fmla="*/ 2147483647 w 136"/>
                <a:gd name="T19" fmla="*/ 2147483647 h 148"/>
                <a:gd name="T20" fmla="*/ 2147483647 w 136"/>
                <a:gd name="T21" fmla="*/ 2147483647 h 148"/>
                <a:gd name="T22" fmla="*/ 2147483647 w 136"/>
                <a:gd name="T23" fmla="*/ 2147483647 h 148"/>
                <a:gd name="T24" fmla="*/ 2147483647 w 136"/>
                <a:gd name="T25" fmla="*/ 2147483647 h 148"/>
                <a:gd name="T26" fmla="*/ 2147483647 w 136"/>
                <a:gd name="T27" fmla="*/ 2147483647 h 148"/>
                <a:gd name="T28" fmla="*/ 2147483647 w 136"/>
                <a:gd name="T29" fmla="*/ 2147483647 h 148"/>
                <a:gd name="T30" fmla="*/ 2147483647 w 136"/>
                <a:gd name="T31" fmla="*/ 2147483647 h 148"/>
                <a:gd name="T32" fmla="*/ 2147483647 w 136"/>
                <a:gd name="T33" fmla="*/ 2147483647 h 148"/>
                <a:gd name="T34" fmla="*/ 2147483647 w 136"/>
                <a:gd name="T35" fmla="*/ 2147483647 h 148"/>
                <a:gd name="T36" fmla="*/ 2147483647 w 136"/>
                <a:gd name="T37" fmla="*/ 2147483647 h 148"/>
                <a:gd name="T38" fmla="*/ 2147483647 w 136"/>
                <a:gd name="T39" fmla="*/ 2147483647 h 148"/>
                <a:gd name="T40" fmla="*/ 2147483647 w 136"/>
                <a:gd name="T41" fmla="*/ 2147483647 h 148"/>
                <a:gd name="T42" fmla="*/ 2147483647 w 136"/>
                <a:gd name="T43" fmla="*/ 2147483647 h 148"/>
                <a:gd name="T44" fmla="*/ 2147483647 w 136"/>
                <a:gd name="T45" fmla="*/ 2147483647 h 148"/>
                <a:gd name="T46" fmla="*/ 2147483647 w 136"/>
                <a:gd name="T47" fmla="*/ 2147483647 h 148"/>
                <a:gd name="T48" fmla="*/ 0 w 136"/>
                <a:gd name="T49" fmla="*/ 2147483647 h 148"/>
                <a:gd name="T50" fmla="*/ 2147483647 w 136"/>
                <a:gd name="T51" fmla="*/ 2147483647 h 148"/>
                <a:gd name="T52" fmla="*/ 2147483647 w 136"/>
                <a:gd name="T53" fmla="*/ 2147483647 h 148"/>
                <a:gd name="T54" fmla="*/ 2147483647 w 136"/>
                <a:gd name="T55" fmla="*/ 2147483647 h 148"/>
                <a:gd name="T56" fmla="*/ 2147483647 w 136"/>
                <a:gd name="T57" fmla="*/ 2147483647 h 148"/>
                <a:gd name="T58" fmla="*/ 2147483647 w 136"/>
                <a:gd name="T59" fmla="*/ 2147483647 h 148"/>
                <a:gd name="T60" fmla="*/ 2147483647 w 136"/>
                <a:gd name="T61" fmla="*/ 2147483647 h 148"/>
                <a:gd name="T62" fmla="*/ 2147483647 w 136"/>
                <a:gd name="T63" fmla="*/ 2147483647 h 148"/>
                <a:gd name="T64" fmla="*/ 2147483647 w 136"/>
                <a:gd name="T65" fmla="*/ 2147483647 h 148"/>
                <a:gd name="T66" fmla="*/ 2147483647 w 136"/>
                <a:gd name="T67" fmla="*/ 2147483647 h 148"/>
                <a:gd name="T68" fmla="*/ 2147483647 w 136"/>
                <a:gd name="T69" fmla="*/ 2147483647 h 148"/>
                <a:gd name="T70" fmla="*/ 2147483647 w 136"/>
                <a:gd name="T71" fmla="*/ 2147483647 h 148"/>
                <a:gd name="T72" fmla="*/ 2147483647 w 136"/>
                <a:gd name="T73" fmla="*/ 2147483647 h 148"/>
                <a:gd name="T74" fmla="*/ 2147483647 w 136"/>
                <a:gd name="T75" fmla="*/ 2147483647 h 148"/>
                <a:gd name="T76" fmla="*/ 2147483647 w 136"/>
                <a:gd name="T77" fmla="*/ 2147483647 h 148"/>
                <a:gd name="T78" fmla="*/ 2147483647 w 136"/>
                <a:gd name="T79" fmla="*/ 2147483647 h 148"/>
                <a:gd name="T80" fmla="*/ 2147483647 w 136"/>
                <a:gd name="T81" fmla="*/ 2147483647 h 148"/>
                <a:gd name="T82" fmla="*/ 2147483647 w 136"/>
                <a:gd name="T83" fmla="*/ 2147483647 h 148"/>
                <a:gd name="T84" fmla="*/ 2147483647 w 136"/>
                <a:gd name="T85" fmla="*/ 2147483647 h 148"/>
                <a:gd name="T86" fmla="*/ 2147483647 w 136"/>
                <a:gd name="T87" fmla="*/ 2147483647 h 148"/>
                <a:gd name="T88" fmla="*/ 2147483647 w 136"/>
                <a:gd name="T89" fmla="*/ 2147483647 h 14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6"/>
                <a:gd name="T136" fmla="*/ 0 h 148"/>
                <a:gd name="T137" fmla="*/ 136 w 136"/>
                <a:gd name="T138" fmla="*/ 148 h 14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6" h="148">
                  <a:moveTo>
                    <a:pt x="76" y="12"/>
                  </a:moveTo>
                  <a:lnTo>
                    <a:pt x="78" y="6"/>
                  </a:lnTo>
                  <a:lnTo>
                    <a:pt x="80" y="4"/>
                  </a:lnTo>
                  <a:lnTo>
                    <a:pt x="86" y="0"/>
                  </a:lnTo>
                  <a:lnTo>
                    <a:pt x="98" y="10"/>
                  </a:lnTo>
                  <a:lnTo>
                    <a:pt x="110" y="24"/>
                  </a:lnTo>
                  <a:lnTo>
                    <a:pt x="116" y="30"/>
                  </a:lnTo>
                  <a:lnTo>
                    <a:pt x="118" y="38"/>
                  </a:lnTo>
                  <a:lnTo>
                    <a:pt x="122" y="46"/>
                  </a:lnTo>
                  <a:lnTo>
                    <a:pt x="122" y="52"/>
                  </a:lnTo>
                  <a:lnTo>
                    <a:pt x="120" y="56"/>
                  </a:lnTo>
                  <a:lnTo>
                    <a:pt x="118" y="60"/>
                  </a:lnTo>
                  <a:lnTo>
                    <a:pt x="126" y="78"/>
                  </a:lnTo>
                  <a:lnTo>
                    <a:pt x="136" y="102"/>
                  </a:lnTo>
                  <a:lnTo>
                    <a:pt x="134" y="110"/>
                  </a:lnTo>
                  <a:lnTo>
                    <a:pt x="132" y="114"/>
                  </a:lnTo>
                  <a:lnTo>
                    <a:pt x="130" y="114"/>
                  </a:lnTo>
                  <a:lnTo>
                    <a:pt x="126" y="114"/>
                  </a:lnTo>
                  <a:lnTo>
                    <a:pt x="126" y="110"/>
                  </a:lnTo>
                  <a:lnTo>
                    <a:pt x="130" y="106"/>
                  </a:lnTo>
                  <a:lnTo>
                    <a:pt x="122" y="108"/>
                  </a:lnTo>
                  <a:lnTo>
                    <a:pt x="118" y="110"/>
                  </a:lnTo>
                  <a:lnTo>
                    <a:pt x="116" y="120"/>
                  </a:lnTo>
                  <a:lnTo>
                    <a:pt x="116" y="116"/>
                  </a:lnTo>
                  <a:lnTo>
                    <a:pt x="114" y="114"/>
                  </a:lnTo>
                  <a:lnTo>
                    <a:pt x="108" y="120"/>
                  </a:lnTo>
                  <a:lnTo>
                    <a:pt x="104" y="122"/>
                  </a:lnTo>
                  <a:lnTo>
                    <a:pt x="100" y="122"/>
                  </a:lnTo>
                  <a:lnTo>
                    <a:pt x="92" y="122"/>
                  </a:lnTo>
                  <a:lnTo>
                    <a:pt x="88" y="120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22"/>
                  </a:lnTo>
                  <a:lnTo>
                    <a:pt x="86" y="128"/>
                  </a:lnTo>
                  <a:lnTo>
                    <a:pt x="90" y="132"/>
                  </a:lnTo>
                  <a:lnTo>
                    <a:pt x="86" y="138"/>
                  </a:lnTo>
                  <a:lnTo>
                    <a:pt x="82" y="148"/>
                  </a:lnTo>
                  <a:lnTo>
                    <a:pt x="74" y="144"/>
                  </a:lnTo>
                  <a:lnTo>
                    <a:pt x="70" y="138"/>
                  </a:lnTo>
                  <a:lnTo>
                    <a:pt x="66" y="132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46" y="124"/>
                  </a:lnTo>
                  <a:lnTo>
                    <a:pt x="38" y="126"/>
                  </a:lnTo>
                  <a:lnTo>
                    <a:pt x="30" y="130"/>
                  </a:lnTo>
                  <a:lnTo>
                    <a:pt x="20" y="130"/>
                  </a:lnTo>
                  <a:lnTo>
                    <a:pt x="20" y="136"/>
                  </a:lnTo>
                  <a:lnTo>
                    <a:pt x="8" y="134"/>
                  </a:lnTo>
                  <a:lnTo>
                    <a:pt x="2" y="134"/>
                  </a:lnTo>
                  <a:lnTo>
                    <a:pt x="0" y="132"/>
                  </a:lnTo>
                  <a:lnTo>
                    <a:pt x="0" y="128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4" y="106"/>
                  </a:lnTo>
                  <a:lnTo>
                    <a:pt x="28" y="106"/>
                  </a:lnTo>
                  <a:lnTo>
                    <a:pt x="34" y="106"/>
                  </a:lnTo>
                  <a:lnTo>
                    <a:pt x="36" y="104"/>
                  </a:lnTo>
                  <a:lnTo>
                    <a:pt x="42" y="102"/>
                  </a:lnTo>
                  <a:lnTo>
                    <a:pt x="46" y="102"/>
                  </a:lnTo>
                  <a:lnTo>
                    <a:pt x="52" y="102"/>
                  </a:lnTo>
                  <a:lnTo>
                    <a:pt x="54" y="104"/>
                  </a:lnTo>
                  <a:lnTo>
                    <a:pt x="60" y="108"/>
                  </a:lnTo>
                  <a:lnTo>
                    <a:pt x="62" y="106"/>
                  </a:lnTo>
                  <a:lnTo>
                    <a:pt x="62" y="102"/>
                  </a:lnTo>
                  <a:lnTo>
                    <a:pt x="62" y="96"/>
                  </a:lnTo>
                  <a:lnTo>
                    <a:pt x="60" y="94"/>
                  </a:lnTo>
                  <a:lnTo>
                    <a:pt x="62" y="90"/>
                  </a:lnTo>
                  <a:lnTo>
                    <a:pt x="64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68" y="78"/>
                  </a:lnTo>
                  <a:lnTo>
                    <a:pt x="68" y="74"/>
                  </a:lnTo>
                  <a:lnTo>
                    <a:pt x="70" y="78"/>
                  </a:lnTo>
                  <a:lnTo>
                    <a:pt x="68" y="82"/>
                  </a:lnTo>
                  <a:lnTo>
                    <a:pt x="76" y="80"/>
                  </a:lnTo>
                  <a:lnTo>
                    <a:pt x="82" y="78"/>
                  </a:lnTo>
                  <a:lnTo>
                    <a:pt x="86" y="76"/>
                  </a:lnTo>
                  <a:lnTo>
                    <a:pt x="90" y="72"/>
                  </a:lnTo>
                  <a:lnTo>
                    <a:pt x="92" y="60"/>
                  </a:lnTo>
                  <a:lnTo>
                    <a:pt x="94" y="50"/>
                  </a:lnTo>
                  <a:lnTo>
                    <a:pt x="94" y="44"/>
                  </a:lnTo>
                  <a:lnTo>
                    <a:pt x="92" y="40"/>
                  </a:lnTo>
                  <a:lnTo>
                    <a:pt x="88" y="32"/>
                  </a:lnTo>
                  <a:lnTo>
                    <a:pt x="84" y="26"/>
                  </a:lnTo>
                  <a:lnTo>
                    <a:pt x="82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46"/>
            <p:cNvSpPr>
              <a:spLocks/>
            </p:cNvSpPr>
            <p:nvPr/>
          </p:nvSpPr>
          <p:spPr bwMode="auto">
            <a:xfrm>
              <a:off x="7590936" y="3578697"/>
              <a:ext cx="44971" cy="39823"/>
            </a:xfrm>
            <a:custGeom>
              <a:avLst/>
              <a:gdLst>
                <a:gd name="T0" fmla="*/ 2147483647 w 32"/>
                <a:gd name="T1" fmla="*/ 2147483647 h 26"/>
                <a:gd name="T2" fmla="*/ 2147483647 w 32"/>
                <a:gd name="T3" fmla="*/ 2147483647 h 26"/>
                <a:gd name="T4" fmla="*/ 2147483647 w 32"/>
                <a:gd name="T5" fmla="*/ 0 h 26"/>
                <a:gd name="T6" fmla="*/ 2147483647 w 32"/>
                <a:gd name="T7" fmla="*/ 0 h 26"/>
                <a:gd name="T8" fmla="*/ 2147483647 w 32"/>
                <a:gd name="T9" fmla="*/ 2147483647 h 26"/>
                <a:gd name="T10" fmla="*/ 2147483647 w 32"/>
                <a:gd name="T11" fmla="*/ 2147483647 h 26"/>
                <a:gd name="T12" fmla="*/ 2147483647 w 32"/>
                <a:gd name="T13" fmla="*/ 2147483647 h 26"/>
                <a:gd name="T14" fmla="*/ 2147483647 w 32"/>
                <a:gd name="T15" fmla="*/ 2147483647 h 26"/>
                <a:gd name="T16" fmla="*/ 2147483647 w 32"/>
                <a:gd name="T17" fmla="*/ 2147483647 h 26"/>
                <a:gd name="T18" fmla="*/ 2147483647 w 32"/>
                <a:gd name="T19" fmla="*/ 2147483647 h 26"/>
                <a:gd name="T20" fmla="*/ 2147483647 w 32"/>
                <a:gd name="T21" fmla="*/ 2147483647 h 26"/>
                <a:gd name="T22" fmla="*/ 2147483647 w 32"/>
                <a:gd name="T23" fmla="*/ 2147483647 h 26"/>
                <a:gd name="T24" fmla="*/ 2147483647 w 32"/>
                <a:gd name="T25" fmla="*/ 2147483647 h 26"/>
                <a:gd name="T26" fmla="*/ 2147483647 w 32"/>
                <a:gd name="T27" fmla="*/ 2147483647 h 26"/>
                <a:gd name="T28" fmla="*/ 0 w 32"/>
                <a:gd name="T29" fmla="*/ 2147483647 h 26"/>
                <a:gd name="T30" fmla="*/ 0 w 32"/>
                <a:gd name="T31" fmla="*/ 2147483647 h 26"/>
                <a:gd name="T32" fmla="*/ 2147483647 w 32"/>
                <a:gd name="T33" fmla="*/ 2147483647 h 26"/>
                <a:gd name="T34" fmla="*/ 2147483647 w 32"/>
                <a:gd name="T35" fmla="*/ 2147483647 h 26"/>
                <a:gd name="T36" fmla="*/ 2147483647 w 32"/>
                <a:gd name="T37" fmla="*/ 2147483647 h 26"/>
                <a:gd name="T38" fmla="*/ 2147483647 w 32"/>
                <a:gd name="T39" fmla="*/ 2147483647 h 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"/>
                <a:gd name="T61" fmla="*/ 0 h 26"/>
                <a:gd name="T62" fmla="*/ 32 w 32"/>
                <a:gd name="T63" fmla="*/ 26 h 2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" h="26">
                  <a:moveTo>
                    <a:pt x="14" y="4"/>
                  </a:moveTo>
                  <a:lnTo>
                    <a:pt x="16" y="4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2" y="8"/>
                  </a:lnTo>
                  <a:lnTo>
                    <a:pt x="30" y="12"/>
                  </a:lnTo>
                  <a:lnTo>
                    <a:pt x="24" y="14"/>
                  </a:lnTo>
                  <a:lnTo>
                    <a:pt x="14" y="16"/>
                  </a:lnTo>
                  <a:lnTo>
                    <a:pt x="14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8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47"/>
            <p:cNvSpPr>
              <a:spLocks/>
            </p:cNvSpPr>
            <p:nvPr/>
          </p:nvSpPr>
          <p:spPr bwMode="auto">
            <a:xfrm>
              <a:off x="7530973" y="3587988"/>
              <a:ext cx="59962" cy="79646"/>
            </a:xfrm>
            <a:custGeom>
              <a:avLst/>
              <a:gdLst>
                <a:gd name="T0" fmla="*/ 2147483647 w 40"/>
                <a:gd name="T1" fmla="*/ 2147483647 h 52"/>
                <a:gd name="T2" fmla="*/ 2147483647 w 40"/>
                <a:gd name="T3" fmla="*/ 2147483647 h 52"/>
                <a:gd name="T4" fmla="*/ 2147483647 w 40"/>
                <a:gd name="T5" fmla="*/ 2147483647 h 52"/>
                <a:gd name="T6" fmla="*/ 0 w 40"/>
                <a:gd name="T7" fmla="*/ 2147483647 h 52"/>
                <a:gd name="T8" fmla="*/ 2147483647 w 40"/>
                <a:gd name="T9" fmla="*/ 2147483647 h 52"/>
                <a:gd name="T10" fmla="*/ 2147483647 w 40"/>
                <a:gd name="T11" fmla="*/ 2147483647 h 52"/>
                <a:gd name="T12" fmla="*/ 2147483647 w 40"/>
                <a:gd name="T13" fmla="*/ 0 h 52"/>
                <a:gd name="T14" fmla="*/ 2147483647 w 40"/>
                <a:gd name="T15" fmla="*/ 2147483647 h 52"/>
                <a:gd name="T16" fmla="*/ 2147483647 w 40"/>
                <a:gd name="T17" fmla="*/ 2147483647 h 52"/>
                <a:gd name="T18" fmla="*/ 2147483647 w 40"/>
                <a:gd name="T19" fmla="*/ 2147483647 h 52"/>
                <a:gd name="T20" fmla="*/ 2147483647 w 40"/>
                <a:gd name="T21" fmla="*/ 2147483647 h 52"/>
                <a:gd name="T22" fmla="*/ 2147483647 w 40"/>
                <a:gd name="T23" fmla="*/ 2147483647 h 52"/>
                <a:gd name="T24" fmla="*/ 2147483647 w 40"/>
                <a:gd name="T25" fmla="*/ 2147483647 h 52"/>
                <a:gd name="T26" fmla="*/ 2147483647 w 40"/>
                <a:gd name="T27" fmla="*/ 2147483647 h 52"/>
                <a:gd name="T28" fmla="*/ 2147483647 w 40"/>
                <a:gd name="T29" fmla="*/ 2147483647 h 52"/>
                <a:gd name="T30" fmla="*/ 2147483647 w 40"/>
                <a:gd name="T31" fmla="*/ 2147483647 h 52"/>
                <a:gd name="T32" fmla="*/ 2147483647 w 40"/>
                <a:gd name="T33" fmla="*/ 2147483647 h 52"/>
                <a:gd name="T34" fmla="*/ 2147483647 w 40"/>
                <a:gd name="T35" fmla="*/ 2147483647 h 52"/>
                <a:gd name="T36" fmla="*/ 2147483647 w 40"/>
                <a:gd name="T37" fmla="*/ 2147483647 h 52"/>
                <a:gd name="T38" fmla="*/ 2147483647 w 40"/>
                <a:gd name="T39" fmla="*/ 2147483647 h 52"/>
                <a:gd name="T40" fmla="*/ 2147483647 w 40"/>
                <a:gd name="T41" fmla="*/ 2147483647 h 52"/>
                <a:gd name="T42" fmla="*/ 2147483647 w 40"/>
                <a:gd name="T43" fmla="*/ 2147483647 h 52"/>
                <a:gd name="T44" fmla="*/ 2147483647 w 40"/>
                <a:gd name="T45" fmla="*/ 2147483647 h 52"/>
                <a:gd name="T46" fmla="*/ 2147483647 w 40"/>
                <a:gd name="T47" fmla="*/ 2147483647 h 52"/>
                <a:gd name="T48" fmla="*/ 2147483647 w 40"/>
                <a:gd name="T49" fmla="*/ 2147483647 h 52"/>
                <a:gd name="T50" fmla="*/ 2147483647 w 40"/>
                <a:gd name="T51" fmla="*/ 2147483647 h 52"/>
                <a:gd name="T52" fmla="*/ 2147483647 w 40"/>
                <a:gd name="T53" fmla="*/ 2147483647 h 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0"/>
                <a:gd name="T82" fmla="*/ 0 h 52"/>
                <a:gd name="T83" fmla="*/ 40 w 40"/>
                <a:gd name="T84" fmla="*/ 52 h 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0" h="52">
                  <a:moveTo>
                    <a:pt x="12" y="24"/>
                  </a:move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4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6"/>
                  </a:lnTo>
                  <a:lnTo>
                    <a:pt x="40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6" y="32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2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2" y="50"/>
                  </a:lnTo>
                  <a:lnTo>
                    <a:pt x="24" y="46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48"/>
            <p:cNvSpPr>
              <a:spLocks/>
            </p:cNvSpPr>
            <p:nvPr/>
          </p:nvSpPr>
          <p:spPr bwMode="auto">
            <a:xfrm>
              <a:off x="7390294" y="3836220"/>
              <a:ext cx="35746" cy="90266"/>
            </a:xfrm>
            <a:custGeom>
              <a:avLst/>
              <a:gdLst>
                <a:gd name="T0" fmla="*/ 2147483647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2147483647 w 24"/>
                <a:gd name="T9" fmla="*/ 2147483647 h 56"/>
                <a:gd name="T10" fmla="*/ 2147483647 w 24"/>
                <a:gd name="T11" fmla="*/ 2147483647 h 56"/>
                <a:gd name="T12" fmla="*/ 0 w 24"/>
                <a:gd name="T13" fmla="*/ 2147483647 h 56"/>
                <a:gd name="T14" fmla="*/ 0 w 24"/>
                <a:gd name="T15" fmla="*/ 2147483647 h 56"/>
                <a:gd name="T16" fmla="*/ 2147483647 w 24"/>
                <a:gd name="T17" fmla="*/ 2147483647 h 56"/>
                <a:gd name="T18" fmla="*/ 2147483647 w 24"/>
                <a:gd name="T19" fmla="*/ 2147483647 h 56"/>
                <a:gd name="T20" fmla="*/ 2147483647 w 24"/>
                <a:gd name="T21" fmla="*/ 2147483647 h 56"/>
                <a:gd name="T22" fmla="*/ 2147483647 w 24"/>
                <a:gd name="T23" fmla="*/ 2147483647 h 56"/>
                <a:gd name="T24" fmla="*/ 2147483647 w 24"/>
                <a:gd name="T25" fmla="*/ 0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56"/>
                <a:gd name="T41" fmla="*/ 24 w 24"/>
                <a:gd name="T42" fmla="*/ 56 h 5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56">
                  <a:moveTo>
                    <a:pt x="24" y="0"/>
                  </a:moveTo>
                  <a:lnTo>
                    <a:pt x="24" y="12"/>
                  </a:lnTo>
                  <a:lnTo>
                    <a:pt x="22" y="32"/>
                  </a:lnTo>
                  <a:lnTo>
                    <a:pt x="16" y="56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49"/>
            <p:cNvSpPr>
              <a:spLocks/>
            </p:cNvSpPr>
            <p:nvPr/>
          </p:nvSpPr>
          <p:spPr bwMode="auto">
            <a:xfrm>
              <a:off x="7148141" y="3982239"/>
              <a:ext cx="48431" cy="54425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0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36"/>
                <a:gd name="T47" fmla="*/ 34 w 34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36">
                  <a:moveTo>
                    <a:pt x="18" y="36"/>
                  </a:moveTo>
                  <a:lnTo>
                    <a:pt x="12" y="34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34" y="10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22" y="34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50"/>
            <p:cNvSpPr>
              <a:spLocks/>
            </p:cNvSpPr>
            <p:nvPr/>
          </p:nvSpPr>
          <p:spPr bwMode="auto">
            <a:xfrm>
              <a:off x="6497788" y="4283567"/>
              <a:ext cx="54196" cy="114160"/>
            </a:xfrm>
            <a:custGeom>
              <a:avLst/>
              <a:gdLst>
                <a:gd name="T0" fmla="*/ 2147483647 w 36"/>
                <a:gd name="T1" fmla="*/ 2147483647 h 70"/>
                <a:gd name="T2" fmla="*/ 2147483647 w 36"/>
                <a:gd name="T3" fmla="*/ 2147483647 h 70"/>
                <a:gd name="T4" fmla="*/ 2147483647 w 36"/>
                <a:gd name="T5" fmla="*/ 2147483647 h 70"/>
                <a:gd name="T6" fmla="*/ 2147483647 w 36"/>
                <a:gd name="T7" fmla="*/ 2147483647 h 70"/>
                <a:gd name="T8" fmla="*/ 2147483647 w 36"/>
                <a:gd name="T9" fmla="*/ 2147483647 h 70"/>
                <a:gd name="T10" fmla="*/ 2147483647 w 36"/>
                <a:gd name="T11" fmla="*/ 2147483647 h 70"/>
                <a:gd name="T12" fmla="*/ 2147483647 w 36"/>
                <a:gd name="T13" fmla="*/ 2147483647 h 70"/>
                <a:gd name="T14" fmla="*/ 2147483647 w 36"/>
                <a:gd name="T15" fmla="*/ 2147483647 h 70"/>
                <a:gd name="T16" fmla="*/ 2147483647 w 36"/>
                <a:gd name="T17" fmla="*/ 2147483647 h 70"/>
                <a:gd name="T18" fmla="*/ 2147483647 w 36"/>
                <a:gd name="T19" fmla="*/ 2147483647 h 70"/>
                <a:gd name="T20" fmla="*/ 0 w 36"/>
                <a:gd name="T21" fmla="*/ 2147483647 h 70"/>
                <a:gd name="T22" fmla="*/ 2147483647 w 36"/>
                <a:gd name="T23" fmla="*/ 2147483647 h 70"/>
                <a:gd name="T24" fmla="*/ 2147483647 w 36"/>
                <a:gd name="T25" fmla="*/ 2147483647 h 70"/>
                <a:gd name="T26" fmla="*/ 2147483647 w 36"/>
                <a:gd name="T27" fmla="*/ 2147483647 h 70"/>
                <a:gd name="T28" fmla="*/ 2147483647 w 36"/>
                <a:gd name="T29" fmla="*/ 0 h 70"/>
                <a:gd name="T30" fmla="*/ 2147483647 w 36"/>
                <a:gd name="T31" fmla="*/ 2147483647 h 70"/>
                <a:gd name="T32" fmla="*/ 2147483647 w 36"/>
                <a:gd name="T33" fmla="*/ 2147483647 h 70"/>
                <a:gd name="T34" fmla="*/ 2147483647 w 36"/>
                <a:gd name="T35" fmla="*/ 2147483647 h 70"/>
                <a:gd name="T36" fmla="*/ 2147483647 w 36"/>
                <a:gd name="T37" fmla="*/ 2147483647 h 70"/>
                <a:gd name="T38" fmla="*/ 2147483647 w 36"/>
                <a:gd name="T39" fmla="*/ 2147483647 h 70"/>
                <a:gd name="T40" fmla="*/ 2147483647 w 36"/>
                <a:gd name="T41" fmla="*/ 2147483647 h 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"/>
                <a:gd name="T64" fmla="*/ 0 h 70"/>
                <a:gd name="T65" fmla="*/ 36 w 36"/>
                <a:gd name="T66" fmla="*/ 70 h 7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" h="70">
                  <a:moveTo>
                    <a:pt x="36" y="52"/>
                  </a:moveTo>
                  <a:lnTo>
                    <a:pt x="34" y="58"/>
                  </a:lnTo>
                  <a:lnTo>
                    <a:pt x="30" y="64"/>
                  </a:lnTo>
                  <a:lnTo>
                    <a:pt x="22" y="68"/>
                  </a:lnTo>
                  <a:lnTo>
                    <a:pt x="16" y="70"/>
                  </a:lnTo>
                  <a:lnTo>
                    <a:pt x="12" y="68"/>
                  </a:lnTo>
                  <a:lnTo>
                    <a:pt x="8" y="64"/>
                  </a:lnTo>
                  <a:lnTo>
                    <a:pt x="6" y="60"/>
                  </a:lnTo>
                  <a:lnTo>
                    <a:pt x="4" y="54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6" y="20"/>
                  </a:lnTo>
                  <a:lnTo>
                    <a:pt x="34" y="36"/>
                  </a:lnTo>
                  <a:lnTo>
                    <a:pt x="36" y="44"/>
                  </a:lnTo>
                  <a:lnTo>
                    <a:pt x="36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51"/>
            <p:cNvSpPr>
              <a:spLocks/>
            </p:cNvSpPr>
            <p:nvPr/>
          </p:nvSpPr>
          <p:spPr bwMode="auto">
            <a:xfrm>
              <a:off x="6975175" y="3889317"/>
              <a:ext cx="219091" cy="428763"/>
            </a:xfrm>
            <a:custGeom>
              <a:avLst/>
              <a:gdLst>
                <a:gd name="T0" fmla="*/ 2147483647 w 150"/>
                <a:gd name="T1" fmla="*/ 2147483647 h 270"/>
                <a:gd name="T2" fmla="*/ 2147483647 w 150"/>
                <a:gd name="T3" fmla="*/ 2147483647 h 270"/>
                <a:gd name="T4" fmla="*/ 2147483647 w 150"/>
                <a:gd name="T5" fmla="*/ 2147483647 h 270"/>
                <a:gd name="T6" fmla="*/ 2147483647 w 150"/>
                <a:gd name="T7" fmla="*/ 2147483647 h 270"/>
                <a:gd name="T8" fmla="*/ 2147483647 w 150"/>
                <a:gd name="T9" fmla="*/ 2147483647 h 270"/>
                <a:gd name="T10" fmla="*/ 2147483647 w 150"/>
                <a:gd name="T11" fmla="*/ 2147483647 h 270"/>
                <a:gd name="T12" fmla="*/ 2147483647 w 150"/>
                <a:gd name="T13" fmla="*/ 2147483647 h 270"/>
                <a:gd name="T14" fmla="*/ 2147483647 w 150"/>
                <a:gd name="T15" fmla="*/ 2147483647 h 270"/>
                <a:gd name="T16" fmla="*/ 2147483647 w 150"/>
                <a:gd name="T17" fmla="*/ 2147483647 h 270"/>
                <a:gd name="T18" fmla="*/ 2147483647 w 150"/>
                <a:gd name="T19" fmla="*/ 2147483647 h 270"/>
                <a:gd name="T20" fmla="*/ 2147483647 w 150"/>
                <a:gd name="T21" fmla="*/ 2147483647 h 270"/>
                <a:gd name="T22" fmla="*/ 2147483647 w 150"/>
                <a:gd name="T23" fmla="*/ 2147483647 h 270"/>
                <a:gd name="T24" fmla="*/ 2147483647 w 150"/>
                <a:gd name="T25" fmla="*/ 2147483647 h 270"/>
                <a:gd name="T26" fmla="*/ 2147483647 w 150"/>
                <a:gd name="T27" fmla="*/ 2147483647 h 270"/>
                <a:gd name="T28" fmla="*/ 2147483647 w 150"/>
                <a:gd name="T29" fmla="*/ 2147483647 h 270"/>
                <a:gd name="T30" fmla="*/ 2147483647 w 150"/>
                <a:gd name="T31" fmla="*/ 2147483647 h 270"/>
                <a:gd name="T32" fmla="*/ 2147483647 w 150"/>
                <a:gd name="T33" fmla="*/ 2147483647 h 270"/>
                <a:gd name="T34" fmla="*/ 2147483647 w 150"/>
                <a:gd name="T35" fmla="*/ 2147483647 h 270"/>
                <a:gd name="T36" fmla="*/ 0 w 150"/>
                <a:gd name="T37" fmla="*/ 2147483647 h 270"/>
                <a:gd name="T38" fmla="*/ 2147483647 w 150"/>
                <a:gd name="T39" fmla="*/ 2147483647 h 270"/>
                <a:gd name="T40" fmla="*/ 2147483647 w 150"/>
                <a:gd name="T41" fmla="*/ 2147483647 h 270"/>
                <a:gd name="T42" fmla="*/ 2147483647 w 150"/>
                <a:gd name="T43" fmla="*/ 2147483647 h 270"/>
                <a:gd name="T44" fmla="*/ 2147483647 w 150"/>
                <a:gd name="T45" fmla="*/ 2147483647 h 270"/>
                <a:gd name="T46" fmla="*/ 2147483647 w 150"/>
                <a:gd name="T47" fmla="*/ 2147483647 h 270"/>
                <a:gd name="T48" fmla="*/ 2147483647 w 150"/>
                <a:gd name="T49" fmla="*/ 2147483647 h 270"/>
                <a:gd name="T50" fmla="*/ 2147483647 w 150"/>
                <a:gd name="T51" fmla="*/ 2147483647 h 270"/>
                <a:gd name="T52" fmla="*/ 2147483647 w 150"/>
                <a:gd name="T53" fmla="*/ 2147483647 h 270"/>
                <a:gd name="T54" fmla="*/ 2147483647 w 150"/>
                <a:gd name="T55" fmla="*/ 2147483647 h 270"/>
                <a:gd name="T56" fmla="*/ 2147483647 w 150"/>
                <a:gd name="T57" fmla="*/ 2147483647 h 270"/>
                <a:gd name="T58" fmla="*/ 2147483647 w 150"/>
                <a:gd name="T59" fmla="*/ 2147483647 h 270"/>
                <a:gd name="T60" fmla="*/ 2147483647 w 150"/>
                <a:gd name="T61" fmla="*/ 2147483647 h 270"/>
                <a:gd name="T62" fmla="*/ 2147483647 w 150"/>
                <a:gd name="T63" fmla="*/ 2147483647 h 270"/>
                <a:gd name="T64" fmla="*/ 2147483647 w 150"/>
                <a:gd name="T65" fmla="*/ 2147483647 h 270"/>
                <a:gd name="T66" fmla="*/ 2147483647 w 150"/>
                <a:gd name="T67" fmla="*/ 2147483647 h 270"/>
                <a:gd name="T68" fmla="*/ 2147483647 w 150"/>
                <a:gd name="T69" fmla="*/ 2147483647 h 270"/>
                <a:gd name="T70" fmla="*/ 2147483647 w 150"/>
                <a:gd name="T71" fmla="*/ 2147483647 h 270"/>
                <a:gd name="T72" fmla="*/ 2147483647 w 150"/>
                <a:gd name="T73" fmla="*/ 2147483647 h 270"/>
                <a:gd name="T74" fmla="*/ 2147483647 w 150"/>
                <a:gd name="T75" fmla="*/ 2147483647 h 270"/>
                <a:gd name="T76" fmla="*/ 2147483647 w 150"/>
                <a:gd name="T77" fmla="*/ 2147483647 h 270"/>
                <a:gd name="T78" fmla="*/ 2147483647 w 150"/>
                <a:gd name="T79" fmla="*/ 2147483647 h 270"/>
                <a:gd name="T80" fmla="*/ 2147483647 w 150"/>
                <a:gd name="T81" fmla="*/ 2147483647 h 270"/>
                <a:gd name="T82" fmla="*/ 2147483647 w 150"/>
                <a:gd name="T83" fmla="*/ 2147483647 h 270"/>
                <a:gd name="T84" fmla="*/ 2147483647 w 150"/>
                <a:gd name="T85" fmla="*/ 2147483647 h 270"/>
                <a:gd name="T86" fmla="*/ 2147483647 w 150"/>
                <a:gd name="T87" fmla="*/ 2147483647 h 270"/>
                <a:gd name="T88" fmla="*/ 2147483647 w 150"/>
                <a:gd name="T89" fmla="*/ 2147483647 h 270"/>
                <a:gd name="T90" fmla="*/ 2147483647 w 150"/>
                <a:gd name="T91" fmla="*/ 2147483647 h 270"/>
                <a:gd name="T92" fmla="*/ 2147483647 w 150"/>
                <a:gd name="T93" fmla="*/ 2147483647 h 270"/>
                <a:gd name="T94" fmla="*/ 2147483647 w 150"/>
                <a:gd name="T95" fmla="*/ 2147483647 h 270"/>
                <a:gd name="T96" fmla="*/ 2147483647 w 150"/>
                <a:gd name="T97" fmla="*/ 2147483647 h 270"/>
                <a:gd name="T98" fmla="*/ 2147483647 w 150"/>
                <a:gd name="T99" fmla="*/ 214748364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0"/>
                <a:gd name="T151" fmla="*/ 0 h 270"/>
                <a:gd name="T152" fmla="*/ 150 w 150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0" h="270">
                  <a:moveTo>
                    <a:pt x="64" y="232"/>
                  </a:moveTo>
                  <a:lnTo>
                    <a:pt x="70" y="228"/>
                  </a:lnTo>
                  <a:lnTo>
                    <a:pt x="78" y="226"/>
                  </a:lnTo>
                  <a:lnTo>
                    <a:pt x="96" y="220"/>
                  </a:lnTo>
                  <a:lnTo>
                    <a:pt x="92" y="216"/>
                  </a:lnTo>
                  <a:lnTo>
                    <a:pt x="90" y="216"/>
                  </a:lnTo>
                  <a:lnTo>
                    <a:pt x="88" y="214"/>
                  </a:lnTo>
                  <a:lnTo>
                    <a:pt x="112" y="200"/>
                  </a:lnTo>
                  <a:lnTo>
                    <a:pt x="114" y="198"/>
                  </a:lnTo>
                  <a:lnTo>
                    <a:pt x="116" y="194"/>
                  </a:lnTo>
                  <a:lnTo>
                    <a:pt x="114" y="190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2" y="160"/>
                  </a:lnTo>
                  <a:lnTo>
                    <a:pt x="106" y="146"/>
                  </a:lnTo>
                  <a:lnTo>
                    <a:pt x="100" y="136"/>
                  </a:lnTo>
                  <a:lnTo>
                    <a:pt x="86" y="118"/>
                  </a:lnTo>
                  <a:lnTo>
                    <a:pt x="82" y="112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8" y="102"/>
                  </a:lnTo>
                  <a:lnTo>
                    <a:pt x="66" y="96"/>
                  </a:lnTo>
                  <a:lnTo>
                    <a:pt x="60" y="92"/>
                  </a:lnTo>
                  <a:lnTo>
                    <a:pt x="52" y="86"/>
                  </a:lnTo>
                  <a:lnTo>
                    <a:pt x="42" y="78"/>
                  </a:lnTo>
                  <a:lnTo>
                    <a:pt x="34" y="70"/>
                  </a:lnTo>
                  <a:lnTo>
                    <a:pt x="32" y="64"/>
                  </a:lnTo>
                  <a:lnTo>
                    <a:pt x="30" y="60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8"/>
                  </a:lnTo>
                  <a:lnTo>
                    <a:pt x="26" y="44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70" y="6"/>
                  </a:lnTo>
                  <a:lnTo>
                    <a:pt x="72" y="12"/>
                  </a:lnTo>
                  <a:lnTo>
                    <a:pt x="74" y="16"/>
                  </a:lnTo>
                  <a:lnTo>
                    <a:pt x="82" y="24"/>
                  </a:lnTo>
                  <a:lnTo>
                    <a:pt x="90" y="28"/>
                  </a:lnTo>
                  <a:lnTo>
                    <a:pt x="98" y="30"/>
                  </a:lnTo>
                  <a:lnTo>
                    <a:pt x="96" y="36"/>
                  </a:lnTo>
                  <a:lnTo>
                    <a:pt x="94" y="42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2" y="48"/>
                  </a:lnTo>
                  <a:lnTo>
                    <a:pt x="80" y="52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70" y="70"/>
                  </a:lnTo>
                  <a:lnTo>
                    <a:pt x="72" y="84"/>
                  </a:lnTo>
                  <a:lnTo>
                    <a:pt x="76" y="88"/>
                  </a:lnTo>
                  <a:lnTo>
                    <a:pt x="78" y="92"/>
                  </a:lnTo>
                  <a:lnTo>
                    <a:pt x="86" y="96"/>
                  </a:lnTo>
                  <a:lnTo>
                    <a:pt x="98" y="110"/>
                  </a:lnTo>
                  <a:lnTo>
                    <a:pt x="110" y="124"/>
                  </a:lnTo>
                  <a:lnTo>
                    <a:pt x="122" y="136"/>
                  </a:lnTo>
                  <a:lnTo>
                    <a:pt x="138" y="148"/>
                  </a:lnTo>
                  <a:lnTo>
                    <a:pt x="138" y="156"/>
                  </a:lnTo>
                  <a:lnTo>
                    <a:pt x="142" y="170"/>
                  </a:lnTo>
                  <a:lnTo>
                    <a:pt x="150" y="192"/>
                  </a:lnTo>
                  <a:lnTo>
                    <a:pt x="146" y="198"/>
                  </a:lnTo>
                  <a:lnTo>
                    <a:pt x="146" y="204"/>
                  </a:lnTo>
                  <a:lnTo>
                    <a:pt x="146" y="210"/>
                  </a:lnTo>
                  <a:lnTo>
                    <a:pt x="144" y="214"/>
                  </a:lnTo>
                  <a:lnTo>
                    <a:pt x="138" y="220"/>
                  </a:lnTo>
                  <a:lnTo>
                    <a:pt x="128" y="228"/>
                  </a:lnTo>
                  <a:lnTo>
                    <a:pt x="120" y="232"/>
                  </a:lnTo>
                  <a:lnTo>
                    <a:pt x="112" y="234"/>
                  </a:lnTo>
                  <a:lnTo>
                    <a:pt x="104" y="242"/>
                  </a:lnTo>
                  <a:lnTo>
                    <a:pt x="98" y="254"/>
                  </a:lnTo>
                  <a:lnTo>
                    <a:pt x="88" y="266"/>
                  </a:lnTo>
                  <a:lnTo>
                    <a:pt x="84" y="270"/>
                  </a:lnTo>
                  <a:lnTo>
                    <a:pt x="78" y="270"/>
                  </a:lnTo>
                  <a:lnTo>
                    <a:pt x="76" y="270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4" y="252"/>
                  </a:lnTo>
                  <a:lnTo>
                    <a:pt x="76" y="246"/>
                  </a:lnTo>
                  <a:lnTo>
                    <a:pt x="76" y="242"/>
                  </a:lnTo>
                  <a:lnTo>
                    <a:pt x="74" y="236"/>
                  </a:lnTo>
                  <a:lnTo>
                    <a:pt x="70" y="236"/>
                  </a:lnTo>
                  <a:lnTo>
                    <a:pt x="66" y="234"/>
                  </a:lnTo>
                  <a:lnTo>
                    <a:pt x="62" y="234"/>
                  </a:lnTo>
                  <a:lnTo>
                    <a:pt x="60" y="234"/>
                  </a:lnTo>
                  <a:lnTo>
                    <a:pt x="6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52"/>
            <p:cNvSpPr>
              <a:spLocks/>
            </p:cNvSpPr>
            <p:nvPr/>
          </p:nvSpPr>
          <p:spPr bwMode="auto">
            <a:xfrm>
              <a:off x="7018993" y="4142859"/>
              <a:ext cx="126842" cy="120797"/>
            </a:xfrm>
            <a:custGeom>
              <a:avLst/>
              <a:gdLst>
                <a:gd name="T0" fmla="*/ 2147483647 w 86"/>
                <a:gd name="T1" fmla="*/ 0 h 76"/>
                <a:gd name="T2" fmla="*/ 2147483647 w 86"/>
                <a:gd name="T3" fmla="*/ 0 h 76"/>
                <a:gd name="T4" fmla="*/ 2147483647 w 86"/>
                <a:gd name="T5" fmla="*/ 2147483647 h 76"/>
                <a:gd name="T6" fmla="*/ 2147483647 w 86"/>
                <a:gd name="T7" fmla="*/ 0 h 76"/>
                <a:gd name="T8" fmla="*/ 2147483647 w 86"/>
                <a:gd name="T9" fmla="*/ 0 h 76"/>
                <a:gd name="T10" fmla="*/ 2147483647 w 86"/>
                <a:gd name="T11" fmla="*/ 0 h 76"/>
                <a:gd name="T12" fmla="*/ 2147483647 w 86"/>
                <a:gd name="T13" fmla="*/ 2147483647 h 76"/>
                <a:gd name="T14" fmla="*/ 2147483647 w 86"/>
                <a:gd name="T15" fmla="*/ 2147483647 h 76"/>
                <a:gd name="T16" fmla="*/ 2147483647 w 86"/>
                <a:gd name="T17" fmla="*/ 2147483647 h 76"/>
                <a:gd name="T18" fmla="*/ 2147483647 w 86"/>
                <a:gd name="T19" fmla="*/ 2147483647 h 76"/>
                <a:gd name="T20" fmla="*/ 2147483647 w 86"/>
                <a:gd name="T21" fmla="*/ 2147483647 h 76"/>
                <a:gd name="T22" fmla="*/ 2147483647 w 86"/>
                <a:gd name="T23" fmla="*/ 2147483647 h 76"/>
                <a:gd name="T24" fmla="*/ 2147483647 w 86"/>
                <a:gd name="T25" fmla="*/ 2147483647 h 76"/>
                <a:gd name="T26" fmla="*/ 2147483647 w 86"/>
                <a:gd name="T27" fmla="*/ 2147483647 h 76"/>
                <a:gd name="T28" fmla="*/ 2147483647 w 86"/>
                <a:gd name="T29" fmla="*/ 2147483647 h 76"/>
                <a:gd name="T30" fmla="*/ 2147483647 w 86"/>
                <a:gd name="T31" fmla="*/ 2147483647 h 76"/>
                <a:gd name="T32" fmla="*/ 2147483647 w 86"/>
                <a:gd name="T33" fmla="*/ 2147483647 h 76"/>
                <a:gd name="T34" fmla="*/ 0 w 86"/>
                <a:gd name="T35" fmla="*/ 2147483647 h 76"/>
                <a:gd name="T36" fmla="*/ 2147483647 w 86"/>
                <a:gd name="T37" fmla="*/ 2147483647 h 76"/>
                <a:gd name="T38" fmla="*/ 2147483647 w 86"/>
                <a:gd name="T39" fmla="*/ 2147483647 h 76"/>
                <a:gd name="T40" fmla="*/ 2147483647 w 86"/>
                <a:gd name="T41" fmla="*/ 2147483647 h 76"/>
                <a:gd name="T42" fmla="*/ 2147483647 w 86"/>
                <a:gd name="T43" fmla="*/ 2147483647 h 76"/>
                <a:gd name="T44" fmla="*/ 2147483647 w 86"/>
                <a:gd name="T45" fmla="*/ 2147483647 h 76"/>
                <a:gd name="T46" fmla="*/ 2147483647 w 86"/>
                <a:gd name="T47" fmla="*/ 2147483647 h 76"/>
                <a:gd name="T48" fmla="*/ 2147483647 w 86"/>
                <a:gd name="T49" fmla="*/ 2147483647 h 76"/>
                <a:gd name="T50" fmla="*/ 2147483647 w 86"/>
                <a:gd name="T51" fmla="*/ 2147483647 h 76"/>
                <a:gd name="T52" fmla="*/ 2147483647 w 86"/>
                <a:gd name="T53" fmla="*/ 2147483647 h 76"/>
                <a:gd name="T54" fmla="*/ 2147483647 w 86"/>
                <a:gd name="T55" fmla="*/ 2147483647 h 76"/>
                <a:gd name="T56" fmla="*/ 2147483647 w 86"/>
                <a:gd name="T57" fmla="*/ 2147483647 h 76"/>
                <a:gd name="T58" fmla="*/ 2147483647 w 86"/>
                <a:gd name="T59" fmla="*/ 2147483647 h 76"/>
                <a:gd name="T60" fmla="*/ 2147483647 w 86"/>
                <a:gd name="T61" fmla="*/ 2147483647 h 76"/>
                <a:gd name="T62" fmla="*/ 2147483647 w 86"/>
                <a:gd name="T63" fmla="*/ 2147483647 h 76"/>
                <a:gd name="T64" fmla="*/ 2147483647 w 86"/>
                <a:gd name="T65" fmla="*/ 2147483647 h 76"/>
                <a:gd name="T66" fmla="*/ 2147483647 w 86"/>
                <a:gd name="T67" fmla="*/ 2147483647 h 76"/>
                <a:gd name="T68" fmla="*/ 2147483647 w 86"/>
                <a:gd name="T69" fmla="*/ 2147483647 h 76"/>
                <a:gd name="T70" fmla="*/ 2147483647 w 86"/>
                <a:gd name="T71" fmla="*/ 2147483647 h 76"/>
                <a:gd name="T72" fmla="*/ 2147483647 w 86"/>
                <a:gd name="T73" fmla="*/ 2147483647 h 76"/>
                <a:gd name="T74" fmla="*/ 2147483647 w 86"/>
                <a:gd name="T75" fmla="*/ 2147483647 h 76"/>
                <a:gd name="T76" fmla="*/ 2147483647 w 86"/>
                <a:gd name="T77" fmla="*/ 2147483647 h 76"/>
                <a:gd name="T78" fmla="*/ 2147483647 w 86"/>
                <a:gd name="T79" fmla="*/ 2147483647 h 76"/>
                <a:gd name="T80" fmla="*/ 2147483647 w 86"/>
                <a:gd name="T81" fmla="*/ 2147483647 h 76"/>
                <a:gd name="T82" fmla="*/ 2147483647 w 86"/>
                <a:gd name="T83" fmla="*/ 2147483647 h 76"/>
                <a:gd name="T84" fmla="*/ 2147483647 w 86"/>
                <a:gd name="T85" fmla="*/ 2147483647 h 76"/>
                <a:gd name="T86" fmla="*/ 2147483647 w 86"/>
                <a:gd name="T87" fmla="*/ 2147483647 h 76"/>
                <a:gd name="T88" fmla="*/ 2147483647 w 86"/>
                <a:gd name="T89" fmla="*/ 0 h 76"/>
                <a:gd name="T90" fmla="*/ 2147483647 w 86"/>
                <a:gd name="T91" fmla="*/ 0 h 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76"/>
                <a:gd name="T140" fmla="*/ 86 w 86"/>
                <a:gd name="T141" fmla="*/ 76 h 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76">
                  <a:moveTo>
                    <a:pt x="80" y="0"/>
                  </a:moveTo>
                  <a:lnTo>
                    <a:pt x="78" y="0"/>
                  </a:lnTo>
                  <a:lnTo>
                    <a:pt x="74" y="2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60" y="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0" y="2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8" y="46"/>
                  </a:lnTo>
                  <a:lnTo>
                    <a:pt x="10" y="52"/>
                  </a:lnTo>
                  <a:lnTo>
                    <a:pt x="10" y="54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8" y="66"/>
                  </a:lnTo>
                  <a:lnTo>
                    <a:pt x="24" y="66"/>
                  </a:lnTo>
                  <a:lnTo>
                    <a:pt x="24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8" y="66"/>
                  </a:lnTo>
                  <a:lnTo>
                    <a:pt x="66" y="60"/>
                  </a:lnTo>
                  <a:lnTo>
                    <a:pt x="62" y="56"/>
                  </a:lnTo>
                  <a:lnTo>
                    <a:pt x="60" y="56"/>
                  </a:lnTo>
                  <a:lnTo>
                    <a:pt x="58" y="54"/>
                  </a:lnTo>
                  <a:lnTo>
                    <a:pt x="82" y="40"/>
                  </a:lnTo>
                  <a:lnTo>
                    <a:pt x="84" y="38"/>
                  </a:lnTo>
                  <a:lnTo>
                    <a:pt x="86" y="34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2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53"/>
            <p:cNvSpPr>
              <a:spLocks/>
            </p:cNvSpPr>
            <p:nvPr/>
          </p:nvSpPr>
          <p:spPr bwMode="auto">
            <a:xfrm>
              <a:off x="6934816" y="3913211"/>
              <a:ext cx="204100" cy="246904"/>
            </a:xfrm>
            <a:custGeom>
              <a:avLst/>
              <a:gdLst>
                <a:gd name="T0" fmla="*/ 2147483647 w 140"/>
                <a:gd name="T1" fmla="*/ 2147483647 h 156"/>
                <a:gd name="T2" fmla="*/ 2147483647 w 140"/>
                <a:gd name="T3" fmla="*/ 2147483647 h 156"/>
                <a:gd name="T4" fmla="*/ 2147483647 w 140"/>
                <a:gd name="T5" fmla="*/ 2147483647 h 156"/>
                <a:gd name="T6" fmla="*/ 2147483647 w 140"/>
                <a:gd name="T7" fmla="*/ 2147483647 h 156"/>
                <a:gd name="T8" fmla="*/ 2147483647 w 140"/>
                <a:gd name="T9" fmla="*/ 2147483647 h 156"/>
                <a:gd name="T10" fmla="*/ 2147483647 w 140"/>
                <a:gd name="T11" fmla="*/ 2147483647 h 156"/>
                <a:gd name="T12" fmla="*/ 2147483647 w 140"/>
                <a:gd name="T13" fmla="*/ 2147483647 h 156"/>
                <a:gd name="T14" fmla="*/ 2147483647 w 140"/>
                <a:gd name="T15" fmla="*/ 2147483647 h 156"/>
                <a:gd name="T16" fmla="*/ 2147483647 w 140"/>
                <a:gd name="T17" fmla="*/ 2147483647 h 156"/>
                <a:gd name="T18" fmla="*/ 2147483647 w 140"/>
                <a:gd name="T19" fmla="*/ 2147483647 h 156"/>
                <a:gd name="T20" fmla="*/ 2147483647 w 140"/>
                <a:gd name="T21" fmla="*/ 2147483647 h 156"/>
                <a:gd name="T22" fmla="*/ 2147483647 w 140"/>
                <a:gd name="T23" fmla="*/ 2147483647 h 156"/>
                <a:gd name="T24" fmla="*/ 2147483647 w 140"/>
                <a:gd name="T25" fmla="*/ 2147483647 h 156"/>
                <a:gd name="T26" fmla="*/ 2147483647 w 140"/>
                <a:gd name="T27" fmla="*/ 2147483647 h 156"/>
                <a:gd name="T28" fmla="*/ 2147483647 w 140"/>
                <a:gd name="T29" fmla="*/ 2147483647 h 156"/>
                <a:gd name="T30" fmla="*/ 2147483647 w 140"/>
                <a:gd name="T31" fmla="*/ 2147483647 h 156"/>
                <a:gd name="T32" fmla="*/ 0 w 140"/>
                <a:gd name="T33" fmla="*/ 2147483647 h 156"/>
                <a:gd name="T34" fmla="*/ 2147483647 w 140"/>
                <a:gd name="T35" fmla="*/ 2147483647 h 156"/>
                <a:gd name="T36" fmla="*/ 2147483647 w 140"/>
                <a:gd name="T37" fmla="*/ 2147483647 h 156"/>
                <a:gd name="T38" fmla="*/ 2147483647 w 140"/>
                <a:gd name="T39" fmla="*/ 2147483647 h 156"/>
                <a:gd name="T40" fmla="*/ 2147483647 w 140"/>
                <a:gd name="T41" fmla="*/ 2147483647 h 156"/>
                <a:gd name="T42" fmla="*/ 2147483647 w 140"/>
                <a:gd name="T43" fmla="*/ 2147483647 h 156"/>
                <a:gd name="T44" fmla="*/ 2147483647 w 140"/>
                <a:gd name="T45" fmla="*/ 2147483647 h 156"/>
                <a:gd name="T46" fmla="*/ 2147483647 w 140"/>
                <a:gd name="T47" fmla="*/ 2147483647 h 156"/>
                <a:gd name="T48" fmla="*/ 2147483647 w 140"/>
                <a:gd name="T49" fmla="*/ 2147483647 h 156"/>
                <a:gd name="T50" fmla="*/ 2147483647 w 140"/>
                <a:gd name="T51" fmla="*/ 2147483647 h 156"/>
                <a:gd name="T52" fmla="*/ 2147483647 w 140"/>
                <a:gd name="T53" fmla="*/ 2147483647 h 156"/>
                <a:gd name="T54" fmla="*/ 2147483647 w 140"/>
                <a:gd name="T55" fmla="*/ 2147483647 h 156"/>
                <a:gd name="T56" fmla="*/ 2147483647 w 140"/>
                <a:gd name="T57" fmla="*/ 2147483647 h 156"/>
                <a:gd name="T58" fmla="*/ 2147483647 w 140"/>
                <a:gd name="T59" fmla="*/ 2147483647 h 156"/>
                <a:gd name="T60" fmla="*/ 2147483647 w 140"/>
                <a:gd name="T61" fmla="*/ 2147483647 h 156"/>
                <a:gd name="T62" fmla="*/ 2147483647 w 140"/>
                <a:gd name="T63" fmla="*/ 2147483647 h 156"/>
                <a:gd name="T64" fmla="*/ 2147483647 w 140"/>
                <a:gd name="T65" fmla="*/ 2147483647 h 156"/>
                <a:gd name="T66" fmla="*/ 2147483647 w 140"/>
                <a:gd name="T67" fmla="*/ 2147483647 h 156"/>
                <a:gd name="T68" fmla="*/ 2147483647 w 140"/>
                <a:gd name="T69" fmla="*/ 2147483647 h 156"/>
                <a:gd name="T70" fmla="*/ 2147483647 w 140"/>
                <a:gd name="T71" fmla="*/ 2147483647 h 156"/>
                <a:gd name="T72" fmla="*/ 2147483647 w 140"/>
                <a:gd name="T73" fmla="*/ 2147483647 h 156"/>
                <a:gd name="T74" fmla="*/ 2147483647 w 140"/>
                <a:gd name="T75" fmla="*/ 2147483647 h 156"/>
                <a:gd name="T76" fmla="*/ 2147483647 w 140"/>
                <a:gd name="T77" fmla="*/ 2147483647 h 156"/>
                <a:gd name="T78" fmla="*/ 2147483647 w 140"/>
                <a:gd name="T79" fmla="*/ 2147483647 h 1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0"/>
                <a:gd name="T121" fmla="*/ 0 h 156"/>
                <a:gd name="T122" fmla="*/ 140 w 140"/>
                <a:gd name="T123" fmla="*/ 156 h 1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0" h="156">
                  <a:moveTo>
                    <a:pt x="104" y="150"/>
                  </a:moveTo>
                  <a:lnTo>
                    <a:pt x="102" y="124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08"/>
                  </a:lnTo>
                  <a:lnTo>
                    <a:pt x="88" y="102"/>
                  </a:lnTo>
                  <a:lnTo>
                    <a:pt x="88" y="98"/>
                  </a:lnTo>
                  <a:lnTo>
                    <a:pt x="86" y="94"/>
                  </a:lnTo>
                  <a:lnTo>
                    <a:pt x="80" y="90"/>
                  </a:lnTo>
                  <a:lnTo>
                    <a:pt x="74" y="84"/>
                  </a:lnTo>
                  <a:lnTo>
                    <a:pt x="70" y="76"/>
                  </a:lnTo>
                  <a:lnTo>
                    <a:pt x="66" y="76"/>
                  </a:lnTo>
                  <a:lnTo>
                    <a:pt x="62" y="78"/>
                  </a:lnTo>
                  <a:lnTo>
                    <a:pt x="58" y="82"/>
                  </a:lnTo>
                  <a:lnTo>
                    <a:pt x="56" y="86"/>
                  </a:lnTo>
                  <a:lnTo>
                    <a:pt x="52" y="88"/>
                  </a:lnTo>
                  <a:lnTo>
                    <a:pt x="50" y="86"/>
                  </a:lnTo>
                  <a:lnTo>
                    <a:pt x="48" y="84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0" y="8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26" y="70"/>
                  </a:lnTo>
                  <a:lnTo>
                    <a:pt x="26" y="64"/>
                  </a:lnTo>
                  <a:lnTo>
                    <a:pt x="26" y="58"/>
                  </a:lnTo>
                  <a:lnTo>
                    <a:pt x="22" y="56"/>
                  </a:lnTo>
                  <a:lnTo>
                    <a:pt x="18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6" y="44"/>
                  </a:lnTo>
                  <a:lnTo>
                    <a:pt x="4" y="40"/>
                  </a:lnTo>
                  <a:lnTo>
                    <a:pt x="0" y="38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6" y="18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10"/>
                  </a:lnTo>
                  <a:lnTo>
                    <a:pt x="32" y="16"/>
                  </a:lnTo>
                  <a:lnTo>
                    <a:pt x="36" y="20"/>
                  </a:lnTo>
                  <a:lnTo>
                    <a:pt x="42" y="24"/>
                  </a:lnTo>
                  <a:lnTo>
                    <a:pt x="54" y="30"/>
                  </a:lnTo>
                  <a:lnTo>
                    <a:pt x="70" y="34"/>
                  </a:lnTo>
                  <a:lnTo>
                    <a:pt x="70" y="40"/>
                  </a:lnTo>
                  <a:lnTo>
                    <a:pt x="66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2" y="56"/>
                  </a:lnTo>
                  <a:lnTo>
                    <a:pt x="70" y="64"/>
                  </a:lnTo>
                  <a:lnTo>
                    <a:pt x="80" y="72"/>
                  </a:lnTo>
                  <a:lnTo>
                    <a:pt x="88" y="78"/>
                  </a:lnTo>
                  <a:lnTo>
                    <a:pt x="94" y="82"/>
                  </a:lnTo>
                  <a:lnTo>
                    <a:pt x="96" y="88"/>
                  </a:lnTo>
                  <a:lnTo>
                    <a:pt x="98" y="92"/>
                  </a:lnTo>
                  <a:lnTo>
                    <a:pt x="104" y="92"/>
                  </a:lnTo>
                  <a:lnTo>
                    <a:pt x="110" y="98"/>
                  </a:lnTo>
                  <a:lnTo>
                    <a:pt x="114" y="104"/>
                  </a:lnTo>
                  <a:lnTo>
                    <a:pt x="128" y="122"/>
                  </a:lnTo>
                  <a:lnTo>
                    <a:pt x="134" y="132"/>
                  </a:lnTo>
                  <a:lnTo>
                    <a:pt x="140" y="146"/>
                  </a:lnTo>
                  <a:lnTo>
                    <a:pt x="138" y="146"/>
                  </a:lnTo>
                  <a:lnTo>
                    <a:pt x="136" y="146"/>
                  </a:lnTo>
                  <a:lnTo>
                    <a:pt x="132" y="148"/>
                  </a:lnTo>
                  <a:lnTo>
                    <a:pt x="128" y="146"/>
                  </a:lnTo>
                  <a:lnTo>
                    <a:pt x="124" y="146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6" y="156"/>
                  </a:lnTo>
                  <a:lnTo>
                    <a:pt x="110" y="154"/>
                  </a:lnTo>
                  <a:lnTo>
                    <a:pt x="104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54"/>
            <p:cNvSpPr>
              <a:spLocks/>
            </p:cNvSpPr>
            <p:nvPr/>
          </p:nvSpPr>
          <p:spPr bwMode="auto">
            <a:xfrm>
              <a:off x="6886385" y="3971619"/>
              <a:ext cx="199488" cy="430091"/>
            </a:xfrm>
            <a:custGeom>
              <a:avLst/>
              <a:gdLst>
                <a:gd name="T0" fmla="*/ 2147483647 w 136"/>
                <a:gd name="T1" fmla="*/ 2147483647 h 272"/>
                <a:gd name="T2" fmla="*/ 2147483647 w 136"/>
                <a:gd name="T3" fmla="*/ 2147483647 h 272"/>
                <a:gd name="T4" fmla="*/ 2147483647 w 136"/>
                <a:gd name="T5" fmla="*/ 2147483647 h 272"/>
                <a:gd name="T6" fmla="*/ 2147483647 w 136"/>
                <a:gd name="T7" fmla="*/ 2147483647 h 272"/>
                <a:gd name="T8" fmla="*/ 2147483647 w 136"/>
                <a:gd name="T9" fmla="*/ 2147483647 h 272"/>
                <a:gd name="T10" fmla="*/ 2147483647 w 136"/>
                <a:gd name="T11" fmla="*/ 2147483647 h 272"/>
                <a:gd name="T12" fmla="*/ 2147483647 w 136"/>
                <a:gd name="T13" fmla="*/ 2147483647 h 272"/>
                <a:gd name="T14" fmla="*/ 2147483647 w 136"/>
                <a:gd name="T15" fmla="*/ 2147483647 h 272"/>
                <a:gd name="T16" fmla="*/ 2147483647 w 136"/>
                <a:gd name="T17" fmla="*/ 2147483647 h 272"/>
                <a:gd name="T18" fmla="*/ 2147483647 w 136"/>
                <a:gd name="T19" fmla="*/ 2147483647 h 272"/>
                <a:gd name="T20" fmla="*/ 2147483647 w 136"/>
                <a:gd name="T21" fmla="*/ 2147483647 h 272"/>
                <a:gd name="T22" fmla="*/ 2147483647 w 136"/>
                <a:gd name="T23" fmla="*/ 2147483647 h 272"/>
                <a:gd name="T24" fmla="*/ 2147483647 w 136"/>
                <a:gd name="T25" fmla="*/ 2147483647 h 272"/>
                <a:gd name="T26" fmla="*/ 2147483647 w 136"/>
                <a:gd name="T27" fmla="*/ 2147483647 h 272"/>
                <a:gd name="T28" fmla="*/ 2147483647 w 136"/>
                <a:gd name="T29" fmla="*/ 2147483647 h 272"/>
                <a:gd name="T30" fmla="*/ 2147483647 w 136"/>
                <a:gd name="T31" fmla="*/ 2147483647 h 272"/>
                <a:gd name="T32" fmla="*/ 2147483647 w 136"/>
                <a:gd name="T33" fmla="*/ 2147483647 h 272"/>
                <a:gd name="T34" fmla="*/ 2147483647 w 136"/>
                <a:gd name="T35" fmla="*/ 2147483647 h 272"/>
                <a:gd name="T36" fmla="*/ 2147483647 w 136"/>
                <a:gd name="T37" fmla="*/ 2147483647 h 272"/>
                <a:gd name="T38" fmla="*/ 2147483647 w 136"/>
                <a:gd name="T39" fmla="*/ 2147483647 h 272"/>
                <a:gd name="T40" fmla="*/ 2147483647 w 136"/>
                <a:gd name="T41" fmla="*/ 2147483647 h 272"/>
                <a:gd name="T42" fmla="*/ 2147483647 w 136"/>
                <a:gd name="T43" fmla="*/ 2147483647 h 272"/>
                <a:gd name="T44" fmla="*/ 2147483647 w 136"/>
                <a:gd name="T45" fmla="*/ 2147483647 h 272"/>
                <a:gd name="T46" fmla="*/ 2147483647 w 136"/>
                <a:gd name="T47" fmla="*/ 2147483647 h 272"/>
                <a:gd name="T48" fmla="*/ 2147483647 w 136"/>
                <a:gd name="T49" fmla="*/ 2147483647 h 272"/>
                <a:gd name="T50" fmla="*/ 2147483647 w 136"/>
                <a:gd name="T51" fmla="*/ 2147483647 h 272"/>
                <a:gd name="T52" fmla="*/ 2147483647 w 136"/>
                <a:gd name="T53" fmla="*/ 2147483647 h 272"/>
                <a:gd name="T54" fmla="*/ 2147483647 w 136"/>
                <a:gd name="T55" fmla="*/ 2147483647 h 272"/>
                <a:gd name="T56" fmla="*/ 2147483647 w 136"/>
                <a:gd name="T57" fmla="*/ 2147483647 h 272"/>
                <a:gd name="T58" fmla="*/ 2147483647 w 136"/>
                <a:gd name="T59" fmla="*/ 2147483647 h 272"/>
                <a:gd name="T60" fmla="*/ 2147483647 w 136"/>
                <a:gd name="T61" fmla="*/ 2147483647 h 272"/>
                <a:gd name="T62" fmla="*/ 2147483647 w 136"/>
                <a:gd name="T63" fmla="*/ 2147483647 h 272"/>
                <a:gd name="T64" fmla="*/ 2147483647 w 136"/>
                <a:gd name="T65" fmla="*/ 2147483647 h 272"/>
                <a:gd name="T66" fmla="*/ 2147483647 w 136"/>
                <a:gd name="T67" fmla="*/ 2147483647 h 272"/>
                <a:gd name="T68" fmla="*/ 2147483647 w 136"/>
                <a:gd name="T69" fmla="*/ 2147483647 h 272"/>
                <a:gd name="T70" fmla="*/ 2147483647 w 136"/>
                <a:gd name="T71" fmla="*/ 2147483647 h 272"/>
                <a:gd name="T72" fmla="*/ 2147483647 w 136"/>
                <a:gd name="T73" fmla="*/ 2147483647 h 272"/>
                <a:gd name="T74" fmla="*/ 2147483647 w 136"/>
                <a:gd name="T75" fmla="*/ 2147483647 h 272"/>
                <a:gd name="T76" fmla="*/ 2147483647 w 136"/>
                <a:gd name="T77" fmla="*/ 2147483647 h 272"/>
                <a:gd name="T78" fmla="*/ 2147483647 w 136"/>
                <a:gd name="T79" fmla="*/ 2147483647 h 272"/>
                <a:gd name="T80" fmla="*/ 2147483647 w 136"/>
                <a:gd name="T81" fmla="*/ 2147483647 h 272"/>
                <a:gd name="T82" fmla="*/ 2147483647 w 136"/>
                <a:gd name="T83" fmla="*/ 2147483647 h 272"/>
                <a:gd name="T84" fmla="*/ 2147483647 w 136"/>
                <a:gd name="T85" fmla="*/ 2147483647 h 272"/>
                <a:gd name="T86" fmla="*/ 2147483647 w 136"/>
                <a:gd name="T87" fmla="*/ 2147483647 h 272"/>
                <a:gd name="T88" fmla="*/ 2147483647 w 136"/>
                <a:gd name="T89" fmla="*/ 2147483647 h 272"/>
                <a:gd name="T90" fmla="*/ 2147483647 w 136"/>
                <a:gd name="T91" fmla="*/ 2147483647 h 272"/>
                <a:gd name="T92" fmla="*/ 2147483647 w 136"/>
                <a:gd name="T93" fmla="*/ 2147483647 h 272"/>
                <a:gd name="T94" fmla="*/ 2147483647 w 136"/>
                <a:gd name="T95" fmla="*/ 2147483647 h 272"/>
                <a:gd name="T96" fmla="*/ 2147483647 w 136"/>
                <a:gd name="T97" fmla="*/ 2147483647 h 272"/>
                <a:gd name="T98" fmla="*/ 2147483647 w 136"/>
                <a:gd name="T99" fmla="*/ 2147483647 h 272"/>
                <a:gd name="T100" fmla="*/ 2147483647 w 136"/>
                <a:gd name="T101" fmla="*/ 2147483647 h 272"/>
                <a:gd name="T102" fmla="*/ 2147483647 w 136"/>
                <a:gd name="T103" fmla="*/ 2147483647 h 272"/>
                <a:gd name="T104" fmla="*/ 2147483647 w 136"/>
                <a:gd name="T105" fmla="*/ 2147483647 h 272"/>
                <a:gd name="T106" fmla="*/ 2147483647 w 136"/>
                <a:gd name="T107" fmla="*/ 2147483647 h 272"/>
                <a:gd name="T108" fmla="*/ 2147483647 w 136"/>
                <a:gd name="T109" fmla="*/ 2147483647 h 272"/>
                <a:gd name="T110" fmla="*/ 2147483647 w 136"/>
                <a:gd name="T111" fmla="*/ 2147483647 h 272"/>
                <a:gd name="T112" fmla="*/ 2147483647 w 136"/>
                <a:gd name="T113" fmla="*/ 2147483647 h 2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6"/>
                <a:gd name="T172" fmla="*/ 0 h 272"/>
                <a:gd name="T173" fmla="*/ 136 w 136"/>
                <a:gd name="T174" fmla="*/ 272 h 2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6" h="272">
                  <a:moveTo>
                    <a:pt x="104" y="266"/>
                  </a:moveTo>
                  <a:lnTo>
                    <a:pt x="96" y="266"/>
                  </a:lnTo>
                  <a:lnTo>
                    <a:pt x="94" y="272"/>
                  </a:lnTo>
                  <a:lnTo>
                    <a:pt x="92" y="272"/>
                  </a:lnTo>
                  <a:lnTo>
                    <a:pt x="88" y="272"/>
                  </a:lnTo>
                  <a:lnTo>
                    <a:pt x="84" y="272"/>
                  </a:lnTo>
                  <a:lnTo>
                    <a:pt x="82" y="272"/>
                  </a:lnTo>
                  <a:lnTo>
                    <a:pt x="76" y="264"/>
                  </a:lnTo>
                  <a:lnTo>
                    <a:pt x="72" y="258"/>
                  </a:lnTo>
                  <a:lnTo>
                    <a:pt x="68" y="254"/>
                  </a:lnTo>
                  <a:lnTo>
                    <a:pt x="62" y="254"/>
                  </a:lnTo>
                  <a:lnTo>
                    <a:pt x="56" y="242"/>
                  </a:lnTo>
                  <a:lnTo>
                    <a:pt x="50" y="236"/>
                  </a:lnTo>
                  <a:lnTo>
                    <a:pt x="44" y="230"/>
                  </a:lnTo>
                  <a:lnTo>
                    <a:pt x="38" y="226"/>
                  </a:lnTo>
                  <a:lnTo>
                    <a:pt x="34" y="232"/>
                  </a:lnTo>
                  <a:lnTo>
                    <a:pt x="32" y="228"/>
                  </a:lnTo>
                  <a:lnTo>
                    <a:pt x="30" y="220"/>
                  </a:lnTo>
                  <a:lnTo>
                    <a:pt x="30" y="206"/>
                  </a:lnTo>
                  <a:lnTo>
                    <a:pt x="32" y="172"/>
                  </a:lnTo>
                  <a:lnTo>
                    <a:pt x="38" y="172"/>
                  </a:lnTo>
                  <a:lnTo>
                    <a:pt x="42" y="166"/>
                  </a:lnTo>
                  <a:lnTo>
                    <a:pt x="44" y="162"/>
                  </a:lnTo>
                  <a:lnTo>
                    <a:pt x="44" y="156"/>
                  </a:lnTo>
                  <a:lnTo>
                    <a:pt x="44" y="146"/>
                  </a:lnTo>
                  <a:lnTo>
                    <a:pt x="40" y="134"/>
                  </a:lnTo>
                  <a:lnTo>
                    <a:pt x="34" y="124"/>
                  </a:lnTo>
                  <a:lnTo>
                    <a:pt x="30" y="116"/>
                  </a:lnTo>
                  <a:lnTo>
                    <a:pt x="18" y="106"/>
                  </a:lnTo>
                  <a:lnTo>
                    <a:pt x="20" y="100"/>
                  </a:lnTo>
                  <a:lnTo>
                    <a:pt x="20" y="94"/>
                  </a:lnTo>
                  <a:lnTo>
                    <a:pt x="22" y="88"/>
                  </a:lnTo>
                  <a:lnTo>
                    <a:pt x="22" y="82"/>
                  </a:lnTo>
                  <a:lnTo>
                    <a:pt x="22" y="74"/>
                  </a:lnTo>
                  <a:lnTo>
                    <a:pt x="20" y="68"/>
                  </a:lnTo>
                  <a:lnTo>
                    <a:pt x="12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22" y="6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6"/>
                  </a:lnTo>
                  <a:lnTo>
                    <a:pt x="40" y="14"/>
                  </a:lnTo>
                  <a:lnTo>
                    <a:pt x="44" y="18"/>
                  </a:lnTo>
                  <a:lnTo>
                    <a:pt x="48" y="18"/>
                  </a:lnTo>
                  <a:lnTo>
                    <a:pt x="50" y="18"/>
                  </a:lnTo>
                  <a:lnTo>
                    <a:pt x="54" y="18"/>
                  </a:lnTo>
                  <a:lnTo>
                    <a:pt x="58" y="20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0" y="52"/>
                  </a:lnTo>
                  <a:lnTo>
                    <a:pt x="68" y="46"/>
                  </a:lnTo>
                  <a:lnTo>
                    <a:pt x="72" y="42"/>
                  </a:lnTo>
                  <a:lnTo>
                    <a:pt x="76" y="42"/>
                  </a:lnTo>
                  <a:lnTo>
                    <a:pt x="78" y="44"/>
                  </a:lnTo>
                  <a:lnTo>
                    <a:pt x="80" y="46"/>
                  </a:lnTo>
                  <a:lnTo>
                    <a:pt x="82" y="48"/>
                  </a:lnTo>
                  <a:lnTo>
                    <a:pt x="84" y="50"/>
                  </a:lnTo>
                  <a:lnTo>
                    <a:pt x="88" y="48"/>
                  </a:lnTo>
                  <a:lnTo>
                    <a:pt x="90" y="44"/>
                  </a:lnTo>
                  <a:lnTo>
                    <a:pt x="94" y="40"/>
                  </a:lnTo>
                  <a:lnTo>
                    <a:pt x="98" y="38"/>
                  </a:lnTo>
                  <a:lnTo>
                    <a:pt x="102" y="38"/>
                  </a:lnTo>
                  <a:lnTo>
                    <a:pt x="106" y="46"/>
                  </a:lnTo>
                  <a:lnTo>
                    <a:pt x="112" y="52"/>
                  </a:lnTo>
                  <a:lnTo>
                    <a:pt x="118" y="56"/>
                  </a:lnTo>
                  <a:lnTo>
                    <a:pt x="120" y="60"/>
                  </a:lnTo>
                  <a:lnTo>
                    <a:pt x="120" y="64"/>
                  </a:lnTo>
                  <a:lnTo>
                    <a:pt x="122" y="70"/>
                  </a:lnTo>
                  <a:lnTo>
                    <a:pt x="126" y="78"/>
                  </a:lnTo>
                  <a:lnTo>
                    <a:pt x="130" y="82"/>
                  </a:lnTo>
                  <a:lnTo>
                    <a:pt x="134" y="86"/>
                  </a:lnTo>
                  <a:lnTo>
                    <a:pt x="136" y="112"/>
                  </a:lnTo>
                  <a:lnTo>
                    <a:pt x="130" y="110"/>
                  </a:lnTo>
                  <a:lnTo>
                    <a:pt x="120" y="110"/>
                  </a:lnTo>
                  <a:lnTo>
                    <a:pt x="108" y="110"/>
                  </a:lnTo>
                  <a:lnTo>
                    <a:pt x="100" y="114"/>
                  </a:lnTo>
                  <a:lnTo>
                    <a:pt x="96" y="118"/>
                  </a:lnTo>
                  <a:lnTo>
                    <a:pt x="92" y="122"/>
                  </a:lnTo>
                  <a:lnTo>
                    <a:pt x="92" y="128"/>
                  </a:lnTo>
                  <a:lnTo>
                    <a:pt x="90" y="134"/>
                  </a:lnTo>
                  <a:lnTo>
                    <a:pt x="92" y="138"/>
                  </a:lnTo>
                  <a:lnTo>
                    <a:pt x="94" y="144"/>
                  </a:lnTo>
                  <a:lnTo>
                    <a:pt x="96" y="148"/>
                  </a:lnTo>
                  <a:lnTo>
                    <a:pt x="98" y="154"/>
                  </a:lnTo>
                  <a:lnTo>
                    <a:pt x="92" y="152"/>
                  </a:lnTo>
                  <a:lnTo>
                    <a:pt x="86" y="150"/>
                  </a:lnTo>
                  <a:lnTo>
                    <a:pt x="76" y="144"/>
                  </a:lnTo>
                  <a:lnTo>
                    <a:pt x="68" y="136"/>
                  </a:lnTo>
                  <a:lnTo>
                    <a:pt x="60" y="128"/>
                  </a:lnTo>
                  <a:lnTo>
                    <a:pt x="52" y="128"/>
                  </a:lnTo>
                  <a:lnTo>
                    <a:pt x="52" y="150"/>
                  </a:lnTo>
                  <a:lnTo>
                    <a:pt x="50" y="158"/>
                  </a:lnTo>
                  <a:lnTo>
                    <a:pt x="48" y="166"/>
                  </a:lnTo>
                  <a:lnTo>
                    <a:pt x="48" y="176"/>
                  </a:lnTo>
                  <a:lnTo>
                    <a:pt x="46" y="188"/>
                  </a:lnTo>
                  <a:lnTo>
                    <a:pt x="48" y="192"/>
                  </a:lnTo>
                  <a:lnTo>
                    <a:pt x="48" y="200"/>
                  </a:lnTo>
                  <a:lnTo>
                    <a:pt x="52" y="204"/>
                  </a:lnTo>
                  <a:lnTo>
                    <a:pt x="60" y="206"/>
                  </a:lnTo>
                  <a:lnTo>
                    <a:pt x="60" y="216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66" y="234"/>
                  </a:lnTo>
                  <a:lnTo>
                    <a:pt x="68" y="238"/>
                  </a:lnTo>
                  <a:lnTo>
                    <a:pt x="70" y="240"/>
                  </a:lnTo>
                  <a:lnTo>
                    <a:pt x="74" y="244"/>
                  </a:lnTo>
                  <a:lnTo>
                    <a:pt x="84" y="248"/>
                  </a:lnTo>
                  <a:lnTo>
                    <a:pt x="104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55"/>
            <p:cNvSpPr>
              <a:spLocks/>
            </p:cNvSpPr>
            <p:nvPr/>
          </p:nvSpPr>
          <p:spPr bwMode="auto">
            <a:xfrm>
              <a:off x="6977481" y="4373835"/>
              <a:ext cx="106086" cy="161948"/>
            </a:xfrm>
            <a:custGeom>
              <a:avLst/>
              <a:gdLst>
                <a:gd name="T0" fmla="*/ 2147483647 w 72"/>
                <a:gd name="T1" fmla="*/ 2147483647 h 102"/>
                <a:gd name="T2" fmla="*/ 2147483647 w 72"/>
                <a:gd name="T3" fmla="*/ 2147483647 h 102"/>
                <a:gd name="T4" fmla="*/ 2147483647 w 72"/>
                <a:gd name="T5" fmla="*/ 2147483647 h 102"/>
                <a:gd name="T6" fmla="*/ 2147483647 w 72"/>
                <a:gd name="T7" fmla="*/ 2147483647 h 102"/>
                <a:gd name="T8" fmla="*/ 2147483647 w 72"/>
                <a:gd name="T9" fmla="*/ 2147483647 h 102"/>
                <a:gd name="T10" fmla="*/ 2147483647 w 72"/>
                <a:gd name="T11" fmla="*/ 2147483647 h 102"/>
                <a:gd name="T12" fmla="*/ 2147483647 w 72"/>
                <a:gd name="T13" fmla="*/ 2147483647 h 102"/>
                <a:gd name="T14" fmla="*/ 2147483647 w 72"/>
                <a:gd name="T15" fmla="*/ 2147483647 h 102"/>
                <a:gd name="T16" fmla="*/ 2147483647 w 72"/>
                <a:gd name="T17" fmla="*/ 2147483647 h 102"/>
                <a:gd name="T18" fmla="*/ 2147483647 w 72"/>
                <a:gd name="T19" fmla="*/ 0 h 102"/>
                <a:gd name="T20" fmla="*/ 0 w 72"/>
                <a:gd name="T21" fmla="*/ 0 h 102"/>
                <a:gd name="T22" fmla="*/ 2147483647 w 72"/>
                <a:gd name="T23" fmla="*/ 2147483647 h 102"/>
                <a:gd name="T24" fmla="*/ 2147483647 w 72"/>
                <a:gd name="T25" fmla="*/ 2147483647 h 102"/>
                <a:gd name="T26" fmla="*/ 2147483647 w 72"/>
                <a:gd name="T27" fmla="*/ 2147483647 h 102"/>
                <a:gd name="T28" fmla="*/ 2147483647 w 72"/>
                <a:gd name="T29" fmla="*/ 2147483647 h 102"/>
                <a:gd name="T30" fmla="*/ 2147483647 w 72"/>
                <a:gd name="T31" fmla="*/ 2147483647 h 102"/>
                <a:gd name="T32" fmla="*/ 2147483647 w 72"/>
                <a:gd name="T33" fmla="*/ 2147483647 h 102"/>
                <a:gd name="T34" fmla="*/ 2147483647 w 72"/>
                <a:gd name="T35" fmla="*/ 2147483647 h 102"/>
                <a:gd name="T36" fmla="*/ 2147483647 w 72"/>
                <a:gd name="T37" fmla="*/ 2147483647 h 102"/>
                <a:gd name="T38" fmla="*/ 2147483647 w 72"/>
                <a:gd name="T39" fmla="*/ 2147483647 h 102"/>
                <a:gd name="T40" fmla="*/ 2147483647 w 72"/>
                <a:gd name="T41" fmla="*/ 2147483647 h 102"/>
                <a:gd name="T42" fmla="*/ 2147483647 w 72"/>
                <a:gd name="T43" fmla="*/ 2147483647 h 102"/>
                <a:gd name="T44" fmla="*/ 2147483647 w 72"/>
                <a:gd name="T45" fmla="*/ 2147483647 h 102"/>
                <a:gd name="T46" fmla="*/ 2147483647 w 72"/>
                <a:gd name="T47" fmla="*/ 2147483647 h 102"/>
                <a:gd name="T48" fmla="*/ 2147483647 w 72"/>
                <a:gd name="T49" fmla="*/ 2147483647 h 102"/>
                <a:gd name="T50" fmla="*/ 2147483647 w 72"/>
                <a:gd name="T51" fmla="*/ 2147483647 h 102"/>
                <a:gd name="T52" fmla="*/ 2147483647 w 72"/>
                <a:gd name="T53" fmla="*/ 2147483647 h 102"/>
                <a:gd name="T54" fmla="*/ 2147483647 w 72"/>
                <a:gd name="T55" fmla="*/ 2147483647 h 102"/>
                <a:gd name="T56" fmla="*/ 2147483647 w 72"/>
                <a:gd name="T57" fmla="*/ 2147483647 h 102"/>
                <a:gd name="T58" fmla="*/ 2147483647 w 72"/>
                <a:gd name="T59" fmla="*/ 2147483647 h 102"/>
                <a:gd name="T60" fmla="*/ 2147483647 w 72"/>
                <a:gd name="T61" fmla="*/ 2147483647 h 102"/>
                <a:gd name="T62" fmla="*/ 2147483647 w 72"/>
                <a:gd name="T63" fmla="*/ 2147483647 h 102"/>
                <a:gd name="T64" fmla="*/ 2147483647 w 72"/>
                <a:gd name="T65" fmla="*/ 2147483647 h 102"/>
                <a:gd name="T66" fmla="*/ 2147483647 w 72"/>
                <a:gd name="T67" fmla="*/ 2147483647 h 1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"/>
                <a:gd name="T103" fmla="*/ 0 h 102"/>
                <a:gd name="T104" fmla="*/ 72 w 72"/>
                <a:gd name="T105" fmla="*/ 102 h 1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" h="102">
                  <a:moveTo>
                    <a:pt x="42" y="12"/>
                  </a:moveTo>
                  <a:lnTo>
                    <a:pt x="34" y="12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4" y="10"/>
                  </a:lnTo>
                  <a:lnTo>
                    <a:pt x="10" y="4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4" y="14"/>
                  </a:lnTo>
                  <a:lnTo>
                    <a:pt x="6" y="24"/>
                  </a:lnTo>
                  <a:lnTo>
                    <a:pt x="10" y="36"/>
                  </a:lnTo>
                  <a:lnTo>
                    <a:pt x="14" y="46"/>
                  </a:lnTo>
                  <a:lnTo>
                    <a:pt x="18" y="54"/>
                  </a:lnTo>
                  <a:lnTo>
                    <a:pt x="34" y="72"/>
                  </a:lnTo>
                  <a:lnTo>
                    <a:pt x="50" y="86"/>
                  </a:lnTo>
                  <a:lnTo>
                    <a:pt x="58" y="96"/>
                  </a:lnTo>
                  <a:lnTo>
                    <a:pt x="66" y="102"/>
                  </a:lnTo>
                  <a:lnTo>
                    <a:pt x="68" y="100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90"/>
                  </a:lnTo>
                  <a:lnTo>
                    <a:pt x="70" y="84"/>
                  </a:lnTo>
                  <a:lnTo>
                    <a:pt x="66" y="74"/>
                  </a:lnTo>
                  <a:lnTo>
                    <a:pt x="62" y="68"/>
                  </a:lnTo>
                  <a:lnTo>
                    <a:pt x="60" y="64"/>
                  </a:lnTo>
                  <a:lnTo>
                    <a:pt x="58" y="60"/>
                  </a:lnTo>
                  <a:lnTo>
                    <a:pt x="58" y="40"/>
                  </a:lnTo>
                  <a:lnTo>
                    <a:pt x="58" y="32"/>
                  </a:lnTo>
                  <a:lnTo>
                    <a:pt x="52" y="24"/>
                  </a:lnTo>
                  <a:lnTo>
                    <a:pt x="4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56"/>
            <p:cNvSpPr>
              <a:spLocks/>
            </p:cNvSpPr>
            <p:nvPr/>
          </p:nvSpPr>
          <p:spPr bwMode="auto">
            <a:xfrm>
              <a:off x="6754930" y="3740644"/>
              <a:ext cx="197182" cy="503101"/>
            </a:xfrm>
            <a:custGeom>
              <a:avLst/>
              <a:gdLst>
                <a:gd name="T0" fmla="*/ 0 w 134"/>
                <a:gd name="T1" fmla="*/ 2147483647 h 318"/>
                <a:gd name="T2" fmla="*/ 2147483647 w 134"/>
                <a:gd name="T3" fmla="*/ 2147483647 h 318"/>
                <a:gd name="T4" fmla="*/ 2147483647 w 134"/>
                <a:gd name="T5" fmla="*/ 2147483647 h 318"/>
                <a:gd name="T6" fmla="*/ 2147483647 w 134"/>
                <a:gd name="T7" fmla="*/ 2147483647 h 318"/>
                <a:gd name="T8" fmla="*/ 2147483647 w 134"/>
                <a:gd name="T9" fmla="*/ 2147483647 h 318"/>
                <a:gd name="T10" fmla="*/ 2147483647 w 134"/>
                <a:gd name="T11" fmla="*/ 2147483647 h 318"/>
                <a:gd name="T12" fmla="*/ 2147483647 w 134"/>
                <a:gd name="T13" fmla="*/ 2147483647 h 318"/>
                <a:gd name="T14" fmla="*/ 2147483647 w 134"/>
                <a:gd name="T15" fmla="*/ 2147483647 h 318"/>
                <a:gd name="T16" fmla="*/ 2147483647 w 134"/>
                <a:gd name="T17" fmla="*/ 2147483647 h 318"/>
                <a:gd name="T18" fmla="*/ 2147483647 w 134"/>
                <a:gd name="T19" fmla="*/ 2147483647 h 318"/>
                <a:gd name="T20" fmla="*/ 2147483647 w 134"/>
                <a:gd name="T21" fmla="*/ 2147483647 h 318"/>
                <a:gd name="T22" fmla="*/ 2147483647 w 134"/>
                <a:gd name="T23" fmla="*/ 2147483647 h 318"/>
                <a:gd name="T24" fmla="*/ 2147483647 w 134"/>
                <a:gd name="T25" fmla="*/ 2147483647 h 318"/>
                <a:gd name="T26" fmla="*/ 2147483647 w 134"/>
                <a:gd name="T27" fmla="*/ 2147483647 h 318"/>
                <a:gd name="T28" fmla="*/ 2147483647 w 134"/>
                <a:gd name="T29" fmla="*/ 2147483647 h 318"/>
                <a:gd name="T30" fmla="*/ 2147483647 w 134"/>
                <a:gd name="T31" fmla="*/ 2147483647 h 318"/>
                <a:gd name="T32" fmla="*/ 2147483647 w 134"/>
                <a:gd name="T33" fmla="*/ 2147483647 h 318"/>
                <a:gd name="T34" fmla="*/ 2147483647 w 134"/>
                <a:gd name="T35" fmla="*/ 2147483647 h 318"/>
                <a:gd name="T36" fmla="*/ 2147483647 w 134"/>
                <a:gd name="T37" fmla="*/ 2147483647 h 318"/>
                <a:gd name="T38" fmla="*/ 2147483647 w 134"/>
                <a:gd name="T39" fmla="*/ 2147483647 h 318"/>
                <a:gd name="T40" fmla="*/ 2147483647 w 134"/>
                <a:gd name="T41" fmla="*/ 2147483647 h 318"/>
                <a:gd name="T42" fmla="*/ 2147483647 w 134"/>
                <a:gd name="T43" fmla="*/ 2147483647 h 318"/>
                <a:gd name="T44" fmla="*/ 2147483647 w 134"/>
                <a:gd name="T45" fmla="*/ 2147483647 h 318"/>
                <a:gd name="T46" fmla="*/ 2147483647 w 134"/>
                <a:gd name="T47" fmla="*/ 2147483647 h 318"/>
                <a:gd name="T48" fmla="*/ 2147483647 w 134"/>
                <a:gd name="T49" fmla="*/ 2147483647 h 318"/>
                <a:gd name="T50" fmla="*/ 2147483647 w 134"/>
                <a:gd name="T51" fmla="*/ 2147483647 h 318"/>
                <a:gd name="T52" fmla="*/ 2147483647 w 134"/>
                <a:gd name="T53" fmla="*/ 2147483647 h 318"/>
                <a:gd name="T54" fmla="*/ 2147483647 w 134"/>
                <a:gd name="T55" fmla="*/ 2147483647 h 318"/>
                <a:gd name="T56" fmla="*/ 2147483647 w 134"/>
                <a:gd name="T57" fmla="*/ 2147483647 h 318"/>
                <a:gd name="T58" fmla="*/ 2147483647 w 134"/>
                <a:gd name="T59" fmla="*/ 2147483647 h 318"/>
                <a:gd name="T60" fmla="*/ 2147483647 w 134"/>
                <a:gd name="T61" fmla="*/ 2147483647 h 318"/>
                <a:gd name="T62" fmla="*/ 2147483647 w 134"/>
                <a:gd name="T63" fmla="*/ 2147483647 h 318"/>
                <a:gd name="T64" fmla="*/ 2147483647 w 134"/>
                <a:gd name="T65" fmla="*/ 2147483647 h 318"/>
                <a:gd name="T66" fmla="*/ 2147483647 w 134"/>
                <a:gd name="T67" fmla="*/ 2147483647 h 318"/>
                <a:gd name="T68" fmla="*/ 2147483647 w 134"/>
                <a:gd name="T69" fmla="*/ 2147483647 h 318"/>
                <a:gd name="T70" fmla="*/ 2147483647 w 134"/>
                <a:gd name="T71" fmla="*/ 2147483647 h 318"/>
                <a:gd name="T72" fmla="*/ 2147483647 w 134"/>
                <a:gd name="T73" fmla="*/ 2147483647 h 318"/>
                <a:gd name="T74" fmla="*/ 2147483647 w 134"/>
                <a:gd name="T75" fmla="*/ 2147483647 h 318"/>
                <a:gd name="T76" fmla="*/ 2147483647 w 134"/>
                <a:gd name="T77" fmla="*/ 2147483647 h 318"/>
                <a:gd name="T78" fmla="*/ 2147483647 w 134"/>
                <a:gd name="T79" fmla="*/ 2147483647 h 318"/>
                <a:gd name="T80" fmla="*/ 2147483647 w 134"/>
                <a:gd name="T81" fmla="*/ 2147483647 h 318"/>
                <a:gd name="T82" fmla="*/ 2147483647 w 134"/>
                <a:gd name="T83" fmla="*/ 2147483647 h 318"/>
                <a:gd name="T84" fmla="*/ 2147483647 w 134"/>
                <a:gd name="T85" fmla="*/ 2147483647 h 318"/>
                <a:gd name="T86" fmla="*/ 2147483647 w 134"/>
                <a:gd name="T87" fmla="*/ 2147483647 h 318"/>
                <a:gd name="T88" fmla="*/ 2147483647 w 134"/>
                <a:gd name="T89" fmla="*/ 2147483647 h 318"/>
                <a:gd name="T90" fmla="*/ 2147483647 w 134"/>
                <a:gd name="T91" fmla="*/ 2147483647 h 318"/>
                <a:gd name="T92" fmla="*/ 2147483647 w 134"/>
                <a:gd name="T93" fmla="*/ 0 h 318"/>
                <a:gd name="T94" fmla="*/ 2147483647 w 134"/>
                <a:gd name="T95" fmla="*/ 2147483647 h 318"/>
                <a:gd name="T96" fmla="*/ 2147483647 w 134"/>
                <a:gd name="T97" fmla="*/ 2147483647 h 318"/>
                <a:gd name="T98" fmla="*/ 2147483647 w 134"/>
                <a:gd name="T99" fmla="*/ 2147483647 h 318"/>
                <a:gd name="T100" fmla="*/ 2147483647 w 134"/>
                <a:gd name="T101" fmla="*/ 2147483647 h 318"/>
                <a:gd name="T102" fmla="*/ 2147483647 w 134"/>
                <a:gd name="T103" fmla="*/ 2147483647 h 318"/>
                <a:gd name="T104" fmla="*/ 2147483647 w 134"/>
                <a:gd name="T105" fmla="*/ 2147483647 h 318"/>
                <a:gd name="T106" fmla="*/ 2147483647 w 134"/>
                <a:gd name="T107" fmla="*/ 2147483647 h 318"/>
                <a:gd name="T108" fmla="*/ 2147483647 w 134"/>
                <a:gd name="T109" fmla="*/ 2147483647 h 318"/>
                <a:gd name="T110" fmla="*/ 2147483647 w 134"/>
                <a:gd name="T111" fmla="*/ 2147483647 h 318"/>
                <a:gd name="T112" fmla="*/ 2147483647 w 134"/>
                <a:gd name="T113" fmla="*/ 2147483647 h 318"/>
                <a:gd name="T114" fmla="*/ 2147483647 w 134"/>
                <a:gd name="T115" fmla="*/ 2147483647 h 318"/>
                <a:gd name="T116" fmla="*/ 2147483647 w 134"/>
                <a:gd name="T117" fmla="*/ 2147483647 h 318"/>
                <a:gd name="T118" fmla="*/ 2147483647 w 134"/>
                <a:gd name="T119" fmla="*/ 2147483647 h 318"/>
                <a:gd name="T120" fmla="*/ 2147483647 w 134"/>
                <a:gd name="T121" fmla="*/ 2147483647 h 318"/>
                <a:gd name="T122" fmla="*/ 0 w 134"/>
                <a:gd name="T123" fmla="*/ 2147483647 h 3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4"/>
                <a:gd name="T187" fmla="*/ 0 h 318"/>
                <a:gd name="T188" fmla="*/ 134 w 134"/>
                <a:gd name="T189" fmla="*/ 318 h 3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4" h="318">
                  <a:moveTo>
                    <a:pt x="0" y="136"/>
                  </a:moveTo>
                  <a:lnTo>
                    <a:pt x="0" y="140"/>
                  </a:lnTo>
                  <a:lnTo>
                    <a:pt x="14" y="152"/>
                  </a:lnTo>
                  <a:lnTo>
                    <a:pt x="28" y="166"/>
                  </a:lnTo>
                  <a:lnTo>
                    <a:pt x="36" y="172"/>
                  </a:lnTo>
                  <a:lnTo>
                    <a:pt x="42" y="180"/>
                  </a:lnTo>
                  <a:lnTo>
                    <a:pt x="46" y="190"/>
                  </a:lnTo>
                  <a:lnTo>
                    <a:pt x="48" y="198"/>
                  </a:lnTo>
                  <a:lnTo>
                    <a:pt x="48" y="204"/>
                  </a:lnTo>
                  <a:lnTo>
                    <a:pt x="46" y="212"/>
                  </a:lnTo>
                  <a:lnTo>
                    <a:pt x="44" y="218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8" y="226"/>
                  </a:lnTo>
                  <a:lnTo>
                    <a:pt x="56" y="224"/>
                  </a:lnTo>
                  <a:lnTo>
                    <a:pt x="58" y="228"/>
                  </a:lnTo>
                  <a:lnTo>
                    <a:pt x="62" y="228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0" y="224"/>
                  </a:lnTo>
                  <a:lnTo>
                    <a:pt x="84" y="216"/>
                  </a:lnTo>
                  <a:lnTo>
                    <a:pt x="84" y="206"/>
                  </a:lnTo>
                  <a:lnTo>
                    <a:pt x="90" y="212"/>
                  </a:lnTo>
                  <a:lnTo>
                    <a:pt x="96" y="220"/>
                  </a:lnTo>
                  <a:lnTo>
                    <a:pt x="102" y="234"/>
                  </a:lnTo>
                  <a:lnTo>
                    <a:pt x="106" y="252"/>
                  </a:lnTo>
                  <a:lnTo>
                    <a:pt x="110" y="268"/>
                  </a:lnTo>
                  <a:lnTo>
                    <a:pt x="118" y="276"/>
                  </a:lnTo>
                  <a:lnTo>
                    <a:pt x="122" y="282"/>
                  </a:lnTo>
                  <a:lnTo>
                    <a:pt x="122" y="286"/>
                  </a:lnTo>
                  <a:lnTo>
                    <a:pt x="124" y="304"/>
                  </a:lnTo>
                  <a:lnTo>
                    <a:pt x="124" y="310"/>
                  </a:lnTo>
                  <a:lnTo>
                    <a:pt x="122" y="318"/>
                  </a:lnTo>
                  <a:lnTo>
                    <a:pt x="128" y="318"/>
                  </a:lnTo>
                  <a:lnTo>
                    <a:pt x="132" y="312"/>
                  </a:lnTo>
                  <a:lnTo>
                    <a:pt x="134" y="308"/>
                  </a:lnTo>
                  <a:lnTo>
                    <a:pt x="134" y="302"/>
                  </a:lnTo>
                  <a:lnTo>
                    <a:pt x="134" y="292"/>
                  </a:lnTo>
                  <a:lnTo>
                    <a:pt x="130" y="280"/>
                  </a:lnTo>
                  <a:lnTo>
                    <a:pt x="124" y="270"/>
                  </a:lnTo>
                  <a:lnTo>
                    <a:pt x="120" y="262"/>
                  </a:lnTo>
                  <a:lnTo>
                    <a:pt x="108" y="252"/>
                  </a:lnTo>
                  <a:lnTo>
                    <a:pt x="110" y="246"/>
                  </a:lnTo>
                  <a:lnTo>
                    <a:pt x="110" y="240"/>
                  </a:lnTo>
                  <a:lnTo>
                    <a:pt x="112" y="234"/>
                  </a:lnTo>
                  <a:lnTo>
                    <a:pt x="112" y="228"/>
                  </a:lnTo>
                  <a:lnTo>
                    <a:pt x="112" y="220"/>
                  </a:lnTo>
                  <a:lnTo>
                    <a:pt x="110" y="214"/>
                  </a:lnTo>
                  <a:lnTo>
                    <a:pt x="102" y="204"/>
                  </a:lnTo>
                  <a:lnTo>
                    <a:pt x="94" y="196"/>
                  </a:lnTo>
                  <a:lnTo>
                    <a:pt x="92" y="190"/>
                  </a:lnTo>
                  <a:lnTo>
                    <a:pt x="90" y="180"/>
                  </a:lnTo>
                  <a:lnTo>
                    <a:pt x="92" y="172"/>
                  </a:lnTo>
                  <a:lnTo>
                    <a:pt x="94" y="168"/>
                  </a:lnTo>
                  <a:lnTo>
                    <a:pt x="98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4" y="144"/>
                  </a:lnTo>
                  <a:lnTo>
                    <a:pt x="130" y="140"/>
                  </a:lnTo>
                  <a:lnTo>
                    <a:pt x="132" y="134"/>
                  </a:lnTo>
                  <a:lnTo>
                    <a:pt x="134" y="130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0" y="122"/>
                  </a:lnTo>
                  <a:lnTo>
                    <a:pt x="114" y="118"/>
                  </a:lnTo>
                  <a:lnTo>
                    <a:pt x="108" y="116"/>
                  </a:lnTo>
                  <a:lnTo>
                    <a:pt x="110" y="106"/>
                  </a:lnTo>
                  <a:lnTo>
                    <a:pt x="110" y="102"/>
                  </a:lnTo>
                  <a:lnTo>
                    <a:pt x="108" y="98"/>
                  </a:lnTo>
                  <a:lnTo>
                    <a:pt x="104" y="96"/>
                  </a:lnTo>
                  <a:lnTo>
                    <a:pt x="100" y="94"/>
                  </a:lnTo>
                  <a:lnTo>
                    <a:pt x="98" y="90"/>
                  </a:lnTo>
                  <a:lnTo>
                    <a:pt x="96" y="84"/>
                  </a:lnTo>
                  <a:lnTo>
                    <a:pt x="94" y="82"/>
                  </a:lnTo>
                  <a:lnTo>
                    <a:pt x="90" y="82"/>
                  </a:lnTo>
                  <a:lnTo>
                    <a:pt x="84" y="82"/>
                  </a:lnTo>
                  <a:lnTo>
                    <a:pt x="80" y="80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2" y="52"/>
                  </a:lnTo>
                  <a:lnTo>
                    <a:pt x="88" y="50"/>
                  </a:lnTo>
                  <a:lnTo>
                    <a:pt x="86" y="48"/>
                  </a:lnTo>
                  <a:lnTo>
                    <a:pt x="88" y="44"/>
                  </a:lnTo>
                  <a:lnTo>
                    <a:pt x="84" y="28"/>
                  </a:lnTo>
                  <a:lnTo>
                    <a:pt x="82" y="18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2"/>
                  </a:lnTo>
                  <a:lnTo>
                    <a:pt x="72" y="10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0" y="20"/>
                  </a:lnTo>
                  <a:lnTo>
                    <a:pt x="44" y="22"/>
                  </a:lnTo>
                  <a:lnTo>
                    <a:pt x="36" y="28"/>
                  </a:lnTo>
                  <a:lnTo>
                    <a:pt x="30" y="34"/>
                  </a:lnTo>
                  <a:lnTo>
                    <a:pt x="28" y="36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26" y="60"/>
                  </a:lnTo>
                  <a:lnTo>
                    <a:pt x="26" y="62"/>
                  </a:lnTo>
                  <a:lnTo>
                    <a:pt x="28" y="64"/>
                  </a:lnTo>
                  <a:lnTo>
                    <a:pt x="30" y="64"/>
                  </a:lnTo>
                  <a:lnTo>
                    <a:pt x="28" y="70"/>
                  </a:lnTo>
                  <a:lnTo>
                    <a:pt x="26" y="74"/>
                  </a:lnTo>
                  <a:lnTo>
                    <a:pt x="20" y="84"/>
                  </a:lnTo>
                  <a:lnTo>
                    <a:pt x="18" y="84"/>
                  </a:lnTo>
                  <a:lnTo>
                    <a:pt x="16" y="82"/>
                  </a:lnTo>
                  <a:lnTo>
                    <a:pt x="12" y="86"/>
                  </a:lnTo>
                  <a:lnTo>
                    <a:pt x="10" y="86"/>
                  </a:lnTo>
                  <a:lnTo>
                    <a:pt x="12" y="92"/>
                  </a:lnTo>
                  <a:lnTo>
                    <a:pt x="12" y="100"/>
                  </a:lnTo>
                  <a:lnTo>
                    <a:pt x="10" y="110"/>
                  </a:lnTo>
                  <a:lnTo>
                    <a:pt x="10" y="118"/>
                  </a:lnTo>
                  <a:lnTo>
                    <a:pt x="4" y="118"/>
                  </a:lnTo>
                  <a:lnTo>
                    <a:pt x="2" y="124"/>
                  </a:lnTo>
                  <a:lnTo>
                    <a:pt x="0" y="13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57"/>
            <p:cNvSpPr>
              <a:spLocks/>
            </p:cNvSpPr>
            <p:nvPr/>
          </p:nvSpPr>
          <p:spPr bwMode="auto">
            <a:xfrm>
              <a:off x="6641926" y="3801707"/>
              <a:ext cx="123382" cy="152656"/>
            </a:xfrm>
            <a:custGeom>
              <a:avLst/>
              <a:gdLst>
                <a:gd name="T0" fmla="*/ 2147483647 w 84"/>
                <a:gd name="T1" fmla="*/ 2147483647 h 96"/>
                <a:gd name="T2" fmla="*/ 2147483647 w 84"/>
                <a:gd name="T3" fmla="*/ 2147483647 h 96"/>
                <a:gd name="T4" fmla="*/ 2147483647 w 84"/>
                <a:gd name="T5" fmla="*/ 2147483647 h 96"/>
                <a:gd name="T6" fmla="*/ 2147483647 w 84"/>
                <a:gd name="T7" fmla="*/ 2147483647 h 96"/>
                <a:gd name="T8" fmla="*/ 2147483647 w 84"/>
                <a:gd name="T9" fmla="*/ 2147483647 h 96"/>
                <a:gd name="T10" fmla="*/ 2147483647 w 84"/>
                <a:gd name="T11" fmla="*/ 2147483647 h 96"/>
                <a:gd name="T12" fmla="*/ 2147483647 w 84"/>
                <a:gd name="T13" fmla="*/ 2147483647 h 96"/>
                <a:gd name="T14" fmla="*/ 2147483647 w 84"/>
                <a:gd name="T15" fmla="*/ 2147483647 h 96"/>
                <a:gd name="T16" fmla="*/ 2147483647 w 84"/>
                <a:gd name="T17" fmla="*/ 2147483647 h 96"/>
                <a:gd name="T18" fmla="*/ 2147483647 w 84"/>
                <a:gd name="T19" fmla="*/ 2147483647 h 96"/>
                <a:gd name="T20" fmla="*/ 2147483647 w 84"/>
                <a:gd name="T21" fmla="*/ 2147483647 h 96"/>
                <a:gd name="T22" fmla="*/ 2147483647 w 84"/>
                <a:gd name="T23" fmla="*/ 2147483647 h 96"/>
                <a:gd name="T24" fmla="*/ 2147483647 w 84"/>
                <a:gd name="T25" fmla="*/ 2147483647 h 96"/>
                <a:gd name="T26" fmla="*/ 2147483647 w 84"/>
                <a:gd name="T27" fmla="*/ 2147483647 h 96"/>
                <a:gd name="T28" fmla="*/ 2147483647 w 84"/>
                <a:gd name="T29" fmla="*/ 2147483647 h 96"/>
                <a:gd name="T30" fmla="*/ 2147483647 w 84"/>
                <a:gd name="T31" fmla="*/ 2147483647 h 96"/>
                <a:gd name="T32" fmla="*/ 2147483647 w 84"/>
                <a:gd name="T33" fmla="*/ 2147483647 h 96"/>
                <a:gd name="T34" fmla="*/ 0 w 84"/>
                <a:gd name="T35" fmla="*/ 2147483647 h 96"/>
                <a:gd name="T36" fmla="*/ 2147483647 w 84"/>
                <a:gd name="T37" fmla="*/ 0 h 96"/>
                <a:gd name="T38" fmla="*/ 2147483647 w 84"/>
                <a:gd name="T39" fmla="*/ 2147483647 h 96"/>
                <a:gd name="T40" fmla="*/ 2147483647 w 84"/>
                <a:gd name="T41" fmla="*/ 2147483647 h 96"/>
                <a:gd name="T42" fmla="*/ 2147483647 w 84"/>
                <a:gd name="T43" fmla="*/ 2147483647 h 96"/>
                <a:gd name="T44" fmla="*/ 2147483647 w 84"/>
                <a:gd name="T45" fmla="*/ 2147483647 h 96"/>
                <a:gd name="T46" fmla="*/ 2147483647 w 84"/>
                <a:gd name="T47" fmla="*/ 2147483647 h 96"/>
                <a:gd name="T48" fmla="*/ 2147483647 w 84"/>
                <a:gd name="T49" fmla="*/ 2147483647 h 96"/>
                <a:gd name="T50" fmla="*/ 2147483647 w 84"/>
                <a:gd name="T51" fmla="*/ 2147483647 h 96"/>
                <a:gd name="T52" fmla="*/ 2147483647 w 84"/>
                <a:gd name="T53" fmla="*/ 2147483647 h 96"/>
                <a:gd name="T54" fmla="*/ 2147483647 w 84"/>
                <a:gd name="T55" fmla="*/ 2147483647 h 96"/>
                <a:gd name="T56" fmla="*/ 2147483647 w 84"/>
                <a:gd name="T57" fmla="*/ 2147483647 h 96"/>
                <a:gd name="T58" fmla="*/ 2147483647 w 84"/>
                <a:gd name="T59" fmla="*/ 2147483647 h 96"/>
                <a:gd name="T60" fmla="*/ 2147483647 w 84"/>
                <a:gd name="T61" fmla="*/ 2147483647 h 96"/>
                <a:gd name="T62" fmla="*/ 2147483647 w 84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96"/>
                <a:gd name="T98" fmla="*/ 84 w 84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96">
                  <a:moveTo>
                    <a:pt x="82" y="82"/>
                  </a:moveTo>
                  <a:lnTo>
                    <a:pt x="80" y="86"/>
                  </a:lnTo>
                  <a:lnTo>
                    <a:pt x="78" y="96"/>
                  </a:lnTo>
                  <a:lnTo>
                    <a:pt x="74" y="88"/>
                  </a:lnTo>
                  <a:lnTo>
                    <a:pt x="72" y="84"/>
                  </a:lnTo>
                  <a:lnTo>
                    <a:pt x="70" y="76"/>
                  </a:lnTo>
                  <a:lnTo>
                    <a:pt x="64" y="70"/>
                  </a:lnTo>
                  <a:lnTo>
                    <a:pt x="58" y="72"/>
                  </a:lnTo>
                  <a:lnTo>
                    <a:pt x="52" y="72"/>
                  </a:lnTo>
                  <a:lnTo>
                    <a:pt x="50" y="70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72"/>
                  </a:lnTo>
                  <a:lnTo>
                    <a:pt x="40" y="80"/>
                  </a:lnTo>
                  <a:lnTo>
                    <a:pt x="32" y="84"/>
                  </a:lnTo>
                  <a:lnTo>
                    <a:pt x="26" y="86"/>
                  </a:lnTo>
                  <a:lnTo>
                    <a:pt x="24" y="76"/>
                  </a:lnTo>
                  <a:lnTo>
                    <a:pt x="22" y="70"/>
                  </a:lnTo>
                  <a:lnTo>
                    <a:pt x="22" y="62"/>
                  </a:lnTo>
                  <a:lnTo>
                    <a:pt x="20" y="58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6" y="40"/>
                  </a:lnTo>
                  <a:lnTo>
                    <a:pt x="10" y="36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4" y="26"/>
                  </a:lnTo>
                  <a:lnTo>
                    <a:pt x="38" y="26"/>
                  </a:lnTo>
                  <a:lnTo>
                    <a:pt x="46" y="26"/>
                  </a:lnTo>
                  <a:lnTo>
                    <a:pt x="70" y="26"/>
                  </a:lnTo>
                  <a:lnTo>
                    <a:pt x="70" y="30"/>
                  </a:lnTo>
                  <a:lnTo>
                    <a:pt x="52" y="50"/>
                  </a:lnTo>
                  <a:lnTo>
                    <a:pt x="56" y="56"/>
                  </a:lnTo>
                  <a:lnTo>
                    <a:pt x="60" y="60"/>
                  </a:lnTo>
                  <a:lnTo>
                    <a:pt x="62" y="62"/>
                  </a:lnTo>
                  <a:lnTo>
                    <a:pt x="66" y="60"/>
                  </a:lnTo>
                  <a:lnTo>
                    <a:pt x="68" y="56"/>
                  </a:lnTo>
                  <a:lnTo>
                    <a:pt x="68" y="52"/>
                  </a:lnTo>
                  <a:lnTo>
                    <a:pt x="70" y="50"/>
                  </a:lnTo>
                  <a:lnTo>
                    <a:pt x="74" y="56"/>
                  </a:lnTo>
                  <a:lnTo>
                    <a:pt x="78" y="66"/>
                  </a:lnTo>
                  <a:lnTo>
                    <a:pt x="78" y="76"/>
                  </a:lnTo>
                  <a:lnTo>
                    <a:pt x="82" y="78"/>
                  </a:lnTo>
                  <a:lnTo>
                    <a:pt x="84" y="80"/>
                  </a:lnTo>
                  <a:lnTo>
                    <a:pt x="8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58"/>
            <p:cNvSpPr>
              <a:spLocks/>
            </p:cNvSpPr>
            <p:nvPr/>
          </p:nvSpPr>
          <p:spPr bwMode="auto">
            <a:xfrm>
              <a:off x="6202591" y="3533563"/>
              <a:ext cx="635363" cy="795138"/>
            </a:xfrm>
            <a:custGeom>
              <a:avLst/>
              <a:gdLst>
                <a:gd name="T0" fmla="*/ 2147483647 w 434"/>
                <a:gd name="T1" fmla="*/ 2147483647 h 502"/>
                <a:gd name="T2" fmla="*/ 2147483647 w 434"/>
                <a:gd name="T3" fmla="*/ 2147483647 h 502"/>
                <a:gd name="T4" fmla="*/ 2147483647 w 434"/>
                <a:gd name="T5" fmla="*/ 2147483647 h 502"/>
                <a:gd name="T6" fmla="*/ 2147483647 w 434"/>
                <a:gd name="T7" fmla="*/ 2147483647 h 502"/>
                <a:gd name="T8" fmla="*/ 2147483647 w 434"/>
                <a:gd name="T9" fmla="*/ 2147483647 h 502"/>
                <a:gd name="T10" fmla="*/ 2147483647 w 434"/>
                <a:gd name="T11" fmla="*/ 2147483647 h 502"/>
                <a:gd name="T12" fmla="*/ 2147483647 w 434"/>
                <a:gd name="T13" fmla="*/ 2147483647 h 502"/>
                <a:gd name="T14" fmla="*/ 2147483647 w 434"/>
                <a:gd name="T15" fmla="*/ 2147483647 h 502"/>
                <a:gd name="T16" fmla="*/ 2147483647 w 434"/>
                <a:gd name="T17" fmla="*/ 2147483647 h 502"/>
                <a:gd name="T18" fmla="*/ 2147483647 w 434"/>
                <a:gd name="T19" fmla="*/ 2147483647 h 502"/>
                <a:gd name="T20" fmla="*/ 2147483647 w 434"/>
                <a:gd name="T21" fmla="*/ 2147483647 h 502"/>
                <a:gd name="T22" fmla="*/ 2147483647 w 434"/>
                <a:gd name="T23" fmla="*/ 2147483647 h 502"/>
                <a:gd name="T24" fmla="*/ 2147483647 w 434"/>
                <a:gd name="T25" fmla="*/ 2147483647 h 502"/>
                <a:gd name="T26" fmla="*/ 2147483647 w 434"/>
                <a:gd name="T27" fmla="*/ 2147483647 h 502"/>
                <a:gd name="T28" fmla="*/ 2147483647 w 434"/>
                <a:gd name="T29" fmla="*/ 2147483647 h 502"/>
                <a:gd name="T30" fmla="*/ 2147483647 w 434"/>
                <a:gd name="T31" fmla="*/ 2147483647 h 502"/>
                <a:gd name="T32" fmla="*/ 2147483647 w 434"/>
                <a:gd name="T33" fmla="*/ 2147483647 h 502"/>
                <a:gd name="T34" fmla="*/ 2147483647 w 434"/>
                <a:gd name="T35" fmla="*/ 2147483647 h 502"/>
                <a:gd name="T36" fmla="*/ 2147483647 w 434"/>
                <a:gd name="T37" fmla="*/ 2147483647 h 502"/>
                <a:gd name="T38" fmla="*/ 2147483647 w 434"/>
                <a:gd name="T39" fmla="*/ 2147483647 h 502"/>
                <a:gd name="T40" fmla="*/ 2147483647 w 434"/>
                <a:gd name="T41" fmla="*/ 2147483647 h 502"/>
                <a:gd name="T42" fmla="*/ 2147483647 w 434"/>
                <a:gd name="T43" fmla="*/ 2147483647 h 502"/>
                <a:gd name="T44" fmla="*/ 2147483647 w 434"/>
                <a:gd name="T45" fmla="*/ 2147483647 h 502"/>
                <a:gd name="T46" fmla="*/ 2147483647 w 434"/>
                <a:gd name="T47" fmla="*/ 2147483647 h 502"/>
                <a:gd name="T48" fmla="*/ 2147483647 w 434"/>
                <a:gd name="T49" fmla="*/ 2147483647 h 502"/>
                <a:gd name="T50" fmla="*/ 2147483647 w 434"/>
                <a:gd name="T51" fmla="*/ 2147483647 h 502"/>
                <a:gd name="T52" fmla="*/ 2147483647 w 434"/>
                <a:gd name="T53" fmla="*/ 2147483647 h 502"/>
                <a:gd name="T54" fmla="*/ 2147483647 w 434"/>
                <a:gd name="T55" fmla="*/ 2147483647 h 502"/>
                <a:gd name="T56" fmla="*/ 2147483647 w 434"/>
                <a:gd name="T57" fmla="*/ 2147483647 h 502"/>
                <a:gd name="T58" fmla="*/ 2147483647 w 434"/>
                <a:gd name="T59" fmla="*/ 2147483647 h 502"/>
                <a:gd name="T60" fmla="*/ 2147483647 w 434"/>
                <a:gd name="T61" fmla="*/ 2147483647 h 502"/>
                <a:gd name="T62" fmla="*/ 0 w 434"/>
                <a:gd name="T63" fmla="*/ 2147483647 h 502"/>
                <a:gd name="T64" fmla="*/ 2147483647 w 434"/>
                <a:gd name="T65" fmla="*/ 2147483647 h 502"/>
                <a:gd name="T66" fmla="*/ 2147483647 w 434"/>
                <a:gd name="T67" fmla="*/ 2147483647 h 502"/>
                <a:gd name="T68" fmla="*/ 2147483647 w 434"/>
                <a:gd name="T69" fmla="*/ 2147483647 h 502"/>
                <a:gd name="T70" fmla="*/ 2147483647 w 434"/>
                <a:gd name="T71" fmla="*/ 2147483647 h 502"/>
                <a:gd name="T72" fmla="*/ 2147483647 w 434"/>
                <a:gd name="T73" fmla="*/ 2147483647 h 502"/>
                <a:gd name="T74" fmla="*/ 2147483647 w 434"/>
                <a:gd name="T75" fmla="*/ 2147483647 h 502"/>
                <a:gd name="T76" fmla="*/ 2147483647 w 434"/>
                <a:gd name="T77" fmla="*/ 2147483647 h 502"/>
                <a:gd name="T78" fmla="*/ 2147483647 w 434"/>
                <a:gd name="T79" fmla="*/ 2147483647 h 502"/>
                <a:gd name="T80" fmla="*/ 2147483647 w 434"/>
                <a:gd name="T81" fmla="*/ 2147483647 h 502"/>
                <a:gd name="T82" fmla="*/ 2147483647 w 434"/>
                <a:gd name="T83" fmla="*/ 2147483647 h 502"/>
                <a:gd name="T84" fmla="*/ 2147483647 w 434"/>
                <a:gd name="T85" fmla="*/ 2147483647 h 502"/>
                <a:gd name="T86" fmla="*/ 2147483647 w 434"/>
                <a:gd name="T87" fmla="*/ 0 h 502"/>
                <a:gd name="T88" fmla="*/ 2147483647 w 434"/>
                <a:gd name="T89" fmla="*/ 2147483647 h 502"/>
                <a:gd name="T90" fmla="*/ 2147483647 w 434"/>
                <a:gd name="T91" fmla="*/ 2147483647 h 502"/>
                <a:gd name="T92" fmla="*/ 2147483647 w 434"/>
                <a:gd name="T93" fmla="*/ 2147483647 h 502"/>
                <a:gd name="T94" fmla="*/ 2147483647 w 434"/>
                <a:gd name="T95" fmla="*/ 2147483647 h 502"/>
                <a:gd name="T96" fmla="*/ 2147483647 w 434"/>
                <a:gd name="T97" fmla="*/ 2147483647 h 502"/>
                <a:gd name="T98" fmla="*/ 2147483647 w 434"/>
                <a:gd name="T99" fmla="*/ 2147483647 h 502"/>
                <a:gd name="T100" fmla="*/ 2147483647 w 434"/>
                <a:gd name="T101" fmla="*/ 2147483647 h 502"/>
                <a:gd name="T102" fmla="*/ 2147483647 w 434"/>
                <a:gd name="T103" fmla="*/ 2147483647 h 502"/>
                <a:gd name="T104" fmla="*/ 2147483647 w 434"/>
                <a:gd name="T105" fmla="*/ 2147483647 h 502"/>
                <a:gd name="T106" fmla="*/ 2147483647 w 434"/>
                <a:gd name="T107" fmla="*/ 2147483647 h 502"/>
                <a:gd name="T108" fmla="*/ 2147483647 w 434"/>
                <a:gd name="T109" fmla="*/ 2147483647 h 502"/>
                <a:gd name="T110" fmla="*/ 2147483647 w 434"/>
                <a:gd name="T111" fmla="*/ 2147483647 h 502"/>
                <a:gd name="T112" fmla="*/ 2147483647 w 434"/>
                <a:gd name="T113" fmla="*/ 2147483647 h 502"/>
                <a:gd name="T114" fmla="*/ 2147483647 w 434"/>
                <a:gd name="T115" fmla="*/ 2147483647 h 502"/>
                <a:gd name="T116" fmla="*/ 2147483647 w 434"/>
                <a:gd name="T117" fmla="*/ 2147483647 h 50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34"/>
                <a:gd name="T178" fmla="*/ 0 h 502"/>
                <a:gd name="T179" fmla="*/ 434 w 434"/>
                <a:gd name="T180" fmla="*/ 502 h 50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34" h="502">
                  <a:moveTo>
                    <a:pt x="434" y="132"/>
                  </a:moveTo>
                  <a:lnTo>
                    <a:pt x="434" y="140"/>
                  </a:lnTo>
                  <a:lnTo>
                    <a:pt x="432" y="146"/>
                  </a:lnTo>
                  <a:lnTo>
                    <a:pt x="434" y="152"/>
                  </a:lnTo>
                  <a:lnTo>
                    <a:pt x="428" y="152"/>
                  </a:lnTo>
                  <a:lnTo>
                    <a:pt x="422" y="154"/>
                  </a:lnTo>
                  <a:lnTo>
                    <a:pt x="414" y="160"/>
                  </a:lnTo>
                  <a:lnTo>
                    <a:pt x="408" y="166"/>
                  </a:lnTo>
                  <a:lnTo>
                    <a:pt x="406" y="168"/>
                  </a:lnTo>
                  <a:lnTo>
                    <a:pt x="408" y="172"/>
                  </a:lnTo>
                  <a:lnTo>
                    <a:pt x="410" y="174"/>
                  </a:lnTo>
                  <a:lnTo>
                    <a:pt x="404" y="192"/>
                  </a:lnTo>
                  <a:lnTo>
                    <a:pt x="404" y="194"/>
                  </a:lnTo>
                  <a:lnTo>
                    <a:pt x="406" y="196"/>
                  </a:lnTo>
                  <a:lnTo>
                    <a:pt x="408" y="196"/>
                  </a:lnTo>
                  <a:lnTo>
                    <a:pt x="406" y="202"/>
                  </a:lnTo>
                  <a:lnTo>
                    <a:pt x="404" y="206"/>
                  </a:lnTo>
                  <a:lnTo>
                    <a:pt x="398" y="216"/>
                  </a:lnTo>
                  <a:lnTo>
                    <a:pt x="396" y="216"/>
                  </a:lnTo>
                  <a:lnTo>
                    <a:pt x="394" y="214"/>
                  </a:lnTo>
                  <a:lnTo>
                    <a:pt x="390" y="218"/>
                  </a:lnTo>
                  <a:lnTo>
                    <a:pt x="388" y="218"/>
                  </a:lnTo>
                  <a:lnTo>
                    <a:pt x="390" y="222"/>
                  </a:lnTo>
                  <a:lnTo>
                    <a:pt x="390" y="226"/>
                  </a:lnTo>
                  <a:lnTo>
                    <a:pt x="388" y="250"/>
                  </a:lnTo>
                  <a:lnTo>
                    <a:pt x="384" y="250"/>
                  </a:lnTo>
                  <a:lnTo>
                    <a:pt x="382" y="248"/>
                  </a:lnTo>
                  <a:lnTo>
                    <a:pt x="380" y="246"/>
                  </a:lnTo>
                  <a:lnTo>
                    <a:pt x="378" y="236"/>
                  </a:lnTo>
                  <a:lnTo>
                    <a:pt x="374" y="226"/>
                  </a:lnTo>
                  <a:lnTo>
                    <a:pt x="370" y="220"/>
                  </a:lnTo>
                  <a:lnTo>
                    <a:pt x="368" y="222"/>
                  </a:lnTo>
                  <a:lnTo>
                    <a:pt x="368" y="226"/>
                  </a:lnTo>
                  <a:lnTo>
                    <a:pt x="366" y="230"/>
                  </a:lnTo>
                  <a:lnTo>
                    <a:pt x="362" y="232"/>
                  </a:lnTo>
                  <a:lnTo>
                    <a:pt x="360" y="230"/>
                  </a:lnTo>
                  <a:lnTo>
                    <a:pt x="356" y="226"/>
                  </a:lnTo>
                  <a:lnTo>
                    <a:pt x="352" y="220"/>
                  </a:lnTo>
                  <a:lnTo>
                    <a:pt x="370" y="200"/>
                  </a:lnTo>
                  <a:lnTo>
                    <a:pt x="370" y="196"/>
                  </a:lnTo>
                  <a:lnTo>
                    <a:pt x="346" y="196"/>
                  </a:lnTo>
                  <a:lnTo>
                    <a:pt x="338" y="196"/>
                  </a:lnTo>
                  <a:lnTo>
                    <a:pt x="334" y="196"/>
                  </a:lnTo>
                  <a:lnTo>
                    <a:pt x="330" y="194"/>
                  </a:lnTo>
                  <a:lnTo>
                    <a:pt x="328" y="192"/>
                  </a:lnTo>
                  <a:lnTo>
                    <a:pt x="328" y="190"/>
                  </a:lnTo>
                  <a:lnTo>
                    <a:pt x="328" y="186"/>
                  </a:lnTo>
                  <a:lnTo>
                    <a:pt x="328" y="182"/>
                  </a:lnTo>
                  <a:lnTo>
                    <a:pt x="324" y="180"/>
                  </a:lnTo>
                  <a:lnTo>
                    <a:pt x="320" y="176"/>
                  </a:lnTo>
                  <a:lnTo>
                    <a:pt x="306" y="170"/>
                  </a:lnTo>
                  <a:lnTo>
                    <a:pt x="302" y="172"/>
                  </a:lnTo>
                  <a:lnTo>
                    <a:pt x="300" y="174"/>
                  </a:lnTo>
                  <a:lnTo>
                    <a:pt x="300" y="176"/>
                  </a:lnTo>
                  <a:lnTo>
                    <a:pt x="302" y="180"/>
                  </a:lnTo>
                  <a:lnTo>
                    <a:pt x="306" y="184"/>
                  </a:lnTo>
                  <a:lnTo>
                    <a:pt x="310" y="188"/>
                  </a:lnTo>
                  <a:lnTo>
                    <a:pt x="312" y="192"/>
                  </a:lnTo>
                  <a:lnTo>
                    <a:pt x="310" y="196"/>
                  </a:lnTo>
                  <a:lnTo>
                    <a:pt x="308" y="196"/>
                  </a:lnTo>
                  <a:lnTo>
                    <a:pt x="306" y="198"/>
                  </a:lnTo>
                  <a:lnTo>
                    <a:pt x="306" y="200"/>
                  </a:lnTo>
                  <a:lnTo>
                    <a:pt x="308" y="204"/>
                  </a:lnTo>
                  <a:lnTo>
                    <a:pt x="310" y="206"/>
                  </a:lnTo>
                  <a:lnTo>
                    <a:pt x="316" y="210"/>
                  </a:lnTo>
                  <a:lnTo>
                    <a:pt x="314" y="220"/>
                  </a:lnTo>
                  <a:lnTo>
                    <a:pt x="314" y="222"/>
                  </a:lnTo>
                  <a:lnTo>
                    <a:pt x="318" y="224"/>
                  </a:lnTo>
                  <a:lnTo>
                    <a:pt x="320" y="228"/>
                  </a:lnTo>
                  <a:lnTo>
                    <a:pt x="322" y="232"/>
                  </a:lnTo>
                  <a:lnTo>
                    <a:pt x="322" y="240"/>
                  </a:lnTo>
                  <a:lnTo>
                    <a:pt x="324" y="246"/>
                  </a:lnTo>
                  <a:lnTo>
                    <a:pt x="326" y="256"/>
                  </a:lnTo>
                  <a:lnTo>
                    <a:pt x="318" y="256"/>
                  </a:lnTo>
                  <a:lnTo>
                    <a:pt x="310" y="256"/>
                  </a:lnTo>
                  <a:lnTo>
                    <a:pt x="312" y="256"/>
                  </a:lnTo>
                  <a:lnTo>
                    <a:pt x="302" y="260"/>
                  </a:lnTo>
                  <a:lnTo>
                    <a:pt x="298" y="266"/>
                  </a:lnTo>
                  <a:lnTo>
                    <a:pt x="296" y="282"/>
                  </a:lnTo>
                  <a:lnTo>
                    <a:pt x="292" y="288"/>
                  </a:lnTo>
                  <a:lnTo>
                    <a:pt x="286" y="290"/>
                  </a:lnTo>
                  <a:lnTo>
                    <a:pt x="280" y="292"/>
                  </a:lnTo>
                  <a:lnTo>
                    <a:pt x="272" y="296"/>
                  </a:lnTo>
                  <a:lnTo>
                    <a:pt x="270" y="300"/>
                  </a:lnTo>
                  <a:lnTo>
                    <a:pt x="266" y="306"/>
                  </a:lnTo>
                  <a:lnTo>
                    <a:pt x="260" y="318"/>
                  </a:lnTo>
                  <a:lnTo>
                    <a:pt x="246" y="334"/>
                  </a:lnTo>
                  <a:lnTo>
                    <a:pt x="232" y="352"/>
                  </a:lnTo>
                  <a:lnTo>
                    <a:pt x="226" y="358"/>
                  </a:lnTo>
                  <a:lnTo>
                    <a:pt x="222" y="360"/>
                  </a:lnTo>
                  <a:lnTo>
                    <a:pt x="212" y="364"/>
                  </a:lnTo>
                  <a:lnTo>
                    <a:pt x="206" y="366"/>
                  </a:lnTo>
                  <a:lnTo>
                    <a:pt x="202" y="370"/>
                  </a:lnTo>
                  <a:lnTo>
                    <a:pt x="200" y="376"/>
                  </a:lnTo>
                  <a:lnTo>
                    <a:pt x="198" y="382"/>
                  </a:lnTo>
                  <a:lnTo>
                    <a:pt x="200" y="388"/>
                  </a:lnTo>
                  <a:lnTo>
                    <a:pt x="202" y="398"/>
                  </a:lnTo>
                  <a:lnTo>
                    <a:pt x="206" y="406"/>
                  </a:lnTo>
                  <a:lnTo>
                    <a:pt x="208" y="416"/>
                  </a:lnTo>
                  <a:lnTo>
                    <a:pt x="206" y="426"/>
                  </a:lnTo>
                  <a:lnTo>
                    <a:pt x="204" y="432"/>
                  </a:lnTo>
                  <a:lnTo>
                    <a:pt x="202" y="436"/>
                  </a:lnTo>
                  <a:lnTo>
                    <a:pt x="202" y="442"/>
                  </a:lnTo>
                  <a:lnTo>
                    <a:pt x="202" y="446"/>
                  </a:lnTo>
                  <a:lnTo>
                    <a:pt x="204" y="450"/>
                  </a:lnTo>
                  <a:lnTo>
                    <a:pt x="206" y="452"/>
                  </a:lnTo>
                  <a:lnTo>
                    <a:pt x="206" y="456"/>
                  </a:lnTo>
                  <a:lnTo>
                    <a:pt x="204" y="464"/>
                  </a:lnTo>
                  <a:lnTo>
                    <a:pt x="198" y="468"/>
                  </a:lnTo>
                  <a:lnTo>
                    <a:pt x="194" y="472"/>
                  </a:lnTo>
                  <a:lnTo>
                    <a:pt x="192" y="478"/>
                  </a:lnTo>
                  <a:lnTo>
                    <a:pt x="194" y="484"/>
                  </a:lnTo>
                  <a:lnTo>
                    <a:pt x="196" y="486"/>
                  </a:lnTo>
                  <a:lnTo>
                    <a:pt x="188" y="488"/>
                  </a:lnTo>
                  <a:lnTo>
                    <a:pt x="186" y="490"/>
                  </a:lnTo>
                  <a:lnTo>
                    <a:pt x="184" y="492"/>
                  </a:lnTo>
                  <a:lnTo>
                    <a:pt x="182" y="496"/>
                  </a:lnTo>
                  <a:lnTo>
                    <a:pt x="178" y="500"/>
                  </a:lnTo>
                  <a:lnTo>
                    <a:pt x="174" y="502"/>
                  </a:lnTo>
                  <a:lnTo>
                    <a:pt x="170" y="502"/>
                  </a:lnTo>
                  <a:lnTo>
                    <a:pt x="164" y="500"/>
                  </a:lnTo>
                  <a:lnTo>
                    <a:pt x="160" y="496"/>
                  </a:lnTo>
                  <a:lnTo>
                    <a:pt x="154" y="490"/>
                  </a:lnTo>
                  <a:lnTo>
                    <a:pt x="150" y="482"/>
                  </a:lnTo>
                  <a:lnTo>
                    <a:pt x="142" y="466"/>
                  </a:lnTo>
                  <a:lnTo>
                    <a:pt x="138" y="450"/>
                  </a:lnTo>
                  <a:lnTo>
                    <a:pt x="134" y="438"/>
                  </a:lnTo>
                  <a:lnTo>
                    <a:pt x="126" y="420"/>
                  </a:lnTo>
                  <a:lnTo>
                    <a:pt x="118" y="404"/>
                  </a:lnTo>
                  <a:lnTo>
                    <a:pt x="110" y="388"/>
                  </a:lnTo>
                  <a:lnTo>
                    <a:pt x="100" y="360"/>
                  </a:lnTo>
                  <a:lnTo>
                    <a:pt x="86" y="332"/>
                  </a:lnTo>
                  <a:lnTo>
                    <a:pt x="82" y="316"/>
                  </a:lnTo>
                  <a:lnTo>
                    <a:pt x="78" y="302"/>
                  </a:lnTo>
                  <a:lnTo>
                    <a:pt x="76" y="284"/>
                  </a:lnTo>
                  <a:lnTo>
                    <a:pt x="76" y="268"/>
                  </a:lnTo>
                  <a:lnTo>
                    <a:pt x="74" y="260"/>
                  </a:lnTo>
                  <a:lnTo>
                    <a:pt x="72" y="256"/>
                  </a:lnTo>
                  <a:lnTo>
                    <a:pt x="68" y="248"/>
                  </a:lnTo>
                  <a:lnTo>
                    <a:pt x="66" y="258"/>
                  </a:lnTo>
                  <a:lnTo>
                    <a:pt x="62" y="268"/>
                  </a:lnTo>
                  <a:lnTo>
                    <a:pt x="58" y="276"/>
                  </a:lnTo>
                  <a:lnTo>
                    <a:pt x="54" y="278"/>
                  </a:lnTo>
                  <a:lnTo>
                    <a:pt x="50" y="278"/>
                  </a:lnTo>
                  <a:lnTo>
                    <a:pt x="44" y="276"/>
                  </a:lnTo>
                  <a:lnTo>
                    <a:pt x="38" y="274"/>
                  </a:lnTo>
                  <a:lnTo>
                    <a:pt x="28" y="266"/>
                  </a:lnTo>
                  <a:lnTo>
                    <a:pt x="20" y="256"/>
                  </a:lnTo>
                  <a:lnTo>
                    <a:pt x="14" y="248"/>
                  </a:lnTo>
                  <a:lnTo>
                    <a:pt x="20" y="246"/>
                  </a:lnTo>
                  <a:lnTo>
                    <a:pt x="24" y="244"/>
                  </a:lnTo>
                  <a:lnTo>
                    <a:pt x="30" y="240"/>
                  </a:lnTo>
                  <a:lnTo>
                    <a:pt x="32" y="234"/>
                  </a:lnTo>
                  <a:lnTo>
                    <a:pt x="24" y="238"/>
                  </a:lnTo>
                  <a:lnTo>
                    <a:pt x="24" y="240"/>
                  </a:lnTo>
                  <a:lnTo>
                    <a:pt x="20" y="242"/>
                  </a:lnTo>
                  <a:lnTo>
                    <a:pt x="14" y="238"/>
                  </a:lnTo>
                  <a:lnTo>
                    <a:pt x="8" y="232"/>
                  </a:lnTo>
                  <a:lnTo>
                    <a:pt x="2" y="224"/>
                  </a:lnTo>
                  <a:lnTo>
                    <a:pt x="0" y="220"/>
                  </a:lnTo>
                  <a:lnTo>
                    <a:pt x="0" y="214"/>
                  </a:lnTo>
                  <a:lnTo>
                    <a:pt x="2" y="212"/>
                  </a:lnTo>
                  <a:lnTo>
                    <a:pt x="4" y="210"/>
                  </a:lnTo>
                  <a:lnTo>
                    <a:pt x="8" y="210"/>
                  </a:lnTo>
                  <a:lnTo>
                    <a:pt x="12" y="210"/>
                  </a:lnTo>
                  <a:lnTo>
                    <a:pt x="16" y="212"/>
                  </a:lnTo>
                  <a:lnTo>
                    <a:pt x="20" y="214"/>
                  </a:lnTo>
                  <a:lnTo>
                    <a:pt x="30" y="212"/>
                  </a:lnTo>
                  <a:lnTo>
                    <a:pt x="36" y="208"/>
                  </a:lnTo>
                  <a:lnTo>
                    <a:pt x="38" y="204"/>
                  </a:lnTo>
                  <a:lnTo>
                    <a:pt x="36" y="196"/>
                  </a:lnTo>
                  <a:lnTo>
                    <a:pt x="32" y="192"/>
                  </a:lnTo>
                  <a:lnTo>
                    <a:pt x="24" y="184"/>
                  </a:lnTo>
                  <a:lnTo>
                    <a:pt x="22" y="182"/>
                  </a:lnTo>
                  <a:lnTo>
                    <a:pt x="20" y="178"/>
                  </a:lnTo>
                  <a:lnTo>
                    <a:pt x="20" y="170"/>
                  </a:lnTo>
                  <a:lnTo>
                    <a:pt x="18" y="168"/>
                  </a:lnTo>
                  <a:lnTo>
                    <a:pt x="14" y="168"/>
                  </a:lnTo>
                  <a:lnTo>
                    <a:pt x="10" y="164"/>
                  </a:lnTo>
                  <a:lnTo>
                    <a:pt x="8" y="160"/>
                  </a:lnTo>
                  <a:lnTo>
                    <a:pt x="10" y="156"/>
                  </a:lnTo>
                  <a:lnTo>
                    <a:pt x="14" y="150"/>
                  </a:lnTo>
                  <a:lnTo>
                    <a:pt x="18" y="144"/>
                  </a:lnTo>
                  <a:lnTo>
                    <a:pt x="22" y="142"/>
                  </a:lnTo>
                  <a:lnTo>
                    <a:pt x="26" y="144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8" y="142"/>
                  </a:lnTo>
                  <a:lnTo>
                    <a:pt x="44" y="136"/>
                  </a:lnTo>
                  <a:lnTo>
                    <a:pt x="52" y="124"/>
                  </a:lnTo>
                  <a:lnTo>
                    <a:pt x="56" y="118"/>
                  </a:lnTo>
                  <a:lnTo>
                    <a:pt x="58" y="110"/>
                  </a:lnTo>
                  <a:lnTo>
                    <a:pt x="62" y="104"/>
                  </a:lnTo>
                  <a:lnTo>
                    <a:pt x="66" y="98"/>
                  </a:lnTo>
                  <a:lnTo>
                    <a:pt x="68" y="92"/>
                  </a:lnTo>
                  <a:lnTo>
                    <a:pt x="72" y="88"/>
                  </a:lnTo>
                  <a:lnTo>
                    <a:pt x="72" y="74"/>
                  </a:lnTo>
                  <a:lnTo>
                    <a:pt x="74" y="70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2" y="58"/>
                  </a:lnTo>
                  <a:lnTo>
                    <a:pt x="62" y="50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54" y="22"/>
                  </a:lnTo>
                  <a:lnTo>
                    <a:pt x="58" y="18"/>
                  </a:lnTo>
                  <a:lnTo>
                    <a:pt x="62" y="20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108" y="4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42" y="6"/>
                  </a:lnTo>
                  <a:lnTo>
                    <a:pt x="142" y="12"/>
                  </a:lnTo>
                  <a:lnTo>
                    <a:pt x="140" y="16"/>
                  </a:lnTo>
                  <a:lnTo>
                    <a:pt x="134" y="24"/>
                  </a:lnTo>
                  <a:lnTo>
                    <a:pt x="132" y="32"/>
                  </a:lnTo>
                  <a:lnTo>
                    <a:pt x="130" y="38"/>
                  </a:lnTo>
                  <a:lnTo>
                    <a:pt x="132" y="42"/>
                  </a:lnTo>
                  <a:lnTo>
                    <a:pt x="134" y="48"/>
                  </a:lnTo>
                  <a:lnTo>
                    <a:pt x="142" y="56"/>
                  </a:lnTo>
                  <a:lnTo>
                    <a:pt x="140" y="58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34" y="68"/>
                  </a:lnTo>
                  <a:lnTo>
                    <a:pt x="134" y="72"/>
                  </a:lnTo>
                  <a:lnTo>
                    <a:pt x="136" y="76"/>
                  </a:lnTo>
                  <a:lnTo>
                    <a:pt x="138" y="80"/>
                  </a:lnTo>
                  <a:lnTo>
                    <a:pt x="146" y="84"/>
                  </a:lnTo>
                  <a:lnTo>
                    <a:pt x="156" y="88"/>
                  </a:lnTo>
                  <a:lnTo>
                    <a:pt x="164" y="96"/>
                  </a:lnTo>
                  <a:lnTo>
                    <a:pt x="172" y="104"/>
                  </a:lnTo>
                  <a:lnTo>
                    <a:pt x="168" y="112"/>
                  </a:lnTo>
                  <a:lnTo>
                    <a:pt x="166" y="122"/>
                  </a:lnTo>
                  <a:lnTo>
                    <a:pt x="168" y="126"/>
                  </a:lnTo>
                  <a:lnTo>
                    <a:pt x="170" y="128"/>
                  </a:lnTo>
                  <a:lnTo>
                    <a:pt x="176" y="132"/>
                  </a:lnTo>
                  <a:lnTo>
                    <a:pt x="198" y="142"/>
                  </a:lnTo>
                  <a:lnTo>
                    <a:pt x="210" y="150"/>
                  </a:lnTo>
                  <a:lnTo>
                    <a:pt x="220" y="154"/>
                  </a:lnTo>
                  <a:lnTo>
                    <a:pt x="230" y="150"/>
                  </a:lnTo>
                  <a:lnTo>
                    <a:pt x="234" y="152"/>
                  </a:lnTo>
                  <a:lnTo>
                    <a:pt x="238" y="152"/>
                  </a:lnTo>
                  <a:lnTo>
                    <a:pt x="244" y="158"/>
                  </a:lnTo>
                  <a:lnTo>
                    <a:pt x="248" y="164"/>
                  </a:lnTo>
                  <a:lnTo>
                    <a:pt x="264" y="168"/>
                  </a:lnTo>
                  <a:lnTo>
                    <a:pt x="278" y="170"/>
                  </a:lnTo>
                  <a:lnTo>
                    <a:pt x="288" y="170"/>
                  </a:lnTo>
                  <a:lnTo>
                    <a:pt x="296" y="170"/>
                  </a:lnTo>
                  <a:lnTo>
                    <a:pt x="298" y="168"/>
                  </a:lnTo>
                  <a:lnTo>
                    <a:pt x="298" y="166"/>
                  </a:lnTo>
                  <a:lnTo>
                    <a:pt x="298" y="162"/>
                  </a:lnTo>
                  <a:lnTo>
                    <a:pt x="296" y="158"/>
                  </a:lnTo>
                  <a:lnTo>
                    <a:pt x="294" y="154"/>
                  </a:lnTo>
                  <a:lnTo>
                    <a:pt x="294" y="148"/>
                  </a:lnTo>
                  <a:lnTo>
                    <a:pt x="294" y="144"/>
                  </a:lnTo>
                  <a:lnTo>
                    <a:pt x="298" y="142"/>
                  </a:lnTo>
                  <a:lnTo>
                    <a:pt x="304" y="140"/>
                  </a:lnTo>
                  <a:lnTo>
                    <a:pt x="306" y="148"/>
                  </a:lnTo>
                  <a:lnTo>
                    <a:pt x="308" y="158"/>
                  </a:lnTo>
                  <a:lnTo>
                    <a:pt x="314" y="164"/>
                  </a:lnTo>
                  <a:lnTo>
                    <a:pt x="318" y="166"/>
                  </a:lnTo>
                  <a:lnTo>
                    <a:pt x="322" y="166"/>
                  </a:lnTo>
                  <a:lnTo>
                    <a:pt x="342" y="166"/>
                  </a:lnTo>
                  <a:lnTo>
                    <a:pt x="348" y="166"/>
                  </a:lnTo>
                  <a:lnTo>
                    <a:pt x="352" y="164"/>
                  </a:lnTo>
                  <a:lnTo>
                    <a:pt x="354" y="162"/>
                  </a:lnTo>
                  <a:lnTo>
                    <a:pt x="358" y="158"/>
                  </a:lnTo>
                  <a:lnTo>
                    <a:pt x="360" y="150"/>
                  </a:lnTo>
                  <a:lnTo>
                    <a:pt x="364" y="140"/>
                  </a:lnTo>
                  <a:lnTo>
                    <a:pt x="368" y="134"/>
                  </a:lnTo>
                  <a:lnTo>
                    <a:pt x="376" y="126"/>
                  </a:lnTo>
                  <a:lnTo>
                    <a:pt x="382" y="122"/>
                  </a:lnTo>
                  <a:lnTo>
                    <a:pt x="392" y="118"/>
                  </a:lnTo>
                  <a:lnTo>
                    <a:pt x="394" y="120"/>
                  </a:lnTo>
                  <a:lnTo>
                    <a:pt x="396" y="120"/>
                  </a:lnTo>
                  <a:lnTo>
                    <a:pt x="400" y="122"/>
                  </a:lnTo>
                  <a:lnTo>
                    <a:pt x="402" y="120"/>
                  </a:lnTo>
                  <a:lnTo>
                    <a:pt x="406" y="118"/>
                  </a:lnTo>
                  <a:lnTo>
                    <a:pt x="406" y="116"/>
                  </a:lnTo>
                  <a:lnTo>
                    <a:pt x="412" y="116"/>
                  </a:lnTo>
                  <a:lnTo>
                    <a:pt x="420" y="124"/>
                  </a:lnTo>
                  <a:lnTo>
                    <a:pt x="420" y="128"/>
                  </a:lnTo>
                  <a:lnTo>
                    <a:pt x="420" y="130"/>
                  </a:lnTo>
                  <a:lnTo>
                    <a:pt x="424" y="134"/>
                  </a:lnTo>
                  <a:lnTo>
                    <a:pt x="430" y="136"/>
                  </a:lnTo>
                  <a:lnTo>
                    <a:pt x="434" y="136"/>
                  </a:lnTo>
                  <a:lnTo>
                    <a:pt x="434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59"/>
            <p:cNvSpPr>
              <a:spLocks/>
            </p:cNvSpPr>
            <p:nvPr/>
          </p:nvSpPr>
          <p:spPr bwMode="auto">
            <a:xfrm>
              <a:off x="6649998" y="3751263"/>
              <a:ext cx="74952" cy="45133"/>
            </a:xfrm>
            <a:custGeom>
              <a:avLst/>
              <a:gdLst>
                <a:gd name="T0" fmla="*/ 2147483647 w 50"/>
                <a:gd name="T1" fmla="*/ 2147483647 h 28"/>
                <a:gd name="T2" fmla="*/ 2147483647 w 50"/>
                <a:gd name="T3" fmla="*/ 2147483647 h 28"/>
                <a:gd name="T4" fmla="*/ 2147483647 w 50"/>
                <a:gd name="T5" fmla="*/ 2147483647 h 28"/>
                <a:gd name="T6" fmla="*/ 2147483647 w 50"/>
                <a:gd name="T7" fmla="*/ 2147483647 h 28"/>
                <a:gd name="T8" fmla="*/ 2147483647 w 50"/>
                <a:gd name="T9" fmla="*/ 0 h 28"/>
                <a:gd name="T10" fmla="*/ 2147483647 w 50"/>
                <a:gd name="T11" fmla="*/ 2147483647 h 28"/>
                <a:gd name="T12" fmla="*/ 2147483647 w 50"/>
                <a:gd name="T13" fmla="*/ 2147483647 h 28"/>
                <a:gd name="T14" fmla="*/ 2147483647 w 50"/>
                <a:gd name="T15" fmla="*/ 2147483647 h 28"/>
                <a:gd name="T16" fmla="*/ 0 w 50"/>
                <a:gd name="T17" fmla="*/ 2147483647 h 28"/>
                <a:gd name="T18" fmla="*/ 2147483647 w 50"/>
                <a:gd name="T19" fmla="*/ 2147483647 h 28"/>
                <a:gd name="T20" fmla="*/ 2147483647 w 50"/>
                <a:gd name="T21" fmla="*/ 2147483647 h 28"/>
                <a:gd name="T22" fmla="*/ 2147483647 w 50"/>
                <a:gd name="T23" fmla="*/ 2147483647 h 28"/>
                <a:gd name="T24" fmla="*/ 2147483647 w 50"/>
                <a:gd name="T25" fmla="*/ 2147483647 h 28"/>
                <a:gd name="T26" fmla="*/ 2147483647 w 50"/>
                <a:gd name="T27" fmla="*/ 2147483647 h 28"/>
                <a:gd name="T28" fmla="*/ 2147483647 w 50"/>
                <a:gd name="T29" fmla="*/ 2147483647 h 28"/>
                <a:gd name="T30" fmla="*/ 2147483647 w 50"/>
                <a:gd name="T31" fmla="*/ 2147483647 h 28"/>
                <a:gd name="T32" fmla="*/ 2147483647 w 50"/>
                <a:gd name="T33" fmla="*/ 2147483647 h 28"/>
                <a:gd name="T34" fmla="*/ 2147483647 w 50"/>
                <a:gd name="T35" fmla="*/ 2147483647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0"/>
                <a:gd name="T55" fmla="*/ 0 h 28"/>
                <a:gd name="T56" fmla="*/ 50 w 50"/>
                <a:gd name="T57" fmla="*/ 28 h 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0" h="28">
                  <a:moveTo>
                    <a:pt x="50" y="20"/>
                  </a:moveTo>
                  <a:lnTo>
                    <a:pt x="46" y="14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10" y="28"/>
                  </a:lnTo>
                  <a:lnTo>
                    <a:pt x="16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50" y="22"/>
                  </a:lnTo>
                  <a:lnTo>
                    <a:pt x="5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60"/>
            <p:cNvSpPr>
              <a:spLocks/>
            </p:cNvSpPr>
            <p:nvPr/>
          </p:nvSpPr>
          <p:spPr bwMode="auto">
            <a:xfrm>
              <a:off x="6447051" y="3691528"/>
              <a:ext cx="192570" cy="110178"/>
            </a:xfrm>
            <a:custGeom>
              <a:avLst/>
              <a:gdLst>
                <a:gd name="T0" fmla="*/ 2147483647 w 132"/>
                <a:gd name="T1" fmla="*/ 2147483647 h 70"/>
                <a:gd name="T2" fmla="*/ 2147483647 w 132"/>
                <a:gd name="T3" fmla="*/ 2147483647 h 70"/>
                <a:gd name="T4" fmla="*/ 2147483647 w 132"/>
                <a:gd name="T5" fmla="*/ 2147483647 h 70"/>
                <a:gd name="T6" fmla="*/ 2147483647 w 132"/>
                <a:gd name="T7" fmla="*/ 2147483647 h 70"/>
                <a:gd name="T8" fmla="*/ 2147483647 w 132"/>
                <a:gd name="T9" fmla="*/ 2147483647 h 70"/>
                <a:gd name="T10" fmla="*/ 2147483647 w 132"/>
                <a:gd name="T11" fmla="*/ 2147483647 h 70"/>
                <a:gd name="T12" fmla="*/ 2147483647 w 132"/>
                <a:gd name="T13" fmla="*/ 2147483647 h 70"/>
                <a:gd name="T14" fmla="*/ 2147483647 w 132"/>
                <a:gd name="T15" fmla="*/ 2147483647 h 70"/>
                <a:gd name="T16" fmla="*/ 2147483647 w 132"/>
                <a:gd name="T17" fmla="*/ 2147483647 h 70"/>
                <a:gd name="T18" fmla="*/ 2147483647 w 132"/>
                <a:gd name="T19" fmla="*/ 2147483647 h 70"/>
                <a:gd name="T20" fmla="*/ 2147483647 w 132"/>
                <a:gd name="T21" fmla="*/ 2147483647 h 70"/>
                <a:gd name="T22" fmla="*/ 2147483647 w 132"/>
                <a:gd name="T23" fmla="*/ 2147483647 h 70"/>
                <a:gd name="T24" fmla="*/ 2147483647 w 132"/>
                <a:gd name="T25" fmla="*/ 2147483647 h 70"/>
                <a:gd name="T26" fmla="*/ 2147483647 w 132"/>
                <a:gd name="T27" fmla="*/ 2147483647 h 70"/>
                <a:gd name="T28" fmla="*/ 2147483647 w 132"/>
                <a:gd name="T29" fmla="*/ 2147483647 h 70"/>
                <a:gd name="T30" fmla="*/ 2147483647 w 132"/>
                <a:gd name="T31" fmla="*/ 0 h 70"/>
                <a:gd name="T32" fmla="*/ 2147483647 w 132"/>
                <a:gd name="T33" fmla="*/ 0 h 70"/>
                <a:gd name="T34" fmla="*/ 2147483647 w 132"/>
                <a:gd name="T35" fmla="*/ 2147483647 h 70"/>
                <a:gd name="T36" fmla="*/ 2147483647 w 132"/>
                <a:gd name="T37" fmla="*/ 2147483647 h 70"/>
                <a:gd name="T38" fmla="*/ 2147483647 w 132"/>
                <a:gd name="T39" fmla="*/ 2147483647 h 70"/>
                <a:gd name="T40" fmla="*/ 2147483647 w 132"/>
                <a:gd name="T41" fmla="*/ 2147483647 h 70"/>
                <a:gd name="T42" fmla="*/ 2147483647 w 132"/>
                <a:gd name="T43" fmla="*/ 2147483647 h 70"/>
                <a:gd name="T44" fmla="*/ 0 w 132"/>
                <a:gd name="T45" fmla="*/ 2147483647 h 70"/>
                <a:gd name="T46" fmla="*/ 2147483647 w 132"/>
                <a:gd name="T47" fmla="*/ 2147483647 h 70"/>
                <a:gd name="T48" fmla="*/ 2147483647 w 132"/>
                <a:gd name="T49" fmla="*/ 2147483647 h 70"/>
                <a:gd name="T50" fmla="*/ 2147483647 w 132"/>
                <a:gd name="T51" fmla="*/ 2147483647 h 70"/>
                <a:gd name="T52" fmla="*/ 2147483647 w 132"/>
                <a:gd name="T53" fmla="*/ 2147483647 h 70"/>
                <a:gd name="T54" fmla="*/ 2147483647 w 132"/>
                <a:gd name="T55" fmla="*/ 2147483647 h 70"/>
                <a:gd name="T56" fmla="*/ 2147483647 w 132"/>
                <a:gd name="T57" fmla="*/ 2147483647 h 70"/>
                <a:gd name="T58" fmla="*/ 2147483647 w 132"/>
                <a:gd name="T59" fmla="*/ 2147483647 h 70"/>
                <a:gd name="T60" fmla="*/ 2147483647 w 132"/>
                <a:gd name="T61" fmla="*/ 2147483647 h 70"/>
                <a:gd name="T62" fmla="*/ 2147483647 w 132"/>
                <a:gd name="T63" fmla="*/ 2147483647 h 70"/>
                <a:gd name="T64" fmla="*/ 2147483647 w 132"/>
                <a:gd name="T65" fmla="*/ 2147483647 h 70"/>
                <a:gd name="T66" fmla="*/ 2147483647 w 132"/>
                <a:gd name="T67" fmla="*/ 2147483647 h 70"/>
                <a:gd name="T68" fmla="*/ 2147483647 w 132"/>
                <a:gd name="T69" fmla="*/ 2147483647 h 70"/>
                <a:gd name="T70" fmla="*/ 2147483647 w 132"/>
                <a:gd name="T71" fmla="*/ 2147483647 h 70"/>
                <a:gd name="T72" fmla="*/ 2147483647 w 132"/>
                <a:gd name="T73" fmla="*/ 2147483647 h 70"/>
                <a:gd name="T74" fmla="*/ 2147483647 w 132"/>
                <a:gd name="T75" fmla="*/ 2147483647 h 70"/>
                <a:gd name="T76" fmla="*/ 2147483647 w 132"/>
                <a:gd name="T77" fmla="*/ 2147483647 h 70"/>
                <a:gd name="T78" fmla="*/ 2147483647 w 132"/>
                <a:gd name="T79" fmla="*/ 2147483647 h 70"/>
                <a:gd name="T80" fmla="*/ 2147483647 w 132"/>
                <a:gd name="T81" fmla="*/ 2147483647 h 70"/>
                <a:gd name="T82" fmla="*/ 2147483647 w 132"/>
                <a:gd name="T83" fmla="*/ 2147483647 h 70"/>
                <a:gd name="T84" fmla="*/ 2147483647 w 132"/>
                <a:gd name="T85" fmla="*/ 2147483647 h 70"/>
                <a:gd name="T86" fmla="*/ 2147483647 w 132"/>
                <a:gd name="T87" fmla="*/ 2147483647 h 70"/>
                <a:gd name="T88" fmla="*/ 2147483647 w 132"/>
                <a:gd name="T89" fmla="*/ 2147483647 h 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2"/>
                <a:gd name="T136" fmla="*/ 0 h 70"/>
                <a:gd name="T137" fmla="*/ 132 w 132"/>
                <a:gd name="T138" fmla="*/ 70 h 7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2" h="70">
                  <a:moveTo>
                    <a:pt x="128" y="46"/>
                  </a:moveTo>
                  <a:lnTo>
                    <a:pt x="110" y="46"/>
                  </a:lnTo>
                  <a:lnTo>
                    <a:pt x="104" y="44"/>
                  </a:lnTo>
                  <a:lnTo>
                    <a:pt x="98" y="40"/>
                  </a:lnTo>
                  <a:lnTo>
                    <a:pt x="96" y="40"/>
                  </a:lnTo>
                  <a:lnTo>
                    <a:pt x="94" y="40"/>
                  </a:lnTo>
                  <a:lnTo>
                    <a:pt x="90" y="40"/>
                  </a:lnTo>
                  <a:lnTo>
                    <a:pt x="84" y="38"/>
                  </a:lnTo>
                  <a:lnTo>
                    <a:pt x="80" y="36"/>
                  </a:lnTo>
                  <a:lnTo>
                    <a:pt x="76" y="32"/>
                  </a:lnTo>
                  <a:lnTo>
                    <a:pt x="74" y="30"/>
                  </a:lnTo>
                  <a:lnTo>
                    <a:pt x="62" y="26"/>
                  </a:lnTo>
                  <a:lnTo>
                    <a:pt x="52" y="22"/>
                  </a:lnTo>
                  <a:lnTo>
                    <a:pt x="44" y="16"/>
                  </a:lnTo>
                  <a:lnTo>
                    <a:pt x="34" y="8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6" y="4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32" y="42"/>
                  </a:lnTo>
                  <a:lnTo>
                    <a:pt x="44" y="50"/>
                  </a:lnTo>
                  <a:lnTo>
                    <a:pt x="54" y="54"/>
                  </a:lnTo>
                  <a:lnTo>
                    <a:pt x="64" y="50"/>
                  </a:lnTo>
                  <a:lnTo>
                    <a:pt x="68" y="52"/>
                  </a:lnTo>
                  <a:lnTo>
                    <a:pt x="72" y="52"/>
                  </a:lnTo>
                  <a:lnTo>
                    <a:pt x="78" y="58"/>
                  </a:lnTo>
                  <a:lnTo>
                    <a:pt x="82" y="64"/>
                  </a:lnTo>
                  <a:lnTo>
                    <a:pt x="98" y="68"/>
                  </a:lnTo>
                  <a:lnTo>
                    <a:pt x="112" y="70"/>
                  </a:lnTo>
                  <a:lnTo>
                    <a:pt x="122" y="70"/>
                  </a:lnTo>
                  <a:lnTo>
                    <a:pt x="130" y="70"/>
                  </a:lnTo>
                  <a:lnTo>
                    <a:pt x="132" y="68"/>
                  </a:lnTo>
                  <a:lnTo>
                    <a:pt x="132" y="66"/>
                  </a:lnTo>
                  <a:lnTo>
                    <a:pt x="132" y="62"/>
                  </a:lnTo>
                  <a:lnTo>
                    <a:pt x="130" y="58"/>
                  </a:lnTo>
                  <a:lnTo>
                    <a:pt x="128" y="54"/>
                  </a:lnTo>
                  <a:lnTo>
                    <a:pt x="128" y="48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61"/>
            <p:cNvSpPr>
              <a:spLocks/>
            </p:cNvSpPr>
            <p:nvPr/>
          </p:nvSpPr>
          <p:spPr bwMode="auto">
            <a:xfrm>
              <a:off x="6004256" y="3499049"/>
              <a:ext cx="351698" cy="382303"/>
            </a:xfrm>
            <a:custGeom>
              <a:avLst/>
              <a:gdLst>
                <a:gd name="T0" fmla="*/ 2147483647 w 240"/>
                <a:gd name="T1" fmla="*/ 2147483647 h 242"/>
                <a:gd name="T2" fmla="*/ 2147483647 w 240"/>
                <a:gd name="T3" fmla="*/ 2147483647 h 242"/>
                <a:gd name="T4" fmla="*/ 2147483647 w 240"/>
                <a:gd name="T5" fmla="*/ 2147483647 h 242"/>
                <a:gd name="T6" fmla="*/ 2147483647 w 240"/>
                <a:gd name="T7" fmla="*/ 2147483647 h 242"/>
                <a:gd name="T8" fmla="*/ 2147483647 w 240"/>
                <a:gd name="T9" fmla="*/ 2147483647 h 242"/>
                <a:gd name="T10" fmla="*/ 2147483647 w 240"/>
                <a:gd name="T11" fmla="*/ 2147483647 h 242"/>
                <a:gd name="T12" fmla="*/ 2147483647 w 240"/>
                <a:gd name="T13" fmla="*/ 2147483647 h 242"/>
                <a:gd name="T14" fmla="*/ 2147483647 w 240"/>
                <a:gd name="T15" fmla="*/ 2147483647 h 242"/>
                <a:gd name="T16" fmla="*/ 2147483647 w 240"/>
                <a:gd name="T17" fmla="*/ 2147483647 h 242"/>
                <a:gd name="T18" fmla="*/ 2147483647 w 240"/>
                <a:gd name="T19" fmla="*/ 2147483647 h 242"/>
                <a:gd name="T20" fmla="*/ 2147483647 w 240"/>
                <a:gd name="T21" fmla="*/ 2147483647 h 242"/>
                <a:gd name="T22" fmla="*/ 2147483647 w 240"/>
                <a:gd name="T23" fmla="*/ 2147483647 h 242"/>
                <a:gd name="T24" fmla="*/ 2147483647 w 240"/>
                <a:gd name="T25" fmla="*/ 2147483647 h 242"/>
                <a:gd name="T26" fmla="*/ 2147483647 w 240"/>
                <a:gd name="T27" fmla="*/ 2147483647 h 242"/>
                <a:gd name="T28" fmla="*/ 2147483647 w 240"/>
                <a:gd name="T29" fmla="*/ 2147483647 h 242"/>
                <a:gd name="T30" fmla="*/ 2147483647 w 240"/>
                <a:gd name="T31" fmla="*/ 2147483647 h 242"/>
                <a:gd name="T32" fmla="*/ 2147483647 w 240"/>
                <a:gd name="T33" fmla="*/ 2147483647 h 242"/>
                <a:gd name="T34" fmla="*/ 2147483647 w 240"/>
                <a:gd name="T35" fmla="*/ 2147483647 h 242"/>
                <a:gd name="T36" fmla="*/ 0 w 240"/>
                <a:gd name="T37" fmla="*/ 2147483647 h 242"/>
                <a:gd name="T38" fmla="*/ 2147483647 w 240"/>
                <a:gd name="T39" fmla="*/ 2147483647 h 242"/>
                <a:gd name="T40" fmla="*/ 2147483647 w 240"/>
                <a:gd name="T41" fmla="*/ 2147483647 h 242"/>
                <a:gd name="T42" fmla="*/ 2147483647 w 240"/>
                <a:gd name="T43" fmla="*/ 2147483647 h 242"/>
                <a:gd name="T44" fmla="*/ 2147483647 w 240"/>
                <a:gd name="T45" fmla="*/ 2147483647 h 242"/>
                <a:gd name="T46" fmla="*/ 2147483647 w 240"/>
                <a:gd name="T47" fmla="*/ 2147483647 h 242"/>
                <a:gd name="T48" fmla="*/ 2147483647 w 240"/>
                <a:gd name="T49" fmla="*/ 2147483647 h 242"/>
                <a:gd name="T50" fmla="*/ 2147483647 w 240"/>
                <a:gd name="T51" fmla="*/ 2147483647 h 242"/>
                <a:gd name="T52" fmla="*/ 2147483647 w 240"/>
                <a:gd name="T53" fmla="*/ 2147483647 h 242"/>
                <a:gd name="T54" fmla="*/ 2147483647 w 240"/>
                <a:gd name="T55" fmla="*/ 2147483647 h 242"/>
                <a:gd name="T56" fmla="*/ 2147483647 w 240"/>
                <a:gd name="T57" fmla="*/ 2147483647 h 242"/>
                <a:gd name="T58" fmla="*/ 2147483647 w 240"/>
                <a:gd name="T59" fmla="*/ 2147483647 h 242"/>
                <a:gd name="T60" fmla="*/ 2147483647 w 240"/>
                <a:gd name="T61" fmla="*/ 2147483647 h 242"/>
                <a:gd name="T62" fmla="*/ 2147483647 w 240"/>
                <a:gd name="T63" fmla="*/ 2147483647 h 242"/>
                <a:gd name="T64" fmla="*/ 2147483647 w 240"/>
                <a:gd name="T65" fmla="*/ 2147483647 h 242"/>
                <a:gd name="T66" fmla="*/ 2147483647 w 240"/>
                <a:gd name="T67" fmla="*/ 2147483647 h 242"/>
                <a:gd name="T68" fmla="*/ 2147483647 w 240"/>
                <a:gd name="T69" fmla="*/ 2147483647 h 242"/>
                <a:gd name="T70" fmla="*/ 2147483647 w 240"/>
                <a:gd name="T71" fmla="*/ 2147483647 h 242"/>
                <a:gd name="T72" fmla="*/ 2147483647 w 240"/>
                <a:gd name="T73" fmla="*/ 2147483647 h 242"/>
                <a:gd name="T74" fmla="*/ 2147483647 w 240"/>
                <a:gd name="T75" fmla="*/ 2147483647 h 242"/>
                <a:gd name="T76" fmla="*/ 2147483647 w 240"/>
                <a:gd name="T77" fmla="*/ 2147483647 h 242"/>
                <a:gd name="T78" fmla="*/ 2147483647 w 240"/>
                <a:gd name="T79" fmla="*/ 2147483647 h 242"/>
                <a:gd name="T80" fmla="*/ 2147483647 w 240"/>
                <a:gd name="T81" fmla="*/ 2147483647 h 242"/>
                <a:gd name="T82" fmla="*/ 2147483647 w 240"/>
                <a:gd name="T83" fmla="*/ 2147483647 h 242"/>
                <a:gd name="T84" fmla="*/ 2147483647 w 240"/>
                <a:gd name="T85" fmla="*/ 2147483647 h 242"/>
                <a:gd name="T86" fmla="*/ 2147483647 w 240"/>
                <a:gd name="T87" fmla="*/ 2147483647 h 242"/>
                <a:gd name="T88" fmla="*/ 2147483647 w 240"/>
                <a:gd name="T89" fmla="*/ 2147483647 h 242"/>
                <a:gd name="T90" fmla="*/ 2147483647 w 240"/>
                <a:gd name="T91" fmla="*/ 2147483647 h 242"/>
                <a:gd name="T92" fmla="*/ 2147483647 w 240"/>
                <a:gd name="T93" fmla="*/ 2147483647 h 242"/>
                <a:gd name="T94" fmla="*/ 2147483647 w 240"/>
                <a:gd name="T95" fmla="*/ 2147483647 h 24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0"/>
                <a:gd name="T145" fmla="*/ 0 h 242"/>
                <a:gd name="T146" fmla="*/ 240 w 240"/>
                <a:gd name="T147" fmla="*/ 242 h 24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0" h="242">
                  <a:moveTo>
                    <a:pt x="238" y="28"/>
                  </a:moveTo>
                  <a:lnTo>
                    <a:pt x="234" y="26"/>
                  </a:lnTo>
                  <a:lnTo>
                    <a:pt x="230" y="26"/>
                  </a:lnTo>
                  <a:lnTo>
                    <a:pt x="224" y="24"/>
                  </a:lnTo>
                  <a:lnTo>
                    <a:pt x="218" y="24"/>
                  </a:lnTo>
                  <a:lnTo>
                    <a:pt x="214" y="22"/>
                  </a:lnTo>
                  <a:lnTo>
                    <a:pt x="210" y="18"/>
                  </a:lnTo>
                  <a:lnTo>
                    <a:pt x="206" y="10"/>
                  </a:lnTo>
                  <a:lnTo>
                    <a:pt x="200" y="4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74" y="2"/>
                  </a:lnTo>
                  <a:lnTo>
                    <a:pt x="164" y="2"/>
                  </a:lnTo>
                  <a:lnTo>
                    <a:pt x="154" y="4"/>
                  </a:lnTo>
                  <a:lnTo>
                    <a:pt x="148" y="6"/>
                  </a:lnTo>
                  <a:lnTo>
                    <a:pt x="142" y="8"/>
                  </a:lnTo>
                  <a:lnTo>
                    <a:pt x="140" y="12"/>
                  </a:lnTo>
                  <a:lnTo>
                    <a:pt x="138" y="16"/>
                  </a:lnTo>
                  <a:lnTo>
                    <a:pt x="140" y="20"/>
                  </a:lnTo>
                  <a:lnTo>
                    <a:pt x="142" y="24"/>
                  </a:lnTo>
                  <a:lnTo>
                    <a:pt x="146" y="28"/>
                  </a:lnTo>
                  <a:lnTo>
                    <a:pt x="148" y="34"/>
                  </a:lnTo>
                  <a:lnTo>
                    <a:pt x="146" y="40"/>
                  </a:lnTo>
                  <a:lnTo>
                    <a:pt x="140" y="48"/>
                  </a:lnTo>
                  <a:lnTo>
                    <a:pt x="136" y="54"/>
                  </a:lnTo>
                  <a:lnTo>
                    <a:pt x="132" y="60"/>
                  </a:lnTo>
                  <a:lnTo>
                    <a:pt x="132" y="64"/>
                  </a:lnTo>
                  <a:lnTo>
                    <a:pt x="132" y="68"/>
                  </a:lnTo>
                  <a:lnTo>
                    <a:pt x="132" y="70"/>
                  </a:lnTo>
                  <a:lnTo>
                    <a:pt x="126" y="76"/>
                  </a:lnTo>
                  <a:lnTo>
                    <a:pt x="124" y="80"/>
                  </a:lnTo>
                  <a:lnTo>
                    <a:pt x="122" y="84"/>
                  </a:lnTo>
                  <a:lnTo>
                    <a:pt x="122" y="88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20" y="96"/>
                  </a:lnTo>
                  <a:lnTo>
                    <a:pt x="114" y="96"/>
                  </a:lnTo>
                  <a:lnTo>
                    <a:pt x="106" y="96"/>
                  </a:lnTo>
                  <a:lnTo>
                    <a:pt x="104" y="100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6" y="108"/>
                  </a:lnTo>
                  <a:lnTo>
                    <a:pt x="90" y="108"/>
                  </a:lnTo>
                  <a:lnTo>
                    <a:pt x="86" y="108"/>
                  </a:lnTo>
                  <a:lnTo>
                    <a:pt x="82" y="112"/>
                  </a:lnTo>
                  <a:lnTo>
                    <a:pt x="80" y="116"/>
                  </a:lnTo>
                  <a:lnTo>
                    <a:pt x="82" y="120"/>
                  </a:lnTo>
                  <a:lnTo>
                    <a:pt x="84" y="126"/>
                  </a:lnTo>
                  <a:lnTo>
                    <a:pt x="84" y="128"/>
                  </a:lnTo>
                  <a:lnTo>
                    <a:pt x="80" y="132"/>
                  </a:lnTo>
                  <a:lnTo>
                    <a:pt x="68" y="136"/>
                  </a:lnTo>
                  <a:lnTo>
                    <a:pt x="54" y="138"/>
                  </a:lnTo>
                  <a:lnTo>
                    <a:pt x="44" y="138"/>
                  </a:lnTo>
                  <a:lnTo>
                    <a:pt x="34" y="138"/>
                  </a:lnTo>
                  <a:lnTo>
                    <a:pt x="24" y="136"/>
                  </a:lnTo>
                  <a:lnTo>
                    <a:pt x="12" y="136"/>
                  </a:lnTo>
                  <a:lnTo>
                    <a:pt x="0" y="134"/>
                  </a:lnTo>
                  <a:lnTo>
                    <a:pt x="6" y="136"/>
                  </a:lnTo>
                  <a:lnTo>
                    <a:pt x="12" y="140"/>
                  </a:lnTo>
                  <a:lnTo>
                    <a:pt x="18" y="148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32" y="156"/>
                  </a:lnTo>
                  <a:lnTo>
                    <a:pt x="34" y="162"/>
                  </a:lnTo>
                  <a:lnTo>
                    <a:pt x="36" y="170"/>
                  </a:lnTo>
                  <a:lnTo>
                    <a:pt x="42" y="174"/>
                  </a:lnTo>
                  <a:lnTo>
                    <a:pt x="46" y="178"/>
                  </a:lnTo>
                  <a:lnTo>
                    <a:pt x="44" y="182"/>
                  </a:lnTo>
                  <a:lnTo>
                    <a:pt x="40" y="184"/>
                  </a:lnTo>
                  <a:lnTo>
                    <a:pt x="30" y="190"/>
                  </a:lnTo>
                  <a:lnTo>
                    <a:pt x="26" y="192"/>
                  </a:lnTo>
                  <a:lnTo>
                    <a:pt x="24" y="198"/>
                  </a:lnTo>
                  <a:lnTo>
                    <a:pt x="22" y="202"/>
                  </a:lnTo>
                  <a:lnTo>
                    <a:pt x="22" y="210"/>
                  </a:lnTo>
                  <a:lnTo>
                    <a:pt x="30" y="216"/>
                  </a:lnTo>
                  <a:lnTo>
                    <a:pt x="34" y="216"/>
                  </a:lnTo>
                  <a:lnTo>
                    <a:pt x="42" y="218"/>
                  </a:lnTo>
                  <a:lnTo>
                    <a:pt x="72" y="218"/>
                  </a:lnTo>
                  <a:lnTo>
                    <a:pt x="80" y="216"/>
                  </a:lnTo>
                  <a:lnTo>
                    <a:pt x="88" y="214"/>
                  </a:lnTo>
                  <a:lnTo>
                    <a:pt x="104" y="208"/>
                  </a:lnTo>
                  <a:lnTo>
                    <a:pt x="108" y="220"/>
                  </a:lnTo>
                  <a:lnTo>
                    <a:pt x="114" y="230"/>
                  </a:lnTo>
                  <a:lnTo>
                    <a:pt x="118" y="234"/>
                  </a:lnTo>
                  <a:lnTo>
                    <a:pt x="122" y="238"/>
                  </a:lnTo>
                  <a:lnTo>
                    <a:pt x="128" y="240"/>
                  </a:lnTo>
                  <a:lnTo>
                    <a:pt x="136" y="242"/>
                  </a:lnTo>
                  <a:lnTo>
                    <a:pt x="136" y="236"/>
                  </a:lnTo>
                  <a:lnTo>
                    <a:pt x="138" y="234"/>
                  </a:lnTo>
                  <a:lnTo>
                    <a:pt x="140" y="232"/>
                  </a:lnTo>
                  <a:lnTo>
                    <a:pt x="144" y="232"/>
                  </a:lnTo>
                  <a:lnTo>
                    <a:pt x="148" y="232"/>
                  </a:lnTo>
                  <a:lnTo>
                    <a:pt x="152" y="234"/>
                  </a:lnTo>
                  <a:lnTo>
                    <a:pt x="156" y="236"/>
                  </a:lnTo>
                  <a:lnTo>
                    <a:pt x="166" y="234"/>
                  </a:lnTo>
                  <a:lnTo>
                    <a:pt x="172" y="230"/>
                  </a:lnTo>
                  <a:lnTo>
                    <a:pt x="174" y="226"/>
                  </a:lnTo>
                  <a:lnTo>
                    <a:pt x="172" y="218"/>
                  </a:lnTo>
                  <a:lnTo>
                    <a:pt x="168" y="214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6" y="200"/>
                  </a:lnTo>
                  <a:lnTo>
                    <a:pt x="156" y="192"/>
                  </a:lnTo>
                  <a:lnTo>
                    <a:pt x="154" y="190"/>
                  </a:lnTo>
                  <a:lnTo>
                    <a:pt x="150" y="190"/>
                  </a:lnTo>
                  <a:lnTo>
                    <a:pt x="146" y="186"/>
                  </a:lnTo>
                  <a:lnTo>
                    <a:pt x="144" y="182"/>
                  </a:lnTo>
                  <a:lnTo>
                    <a:pt x="146" y="178"/>
                  </a:lnTo>
                  <a:lnTo>
                    <a:pt x="150" y="172"/>
                  </a:lnTo>
                  <a:lnTo>
                    <a:pt x="154" y="166"/>
                  </a:lnTo>
                  <a:lnTo>
                    <a:pt x="158" y="164"/>
                  </a:lnTo>
                  <a:lnTo>
                    <a:pt x="162" y="166"/>
                  </a:lnTo>
                  <a:lnTo>
                    <a:pt x="166" y="168"/>
                  </a:lnTo>
                  <a:lnTo>
                    <a:pt x="170" y="168"/>
                  </a:lnTo>
                  <a:lnTo>
                    <a:pt x="174" y="164"/>
                  </a:lnTo>
                  <a:lnTo>
                    <a:pt x="180" y="158"/>
                  </a:lnTo>
                  <a:lnTo>
                    <a:pt x="188" y="146"/>
                  </a:lnTo>
                  <a:lnTo>
                    <a:pt x="192" y="140"/>
                  </a:lnTo>
                  <a:lnTo>
                    <a:pt x="194" y="132"/>
                  </a:lnTo>
                  <a:lnTo>
                    <a:pt x="198" y="126"/>
                  </a:lnTo>
                  <a:lnTo>
                    <a:pt x="202" y="120"/>
                  </a:lnTo>
                  <a:lnTo>
                    <a:pt x="204" y="114"/>
                  </a:lnTo>
                  <a:lnTo>
                    <a:pt x="208" y="110"/>
                  </a:lnTo>
                  <a:lnTo>
                    <a:pt x="208" y="96"/>
                  </a:lnTo>
                  <a:lnTo>
                    <a:pt x="210" y="92"/>
                  </a:lnTo>
                  <a:lnTo>
                    <a:pt x="214" y="90"/>
                  </a:lnTo>
                  <a:lnTo>
                    <a:pt x="214" y="88"/>
                  </a:lnTo>
                  <a:lnTo>
                    <a:pt x="216" y="84"/>
                  </a:lnTo>
                  <a:lnTo>
                    <a:pt x="208" y="80"/>
                  </a:lnTo>
                  <a:lnTo>
                    <a:pt x="198" y="72"/>
                  </a:lnTo>
                  <a:lnTo>
                    <a:pt x="190" y="60"/>
                  </a:lnTo>
                  <a:lnTo>
                    <a:pt x="188" y="56"/>
                  </a:lnTo>
                  <a:lnTo>
                    <a:pt x="188" y="52"/>
                  </a:lnTo>
                  <a:lnTo>
                    <a:pt x="186" y="50"/>
                  </a:lnTo>
                  <a:lnTo>
                    <a:pt x="190" y="44"/>
                  </a:lnTo>
                  <a:lnTo>
                    <a:pt x="194" y="40"/>
                  </a:lnTo>
                  <a:lnTo>
                    <a:pt x="198" y="42"/>
                  </a:lnTo>
                  <a:lnTo>
                    <a:pt x="202" y="44"/>
                  </a:lnTo>
                  <a:lnTo>
                    <a:pt x="204" y="44"/>
                  </a:lnTo>
                  <a:lnTo>
                    <a:pt x="208" y="46"/>
                  </a:lnTo>
                  <a:lnTo>
                    <a:pt x="216" y="44"/>
                  </a:lnTo>
                  <a:lnTo>
                    <a:pt x="224" y="40"/>
                  </a:lnTo>
                  <a:lnTo>
                    <a:pt x="240" y="28"/>
                  </a:lnTo>
                  <a:lnTo>
                    <a:pt x="23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62"/>
            <p:cNvSpPr>
              <a:spLocks/>
            </p:cNvSpPr>
            <p:nvPr/>
          </p:nvSpPr>
          <p:spPr bwMode="auto">
            <a:xfrm>
              <a:off x="5981194" y="3449934"/>
              <a:ext cx="292890" cy="266815"/>
            </a:xfrm>
            <a:custGeom>
              <a:avLst/>
              <a:gdLst>
                <a:gd name="T0" fmla="*/ 2147483647 w 200"/>
                <a:gd name="T1" fmla="*/ 2147483647 h 168"/>
                <a:gd name="T2" fmla="*/ 2147483647 w 200"/>
                <a:gd name="T3" fmla="*/ 2147483647 h 168"/>
                <a:gd name="T4" fmla="*/ 2147483647 w 200"/>
                <a:gd name="T5" fmla="*/ 2147483647 h 168"/>
                <a:gd name="T6" fmla="*/ 2147483647 w 200"/>
                <a:gd name="T7" fmla="*/ 2147483647 h 168"/>
                <a:gd name="T8" fmla="*/ 2147483647 w 200"/>
                <a:gd name="T9" fmla="*/ 0 h 168"/>
                <a:gd name="T10" fmla="*/ 2147483647 w 200"/>
                <a:gd name="T11" fmla="*/ 2147483647 h 168"/>
                <a:gd name="T12" fmla="*/ 2147483647 w 200"/>
                <a:gd name="T13" fmla="*/ 2147483647 h 168"/>
                <a:gd name="T14" fmla="*/ 2147483647 w 200"/>
                <a:gd name="T15" fmla="*/ 2147483647 h 168"/>
                <a:gd name="T16" fmla="*/ 2147483647 w 200"/>
                <a:gd name="T17" fmla="*/ 2147483647 h 168"/>
                <a:gd name="T18" fmla="*/ 2147483647 w 200"/>
                <a:gd name="T19" fmla="*/ 2147483647 h 168"/>
                <a:gd name="T20" fmla="*/ 2147483647 w 200"/>
                <a:gd name="T21" fmla="*/ 2147483647 h 168"/>
                <a:gd name="T22" fmla="*/ 2147483647 w 200"/>
                <a:gd name="T23" fmla="*/ 2147483647 h 168"/>
                <a:gd name="T24" fmla="*/ 2147483647 w 200"/>
                <a:gd name="T25" fmla="*/ 2147483647 h 168"/>
                <a:gd name="T26" fmla="*/ 2147483647 w 200"/>
                <a:gd name="T27" fmla="*/ 2147483647 h 168"/>
                <a:gd name="T28" fmla="*/ 0 w 200"/>
                <a:gd name="T29" fmla="*/ 2147483647 h 168"/>
                <a:gd name="T30" fmla="*/ 2147483647 w 200"/>
                <a:gd name="T31" fmla="*/ 2147483647 h 168"/>
                <a:gd name="T32" fmla="*/ 2147483647 w 200"/>
                <a:gd name="T33" fmla="*/ 2147483647 h 168"/>
                <a:gd name="T34" fmla="*/ 2147483647 w 200"/>
                <a:gd name="T35" fmla="*/ 2147483647 h 168"/>
                <a:gd name="T36" fmla="*/ 2147483647 w 200"/>
                <a:gd name="T37" fmla="*/ 2147483647 h 168"/>
                <a:gd name="T38" fmla="*/ 2147483647 w 200"/>
                <a:gd name="T39" fmla="*/ 2147483647 h 168"/>
                <a:gd name="T40" fmla="*/ 2147483647 w 200"/>
                <a:gd name="T41" fmla="*/ 2147483647 h 168"/>
                <a:gd name="T42" fmla="*/ 2147483647 w 200"/>
                <a:gd name="T43" fmla="*/ 2147483647 h 168"/>
                <a:gd name="T44" fmla="*/ 2147483647 w 200"/>
                <a:gd name="T45" fmla="*/ 2147483647 h 168"/>
                <a:gd name="T46" fmla="*/ 2147483647 w 200"/>
                <a:gd name="T47" fmla="*/ 2147483647 h 168"/>
                <a:gd name="T48" fmla="*/ 2147483647 w 200"/>
                <a:gd name="T49" fmla="*/ 2147483647 h 168"/>
                <a:gd name="T50" fmla="*/ 2147483647 w 200"/>
                <a:gd name="T51" fmla="*/ 2147483647 h 168"/>
                <a:gd name="T52" fmla="*/ 2147483647 w 200"/>
                <a:gd name="T53" fmla="*/ 2147483647 h 168"/>
                <a:gd name="T54" fmla="*/ 2147483647 w 200"/>
                <a:gd name="T55" fmla="*/ 2147483647 h 168"/>
                <a:gd name="T56" fmla="*/ 2147483647 w 200"/>
                <a:gd name="T57" fmla="*/ 2147483647 h 168"/>
                <a:gd name="T58" fmla="*/ 2147483647 w 200"/>
                <a:gd name="T59" fmla="*/ 2147483647 h 168"/>
                <a:gd name="T60" fmla="*/ 2147483647 w 200"/>
                <a:gd name="T61" fmla="*/ 2147483647 h 168"/>
                <a:gd name="T62" fmla="*/ 2147483647 w 200"/>
                <a:gd name="T63" fmla="*/ 2147483647 h 168"/>
                <a:gd name="T64" fmla="*/ 2147483647 w 200"/>
                <a:gd name="T65" fmla="*/ 2147483647 h 168"/>
                <a:gd name="T66" fmla="*/ 2147483647 w 200"/>
                <a:gd name="T67" fmla="*/ 2147483647 h 168"/>
                <a:gd name="T68" fmla="*/ 2147483647 w 200"/>
                <a:gd name="T69" fmla="*/ 2147483647 h 168"/>
                <a:gd name="T70" fmla="*/ 2147483647 w 200"/>
                <a:gd name="T71" fmla="*/ 2147483647 h 168"/>
                <a:gd name="T72" fmla="*/ 2147483647 w 200"/>
                <a:gd name="T73" fmla="*/ 2147483647 h 168"/>
                <a:gd name="T74" fmla="*/ 2147483647 w 200"/>
                <a:gd name="T75" fmla="*/ 2147483647 h 168"/>
                <a:gd name="T76" fmla="*/ 2147483647 w 200"/>
                <a:gd name="T77" fmla="*/ 2147483647 h 168"/>
                <a:gd name="T78" fmla="*/ 2147483647 w 200"/>
                <a:gd name="T79" fmla="*/ 2147483647 h 168"/>
                <a:gd name="T80" fmla="*/ 2147483647 w 200"/>
                <a:gd name="T81" fmla="*/ 2147483647 h 168"/>
                <a:gd name="T82" fmla="*/ 2147483647 w 200"/>
                <a:gd name="T83" fmla="*/ 2147483647 h 168"/>
                <a:gd name="T84" fmla="*/ 2147483647 w 200"/>
                <a:gd name="T85" fmla="*/ 2147483647 h 168"/>
                <a:gd name="T86" fmla="*/ 2147483647 w 200"/>
                <a:gd name="T87" fmla="*/ 2147483647 h 168"/>
                <a:gd name="T88" fmla="*/ 2147483647 w 200"/>
                <a:gd name="T89" fmla="*/ 2147483647 h 168"/>
                <a:gd name="T90" fmla="*/ 2147483647 w 200"/>
                <a:gd name="T91" fmla="*/ 2147483647 h 168"/>
                <a:gd name="T92" fmla="*/ 2147483647 w 200"/>
                <a:gd name="T93" fmla="*/ 2147483647 h 16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0"/>
                <a:gd name="T142" fmla="*/ 0 h 168"/>
                <a:gd name="T143" fmla="*/ 200 w 200"/>
                <a:gd name="T144" fmla="*/ 168 h 16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0" h="168">
                  <a:moveTo>
                    <a:pt x="184" y="22"/>
                  </a:moveTo>
                  <a:lnTo>
                    <a:pt x="174" y="26"/>
                  </a:lnTo>
                  <a:lnTo>
                    <a:pt x="168" y="26"/>
                  </a:lnTo>
                  <a:lnTo>
                    <a:pt x="160" y="28"/>
                  </a:lnTo>
                  <a:lnTo>
                    <a:pt x="156" y="26"/>
                  </a:lnTo>
                  <a:lnTo>
                    <a:pt x="152" y="24"/>
                  </a:lnTo>
                  <a:lnTo>
                    <a:pt x="148" y="18"/>
                  </a:lnTo>
                  <a:lnTo>
                    <a:pt x="144" y="8"/>
                  </a:lnTo>
                  <a:lnTo>
                    <a:pt x="142" y="0"/>
                  </a:lnTo>
                  <a:lnTo>
                    <a:pt x="136" y="0"/>
                  </a:lnTo>
                  <a:lnTo>
                    <a:pt x="130" y="6"/>
                  </a:lnTo>
                  <a:lnTo>
                    <a:pt x="122" y="16"/>
                  </a:lnTo>
                  <a:lnTo>
                    <a:pt x="114" y="24"/>
                  </a:lnTo>
                  <a:lnTo>
                    <a:pt x="108" y="26"/>
                  </a:lnTo>
                  <a:lnTo>
                    <a:pt x="102" y="28"/>
                  </a:lnTo>
                  <a:lnTo>
                    <a:pt x="74" y="28"/>
                  </a:lnTo>
                  <a:lnTo>
                    <a:pt x="60" y="20"/>
                  </a:lnTo>
                  <a:lnTo>
                    <a:pt x="46" y="42"/>
                  </a:lnTo>
                  <a:lnTo>
                    <a:pt x="40" y="50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0" y="56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56"/>
                  </a:lnTo>
                  <a:lnTo>
                    <a:pt x="0" y="72"/>
                  </a:lnTo>
                  <a:lnTo>
                    <a:pt x="0" y="84"/>
                  </a:lnTo>
                  <a:lnTo>
                    <a:pt x="0" y="92"/>
                  </a:lnTo>
                  <a:lnTo>
                    <a:pt x="4" y="104"/>
                  </a:lnTo>
                  <a:lnTo>
                    <a:pt x="8" y="116"/>
                  </a:lnTo>
                  <a:lnTo>
                    <a:pt x="10" y="122"/>
                  </a:lnTo>
                  <a:lnTo>
                    <a:pt x="12" y="126"/>
                  </a:lnTo>
                  <a:lnTo>
                    <a:pt x="18" y="130"/>
                  </a:lnTo>
                  <a:lnTo>
                    <a:pt x="26" y="132"/>
                  </a:lnTo>
                  <a:lnTo>
                    <a:pt x="26" y="136"/>
                  </a:lnTo>
                  <a:lnTo>
                    <a:pt x="24" y="138"/>
                  </a:lnTo>
                  <a:lnTo>
                    <a:pt x="18" y="146"/>
                  </a:lnTo>
                  <a:lnTo>
                    <a:pt x="14" y="152"/>
                  </a:lnTo>
                  <a:lnTo>
                    <a:pt x="12" y="156"/>
                  </a:lnTo>
                  <a:lnTo>
                    <a:pt x="12" y="160"/>
                  </a:lnTo>
                  <a:lnTo>
                    <a:pt x="12" y="162"/>
                  </a:lnTo>
                  <a:lnTo>
                    <a:pt x="16" y="164"/>
                  </a:lnTo>
                  <a:lnTo>
                    <a:pt x="28" y="166"/>
                  </a:lnTo>
                  <a:lnTo>
                    <a:pt x="40" y="166"/>
                  </a:lnTo>
                  <a:lnTo>
                    <a:pt x="50" y="168"/>
                  </a:lnTo>
                  <a:lnTo>
                    <a:pt x="60" y="168"/>
                  </a:lnTo>
                  <a:lnTo>
                    <a:pt x="70" y="168"/>
                  </a:lnTo>
                  <a:lnTo>
                    <a:pt x="84" y="166"/>
                  </a:lnTo>
                  <a:lnTo>
                    <a:pt x="96" y="162"/>
                  </a:lnTo>
                  <a:lnTo>
                    <a:pt x="100" y="158"/>
                  </a:lnTo>
                  <a:lnTo>
                    <a:pt x="100" y="156"/>
                  </a:lnTo>
                  <a:lnTo>
                    <a:pt x="98" y="150"/>
                  </a:lnTo>
                  <a:lnTo>
                    <a:pt x="96" y="146"/>
                  </a:lnTo>
                  <a:lnTo>
                    <a:pt x="98" y="142"/>
                  </a:lnTo>
                  <a:lnTo>
                    <a:pt x="102" y="138"/>
                  </a:lnTo>
                  <a:lnTo>
                    <a:pt x="106" y="138"/>
                  </a:lnTo>
                  <a:lnTo>
                    <a:pt x="112" y="138"/>
                  </a:lnTo>
                  <a:lnTo>
                    <a:pt x="114" y="136"/>
                  </a:lnTo>
                  <a:lnTo>
                    <a:pt x="116" y="134"/>
                  </a:lnTo>
                  <a:lnTo>
                    <a:pt x="120" y="130"/>
                  </a:lnTo>
                  <a:lnTo>
                    <a:pt x="122" y="126"/>
                  </a:lnTo>
                  <a:lnTo>
                    <a:pt x="130" y="126"/>
                  </a:lnTo>
                  <a:lnTo>
                    <a:pt x="136" y="126"/>
                  </a:lnTo>
                  <a:lnTo>
                    <a:pt x="140" y="124"/>
                  </a:lnTo>
                  <a:lnTo>
                    <a:pt x="142" y="120"/>
                  </a:lnTo>
                  <a:lnTo>
                    <a:pt x="138" y="118"/>
                  </a:lnTo>
                  <a:lnTo>
                    <a:pt x="138" y="114"/>
                  </a:lnTo>
                  <a:lnTo>
                    <a:pt x="140" y="110"/>
                  </a:lnTo>
                  <a:lnTo>
                    <a:pt x="142" y="106"/>
                  </a:lnTo>
                  <a:lnTo>
                    <a:pt x="148" y="100"/>
                  </a:lnTo>
                  <a:lnTo>
                    <a:pt x="148" y="98"/>
                  </a:lnTo>
                  <a:lnTo>
                    <a:pt x="148" y="94"/>
                  </a:lnTo>
                  <a:lnTo>
                    <a:pt x="148" y="90"/>
                  </a:lnTo>
                  <a:lnTo>
                    <a:pt x="152" y="84"/>
                  </a:lnTo>
                  <a:lnTo>
                    <a:pt x="156" y="78"/>
                  </a:lnTo>
                  <a:lnTo>
                    <a:pt x="162" y="70"/>
                  </a:lnTo>
                  <a:lnTo>
                    <a:pt x="164" y="64"/>
                  </a:lnTo>
                  <a:lnTo>
                    <a:pt x="162" y="58"/>
                  </a:lnTo>
                  <a:lnTo>
                    <a:pt x="158" y="54"/>
                  </a:lnTo>
                  <a:lnTo>
                    <a:pt x="156" y="50"/>
                  </a:lnTo>
                  <a:lnTo>
                    <a:pt x="154" y="46"/>
                  </a:lnTo>
                  <a:lnTo>
                    <a:pt x="156" y="42"/>
                  </a:lnTo>
                  <a:lnTo>
                    <a:pt x="158" y="38"/>
                  </a:lnTo>
                  <a:lnTo>
                    <a:pt x="164" y="36"/>
                  </a:lnTo>
                  <a:lnTo>
                    <a:pt x="170" y="34"/>
                  </a:lnTo>
                  <a:lnTo>
                    <a:pt x="180" y="32"/>
                  </a:lnTo>
                  <a:lnTo>
                    <a:pt x="190" y="32"/>
                  </a:lnTo>
                  <a:lnTo>
                    <a:pt x="200" y="30"/>
                  </a:lnTo>
                  <a:lnTo>
                    <a:pt x="200" y="28"/>
                  </a:lnTo>
                  <a:lnTo>
                    <a:pt x="192" y="26"/>
                  </a:lnTo>
                  <a:lnTo>
                    <a:pt x="18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63"/>
            <p:cNvSpPr>
              <a:spLocks/>
            </p:cNvSpPr>
            <p:nvPr/>
          </p:nvSpPr>
          <p:spPr bwMode="auto">
            <a:xfrm>
              <a:off x="6428601" y="3067631"/>
              <a:ext cx="704550" cy="294693"/>
            </a:xfrm>
            <a:custGeom>
              <a:avLst/>
              <a:gdLst>
                <a:gd name="T0" fmla="*/ 2147483647 w 482"/>
                <a:gd name="T1" fmla="*/ 2147483647 h 186"/>
                <a:gd name="T2" fmla="*/ 2147483647 w 482"/>
                <a:gd name="T3" fmla="*/ 2147483647 h 186"/>
                <a:gd name="T4" fmla="*/ 2147483647 w 482"/>
                <a:gd name="T5" fmla="*/ 2147483647 h 186"/>
                <a:gd name="T6" fmla="*/ 2147483647 w 482"/>
                <a:gd name="T7" fmla="*/ 2147483647 h 186"/>
                <a:gd name="T8" fmla="*/ 2147483647 w 482"/>
                <a:gd name="T9" fmla="*/ 2147483647 h 186"/>
                <a:gd name="T10" fmla="*/ 2147483647 w 482"/>
                <a:gd name="T11" fmla="*/ 2147483647 h 186"/>
                <a:gd name="T12" fmla="*/ 2147483647 w 482"/>
                <a:gd name="T13" fmla="*/ 2147483647 h 186"/>
                <a:gd name="T14" fmla="*/ 2147483647 w 482"/>
                <a:gd name="T15" fmla="*/ 2147483647 h 186"/>
                <a:gd name="T16" fmla="*/ 2147483647 w 482"/>
                <a:gd name="T17" fmla="*/ 2147483647 h 186"/>
                <a:gd name="T18" fmla="*/ 2147483647 w 482"/>
                <a:gd name="T19" fmla="*/ 2147483647 h 186"/>
                <a:gd name="T20" fmla="*/ 2147483647 w 482"/>
                <a:gd name="T21" fmla="*/ 2147483647 h 186"/>
                <a:gd name="T22" fmla="*/ 2147483647 w 482"/>
                <a:gd name="T23" fmla="*/ 2147483647 h 186"/>
                <a:gd name="T24" fmla="*/ 2147483647 w 482"/>
                <a:gd name="T25" fmla="*/ 2147483647 h 186"/>
                <a:gd name="T26" fmla="*/ 2147483647 w 482"/>
                <a:gd name="T27" fmla="*/ 2147483647 h 186"/>
                <a:gd name="T28" fmla="*/ 2147483647 w 482"/>
                <a:gd name="T29" fmla="*/ 2147483647 h 186"/>
                <a:gd name="T30" fmla="*/ 2147483647 w 482"/>
                <a:gd name="T31" fmla="*/ 2147483647 h 186"/>
                <a:gd name="T32" fmla="*/ 2147483647 w 482"/>
                <a:gd name="T33" fmla="*/ 2147483647 h 186"/>
                <a:gd name="T34" fmla="*/ 2147483647 w 482"/>
                <a:gd name="T35" fmla="*/ 2147483647 h 186"/>
                <a:gd name="T36" fmla="*/ 2147483647 w 482"/>
                <a:gd name="T37" fmla="*/ 2147483647 h 186"/>
                <a:gd name="T38" fmla="*/ 2147483647 w 482"/>
                <a:gd name="T39" fmla="*/ 2147483647 h 186"/>
                <a:gd name="T40" fmla="*/ 2147483647 w 482"/>
                <a:gd name="T41" fmla="*/ 2147483647 h 186"/>
                <a:gd name="T42" fmla="*/ 2147483647 w 482"/>
                <a:gd name="T43" fmla="*/ 2147483647 h 186"/>
                <a:gd name="T44" fmla="*/ 2147483647 w 482"/>
                <a:gd name="T45" fmla="*/ 2147483647 h 186"/>
                <a:gd name="T46" fmla="*/ 2147483647 w 482"/>
                <a:gd name="T47" fmla="*/ 2147483647 h 186"/>
                <a:gd name="T48" fmla="*/ 2147483647 w 482"/>
                <a:gd name="T49" fmla="*/ 2147483647 h 186"/>
                <a:gd name="T50" fmla="*/ 2147483647 w 482"/>
                <a:gd name="T51" fmla="*/ 2147483647 h 186"/>
                <a:gd name="T52" fmla="*/ 2147483647 w 482"/>
                <a:gd name="T53" fmla="*/ 2147483647 h 186"/>
                <a:gd name="T54" fmla="*/ 2147483647 w 482"/>
                <a:gd name="T55" fmla="*/ 2147483647 h 186"/>
                <a:gd name="T56" fmla="*/ 2147483647 w 482"/>
                <a:gd name="T57" fmla="*/ 2147483647 h 186"/>
                <a:gd name="T58" fmla="*/ 2147483647 w 482"/>
                <a:gd name="T59" fmla="*/ 2147483647 h 186"/>
                <a:gd name="T60" fmla="*/ 2147483647 w 482"/>
                <a:gd name="T61" fmla="*/ 2147483647 h 186"/>
                <a:gd name="T62" fmla="*/ 2147483647 w 482"/>
                <a:gd name="T63" fmla="*/ 2147483647 h 186"/>
                <a:gd name="T64" fmla="*/ 2147483647 w 482"/>
                <a:gd name="T65" fmla="*/ 2147483647 h 186"/>
                <a:gd name="T66" fmla="*/ 2147483647 w 482"/>
                <a:gd name="T67" fmla="*/ 2147483647 h 186"/>
                <a:gd name="T68" fmla="*/ 2147483647 w 482"/>
                <a:gd name="T69" fmla="*/ 2147483647 h 186"/>
                <a:gd name="T70" fmla="*/ 2147483647 w 482"/>
                <a:gd name="T71" fmla="*/ 2147483647 h 186"/>
                <a:gd name="T72" fmla="*/ 2147483647 w 482"/>
                <a:gd name="T73" fmla="*/ 2147483647 h 186"/>
                <a:gd name="T74" fmla="*/ 2147483647 w 482"/>
                <a:gd name="T75" fmla="*/ 2147483647 h 186"/>
                <a:gd name="T76" fmla="*/ 2147483647 w 482"/>
                <a:gd name="T77" fmla="*/ 2147483647 h 186"/>
                <a:gd name="T78" fmla="*/ 2147483647 w 482"/>
                <a:gd name="T79" fmla="*/ 2147483647 h 186"/>
                <a:gd name="T80" fmla="*/ 2147483647 w 482"/>
                <a:gd name="T81" fmla="*/ 2147483647 h 186"/>
                <a:gd name="T82" fmla="*/ 2147483647 w 482"/>
                <a:gd name="T83" fmla="*/ 2147483647 h 186"/>
                <a:gd name="T84" fmla="*/ 2147483647 w 482"/>
                <a:gd name="T85" fmla="*/ 2147483647 h 186"/>
                <a:gd name="T86" fmla="*/ 2147483647 w 482"/>
                <a:gd name="T87" fmla="*/ 2147483647 h 186"/>
                <a:gd name="T88" fmla="*/ 2147483647 w 482"/>
                <a:gd name="T89" fmla="*/ 2147483647 h 186"/>
                <a:gd name="T90" fmla="*/ 2147483647 w 482"/>
                <a:gd name="T91" fmla="*/ 2147483647 h 186"/>
                <a:gd name="T92" fmla="*/ 2147483647 w 482"/>
                <a:gd name="T93" fmla="*/ 2147483647 h 186"/>
                <a:gd name="T94" fmla="*/ 2147483647 w 482"/>
                <a:gd name="T95" fmla="*/ 2147483647 h 186"/>
                <a:gd name="T96" fmla="*/ 2147483647 w 482"/>
                <a:gd name="T97" fmla="*/ 2147483647 h 186"/>
                <a:gd name="T98" fmla="*/ 2147483647 w 482"/>
                <a:gd name="T99" fmla="*/ 0 h 186"/>
                <a:gd name="T100" fmla="*/ 2147483647 w 482"/>
                <a:gd name="T101" fmla="*/ 2147483647 h 186"/>
                <a:gd name="T102" fmla="*/ 2147483647 w 482"/>
                <a:gd name="T103" fmla="*/ 2147483647 h 186"/>
                <a:gd name="T104" fmla="*/ 2147483647 w 482"/>
                <a:gd name="T105" fmla="*/ 2147483647 h 186"/>
                <a:gd name="T106" fmla="*/ 2147483647 w 482"/>
                <a:gd name="T107" fmla="*/ 2147483647 h 186"/>
                <a:gd name="T108" fmla="*/ 2147483647 w 482"/>
                <a:gd name="T109" fmla="*/ 2147483647 h 186"/>
                <a:gd name="T110" fmla="*/ 2147483647 w 482"/>
                <a:gd name="T111" fmla="*/ 2147483647 h 186"/>
                <a:gd name="T112" fmla="*/ 2147483647 w 482"/>
                <a:gd name="T113" fmla="*/ 2147483647 h 186"/>
                <a:gd name="T114" fmla="*/ 2147483647 w 482"/>
                <a:gd name="T115" fmla="*/ 2147483647 h 186"/>
                <a:gd name="T116" fmla="*/ 2147483647 w 482"/>
                <a:gd name="T117" fmla="*/ 2147483647 h 186"/>
                <a:gd name="T118" fmla="*/ 2147483647 w 482"/>
                <a:gd name="T119" fmla="*/ 2147483647 h 186"/>
                <a:gd name="T120" fmla="*/ 2147483647 w 482"/>
                <a:gd name="T121" fmla="*/ 2147483647 h 186"/>
                <a:gd name="T122" fmla="*/ 2147483647 w 482"/>
                <a:gd name="T123" fmla="*/ 2147483647 h 186"/>
                <a:gd name="T124" fmla="*/ 0 w 482"/>
                <a:gd name="T125" fmla="*/ 2147483647 h 1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82"/>
                <a:gd name="T190" fmla="*/ 0 h 186"/>
                <a:gd name="T191" fmla="*/ 482 w 482"/>
                <a:gd name="T192" fmla="*/ 186 h 1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82" h="186">
                  <a:moveTo>
                    <a:pt x="0" y="50"/>
                  </a:moveTo>
                  <a:lnTo>
                    <a:pt x="4" y="56"/>
                  </a:lnTo>
                  <a:lnTo>
                    <a:pt x="6" y="60"/>
                  </a:lnTo>
                  <a:lnTo>
                    <a:pt x="12" y="64"/>
                  </a:lnTo>
                  <a:lnTo>
                    <a:pt x="20" y="66"/>
                  </a:lnTo>
                  <a:lnTo>
                    <a:pt x="34" y="72"/>
                  </a:lnTo>
                  <a:lnTo>
                    <a:pt x="40" y="74"/>
                  </a:lnTo>
                  <a:lnTo>
                    <a:pt x="48" y="78"/>
                  </a:lnTo>
                  <a:lnTo>
                    <a:pt x="60" y="86"/>
                  </a:lnTo>
                  <a:lnTo>
                    <a:pt x="64" y="92"/>
                  </a:lnTo>
                  <a:lnTo>
                    <a:pt x="68" y="100"/>
                  </a:lnTo>
                  <a:lnTo>
                    <a:pt x="72" y="114"/>
                  </a:lnTo>
                  <a:lnTo>
                    <a:pt x="76" y="120"/>
                  </a:lnTo>
                  <a:lnTo>
                    <a:pt x="80" y="126"/>
                  </a:lnTo>
                  <a:lnTo>
                    <a:pt x="110" y="126"/>
                  </a:lnTo>
                  <a:lnTo>
                    <a:pt x="118" y="130"/>
                  </a:lnTo>
                  <a:lnTo>
                    <a:pt x="128" y="134"/>
                  </a:lnTo>
                  <a:lnTo>
                    <a:pt x="138" y="134"/>
                  </a:lnTo>
                  <a:lnTo>
                    <a:pt x="146" y="140"/>
                  </a:lnTo>
                  <a:lnTo>
                    <a:pt x="156" y="146"/>
                  </a:lnTo>
                  <a:lnTo>
                    <a:pt x="164" y="154"/>
                  </a:lnTo>
                  <a:lnTo>
                    <a:pt x="172" y="162"/>
                  </a:lnTo>
                  <a:lnTo>
                    <a:pt x="180" y="166"/>
                  </a:lnTo>
                  <a:lnTo>
                    <a:pt x="214" y="166"/>
                  </a:lnTo>
                  <a:lnTo>
                    <a:pt x="214" y="168"/>
                  </a:lnTo>
                  <a:lnTo>
                    <a:pt x="258" y="168"/>
                  </a:lnTo>
                  <a:lnTo>
                    <a:pt x="268" y="174"/>
                  </a:lnTo>
                  <a:lnTo>
                    <a:pt x="280" y="180"/>
                  </a:lnTo>
                  <a:lnTo>
                    <a:pt x="296" y="184"/>
                  </a:lnTo>
                  <a:lnTo>
                    <a:pt x="310" y="186"/>
                  </a:lnTo>
                  <a:lnTo>
                    <a:pt x="318" y="184"/>
                  </a:lnTo>
                  <a:lnTo>
                    <a:pt x="324" y="180"/>
                  </a:lnTo>
                  <a:lnTo>
                    <a:pt x="334" y="172"/>
                  </a:lnTo>
                  <a:lnTo>
                    <a:pt x="362" y="172"/>
                  </a:lnTo>
                  <a:lnTo>
                    <a:pt x="374" y="168"/>
                  </a:lnTo>
                  <a:lnTo>
                    <a:pt x="384" y="162"/>
                  </a:lnTo>
                  <a:lnTo>
                    <a:pt x="392" y="156"/>
                  </a:lnTo>
                  <a:lnTo>
                    <a:pt x="396" y="150"/>
                  </a:lnTo>
                  <a:lnTo>
                    <a:pt x="396" y="146"/>
                  </a:lnTo>
                  <a:lnTo>
                    <a:pt x="396" y="142"/>
                  </a:lnTo>
                  <a:lnTo>
                    <a:pt x="394" y="140"/>
                  </a:lnTo>
                  <a:lnTo>
                    <a:pt x="390" y="138"/>
                  </a:lnTo>
                  <a:lnTo>
                    <a:pt x="384" y="134"/>
                  </a:lnTo>
                  <a:lnTo>
                    <a:pt x="382" y="134"/>
                  </a:lnTo>
                  <a:lnTo>
                    <a:pt x="382" y="130"/>
                  </a:lnTo>
                  <a:lnTo>
                    <a:pt x="384" y="126"/>
                  </a:lnTo>
                  <a:lnTo>
                    <a:pt x="388" y="124"/>
                  </a:lnTo>
                  <a:lnTo>
                    <a:pt x="390" y="124"/>
                  </a:lnTo>
                  <a:lnTo>
                    <a:pt x="394" y="126"/>
                  </a:lnTo>
                  <a:lnTo>
                    <a:pt x="398" y="128"/>
                  </a:lnTo>
                  <a:lnTo>
                    <a:pt x="404" y="128"/>
                  </a:lnTo>
                  <a:lnTo>
                    <a:pt x="410" y="126"/>
                  </a:lnTo>
                  <a:lnTo>
                    <a:pt x="416" y="124"/>
                  </a:lnTo>
                  <a:lnTo>
                    <a:pt x="418" y="120"/>
                  </a:lnTo>
                  <a:lnTo>
                    <a:pt x="422" y="118"/>
                  </a:lnTo>
                  <a:lnTo>
                    <a:pt x="432" y="116"/>
                  </a:lnTo>
                  <a:lnTo>
                    <a:pt x="436" y="116"/>
                  </a:lnTo>
                  <a:lnTo>
                    <a:pt x="440" y="114"/>
                  </a:lnTo>
                  <a:lnTo>
                    <a:pt x="440" y="108"/>
                  </a:lnTo>
                  <a:lnTo>
                    <a:pt x="442" y="106"/>
                  </a:lnTo>
                  <a:lnTo>
                    <a:pt x="442" y="102"/>
                  </a:lnTo>
                  <a:lnTo>
                    <a:pt x="444" y="98"/>
                  </a:lnTo>
                  <a:lnTo>
                    <a:pt x="462" y="96"/>
                  </a:lnTo>
                  <a:lnTo>
                    <a:pt x="482" y="94"/>
                  </a:lnTo>
                  <a:lnTo>
                    <a:pt x="476" y="86"/>
                  </a:lnTo>
                  <a:lnTo>
                    <a:pt x="468" y="80"/>
                  </a:lnTo>
                  <a:lnTo>
                    <a:pt x="458" y="74"/>
                  </a:lnTo>
                  <a:lnTo>
                    <a:pt x="448" y="72"/>
                  </a:lnTo>
                  <a:lnTo>
                    <a:pt x="442" y="74"/>
                  </a:lnTo>
                  <a:lnTo>
                    <a:pt x="434" y="76"/>
                  </a:lnTo>
                  <a:lnTo>
                    <a:pt x="416" y="76"/>
                  </a:lnTo>
                  <a:lnTo>
                    <a:pt x="410" y="76"/>
                  </a:lnTo>
                  <a:lnTo>
                    <a:pt x="408" y="72"/>
                  </a:lnTo>
                  <a:lnTo>
                    <a:pt x="404" y="68"/>
                  </a:lnTo>
                  <a:lnTo>
                    <a:pt x="404" y="62"/>
                  </a:lnTo>
                  <a:lnTo>
                    <a:pt x="402" y="40"/>
                  </a:lnTo>
                  <a:lnTo>
                    <a:pt x="384" y="32"/>
                  </a:lnTo>
                  <a:lnTo>
                    <a:pt x="374" y="30"/>
                  </a:lnTo>
                  <a:lnTo>
                    <a:pt x="368" y="30"/>
                  </a:lnTo>
                  <a:lnTo>
                    <a:pt x="362" y="30"/>
                  </a:lnTo>
                  <a:lnTo>
                    <a:pt x="356" y="32"/>
                  </a:lnTo>
                  <a:lnTo>
                    <a:pt x="344" y="40"/>
                  </a:lnTo>
                  <a:lnTo>
                    <a:pt x="334" y="48"/>
                  </a:lnTo>
                  <a:lnTo>
                    <a:pt x="326" y="50"/>
                  </a:lnTo>
                  <a:lnTo>
                    <a:pt x="318" y="50"/>
                  </a:lnTo>
                  <a:lnTo>
                    <a:pt x="304" y="48"/>
                  </a:lnTo>
                  <a:lnTo>
                    <a:pt x="290" y="46"/>
                  </a:lnTo>
                  <a:lnTo>
                    <a:pt x="264" y="34"/>
                  </a:lnTo>
                  <a:lnTo>
                    <a:pt x="252" y="28"/>
                  </a:lnTo>
                  <a:lnTo>
                    <a:pt x="240" y="26"/>
                  </a:lnTo>
                  <a:lnTo>
                    <a:pt x="226" y="24"/>
                  </a:lnTo>
                  <a:lnTo>
                    <a:pt x="212" y="26"/>
                  </a:lnTo>
                  <a:lnTo>
                    <a:pt x="204" y="28"/>
                  </a:lnTo>
                  <a:lnTo>
                    <a:pt x="198" y="26"/>
                  </a:lnTo>
                  <a:lnTo>
                    <a:pt x="196" y="24"/>
                  </a:lnTo>
                  <a:lnTo>
                    <a:pt x="192" y="22"/>
                  </a:lnTo>
                  <a:lnTo>
                    <a:pt x="186" y="14"/>
                  </a:lnTo>
                  <a:lnTo>
                    <a:pt x="180" y="8"/>
                  </a:lnTo>
                  <a:lnTo>
                    <a:pt x="170" y="4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28" y="2"/>
                  </a:lnTo>
                  <a:lnTo>
                    <a:pt x="126" y="2"/>
                  </a:lnTo>
                  <a:lnTo>
                    <a:pt x="124" y="4"/>
                  </a:lnTo>
                  <a:lnTo>
                    <a:pt x="126" y="8"/>
                  </a:lnTo>
                  <a:lnTo>
                    <a:pt x="128" y="12"/>
                  </a:lnTo>
                  <a:lnTo>
                    <a:pt x="132" y="18"/>
                  </a:lnTo>
                  <a:lnTo>
                    <a:pt x="138" y="24"/>
                  </a:lnTo>
                  <a:lnTo>
                    <a:pt x="140" y="26"/>
                  </a:lnTo>
                  <a:lnTo>
                    <a:pt x="140" y="30"/>
                  </a:lnTo>
                  <a:lnTo>
                    <a:pt x="138" y="34"/>
                  </a:lnTo>
                  <a:lnTo>
                    <a:pt x="134" y="36"/>
                  </a:lnTo>
                  <a:lnTo>
                    <a:pt x="130" y="38"/>
                  </a:lnTo>
                  <a:lnTo>
                    <a:pt x="124" y="38"/>
                  </a:lnTo>
                  <a:lnTo>
                    <a:pt x="114" y="38"/>
                  </a:lnTo>
                  <a:lnTo>
                    <a:pt x="104" y="36"/>
                  </a:lnTo>
                  <a:lnTo>
                    <a:pt x="86" y="30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46" y="24"/>
                  </a:lnTo>
                  <a:lnTo>
                    <a:pt x="38" y="24"/>
                  </a:lnTo>
                  <a:lnTo>
                    <a:pt x="24" y="30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64"/>
            <p:cNvSpPr>
              <a:spLocks/>
            </p:cNvSpPr>
            <p:nvPr/>
          </p:nvSpPr>
          <p:spPr bwMode="auto">
            <a:xfrm>
              <a:off x="7326873" y="3321172"/>
              <a:ext cx="110698" cy="144691"/>
            </a:xfrm>
            <a:custGeom>
              <a:avLst/>
              <a:gdLst>
                <a:gd name="T0" fmla="*/ 2147483647 w 76"/>
                <a:gd name="T1" fmla="*/ 2147483647 h 92"/>
                <a:gd name="T2" fmla="*/ 2147483647 w 76"/>
                <a:gd name="T3" fmla="*/ 2147483647 h 92"/>
                <a:gd name="T4" fmla="*/ 2147483647 w 76"/>
                <a:gd name="T5" fmla="*/ 2147483647 h 92"/>
                <a:gd name="T6" fmla="*/ 2147483647 w 76"/>
                <a:gd name="T7" fmla="*/ 2147483647 h 92"/>
                <a:gd name="T8" fmla="*/ 2147483647 w 76"/>
                <a:gd name="T9" fmla="*/ 2147483647 h 92"/>
                <a:gd name="T10" fmla="*/ 2147483647 w 76"/>
                <a:gd name="T11" fmla="*/ 2147483647 h 92"/>
                <a:gd name="T12" fmla="*/ 2147483647 w 76"/>
                <a:gd name="T13" fmla="*/ 2147483647 h 92"/>
                <a:gd name="T14" fmla="*/ 2147483647 w 76"/>
                <a:gd name="T15" fmla="*/ 2147483647 h 92"/>
                <a:gd name="T16" fmla="*/ 2147483647 w 76"/>
                <a:gd name="T17" fmla="*/ 2147483647 h 92"/>
                <a:gd name="T18" fmla="*/ 2147483647 w 76"/>
                <a:gd name="T19" fmla="*/ 2147483647 h 92"/>
                <a:gd name="T20" fmla="*/ 2147483647 w 76"/>
                <a:gd name="T21" fmla="*/ 2147483647 h 92"/>
                <a:gd name="T22" fmla="*/ 2147483647 w 76"/>
                <a:gd name="T23" fmla="*/ 2147483647 h 92"/>
                <a:gd name="T24" fmla="*/ 2147483647 w 76"/>
                <a:gd name="T25" fmla="*/ 2147483647 h 92"/>
                <a:gd name="T26" fmla="*/ 2147483647 w 76"/>
                <a:gd name="T27" fmla="*/ 2147483647 h 92"/>
                <a:gd name="T28" fmla="*/ 2147483647 w 76"/>
                <a:gd name="T29" fmla="*/ 2147483647 h 92"/>
                <a:gd name="T30" fmla="*/ 2147483647 w 76"/>
                <a:gd name="T31" fmla="*/ 0 h 92"/>
                <a:gd name="T32" fmla="*/ 2147483647 w 76"/>
                <a:gd name="T33" fmla="*/ 2147483647 h 92"/>
                <a:gd name="T34" fmla="*/ 2147483647 w 76"/>
                <a:gd name="T35" fmla="*/ 2147483647 h 92"/>
                <a:gd name="T36" fmla="*/ 2147483647 w 76"/>
                <a:gd name="T37" fmla="*/ 2147483647 h 92"/>
                <a:gd name="T38" fmla="*/ 2147483647 w 76"/>
                <a:gd name="T39" fmla="*/ 2147483647 h 92"/>
                <a:gd name="T40" fmla="*/ 2147483647 w 76"/>
                <a:gd name="T41" fmla="*/ 2147483647 h 92"/>
                <a:gd name="T42" fmla="*/ 2147483647 w 76"/>
                <a:gd name="T43" fmla="*/ 2147483647 h 92"/>
                <a:gd name="T44" fmla="*/ 2147483647 w 76"/>
                <a:gd name="T45" fmla="*/ 2147483647 h 92"/>
                <a:gd name="T46" fmla="*/ 2147483647 w 76"/>
                <a:gd name="T47" fmla="*/ 2147483647 h 92"/>
                <a:gd name="T48" fmla="*/ 2147483647 w 76"/>
                <a:gd name="T49" fmla="*/ 2147483647 h 92"/>
                <a:gd name="T50" fmla="*/ 2147483647 w 76"/>
                <a:gd name="T51" fmla="*/ 2147483647 h 92"/>
                <a:gd name="T52" fmla="*/ 2147483647 w 76"/>
                <a:gd name="T53" fmla="*/ 2147483647 h 92"/>
                <a:gd name="T54" fmla="*/ 2147483647 w 76"/>
                <a:gd name="T55" fmla="*/ 2147483647 h 92"/>
                <a:gd name="T56" fmla="*/ 2147483647 w 76"/>
                <a:gd name="T57" fmla="*/ 2147483647 h 92"/>
                <a:gd name="T58" fmla="*/ 2147483647 w 76"/>
                <a:gd name="T59" fmla="*/ 2147483647 h 92"/>
                <a:gd name="T60" fmla="*/ 0 w 76"/>
                <a:gd name="T61" fmla="*/ 2147483647 h 92"/>
                <a:gd name="T62" fmla="*/ 2147483647 w 76"/>
                <a:gd name="T63" fmla="*/ 2147483647 h 92"/>
                <a:gd name="T64" fmla="*/ 2147483647 w 76"/>
                <a:gd name="T65" fmla="*/ 2147483647 h 92"/>
                <a:gd name="T66" fmla="*/ 2147483647 w 76"/>
                <a:gd name="T67" fmla="*/ 2147483647 h 92"/>
                <a:gd name="T68" fmla="*/ 2147483647 w 76"/>
                <a:gd name="T69" fmla="*/ 2147483647 h 92"/>
                <a:gd name="T70" fmla="*/ 2147483647 w 76"/>
                <a:gd name="T71" fmla="*/ 2147483647 h 92"/>
                <a:gd name="T72" fmla="*/ 2147483647 w 76"/>
                <a:gd name="T73" fmla="*/ 2147483647 h 92"/>
                <a:gd name="T74" fmla="*/ 2147483647 w 76"/>
                <a:gd name="T75" fmla="*/ 2147483647 h 92"/>
                <a:gd name="T76" fmla="*/ 2147483647 w 76"/>
                <a:gd name="T77" fmla="*/ 2147483647 h 92"/>
                <a:gd name="T78" fmla="*/ 2147483647 w 76"/>
                <a:gd name="T79" fmla="*/ 2147483647 h 92"/>
                <a:gd name="T80" fmla="*/ 2147483647 w 76"/>
                <a:gd name="T81" fmla="*/ 2147483647 h 92"/>
                <a:gd name="T82" fmla="*/ 2147483647 w 76"/>
                <a:gd name="T83" fmla="*/ 2147483647 h 92"/>
                <a:gd name="T84" fmla="*/ 2147483647 w 76"/>
                <a:gd name="T85" fmla="*/ 2147483647 h 92"/>
                <a:gd name="T86" fmla="*/ 2147483647 w 76"/>
                <a:gd name="T87" fmla="*/ 2147483647 h 92"/>
                <a:gd name="T88" fmla="*/ 2147483647 w 76"/>
                <a:gd name="T89" fmla="*/ 2147483647 h 92"/>
                <a:gd name="T90" fmla="*/ 2147483647 w 76"/>
                <a:gd name="T91" fmla="*/ 2147483647 h 92"/>
                <a:gd name="T92" fmla="*/ 2147483647 w 76"/>
                <a:gd name="T93" fmla="*/ 2147483647 h 9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"/>
                <a:gd name="T142" fmla="*/ 0 h 92"/>
                <a:gd name="T143" fmla="*/ 76 w 76"/>
                <a:gd name="T144" fmla="*/ 92 h 9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" h="92">
                  <a:moveTo>
                    <a:pt x="70" y="78"/>
                  </a:moveTo>
                  <a:lnTo>
                    <a:pt x="62" y="70"/>
                  </a:lnTo>
                  <a:lnTo>
                    <a:pt x="54" y="64"/>
                  </a:lnTo>
                  <a:lnTo>
                    <a:pt x="56" y="60"/>
                  </a:lnTo>
                  <a:lnTo>
                    <a:pt x="58" y="58"/>
                  </a:lnTo>
                  <a:lnTo>
                    <a:pt x="66" y="54"/>
                  </a:lnTo>
                  <a:lnTo>
                    <a:pt x="74" y="50"/>
                  </a:lnTo>
                  <a:lnTo>
                    <a:pt x="76" y="46"/>
                  </a:lnTo>
                  <a:lnTo>
                    <a:pt x="76" y="42"/>
                  </a:lnTo>
                  <a:lnTo>
                    <a:pt x="76" y="36"/>
                  </a:lnTo>
                  <a:lnTo>
                    <a:pt x="74" y="32"/>
                  </a:lnTo>
                  <a:lnTo>
                    <a:pt x="70" y="28"/>
                  </a:lnTo>
                  <a:lnTo>
                    <a:pt x="70" y="24"/>
                  </a:lnTo>
                  <a:lnTo>
                    <a:pt x="70" y="16"/>
                  </a:lnTo>
                  <a:lnTo>
                    <a:pt x="74" y="8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4"/>
                  </a:lnTo>
                  <a:lnTo>
                    <a:pt x="62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4" y="28"/>
                  </a:lnTo>
                  <a:lnTo>
                    <a:pt x="32" y="28"/>
                  </a:lnTo>
                  <a:lnTo>
                    <a:pt x="26" y="26"/>
                  </a:lnTo>
                  <a:lnTo>
                    <a:pt x="22" y="24"/>
                  </a:lnTo>
                  <a:lnTo>
                    <a:pt x="12" y="36"/>
                  </a:lnTo>
                  <a:lnTo>
                    <a:pt x="4" y="48"/>
                  </a:lnTo>
                  <a:lnTo>
                    <a:pt x="0" y="56"/>
                  </a:lnTo>
                  <a:lnTo>
                    <a:pt x="10" y="56"/>
                  </a:lnTo>
                  <a:lnTo>
                    <a:pt x="18" y="60"/>
                  </a:lnTo>
                  <a:lnTo>
                    <a:pt x="24" y="70"/>
                  </a:lnTo>
                  <a:lnTo>
                    <a:pt x="28" y="80"/>
                  </a:lnTo>
                  <a:lnTo>
                    <a:pt x="24" y="84"/>
                  </a:lnTo>
                  <a:lnTo>
                    <a:pt x="24" y="86"/>
                  </a:lnTo>
                  <a:lnTo>
                    <a:pt x="26" y="88"/>
                  </a:lnTo>
                  <a:lnTo>
                    <a:pt x="32" y="90"/>
                  </a:lnTo>
                  <a:lnTo>
                    <a:pt x="46" y="90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8" y="88"/>
                  </a:lnTo>
                  <a:lnTo>
                    <a:pt x="72" y="86"/>
                  </a:lnTo>
                  <a:lnTo>
                    <a:pt x="74" y="84"/>
                  </a:lnTo>
                  <a:lnTo>
                    <a:pt x="74" y="80"/>
                  </a:lnTo>
                  <a:lnTo>
                    <a:pt x="7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65"/>
            <p:cNvSpPr>
              <a:spLocks/>
            </p:cNvSpPr>
            <p:nvPr/>
          </p:nvSpPr>
          <p:spPr bwMode="auto">
            <a:xfrm>
              <a:off x="7407591" y="3447280"/>
              <a:ext cx="94555" cy="120797"/>
            </a:xfrm>
            <a:custGeom>
              <a:avLst/>
              <a:gdLst>
                <a:gd name="T0" fmla="*/ 2147483647 w 64"/>
                <a:gd name="T1" fmla="*/ 0 h 76"/>
                <a:gd name="T2" fmla="*/ 2147483647 w 64"/>
                <a:gd name="T3" fmla="*/ 2147483647 h 76"/>
                <a:gd name="T4" fmla="*/ 2147483647 w 64"/>
                <a:gd name="T5" fmla="*/ 2147483647 h 76"/>
                <a:gd name="T6" fmla="*/ 2147483647 w 64"/>
                <a:gd name="T7" fmla="*/ 2147483647 h 76"/>
                <a:gd name="T8" fmla="*/ 2147483647 w 64"/>
                <a:gd name="T9" fmla="*/ 2147483647 h 76"/>
                <a:gd name="T10" fmla="*/ 0 w 64"/>
                <a:gd name="T11" fmla="*/ 2147483647 h 76"/>
                <a:gd name="T12" fmla="*/ 0 w 64"/>
                <a:gd name="T13" fmla="*/ 2147483647 h 76"/>
                <a:gd name="T14" fmla="*/ 2147483647 w 64"/>
                <a:gd name="T15" fmla="*/ 2147483647 h 76"/>
                <a:gd name="T16" fmla="*/ 2147483647 w 64"/>
                <a:gd name="T17" fmla="*/ 2147483647 h 76"/>
                <a:gd name="T18" fmla="*/ 2147483647 w 64"/>
                <a:gd name="T19" fmla="*/ 2147483647 h 76"/>
                <a:gd name="T20" fmla="*/ 2147483647 w 64"/>
                <a:gd name="T21" fmla="*/ 2147483647 h 76"/>
                <a:gd name="T22" fmla="*/ 2147483647 w 64"/>
                <a:gd name="T23" fmla="*/ 2147483647 h 76"/>
                <a:gd name="T24" fmla="*/ 2147483647 w 64"/>
                <a:gd name="T25" fmla="*/ 2147483647 h 76"/>
                <a:gd name="T26" fmla="*/ 2147483647 w 64"/>
                <a:gd name="T27" fmla="*/ 2147483647 h 76"/>
                <a:gd name="T28" fmla="*/ 2147483647 w 64"/>
                <a:gd name="T29" fmla="*/ 2147483647 h 76"/>
                <a:gd name="T30" fmla="*/ 2147483647 w 64"/>
                <a:gd name="T31" fmla="*/ 2147483647 h 76"/>
                <a:gd name="T32" fmla="*/ 2147483647 w 64"/>
                <a:gd name="T33" fmla="*/ 2147483647 h 76"/>
                <a:gd name="T34" fmla="*/ 2147483647 w 64"/>
                <a:gd name="T35" fmla="*/ 2147483647 h 76"/>
                <a:gd name="T36" fmla="*/ 2147483647 w 64"/>
                <a:gd name="T37" fmla="*/ 2147483647 h 76"/>
                <a:gd name="T38" fmla="*/ 2147483647 w 64"/>
                <a:gd name="T39" fmla="*/ 2147483647 h 76"/>
                <a:gd name="T40" fmla="*/ 2147483647 w 64"/>
                <a:gd name="T41" fmla="*/ 2147483647 h 76"/>
                <a:gd name="T42" fmla="*/ 2147483647 w 64"/>
                <a:gd name="T43" fmla="*/ 2147483647 h 76"/>
                <a:gd name="T44" fmla="*/ 2147483647 w 64"/>
                <a:gd name="T45" fmla="*/ 2147483647 h 76"/>
                <a:gd name="T46" fmla="*/ 2147483647 w 64"/>
                <a:gd name="T47" fmla="*/ 2147483647 h 76"/>
                <a:gd name="T48" fmla="*/ 2147483647 w 64"/>
                <a:gd name="T49" fmla="*/ 0 h 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76"/>
                <a:gd name="T77" fmla="*/ 64 w 64"/>
                <a:gd name="T78" fmla="*/ 76 h 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76">
                  <a:moveTo>
                    <a:pt x="18" y="0"/>
                  </a:moveTo>
                  <a:lnTo>
                    <a:pt x="18" y="2"/>
                  </a:lnTo>
                  <a:lnTo>
                    <a:pt x="18" y="4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8"/>
                  </a:lnTo>
                  <a:lnTo>
                    <a:pt x="8" y="40"/>
                  </a:lnTo>
                  <a:lnTo>
                    <a:pt x="14" y="56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50" y="70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4" y="50"/>
                  </a:lnTo>
                  <a:lnTo>
                    <a:pt x="58" y="42"/>
                  </a:lnTo>
                  <a:lnTo>
                    <a:pt x="52" y="32"/>
                  </a:lnTo>
                  <a:lnTo>
                    <a:pt x="46" y="26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1991436" y="2496830"/>
              <a:ext cx="1544014" cy="852219"/>
            </a:xfrm>
            <a:custGeom>
              <a:avLst/>
              <a:gdLst>
                <a:gd name="T0" fmla="*/ 2147483647 w 1056"/>
                <a:gd name="T1" fmla="*/ 2147483647 h 540"/>
                <a:gd name="T2" fmla="*/ 2147483647 w 1056"/>
                <a:gd name="T3" fmla="*/ 2147483647 h 540"/>
                <a:gd name="T4" fmla="*/ 2147483647 w 1056"/>
                <a:gd name="T5" fmla="*/ 2147483647 h 540"/>
                <a:gd name="T6" fmla="*/ 2147483647 w 1056"/>
                <a:gd name="T7" fmla="*/ 2147483647 h 540"/>
                <a:gd name="T8" fmla="*/ 2147483647 w 1056"/>
                <a:gd name="T9" fmla="*/ 2147483647 h 540"/>
                <a:gd name="T10" fmla="*/ 2147483647 w 1056"/>
                <a:gd name="T11" fmla="*/ 2147483647 h 540"/>
                <a:gd name="T12" fmla="*/ 2147483647 w 1056"/>
                <a:gd name="T13" fmla="*/ 2147483647 h 540"/>
                <a:gd name="T14" fmla="*/ 2147483647 w 1056"/>
                <a:gd name="T15" fmla="*/ 2147483647 h 540"/>
                <a:gd name="T16" fmla="*/ 2147483647 w 1056"/>
                <a:gd name="T17" fmla="*/ 2147483647 h 540"/>
                <a:gd name="T18" fmla="*/ 2147483647 w 1056"/>
                <a:gd name="T19" fmla="*/ 2147483647 h 540"/>
                <a:gd name="T20" fmla="*/ 2147483647 w 1056"/>
                <a:gd name="T21" fmla="*/ 2147483647 h 540"/>
                <a:gd name="T22" fmla="*/ 2147483647 w 1056"/>
                <a:gd name="T23" fmla="*/ 2147483647 h 540"/>
                <a:gd name="T24" fmla="*/ 2147483647 w 1056"/>
                <a:gd name="T25" fmla="*/ 2147483647 h 540"/>
                <a:gd name="T26" fmla="*/ 2147483647 w 1056"/>
                <a:gd name="T27" fmla="*/ 2147483647 h 540"/>
                <a:gd name="T28" fmla="*/ 2147483647 w 1056"/>
                <a:gd name="T29" fmla="*/ 2147483647 h 540"/>
                <a:gd name="T30" fmla="*/ 2147483647 w 1056"/>
                <a:gd name="T31" fmla="*/ 2147483647 h 540"/>
                <a:gd name="T32" fmla="*/ 2147483647 w 1056"/>
                <a:gd name="T33" fmla="*/ 2147483647 h 540"/>
                <a:gd name="T34" fmla="*/ 2147483647 w 1056"/>
                <a:gd name="T35" fmla="*/ 2147483647 h 540"/>
                <a:gd name="T36" fmla="*/ 2147483647 w 1056"/>
                <a:gd name="T37" fmla="*/ 2147483647 h 540"/>
                <a:gd name="T38" fmla="*/ 2147483647 w 1056"/>
                <a:gd name="T39" fmla="*/ 2147483647 h 540"/>
                <a:gd name="T40" fmla="*/ 2147483647 w 1056"/>
                <a:gd name="T41" fmla="*/ 2147483647 h 540"/>
                <a:gd name="T42" fmla="*/ 2147483647 w 1056"/>
                <a:gd name="T43" fmla="*/ 2147483647 h 540"/>
                <a:gd name="T44" fmla="*/ 2147483647 w 1056"/>
                <a:gd name="T45" fmla="*/ 2147483647 h 540"/>
                <a:gd name="T46" fmla="*/ 2147483647 w 1056"/>
                <a:gd name="T47" fmla="*/ 2147483647 h 540"/>
                <a:gd name="T48" fmla="*/ 2147483647 w 1056"/>
                <a:gd name="T49" fmla="*/ 2147483647 h 540"/>
                <a:gd name="T50" fmla="*/ 2147483647 w 1056"/>
                <a:gd name="T51" fmla="*/ 2147483647 h 540"/>
                <a:gd name="T52" fmla="*/ 2147483647 w 1056"/>
                <a:gd name="T53" fmla="*/ 2147483647 h 540"/>
                <a:gd name="T54" fmla="*/ 2147483647 w 1056"/>
                <a:gd name="T55" fmla="*/ 2147483647 h 540"/>
                <a:gd name="T56" fmla="*/ 2147483647 w 1056"/>
                <a:gd name="T57" fmla="*/ 2147483647 h 540"/>
                <a:gd name="T58" fmla="*/ 2147483647 w 1056"/>
                <a:gd name="T59" fmla="*/ 2147483647 h 540"/>
                <a:gd name="T60" fmla="*/ 2147483647 w 1056"/>
                <a:gd name="T61" fmla="*/ 2147483647 h 540"/>
                <a:gd name="T62" fmla="*/ 2147483647 w 1056"/>
                <a:gd name="T63" fmla="*/ 2147483647 h 540"/>
                <a:gd name="T64" fmla="*/ 2147483647 w 1056"/>
                <a:gd name="T65" fmla="*/ 2147483647 h 540"/>
                <a:gd name="T66" fmla="*/ 2147483647 w 1056"/>
                <a:gd name="T67" fmla="*/ 2147483647 h 540"/>
                <a:gd name="T68" fmla="*/ 2147483647 w 1056"/>
                <a:gd name="T69" fmla="*/ 2147483647 h 540"/>
                <a:gd name="T70" fmla="*/ 2147483647 w 1056"/>
                <a:gd name="T71" fmla="*/ 2147483647 h 540"/>
                <a:gd name="T72" fmla="*/ 2147483647 w 1056"/>
                <a:gd name="T73" fmla="*/ 2147483647 h 540"/>
                <a:gd name="T74" fmla="*/ 2147483647 w 1056"/>
                <a:gd name="T75" fmla="*/ 2147483647 h 540"/>
                <a:gd name="T76" fmla="*/ 2147483647 w 1056"/>
                <a:gd name="T77" fmla="*/ 2147483647 h 540"/>
                <a:gd name="T78" fmla="*/ 2147483647 w 1056"/>
                <a:gd name="T79" fmla="*/ 2147483647 h 540"/>
                <a:gd name="T80" fmla="*/ 2147483647 w 1056"/>
                <a:gd name="T81" fmla="*/ 2147483647 h 540"/>
                <a:gd name="T82" fmla="*/ 2147483647 w 1056"/>
                <a:gd name="T83" fmla="*/ 2147483647 h 540"/>
                <a:gd name="T84" fmla="*/ 2147483647 w 1056"/>
                <a:gd name="T85" fmla="*/ 2147483647 h 540"/>
                <a:gd name="T86" fmla="*/ 2147483647 w 1056"/>
                <a:gd name="T87" fmla="*/ 2147483647 h 540"/>
                <a:gd name="T88" fmla="*/ 2147483647 w 1056"/>
                <a:gd name="T89" fmla="*/ 2147483647 h 540"/>
                <a:gd name="T90" fmla="*/ 2147483647 w 1056"/>
                <a:gd name="T91" fmla="*/ 2147483647 h 540"/>
                <a:gd name="T92" fmla="*/ 2147483647 w 1056"/>
                <a:gd name="T93" fmla="*/ 2147483647 h 540"/>
                <a:gd name="T94" fmla="*/ 2147483647 w 1056"/>
                <a:gd name="T95" fmla="*/ 2147483647 h 540"/>
                <a:gd name="T96" fmla="*/ 2147483647 w 1056"/>
                <a:gd name="T97" fmla="*/ 2147483647 h 540"/>
                <a:gd name="T98" fmla="*/ 2147483647 w 1056"/>
                <a:gd name="T99" fmla="*/ 2147483647 h 540"/>
                <a:gd name="T100" fmla="*/ 2147483647 w 1056"/>
                <a:gd name="T101" fmla="*/ 2147483647 h 540"/>
                <a:gd name="T102" fmla="*/ 2147483647 w 1056"/>
                <a:gd name="T103" fmla="*/ 2147483647 h 540"/>
                <a:gd name="T104" fmla="*/ 2147483647 w 1056"/>
                <a:gd name="T105" fmla="*/ 2147483647 h 540"/>
                <a:gd name="T106" fmla="*/ 2147483647 w 1056"/>
                <a:gd name="T107" fmla="*/ 2147483647 h 540"/>
                <a:gd name="T108" fmla="*/ 2147483647 w 1056"/>
                <a:gd name="T109" fmla="*/ 2147483647 h 540"/>
                <a:gd name="T110" fmla="*/ 2147483647 w 1056"/>
                <a:gd name="T111" fmla="*/ 2147483647 h 540"/>
                <a:gd name="T112" fmla="*/ 2147483647 w 1056"/>
                <a:gd name="T113" fmla="*/ 2147483647 h 540"/>
                <a:gd name="T114" fmla="*/ 2147483647 w 1056"/>
                <a:gd name="T115" fmla="*/ 2147483647 h 5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56"/>
                <a:gd name="T175" fmla="*/ 0 h 540"/>
                <a:gd name="T176" fmla="*/ 1056 w 1056"/>
                <a:gd name="T177" fmla="*/ 540 h 5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56" h="540">
                  <a:moveTo>
                    <a:pt x="806" y="236"/>
                  </a:moveTo>
                  <a:lnTo>
                    <a:pt x="812" y="232"/>
                  </a:lnTo>
                  <a:lnTo>
                    <a:pt x="818" y="226"/>
                  </a:lnTo>
                  <a:lnTo>
                    <a:pt x="824" y="220"/>
                  </a:lnTo>
                  <a:lnTo>
                    <a:pt x="826" y="212"/>
                  </a:lnTo>
                  <a:lnTo>
                    <a:pt x="826" y="202"/>
                  </a:lnTo>
                  <a:lnTo>
                    <a:pt x="828" y="194"/>
                  </a:lnTo>
                  <a:lnTo>
                    <a:pt x="830" y="190"/>
                  </a:lnTo>
                  <a:lnTo>
                    <a:pt x="834" y="186"/>
                  </a:lnTo>
                  <a:lnTo>
                    <a:pt x="840" y="184"/>
                  </a:lnTo>
                  <a:lnTo>
                    <a:pt x="848" y="184"/>
                  </a:lnTo>
                  <a:lnTo>
                    <a:pt x="856" y="186"/>
                  </a:lnTo>
                  <a:lnTo>
                    <a:pt x="864" y="186"/>
                  </a:lnTo>
                  <a:lnTo>
                    <a:pt x="880" y="186"/>
                  </a:lnTo>
                  <a:lnTo>
                    <a:pt x="882" y="186"/>
                  </a:lnTo>
                  <a:lnTo>
                    <a:pt x="882" y="184"/>
                  </a:lnTo>
                  <a:lnTo>
                    <a:pt x="884" y="184"/>
                  </a:lnTo>
                  <a:lnTo>
                    <a:pt x="888" y="182"/>
                  </a:lnTo>
                  <a:lnTo>
                    <a:pt x="892" y="184"/>
                  </a:lnTo>
                  <a:lnTo>
                    <a:pt x="898" y="186"/>
                  </a:lnTo>
                  <a:lnTo>
                    <a:pt x="902" y="190"/>
                  </a:lnTo>
                  <a:lnTo>
                    <a:pt x="904" y="196"/>
                  </a:lnTo>
                  <a:lnTo>
                    <a:pt x="906" y="200"/>
                  </a:lnTo>
                  <a:lnTo>
                    <a:pt x="908" y="202"/>
                  </a:lnTo>
                  <a:lnTo>
                    <a:pt x="910" y="204"/>
                  </a:lnTo>
                  <a:lnTo>
                    <a:pt x="914" y="204"/>
                  </a:lnTo>
                  <a:lnTo>
                    <a:pt x="922" y="206"/>
                  </a:lnTo>
                  <a:lnTo>
                    <a:pt x="928" y="210"/>
                  </a:lnTo>
                  <a:lnTo>
                    <a:pt x="930" y="214"/>
                  </a:lnTo>
                  <a:lnTo>
                    <a:pt x="932" y="218"/>
                  </a:lnTo>
                  <a:lnTo>
                    <a:pt x="930" y="222"/>
                  </a:lnTo>
                  <a:lnTo>
                    <a:pt x="926" y="228"/>
                  </a:lnTo>
                  <a:lnTo>
                    <a:pt x="922" y="236"/>
                  </a:lnTo>
                  <a:lnTo>
                    <a:pt x="920" y="244"/>
                  </a:lnTo>
                  <a:lnTo>
                    <a:pt x="920" y="246"/>
                  </a:lnTo>
                  <a:lnTo>
                    <a:pt x="922" y="248"/>
                  </a:lnTo>
                  <a:lnTo>
                    <a:pt x="926" y="250"/>
                  </a:lnTo>
                  <a:lnTo>
                    <a:pt x="932" y="250"/>
                  </a:lnTo>
                  <a:lnTo>
                    <a:pt x="934" y="250"/>
                  </a:lnTo>
                  <a:lnTo>
                    <a:pt x="936" y="254"/>
                  </a:lnTo>
                  <a:lnTo>
                    <a:pt x="936" y="256"/>
                  </a:lnTo>
                  <a:lnTo>
                    <a:pt x="936" y="258"/>
                  </a:lnTo>
                  <a:lnTo>
                    <a:pt x="942" y="256"/>
                  </a:lnTo>
                  <a:lnTo>
                    <a:pt x="948" y="252"/>
                  </a:lnTo>
                  <a:lnTo>
                    <a:pt x="954" y="246"/>
                  </a:lnTo>
                  <a:lnTo>
                    <a:pt x="960" y="244"/>
                  </a:lnTo>
                  <a:lnTo>
                    <a:pt x="964" y="242"/>
                  </a:lnTo>
                  <a:lnTo>
                    <a:pt x="972" y="234"/>
                  </a:lnTo>
                  <a:lnTo>
                    <a:pt x="978" y="226"/>
                  </a:lnTo>
                  <a:lnTo>
                    <a:pt x="984" y="220"/>
                  </a:lnTo>
                  <a:lnTo>
                    <a:pt x="988" y="218"/>
                  </a:lnTo>
                  <a:lnTo>
                    <a:pt x="992" y="218"/>
                  </a:lnTo>
                  <a:lnTo>
                    <a:pt x="992" y="224"/>
                  </a:lnTo>
                  <a:lnTo>
                    <a:pt x="994" y="230"/>
                  </a:lnTo>
                  <a:lnTo>
                    <a:pt x="1000" y="246"/>
                  </a:lnTo>
                  <a:lnTo>
                    <a:pt x="1002" y="250"/>
                  </a:lnTo>
                  <a:lnTo>
                    <a:pt x="1000" y="252"/>
                  </a:lnTo>
                  <a:lnTo>
                    <a:pt x="1000" y="256"/>
                  </a:lnTo>
                  <a:lnTo>
                    <a:pt x="1002" y="260"/>
                  </a:lnTo>
                  <a:lnTo>
                    <a:pt x="1006" y="266"/>
                  </a:lnTo>
                  <a:lnTo>
                    <a:pt x="1008" y="272"/>
                  </a:lnTo>
                  <a:lnTo>
                    <a:pt x="1006" y="278"/>
                  </a:lnTo>
                  <a:lnTo>
                    <a:pt x="1004" y="280"/>
                  </a:lnTo>
                  <a:lnTo>
                    <a:pt x="1002" y="284"/>
                  </a:lnTo>
                  <a:lnTo>
                    <a:pt x="1000" y="286"/>
                  </a:lnTo>
                  <a:lnTo>
                    <a:pt x="998" y="288"/>
                  </a:lnTo>
                  <a:lnTo>
                    <a:pt x="1000" y="292"/>
                  </a:lnTo>
                  <a:lnTo>
                    <a:pt x="1004" y="294"/>
                  </a:lnTo>
                  <a:lnTo>
                    <a:pt x="1008" y="296"/>
                  </a:lnTo>
                  <a:lnTo>
                    <a:pt x="1010" y="300"/>
                  </a:lnTo>
                  <a:lnTo>
                    <a:pt x="1010" y="302"/>
                  </a:lnTo>
                  <a:lnTo>
                    <a:pt x="1010" y="304"/>
                  </a:lnTo>
                  <a:lnTo>
                    <a:pt x="1016" y="308"/>
                  </a:lnTo>
                  <a:lnTo>
                    <a:pt x="1020" y="308"/>
                  </a:lnTo>
                  <a:lnTo>
                    <a:pt x="1028" y="310"/>
                  </a:lnTo>
                  <a:lnTo>
                    <a:pt x="1036" y="314"/>
                  </a:lnTo>
                  <a:lnTo>
                    <a:pt x="1040" y="316"/>
                  </a:lnTo>
                  <a:lnTo>
                    <a:pt x="1042" y="318"/>
                  </a:lnTo>
                  <a:lnTo>
                    <a:pt x="1042" y="320"/>
                  </a:lnTo>
                  <a:lnTo>
                    <a:pt x="1040" y="324"/>
                  </a:lnTo>
                  <a:lnTo>
                    <a:pt x="1038" y="328"/>
                  </a:lnTo>
                  <a:lnTo>
                    <a:pt x="1040" y="332"/>
                  </a:lnTo>
                  <a:lnTo>
                    <a:pt x="1044" y="332"/>
                  </a:lnTo>
                  <a:lnTo>
                    <a:pt x="1044" y="336"/>
                  </a:lnTo>
                  <a:lnTo>
                    <a:pt x="1056" y="336"/>
                  </a:lnTo>
                  <a:lnTo>
                    <a:pt x="1056" y="342"/>
                  </a:lnTo>
                  <a:lnTo>
                    <a:pt x="1054" y="352"/>
                  </a:lnTo>
                  <a:lnTo>
                    <a:pt x="1050" y="360"/>
                  </a:lnTo>
                  <a:lnTo>
                    <a:pt x="1048" y="366"/>
                  </a:lnTo>
                  <a:lnTo>
                    <a:pt x="1044" y="368"/>
                  </a:lnTo>
                  <a:lnTo>
                    <a:pt x="1032" y="370"/>
                  </a:lnTo>
                  <a:lnTo>
                    <a:pt x="1024" y="370"/>
                  </a:lnTo>
                  <a:lnTo>
                    <a:pt x="1016" y="372"/>
                  </a:lnTo>
                  <a:lnTo>
                    <a:pt x="1008" y="376"/>
                  </a:lnTo>
                  <a:lnTo>
                    <a:pt x="994" y="386"/>
                  </a:lnTo>
                  <a:lnTo>
                    <a:pt x="988" y="388"/>
                  </a:lnTo>
                  <a:lnTo>
                    <a:pt x="980" y="394"/>
                  </a:lnTo>
                  <a:lnTo>
                    <a:pt x="970" y="396"/>
                  </a:lnTo>
                  <a:lnTo>
                    <a:pt x="960" y="398"/>
                  </a:lnTo>
                  <a:lnTo>
                    <a:pt x="934" y="390"/>
                  </a:lnTo>
                  <a:lnTo>
                    <a:pt x="908" y="388"/>
                  </a:lnTo>
                  <a:lnTo>
                    <a:pt x="894" y="390"/>
                  </a:lnTo>
                  <a:lnTo>
                    <a:pt x="886" y="396"/>
                  </a:lnTo>
                  <a:lnTo>
                    <a:pt x="876" y="402"/>
                  </a:lnTo>
                  <a:lnTo>
                    <a:pt x="862" y="410"/>
                  </a:lnTo>
                  <a:lnTo>
                    <a:pt x="852" y="418"/>
                  </a:lnTo>
                  <a:lnTo>
                    <a:pt x="842" y="430"/>
                  </a:lnTo>
                  <a:lnTo>
                    <a:pt x="828" y="440"/>
                  </a:lnTo>
                  <a:lnTo>
                    <a:pt x="840" y="432"/>
                  </a:lnTo>
                  <a:lnTo>
                    <a:pt x="856" y="422"/>
                  </a:lnTo>
                  <a:lnTo>
                    <a:pt x="876" y="414"/>
                  </a:lnTo>
                  <a:lnTo>
                    <a:pt x="884" y="414"/>
                  </a:lnTo>
                  <a:lnTo>
                    <a:pt x="892" y="414"/>
                  </a:lnTo>
                  <a:lnTo>
                    <a:pt x="898" y="414"/>
                  </a:lnTo>
                  <a:lnTo>
                    <a:pt x="906" y="414"/>
                  </a:lnTo>
                  <a:lnTo>
                    <a:pt x="910" y="418"/>
                  </a:lnTo>
                  <a:lnTo>
                    <a:pt x="910" y="420"/>
                  </a:lnTo>
                  <a:lnTo>
                    <a:pt x="912" y="422"/>
                  </a:lnTo>
                  <a:lnTo>
                    <a:pt x="910" y="426"/>
                  </a:lnTo>
                  <a:lnTo>
                    <a:pt x="910" y="430"/>
                  </a:lnTo>
                  <a:lnTo>
                    <a:pt x="904" y="432"/>
                  </a:lnTo>
                  <a:lnTo>
                    <a:pt x="896" y="436"/>
                  </a:lnTo>
                  <a:lnTo>
                    <a:pt x="892" y="438"/>
                  </a:lnTo>
                  <a:lnTo>
                    <a:pt x="890" y="442"/>
                  </a:lnTo>
                  <a:lnTo>
                    <a:pt x="904" y="442"/>
                  </a:lnTo>
                  <a:lnTo>
                    <a:pt x="898" y="448"/>
                  </a:lnTo>
                  <a:lnTo>
                    <a:pt x="894" y="454"/>
                  </a:lnTo>
                  <a:lnTo>
                    <a:pt x="892" y="460"/>
                  </a:lnTo>
                  <a:lnTo>
                    <a:pt x="892" y="464"/>
                  </a:lnTo>
                  <a:lnTo>
                    <a:pt x="894" y="468"/>
                  </a:lnTo>
                  <a:lnTo>
                    <a:pt x="902" y="472"/>
                  </a:lnTo>
                  <a:lnTo>
                    <a:pt x="910" y="476"/>
                  </a:lnTo>
                  <a:lnTo>
                    <a:pt x="920" y="476"/>
                  </a:lnTo>
                  <a:lnTo>
                    <a:pt x="928" y="476"/>
                  </a:lnTo>
                  <a:lnTo>
                    <a:pt x="936" y="472"/>
                  </a:lnTo>
                  <a:lnTo>
                    <a:pt x="940" y="468"/>
                  </a:lnTo>
                  <a:lnTo>
                    <a:pt x="944" y="462"/>
                  </a:lnTo>
                  <a:lnTo>
                    <a:pt x="948" y="458"/>
                  </a:lnTo>
                  <a:lnTo>
                    <a:pt x="950" y="454"/>
                  </a:lnTo>
                  <a:lnTo>
                    <a:pt x="954" y="454"/>
                  </a:lnTo>
                  <a:lnTo>
                    <a:pt x="958" y="454"/>
                  </a:lnTo>
                  <a:lnTo>
                    <a:pt x="958" y="456"/>
                  </a:lnTo>
                  <a:lnTo>
                    <a:pt x="956" y="460"/>
                  </a:lnTo>
                  <a:lnTo>
                    <a:pt x="954" y="464"/>
                  </a:lnTo>
                  <a:lnTo>
                    <a:pt x="958" y="464"/>
                  </a:lnTo>
                  <a:lnTo>
                    <a:pt x="960" y="466"/>
                  </a:lnTo>
                  <a:lnTo>
                    <a:pt x="960" y="468"/>
                  </a:lnTo>
                  <a:lnTo>
                    <a:pt x="958" y="470"/>
                  </a:lnTo>
                  <a:lnTo>
                    <a:pt x="954" y="474"/>
                  </a:lnTo>
                  <a:lnTo>
                    <a:pt x="946" y="478"/>
                  </a:lnTo>
                  <a:lnTo>
                    <a:pt x="938" y="486"/>
                  </a:lnTo>
                  <a:lnTo>
                    <a:pt x="930" y="490"/>
                  </a:lnTo>
                  <a:lnTo>
                    <a:pt x="910" y="496"/>
                  </a:lnTo>
                  <a:lnTo>
                    <a:pt x="904" y="496"/>
                  </a:lnTo>
                  <a:lnTo>
                    <a:pt x="898" y="496"/>
                  </a:lnTo>
                  <a:lnTo>
                    <a:pt x="890" y="496"/>
                  </a:lnTo>
                  <a:lnTo>
                    <a:pt x="884" y="498"/>
                  </a:lnTo>
                  <a:lnTo>
                    <a:pt x="880" y="504"/>
                  </a:lnTo>
                  <a:lnTo>
                    <a:pt x="876" y="510"/>
                  </a:lnTo>
                  <a:lnTo>
                    <a:pt x="870" y="514"/>
                  </a:lnTo>
                  <a:lnTo>
                    <a:pt x="866" y="516"/>
                  </a:lnTo>
                  <a:lnTo>
                    <a:pt x="862" y="516"/>
                  </a:lnTo>
                  <a:lnTo>
                    <a:pt x="856" y="516"/>
                  </a:lnTo>
                  <a:lnTo>
                    <a:pt x="854" y="512"/>
                  </a:lnTo>
                  <a:lnTo>
                    <a:pt x="854" y="510"/>
                  </a:lnTo>
                  <a:lnTo>
                    <a:pt x="854" y="504"/>
                  </a:lnTo>
                  <a:lnTo>
                    <a:pt x="858" y="500"/>
                  </a:lnTo>
                  <a:lnTo>
                    <a:pt x="866" y="496"/>
                  </a:lnTo>
                  <a:lnTo>
                    <a:pt x="876" y="492"/>
                  </a:lnTo>
                  <a:lnTo>
                    <a:pt x="880" y="488"/>
                  </a:lnTo>
                  <a:lnTo>
                    <a:pt x="882" y="484"/>
                  </a:lnTo>
                  <a:lnTo>
                    <a:pt x="846" y="490"/>
                  </a:lnTo>
                  <a:lnTo>
                    <a:pt x="840" y="470"/>
                  </a:lnTo>
                  <a:lnTo>
                    <a:pt x="840" y="466"/>
                  </a:lnTo>
                  <a:lnTo>
                    <a:pt x="842" y="462"/>
                  </a:lnTo>
                  <a:lnTo>
                    <a:pt x="848" y="454"/>
                  </a:lnTo>
                  <a:lnTo>
                    <a:pt x="828" y="448"/>
                  </a:lnTo>
                  <a:lnTo>
                    <a:pt x="822" y="450"/>
                  </a:lnTo>
                  <a:lnTo>
                    <a:pt x="816" y="454"/>
                  </a:lnTo>
                  <a:lnTo>
                    <a:pt x="806" y="468"/>
                  </a:lnTo>
                  <a:lnTo>
                    <a:pt x="800" y="474"/>
                  </a:lnTo>
                  <a:lnTo>
                    <a:pt x="796" y="482"/>
                  </a:lnTo>
                  <a:lnTo>
                    <a:pt x="790" y="486"/>
                  </a:lnTo>
                  <a:lnTo>
                    <a:pt x="780" y="488"/>
                  </a:lnTo>
                  <a:lnTo>
                    <a:pt x="774" y="490"/>
                  </a:lnTo>
                  <a:lnTo>
                    <a:pt x="742" y="490"/>
                  </a:lnTo>
                  <a:lnTo>
                    <a:pt x="734" y="494"/>
                  </a:lnTo>
                  <a:lnTo>
                    <a:pt x="726" y="496"/>
                  </a:lnTo>
                  <a:lnTo>
                    <a:pt x="722" y="500"/>
                  </a:lnTo>
                  <a:lnTo>
                    <a:pt x="718" y="502"/>
                  </a:lnTo>
                  <a:lnTo>
                    <a:pt x="706" y="504"/>
                  </a:lnTo>
                  <a:lnTo>
                    <a:pt x="690" y="504"/>
                  </a:lnTo>
                  <a:lnTo>
                    <a:pt x="682" y="504"/>
                  </a:lnTo>
                  <a:lnTo>
                    <a:pt x="672" y="506"/>
                  </a:lnTo>
                  <a:lnTo>
                    <a:pt x="664" y="512"/>
                  </a:lnTo>
                  <a:lnTo>
                    <a:pt x="664" y="514"/>
                  </a:lnTo>
                  <a:lnTo>
                    <a:pt x="664" y="520"/>
                  </a:lnTo>
                  <a:lnTo>
                    <a:pt x="654" y="524"/>
                  </a:lnTo>
                  <a:lnTo>
                    <a:pt x="648" y="526"/>
                  </a:lnTo>
                  <a:lnTo>
                    <a:pt x="646" y="530"/>
                  </a:lnTo>
                  <a:lnTo>
                    <a:pt x="642" y="530"/>
                  </a:lnTo>
                  <a:lnTo>
                    <a:pt x="642" y="526"/>
                  </a:lnTo>
                  <a:lnTo>
                    <a:pt x="636" y="528"/>
                  </a:lnTo>
                  <a:lnTo>
                    <a:pt x="634" y="526"/>
                  </a:lnTo>
                  <a:lnTo>
                    <a:pt x="630" y="526"/>
                  </a:lnTo>
                  <a:lnTo>
                    <a:pt x="624" y="528"/>
                  </a:lnTo>
                  <a:lnTo>
                    <a:pt x="616" y="534"/>
                  </a:lnTo>
                  <a:lnTo>
                    <a:pt x="608" y="538"/>
                  </a:lnTo>
                  <a:lnTo>
                    <a:pt x="606" y="540"/>
                  </a:lnTo>
                  <a:lnTo>
                    <a:pt x="600" y="540"/>
                  </a:lnTo>
                  <a:lnTo>
                    <a:pt x="596" y="540"/>
                  </a:lnTo>
                  <a:lnTo>
                    <a:pt x="602" y="536"/>
                  </a:lnTo>
                  <a:lnTo>
                    <a:pt x="608" y="532"/>
                  </a:lnTo>
                  <a:lnTo>
                    <a:pt x="614" y="528"/>
                  </a:lnTo>
                  <a:lnTo>
                    <a:pt x="616" y="524"/>
                  </a:lnTo>
                  <a:lnTo>
                    <a:pt x="616" y="522"/>
                  </a:lnTo>
                  <a:lnTo>
                    <a:pt x="616" y="524"/>
                  </a:lnTo>
                  <a:lnTo>
                    <a:pt x="626" y="518"/>
                  </a:lnTo>
                  <a:lnTo>
                    <a:pt x="632" y="508"/>
                  </a:lnTo>
                  <a:lnTo>
                    <a:pt x="644" y="486"/>
                  </a:lnTo>
                  <a:lnTo>
                    <a:pt x="644" y="492"/>
                  </a:lnTo>
                  <a:lnTo>
                    <a:pt x="648" y="496"/>
                  </a:lnTo>
                  <a:lnTo>
                    <a:pt x="652" y="496"/>
                  </a:lnTo>
                  <a:lnTo>
                    <a:pt x="658" y="496"/>
                  </a:lnTo>
                  <a:lnTo>
                    <a:pt x="664" y="496"/>
                  </a:lnTo>
                  <a:lnTo>
                    <a:pt x="664" y="494"/>
                  </a:lnTo>
                  <a:lnTo>
                    <a:pt x="664" y="490"/>
                  </a:lnTo>
                  <a:lnTo>
                    <a:pt x="664" y="482"/>
                  </a:lnTo>
                  <a:lnTo>
                    <a:pt x="658" y="472"/>
                  </a:lnTo>
                  <a:lnTo>
                    <a:pt x="650" y="466"/>
                  </a:lnTo>
                  <a:lnTo>
                    <a:pt x="648" y="464"/>
                  </a:lnTo>
                  <a:lnTo>
                    <a:pt x="644" y="464"/>
                  </a:lnTo>
                  <a:lnTo>
                    <a:pt x="630" y="464"/>
                  </a:lnTo>
                  <a:lnTo>
                    <a:pt x="612" y="462"/>
                  </a:lnTo>
                  <a:lnTo>
                    <a:pt x="616" y="458"/>
                  </a:lnTo>
                  <a:lnTo>
                    <a:pt x="618" y="452"/>
                  </a:lnTo>
                  <a:lnTo>
                    <a:pt x="618" y="450"/>
                  </a:lnTo>
                  <a:lnTo>
                    <a:pt x="616" y="448"/>
                  </a:lnTo>
                  <a:lnTo>
                    <a:pt x="614" y="446"/>
                  </a:lnTo>
                  <a:lnTo>
                    <a:pt x="612" y="442"/>
                  </a:lnTo>
                  <a:lnTo>
                    <a:pt x="614" y="438"/>
                  </a:lnTo>
                  <a:lnTo>
                    <a:pt x="610" y="436"/>
                  </a:lnTo>
                  <a:lnTo>
                    <a:pt x="608" y="432"/>
                  </a:lnTo>
                  <a:lnTo>
                    <a:pt x="606" y="428"/>
                  </a:lnTo>
                  <a:lnTo>
                    <a:pt x="606" y="424"/>
                  </a:lnTo>
                  <a:lnTo>
                    <a:pt x="604" y="422"/>
                  </a:lnTo>
                  <a:lnTo>
                    <a:pt x="606" y="418"/>
                  </a:lnTo>
                  <a:lnTo>
                    <a:pt x="602" y="416"/>
                  </a:lnTo>
                  <a:lnTo>
                    <a:pt x="598" y="414"/>
                  </a:lnTo>
                  <a:lnTo>
                    <a:pt x="588" y="414"/>
                  </a:lnTo>
                  <a:lnTo>
                    <a:pt x="580" y="416"/>
                  </a:lnTo>
                  <a:lnTo>
                    <a:pt x="566" y="422"/>
                  </a:lnTo>
                  <a:lnTo>
                    <a:pt x="554" y="430"/>
                  </a:lnTo>
                  <a:lnTo>
                    <a:pt x="538" y="438"/>
                  </a:lnTo>
                  <a:lnTo>
                    <a:pt x="526" y="436"/>
                  </a:lnTo>
                  <a:lnTo>
                    <a:pt x="516" y="432"/>
                  </a:lnTo>
                  <a:lnTo>
                    <a:pt x="516" y="434"/>
                  </a:lnTo>
                  <a:lnTo>
                    <a:pt x="510" y="432"/>
                  </a:lnTo>
                  <a:lnTo>
                    <a:pt x="504" y="430"/>
                  </a:lnTo>
                  <a:lnTo>
                    <a:pt x="498" y="430"/>
                  </a:lnTo>
                  <a:lnTo>
                    <a:pt x="492" y="428"/>
                  </a:lnTo>
                  <a:lnTo>
                    <a:pt x="486" y="426"/>
                  </a:lnTo>
                  <a:lnTo>
                    <a:pt x="482" y="422"/>
                  </a:lnTo>
                  <a:lnTo>
                    <a:pt x="482" y="416"/>
                  </a:lnTo>
                  <a:lnTo>
                    <a:pt x="88" y="416"/>
                  </a:lnTo>
                  <a:lnTo>
                    <a:pt x="88" y="414"/>
                  </a:lnTo>
                  <a:lnTo>
                    <a:pt x="86" y="414"/>
                  </a:lnTo>
                  <a:lnTo>
                    <a:pt x="88" y="412"/>
                  </a:lnTo>
                  <a:lnTo>
                    <a:pt x="90" y="410"/>
                  </a:lnTo>
                  <a:lnTo>
                    <a:pt x="80" y="402"/>
                  </a:lnTo>
                  <a:lnTo>
                    <a:pt x="72" y="394"/>
                  </a:lnTo>
                  <a:lnTo>
                    <a:pt x="62" y="386"/>
                  </a:lnTo>
                  <a:lnTo>
                    <a:pt x="58" y="386"/>
                  </a:lnTo>
                  <a:lnTo>
                    <a:pt x="54" y="384"/>
                  </a:lnTo>
                  <a:lnTo>
                    <a:pt x="52" y="378"/>
                  </a:lnTo>
                  <a:lnTo>
                    <a:pt x="50" y="372"/>
                  </a:lnTo>
                  <a:lnTo>
                    <a:pt x="52" y="366"/>
                  </a:lnTo>
                  <a:lnTo>
                    <a:pt x="56" y="360"/>
                  </a:lnTo>
                  <a:lnTo>
                    <a:pt x="56" y="358"/>
                  </a:lnTo>
                  <a:lnTo>
                    <a:pt x="54" y="354"/>
                  </a:lnTo>
                  <a:lnTo>
                    <a:pt x="48" y="352"/>
                  </a:lnTo>
                  <a:lnTo>
                    <a:pt x="48" y="350"/>
                  </a:lnTo>
                  <a:lnTo>
                    <a:pt x="50" y="348"/>
                  </a:lnTo>
                  <a:lnTo>
                    <a:pt x="52" y="346"/>
                  </a:lnTo>
                  <a:lnTo>
                    <a:pt x="50" y="342"/>
                  </a:lnTo>
                  <a:lnTo>
                    <a:pt x="48" y="340"/>
                  </a:lnTo>
                  <a:lnTo>
                    <a:pt x="42" y="336"/>
                  </a:lnTo>
                  <a:lnTo>
                    <a:pt x="42" y="334"/>
                  </a:lnTo>
                  <a:lnTo>
                    <a:pt x="44" y="330"/>
                  </a:lnTo>
                  <a:lnTo>
                    <a:pt x="48" y="326"/>
                  </a:lnTo>
                  <a:lnTo>
                    <a:pt x="52" y="320"/>
                  </a:lnTo>
                  <a:lnTo>
                    <a:pt x="50" y="316"/>
                  </a:lnTo>
                  <a:lnTo>
                    <a:pt x="44" y="316"/>
                  </a:lnTo>
                  <a:lnTo>
                    <a:pt x="34" y="314"/>
                  </a:lnTo>
                  <a:lnTo>
                    <a:pt x="34" y="310"/>
                  </a:lnTo>
                  <a:lnTo>
                    <a:pt x="38" y="308"/>
                  </a:lnTo>
                  <a:lnTo>
                    <a:pt x="40" y="308"/>
                  </a:lnTo>
                  <a:lnTo>
                    <a:pt x="38" y="304"/>
                  </a:lnTo>
                  <a:lnTo>
                    <a:pt x="38" y="300"/>
                  </a:lnTo>
                  <a:lnTo>
                    <a:pt x="36" y="290"/>
                  </a:lnTo>
                  <a:lnTo>
                    <a:pt x="34" y="284"/>
                  </a:lnTo>
                  <a:lnTo>
                    <a:pt x="26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30" y="254"/>
                  </a:lnTo>
                  <a:lnTo>
                    <a:pt x="34" y="248"/>
                  </a:lnTo>
                  <a:lnTo>
                    <a:pt x="30" y="246"/>
                  </a:lnTo>
                  <a:lnTo>
                    <a:pt x="30" y="242"/>
                  </a:lnTo>
                  <a:lnTo>
                    <a:pt x="28" y="236"/>
                  </a:lnTo>
                  <a:lnTo>
                    <a:pt x="26" y="232"/>
                  </a:lnTo>
                  <a:lnTo>
                    <a:pt x="20" y="230"/>
                  </a:lnTo>
                  <a:lnTo>
                    <a:pt x="14" y="230"/>
                  </a:lnTo>
                  <a:lnTo>
                    <a:pt x="8" y="230"/>
                  </a:lnTo>
                  <a:lnTo>
                    <a:pt x="8" y="228"/>
                  </a:lnTo>
                  <a:lnTo>
                    <a:pt x="2" y="226"/>
                  </a:lnTo>
                  <a:lnTo>
                    <a:pt x="0" y="222"/>
                  </a:lnTo>
                  <a:lnTo>
                    <a:pt x="172" y="64"/>
                  </a:lnTo>
                  <a:lnTo>
                    <a:pt x="178" y="68"/>
                  </a:lnTo>
                  <a:lnTo>
                    <a:pt x="186" y="68"/>
                  </a:lnTo>
                  <a:lnTo>
                    <a:pt x="196" y="70"/>
                  </a:lnTo>
                  <a:lnTo>
                    <a:pt x="204" y="72"/>
                  </a:lnTo>
                  <a:lnTo>
                    <a:pt x="206" y="74"/>
                  </a:lnTo>
                  <a:lnTo>
                    <a:pt x="210" y="76"/>
                  </a:lnTo>
                  <a:lnTo>
                    <a:pt x="212" y="78"/>
                  </a:lnTo>
                  <a:lnTo>
                    <a:pt x="216" y="78"/>
                  </a:lnTo>
                  <a:lnTo>
                    <a:pt x="226" y="78"/>
                  </a:lnTo>
                  <a:lnTo>
                    <a:pt x="234" y="74"/>
                  </a:lnTo>
                  <a:lnTo>
                    <a:pt x="242" y="72"/>
                  </a:lnTo>
                  <a:lnTo>
                    <a:pt x="252" y="70"/>
                  </a:lnTo>
                  <a:lnTo>
                    <a:pt x="258" y="70"/>
                  </a:lnTo>
                  <a:lnTo>
                    <a:pt x="268" y="70"/>
                  </a:lnTo>
                  <a:lnTo>
                    <a:pt x="280" y="66"/>
                  </a:lnTo>
                  <a:lnTo>
                    <a:pt x="288" y="62"/>
                  </a:lnTo>
                  <a:lnTo>
                    <a:pt x="296" y="60"/>
                  </a:lnTo>
                  <a:lnTo>
                    <a:pt x="316" y="60"/>
                  </a:lnTo>
                  <a:lnTo>
                    <a:pt x="334" y="58"/>
                  </a:lnTo>
                  <a:lnTo>
                    <a:pt x="346" y="58"/>
                  </a:lnTo>
                  <a:lnTo>
                    <a:pt x="352" y="58"/>
                  </a:lnTo>
                  <a:lnTo>
                    <a:pt x="352" y="64"/>
                  </a:lnTo>
                  <a:lnTo>
                    <a:pt x="354" y="68"/>
                  </a:lnTo>
                  <a:lnTo>
                    <a:pt x="358" y="68"/>
                  </a:lnTo>
                  <a:lnTo>
                    <a:pt x="362" y="68"/>
                  </a:lnTo>
                  <a:lnTo>
                    <a:pt x="366" y="64"/>
                  </a:lnTo>
                  <a:lnTo>
                    <a:pt x="374" y="58"/>
                  </a:lnTo>
                  <a:lnTo>
                    <a:pt x="378" y="60"/>
                  </a:lnTo>
                  <a:lnTo>
                    <a:pt x="380" y="64"/>
                  </a:lnTo>
                  <a:lnTo>
                    <a:pt x="380" y="70"/>
                  </a:lnTo>
                  <a:lnTo>
                    <a:pt x="380" y="72"/>
                  </a:lnTo>
                  <a:lnTo>
                    <a:pt x="382" y="72"/>
                  </a:lnTo>
                  <a:lnTo>
                    <a:pt x="386" y="70"/>
                  </a:lnTo>
                  <a:lnTo>
                    <a:pt x="392" y="66"/>
                  </a:lnTo>
                  <a:lnTo>
                    <a:pt x="398" y="64"/>
                  </a:lnTo>
                  <a:lnTo>
                    <a:pt x="410" y="66"/>
                  </a:lnTo>
                  <a:lnTo>
                    <a:pt x="418" y="68"/>
                  </a:lnTo>
                  <a:lnTo>
                    <a:pt x="426" y="72"/>
                  </a:lnTo>
                  <a:lnTo>
                    <a:pt x="436" y="74"/>
                  </a:lnTo>
                  <a:lnTo>
                    <a:pt x="444" y="78"/>
                  </a:lnTo>
                  <a:lnTo>
                    <a:pt x="454" y="82"/>
                  </a:lnTo>
                  <a:lnTo>
                    <a:pt x="458" y="80"/>
                  </a:lnTo>
                  <a:lnTo>
                    <a:pt x="466" y="78"/>
                  </a:lnTo>
                  <a:lnTo>
                    <a:pt x="470" y="80"/>
                  </a:lnTo>
                  <a:lnTo>
                    <a:pt x="472" y="80"/>
                  </a:lnTo>
                  <a:lnTo>
                    <a:pt x="474" y="82"/>
                  </a:lnTo>
                  <a:lnTo>
                    <a:pt x="474" y="86"/>
                  </a:lnTo>
                  <a:lnTo>
                    <a:pt x="472" y="88"/>
                  </a:lnTo>
                  <a:lnTo>
                    <a:pt x="466" y="90"/>
                  </a:lnTo>
                  <a:lnTo>
                    <a:pt x="462" y="94"/>
                  </a:lnTo>
                  <a:lnTo>
                    <a:pt x="460" y="94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70" y="102"/>
                  </a:lnTo>
                  <a:lnTo>
                    <a:pt x="482" y="100"/>
                  </a:lnTo>
                  <a:lnTo>
                    <a:pt x="492" y="98"/>
                  </a:lnTo>
                  <a:lnTo>
                    <a:pt x="502" y="96"/>
                  </a:lnTo>
                  <a:lnTo>
                    <a:pt x="514" y="94"/>
                  </a:lnTo>
                  <a:lnTo>
                    <a:pt x="518" y="96"/>
                  </a:lnTo>
                  <a:lnTo>
                    <a:pt x="522" y="98"/>
                  </a:lnTo>
                  <a:lnTo>
                    <a:pt x="526" y="102"/>
                  </a:lnTo>
                  <a:lnTo>
                    <a:pt x="528" y="104"/>
                  </a:lnTo>
                  <a:lnTo>
                    <a:pt x="532" y="102"/>
                  </a:lnTo>
                  <a:lnTo>
                    <a:pt x="536" y="100"/>
                  </a:lnTo>
                  <a:lnTo>
                    <a:pt x="538" y="92"/>
                  </a:lnTo>
                  <a:lnTo>
                    <a:pt x="538" y="88"/>
                  </a:lnTo>
                  <a:lnTo>
                    <a:pt x="554" y="84"/>
                  </a:lnTo>
                  <a:lnTo>
                    <a:pt x="562" y="82"/>
                  </a:lnTo>
                  <a:lnTo>
                    <a:pt x="572" y="80"/>
                  </a:lnTo>
                  <a:lnTo>
                    <a:pt x="578" y="82"/>
                  </a:lnTo>
                  <a:lnTo>
                    <a:pt x="582" y="84"/>
                  </a:lnTo>
                  <a:lnTo>
                    <a:pt x="582" y="86"/>
                  </a:lnTo>
                  <a:lnTo>
                    <a:pt x="586" y="88"/>
                  </a:lnTo>
                  <a:lnTo>
                    <a:pt x="594" y="92"/>
                  </a:lnTo>
                  <a:lnTo>
                    <a:pt x="606" y="96"/>
                  </a:lnTo>
                  <a:lnTo>
                    <a:pt x="638" y="96"/>
                  </a:lnTo>
                  <a:lnTo>
                    <a:pt x="642" y="96"/>
                  </a:lnTo>
                  <a:lnTo>
                    <a:pt x="646" y="96"/>
                  </a:lnTo>
                  <a:lnTo>
                    <a:pt x="652" y="92"/>
                  </a:lnTo>
                  <a:lnTo>
                    <a:pt x="656" y="88"/>
                  </a:lnTo>
                  <a:lnTo>
                    <a:pt x="662" y="86"/>
                  </a:lnTo>
                  <a:lnTo>
                    <a:pt x="670" y="88"/>
                  </a:lnTo>
                  <a:lnTo>
                    <a:pt x="682" y="88"/>
                  </a:lnTo>
                  <a:lnTo>
                    <a:pt x="678" y="94"/>
                  </a:lnTo>
                  <a:lnTo>
                    <a:pt x="676" y="98"/>
                  </a:lnTo>
                  <a:lnTo>
                    <a:pt x="674" y="102"/>
                  </a:lnTo>
                  <a:lnTo>
                    <a:pt x="674" y="104"/>
                  </a:lnTo>
                  <a:lnTo>
                    <a:pt x="676" y="106"/>
                  </a:lnTo>
                  <a:lnTo>
                    <a:pt x="680" y="104"/>
                  </a:lnTo>
                  <a:lnTo>
                    <a:pt x="690" y="92"/>
                  </a:lnTo>
                  <a:lnTo>
                    <a:pt x="694" y="88"/>
                  </a:lnTo>
                  <a:lnTo>
                    <a:pt x="702" y="86"/>
                  </a:lnTo>
                  <a:lnTo>
                    <a:pt x="708" y="82"/>
                  </a:lnTo>
                  <a:lnTo>
                    <a:pt x="714" y="78"/>
                  </a:lnTo>
                  <a:lnTo>
                    <a:pt x="716" y="72"/>
                  </a:lnTo>
                  <a:lnTo>
                    <a:pt x="716" y="70"/>
                  </a:lnTo>
                  <a:lnTo>
                    <a:pt x="716" y="68"/>
                  </a:lnTo>
                  <a:lnTo>
                    <a:pt x="714" y="66"/>
                  </a:lnTo>
                  <a:lnTo>
                    <a:pt x="708" y="64"/>
                  </a:lnTo>
                  <a:lnTo>
                    <a:pt x="706" y="64"/>
                  </a:lnTo>
                  <a:lnTo>
                    <a:pt x="706" y="62"/>
                  </a:lnTo>
                  <a:lnTo>
                    <a:pt x="706" y="58"/>
                  </a:lnTo>
                  <a:lnTo>
                    <a:pt x="710" y="54"/>
                  </a:lnTo>
                  <a:lnTo>
                    <a:pt x="718" y="44"/>
                  </a:lnTo>
                  <a:lnTo>
                    <a:pt x="732" y="36"/>
                  </a:lnTo>
                  <a:lnTo>
                    <a:pt x="742" y="32"/>
                  </a:lnTo>
                  <a:lnTo>
                    <a:pt x="746" y="30"/>
                  </a:lnTo>
                  <a:lnTo>
                    <a:pt x="746" y="26"/>
                  </a:lnTo>
                  <a:lnTo>
                    <a:pt x="748" y="20"/>
                  </a:lnTo>
                  <a:lnTo>
                    <a:pt x="752" y="14"/>
                  </a:lnTo>
                  <a:lnTo>
                    <a:pt x="760" y="8"/>
                  </a:lnTo>
                  <a:lnTo>
                    <a:pt x="768" y="4"/>
                  </a:lnTo>
                  <a:lnTo>
                    <a:pt x="776" y="2"/>
                  </a:lnTo>
                  <a:lnTo>
                    <a:pt x="790" y="0"/>
                  </a:lnTo>
                  <a:lnTo>
                    <a:pt x="806" y="0"/>
                  </a:lnTo>
                  <a:lnTo>
                    <a:pt x="816" y="2"/>
                  </a:lnTo>
                  <a:lnTo>
                    <a:pt x="820" y="4"/>
                  </a:lnTo>
                  <a:lnTo>
                    <a:pt x="820" y="6"/>
                  </a:lnTo>
                  <a:lnTo>
                    <a:pt x="810" y="10"/>
                  </a:lnTo>
                  <a:lnTo>
                    <a:pt x="800" y="16"/>
                  </a:lnTo>
                  <a:lnTo>
                    <a:pt x="790" y="20"/>
                  </a:lnTo>
                  <a:lnTo>
                    <a:pt x="778" y="22"/>
                  </a:lnTo>
                  <a:lnTo>
                    <a:pt x="772" y="22"/>
                  </a:lnTo>
                  <a:lnTo>
                    <a:pt x="764" y="26"/>
                  </a:lnTo>
                  <a:lnTo>
                    <a:pt x="758" y="30"/>
                  </a:lnTo>
                  <a:lnTo>
                    <a:pt x="756" y="34"/>
                  </a:lnTo>
                  <a:lnTo>
                    <a:pt x="756" y="52"/>
                  </a:lnTo>
                  <a:lnTo>
                    <a:pt x="754" y="58"/>
                  </a:lnTo>
                  <a:lnTo>
                    <a:pt x="752" y="60"/>
                  </a:lnTo>
                  <a:lnTo>
                    <a:pt x="748" y="64"/>
                  </a:lnTo>
                  <a:lnTo>
                    <a:pt x="750" y="66"/>
                  </a:lnTo>
                  <a:lnTo>
                    <a:pt x="752" y="68"/>
                  </a:lnTo>
                  <a:lnTo>
                    <a:pt x="756" y="70"/>
                  </a:lnTo>
                  <a:lnTo>
                    <a:pt x="758" y="72"/>
                  </a:lnTo>
                  <a:lnTo>
                    <a:pt x="758" y="78"/>
                  </a:lnTo>
                  <a:lnTo>
                    <a:pt x="758" y="80"/>
                  </a:lnTo>
                  <a:lnTo>
                    <a:pt x="762" y="82"/>
                  </a:lnTo>
                  <a:lnTo>
                    <a:pt x="766" y="80"/>
                  </a:lnTo>
                  <a:lnTo>
                    <a:pt x="770" y="78"/>
                  </a:lnTo>
                  <a:lnTo>
                    <a:pt x="772" y="76"/>
                  </a:lnTo>
                  <a:lnTo>
                    <a:pt x="776" y="76"/>
                  </a:lnTo>
                  <a:lnTo>
                    <a:pt x="782" y="76"/>
                  </a:lnTo>
                  <a:lnTo>
                    <a:pt x="784" y="78"/>
                  </a:lnTo>
                  <a:lnTo>
                    <a:pt x="784" y="82"/>
                  </a:lnTo>
                  <a:lnTo>
                    <a:pt x="780" y="86"/>
                  </a:lnTo>
                  <a:lnTo>
                    <a:pt x="774" y="88"/>
                  </a:lnTo>
                  <a:lnTo>
                    <a:pt x="772" y="92"/>
                  </a:lnTo>
                  <a:lnTo>
                    <a:pt x="770" y="98"/>
                  </a:lnTo>
                  <a:lnTo>
                    <a:pt x="772" y="102"/>
                  </a:lnTo>
                  <a:lnTo>
                    <a:pt x="774" y="106"/>
                  </a:lnTo>
                  <a:lnTo>
                    <a:pt x="780" y="104"/>
                  </a:lnTo>
                  <a:lnTo>
                    <a:pt x="786" y="100"/>
                  </a:lnTo>
                  <a:lnTo>
                    <a:pt x="794" y="88"/>
                  </a:lnTo>
                  <a:lnTo>
                    <a:pt x="798" y="92"/>
                  </a:lnTo>
                  <a:lnTo>
                    <a:pt x="808" y="86"/>
                  </a:lnTo>
                  <a:lnTo>
                    <a:pt x="816" y="82"/>
                  </a:lnTo>
                  <a:lnTo>
                    <a:pt x="822" y="80"/>
                  </a:lnTo>
                  <a:lnTo>
                    <a:pt x="822" y="74"/>
                  </a:lnTo>
                  <a:lnTo>
                    <a:pt x="822" y="70"/>
                  </a:lnTo>
                  <a:lnTo>
                    <a:pt x="824" y="68"/>
                  </a:lnTo>
                  <a:lnTo>
                    <a:pt x="828" y="66"/>
                  </a:lnTo>
                  <a:lnTo>
                    <a:pt x="850" y="66"/>
                  </a:lnTo>
                  <a:lnTo>
                    <a:pt x="858" y="70"/>
                  </a:lnTo>
                  <a:lnTo>
                    <a:pt x="862" y="72"/>
                  </a:lnTo>
                  <a:lnTo>
                    <a:pt x="864" y="78"/>
                  </a:lnTo>
                  <a:lnTo>
                    <a:pt x="862" y="80"/>
                  </a:lnTo>
                  <a:lnTo>
                    <a:pt x="860" y="82"/>
                  </a:lnTo>
                  <a:lnTo>
                    <a:pt x="854" y="84"/>
                  </a:lnTo>
                  <a:lnTo>
                    <a:pt x="848" y="86"/>
                  </a:lnTo>
                  <a:lnTo>
                    <a:pt x="846" y="86"/>
                  </a:lnTo>
                  <a:lnTo>
                    <a:pt x="846" y="90"/>
                  </a:lnTo>
                  <a:lnTo>
                    <a:pt x="846" y="94"/>
                  </a:lnTo>
                  <a:lnTo>
                    <a:pt x="848" y="100"/>
                  </a:lnTo>
                  <a:lnTo>
                    <a:pt x="846" y="104"/>
                  </a:lnTo>
                  <a:lnTo>
                    <a:pt x="842" y="108"/>
                  </a:lnTo>
                  <a:lnTo>
                    <a:pt x="830" y="112"/>
                  </a:lnTo>
                  <a:lnTo>
                    <a:pt x="816" y="116"/>
                  </a:lnTo>
                  <a:lnTo>
                    <a:pt x="808" y="122"/>
                  </a:lnTo>
                  <a:lnTo>
                    <a:pt x="802" y="126"/>
                  </a:lnTo>
                  <a:lnTo>
                    <a:pt x="798" y="124"/>
                  </a:lnTo>
                  <a:lnTo>
                    <a:pt x="790" y="122"/>
                  </a:lnTo>
                  <a:lnTo>
                    <a:pt x="780" y="122"/>
                  </a:lnTo>
                  <a:lnTo>
                    <a:pt x="772" y="132"/>
                  </a:lnTo>
                  <a:lnTo>
                    <a:pt x="758" y="140"/>
                  </a:lnTo>
                  <a:lnTo>
                    <a:pt x="732" y="156"/>
                  </a:lnTo>
                  <a:lnTo>
                    <a:pt x="726" y="160"/>
                  </a:lnTo>
                  <a:lnTo>
                    <a:pt x="722" y="164"/>
                  </a:lnTo>
                  <a:lnTo>
                    <a:pt x="718" y="164"/>
                  </a:lnTo>
                  <a:lnTo>
                    <a:pt x="712" y="164"/>
                  </a:lnTo>
                  <a:lnTo>
                    <a:pt x="708" y="166"/>
                  </a:lnTo>
                  <a:lnTo>
                    <a:pt x="704" y="168"/>
                  </a:lnTo>
                  <a:lnTo>
                    <a:pt x="698" y="172"/>
                  </a:lnTo>
                  <a:lnTo>
                    <a:pt x="690" y="176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56" y="184"/>
                  </a:lnTo>
                  <a:lnTo>
                    <a:pt x="648" y="188"/>
                  </a:lnTo>
                  <a:lnTo>
                    <a:pt x="640" y="192"/>
                  </a:lnTo>
                  <a:lnTo>
                    <a:pt x="632" y="198"/>
                  </a:lnTo>
                  <a:lnTo>
                    <a:pt x="622" y="206"/>
                  </a:lnTo>
                  <a:lnTo>
                    <a:pt x="612" y="214"/>
                  </a:lnTo>
                  <a:lnTo>
                    <a:pt x="606" y="222"/>
                  </a:lnTo>
                  <a:lnTo>
                    <a:pt x="600" y="234"/>
                  </a:lnTo>
                  <a:lnTo>
                    <a:pt x="594" y="244"/>
                  </a:lnTo>
                  <a:lnTo>
                    <a:pt x="602" y="244"/>
                  </a:lnTo>
                  <a:lnTo>
                    <a:pt x="606" y="246"/>
                  </a:lnTo>
                  <a:lnTo>
                    <a:pt x="606" y="248"/>
                  </a:lnTo>
                  <a:lnTo>
                    <a:pt x="604" y="260"/>
                  </a:lnTo>
                  <a:lnTo>
                    <a:pt x="602" y="266"/>
                  </a:lnTo>
                  <a:lnTo>
                    <a:pt x="602" y="274"/>
                  </a:lnTo>
                  <a:lnTo>
                    <a:pt x="604" y="274"/>
                  </a:lnTo>
                  <a:lnTo>
                    <a:pt x="606" y="276"/>
                  </a:lnTo>
                  <a:lnTo>
                    <a:pt x="608" y="276"/>
                  </a:lnTo>
                  <a:lnTo>
                    <a:pt x="614" y="272"/>
                  </a:lnTo>
                  <a:lnTo>
                    <a:pt x="622" y="272"/>
                  </a:lnTo>
                  <a:lnTo>
                    <a:pt x="630" y="274"/>
                  </a:lnTo>
                  <a:lnTo>
                    <a:pt x="636" y="276"/>
                  </a:lnTo>
                  <a:lnTo>
                    <a:pt x="642" y="280"/>
                  </a:lnTo>
                  <a:lnTo>
                    <a:pt x="648" y="288"/>
                  </a:lnTo>
                  <a:lnTo>
                    <a:pt x="652" y="292"/>
                  </a:lnTo>
                  <a:lnTo>
                    <a:pt x="656" y="294"/>
                  </a:lnTo>
                  <a:lnTo>
                    <a:pt x="662" y="294"/>
                  </a:lnTo>
                  <a:lnTo>
                    <a:pt x="666" y="296"/>
                  </a:lnTo>
                  <a:lnTo>
                    <a:pt x="670" y="300"/>
                  </a:lnTo>
                  <a:lnTo>
                    <a:pt x="674" y="304"/>
                  </a:lnTo>
                  <a:lnTo>
                    <a:pt x="680" y="306"/>
                  </a:lnTo>
                  <a:lnTo>
                    <a:pt x="688" y="308"/>
                  </a:lnTo>
                  <a:lnTo>
                    <a:pt x="698" y="306"/>
                  </a:lnTo>
                  <a:lnTo>
                    <a:pt x="712" y="308"/>
                  </a:lnTo>
                  <a:lnTo>
                    <a:pt x="712" y="310"/>
                  </a:lnTo>
                  <a:lnTo>
                    <a:pt x="712" y="314"/>
                  </a:lnTo>
                  <a:lnTo>
                    <a:pt x="710" y="322"/>
                  </a:lnTo>
                  <a:lnTo>
                    <a:pt x="704" y="332"/>
                  </a:lnTo>
                  <a:lnTo>
                    <a:pt x="700" y="344"/>
                  </a:lnTo>
                  <a:lnTo>
                    <a:pt x="698" y="350"/>
                  </a:lnTo>
                  <a:lnTo>
                    <a:pt x="698" y="356"/>
                  </a:lnTo>
                  <a:lnTo>
                    <a:pt x="700" y="360"/>
                  </a:lnTo>
                  <a:lnTo>
                    <a:pt x="704" y="366"/>
                  </a:lnTo>
                  <a:lnTo>
                    <a:pt x="712" y="376"/>
                  </a:lnTo>
                  <a:lnTo>
                    <a:pt x="714" y="374"/>
                  </a:lnTo>
                  <a:lnTo>
                    <a:pt x="718" y="370"/>
                  </a:lnTo>
                  <a:lnTo>
                    <a:pt x="724" y="366"/>
                  </a:lnTo>
                  <a:lnTo>
                    <a:pt x="730" y="362"/>
                  </a:lnTo>
                  <a:lnTo>
                    <a:pt x="734" y="356"/>
                  </a:lnTo>
                  <a:lnTo>
                    <a:pt x="738" y="350"/>
                  </a:lnTo>
                  <a:lnTo>
                    <a:pt x="742" y="332"/>
                  </a:lnTo>
                  <a:lnTo>
                    <a:pt x="746" y="314"/>
                  </a:lnTo>
                  <a:lnTo>
                    <a:pt x="748" y="312"/>
                  </a:lnTo>
                  <a:lnTo>
                    <a:pt x="754" y="308"/>
                  </a:lnTo>
                  <a:lnTo>
                    <a:pt x="766" y="306"/>
                  </a:lnTo>
                  <a:lnTo>
                    <a:pt x="772" y="304"/>
                  </a:lnTo>
                  <a:lnTo>
                    <a:pt x="788" y="296"/>
                  </a:lnTo>
                  <a:lnTo>
                    <a:pt x="796" y="290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66"/>
                  </a:lnTo>
                  <a:lnTo>
                    <a:pt x="804" y="264"/>
                  </a:lnTo>
                  <a:lnTo>
                    <a:pt x="802" y="262"/>
                  </a:lnTo>
                  <a:lnTo>
                    <a:pt x="800" y="258"/>
                  </a:lnTo>
                  <a:lnTo>
                    <a:pt x="794" y="256"/>
                  </a:lnTo>
                  <a:lnTo>
                    <a:pt x="794" y="254"/>
                  </a:lnTo>
                  <a:lnTo>
                    <a:pt x="792" y="250"/>
                  </a:lnTo>
                  <a:lnTo>
                    <a:pt x="794" y="246"/>
                  </a:lnTo>
                  <a:lnTo>
                    <a:pt x="798" y="244"/>
                  </a:lnTo>
                  <a:lnTo>
                    <a:pt x="804" y="238"/>
                  </a:lnTo>
                  <a:lnTo>
                    <a:pt x="806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40"/>
            <p:cNvSpPr>
              <a:spLocks/>
            </p:cNvSpPr>
            <p:nvPr/>
          </p:nvSpPr>
          <p:spPr bwMode="auto">
            <a:xfrm>
              <a:off x="3327890" y="3128693"/>
              <a:ext cx="54196" cy="27876"/>
            </a:xfrm>
            <a:custGeom>
              <a:avLst/>
              <a:gdLst>
                <a:gd name="T0" fmla="*/ 2147483647 w 38"/>
                <a:gd name="T1" fmla="*/ 2147483647 h 18"/>
                <a:gd name="T2" fmla="*/ 2147483647 w 38"/>
                <a:gd name="T3" fmla="*/ 2147483647 h 18"/>
                <a:gd name="T4" fmla="*/ 2147483647 w 38"/>
                <a:gd name="T5" fmla="*/ 2147483647 h 18"/>
                <a:gd name="T6" fmla="*/ 2147483647 w 38"/>
                <a:gd name="T7" fmla="*/ 2147483647 h 18"/>
                <a:gd name="T8" fmla="*/ 2147483647 w 38"/>
                <a:gd name="T9" fmla="*/ 2147483647 h 18"/>
                <a:gd name="T10" fmla="*/ 0 w 38"/>
                <a:gd name="T11" fmla="*/ 2147483647 h 18"/>
                <a:gd name="T12" fmla="*/ 2147483647 w 38"/>
                <a:gd name="T13" fmla="*/ 0 h 18"/>
                <a:gd name="T14" fmla="*/ 2147483647 w 38"/>
                <a:gd name="T15" fmla="*/ 0 h 18"/>
                <a:gd name="T16" fmla="*/ 2147483647 w 38"/>
                <a:gd name="T17" fmla="*/ 0 h 18"/>
                <a:gd name="T18" fmla="*/ 2147483647 w 38"/>
                <a:gd name="T19" fmla="*/ 2147483647 h 18"/>
                <a:gd name="T20" fmla="*/ 2147483647 w 38"/>
                <a:gd name="T21" fmla="*/ 2147483647 h 18"/>
                <a:gd name="T22" fmla="*/ 2147483647 w 38"/>
                <a:gd name="T23" fmla="*/ 2147483647 h 18"/>
                <a:gd name="T24" fmla="*/ 2147483647 w 38"/>
                <a:gd name="T25" fmla="*/ 2147483647 h 18"/>
                <a:gd name="T26" fmla="*/ 2147483647 w 38"/>
                <a:gd name="T27" fmla="*/ 2147483647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8"/>
                <a:gd name="T44" fmla="*/ 38 w 38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8">
                  <a:moveTo>
                    <a:pt x="38" y="18"/>
                  </a:moveTo>
                  <a:lnTo>
                    <a:pt x="24" y="16"/>
                  </a:lnTo>
                  <a:lnTo>
                    <a:pt x="18" y="16"/>
                  </a:lnTo>
                  <a:lnTo>
                    <a:pt x="10" y="14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4" y="12"/>
                  </a:lnTo>
                  <a:lnTo>
                    <a:pt x="36" y="14"/>
                  </a:lnTo>
                  <a:lnTo>
                    <a:pt x="3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41"/>
            <p:cNvSpPr>
              <a:spLocks/>
            </p:cNvSpPr>
            <p:nvPr/>
          </p:nvSpPr>
          <p:spPr bwMode="auto">
            <a:xfrm>
              <a:off x="3416680" y="3083560"/>
              <a:ext cx="141832" cy="142037"/>
            </a:xfrm>
            <a:custGeom>
              <a:avLst/>
              <a:gdLst>
                <a:gd name="T0" fmla="*/ 2147483647 w 96"/>
                <a:gd name="T1" fmla="*/ 2147483647 h 90"/>
                <a:gd name="T2" fmla="*/ 2147483647 w 96"/>
                <a:gd name="T3" fmla="*/ 2147483647 h 90"/>
                <a:gd name="T4" fmla="*/ 2147483647 w 96"/>
                <a:gd name="T5" fmla="*/ 2147483647 h 90"/>
                <a:gd name="T6" fmla="*/ 2147483647 w 96"/>
                <a:gd name="T7" fmla="*/ 2147483647 h 90"/>
                <a:gd name="T8" fmla="*/ 2147483647 w 96"/>
                <a:gd name="T9" fmla="*/ 2147483647 h 90"/>
                <a:gd name="T10" fmla="*/ 2147483647 w 96"/>
                <a:gd name="T11" fmla="*/ 2147483647 h 90"/>
                <a:gd name="T12" fmla="*/ 0 w 96"/>
                <a:gd name="T13" fmla="*/ 2147483647 h 90"/>
                <a:gd name="T14" fmla="*/ 2147483647 w 96"/>
                <a:gd name="T15" fmla="*/ 2147483647 h 90"/>
                <a:gd name="T16" fmla="*/ 2147483647 w 96"/>
                <a:gd name="T17" fmla="*/ 2147483647 h 90"/>
                <a:gd name="T18" fmla="*/ 2147483647 w 96"/>
                <a:gd name="T19" fmla="*/ 2147483647 h 90"/>
                <a:gd name="T20" fmla="*/ 2147483647 w 96"/>
                <a:gd name="T21" fmla="*/ 2147483647 h 90"/>
                <a:gd name="T22" fmla="*/ 2147483647 w 96"/>
                <a:gd name="T23" fmla="*/ 2147483647 h 90"/>
                <a:gd name="T24" fmla="*/ 2147483647 w 96"/>
                <a:gd name="T25" fmla="*/ 2147483647 h 90"/>
                <a:gd name="T26" fmla="*/ 2147483647 w 96"/>
                <a:gd name="T27" fmla="*/ 2147483647 h 90"/>
                <a:gd name="T28" fmla="*/ 2147483647 w 96"/>
                <a:gd name="T29" fmla="*/ 0 h 90"/>
                <a:gd name="T30" fmla="*/ 2147483647 w 96"/>
                <a:gd name="T31" fmla="*/ 2147483647 h 90"/>
                <a:gd name="T32" fmla="*/ 2147483647 w 96"/>
                <a:gd name="T33" fmla="*/ 2147483647 h 90"/>
                <a:gd name="T34" fmla="*/ 2147483647 w 96"/>
                <a:gd name="T35" fmla="*/ 2147483647 h 90"/>
                <a:gd name="T36" fmla="*/ 2147483647 w 96"/>
                <a:gd name="T37" fmla="*/ 2147483647 h 90"/>
                <a:gd name="T38" fmla="*/ 2147483647 w 96"/>
                <a:gd name="T39" fmla="*/ 2147483647 h 90"/>
                <a:gd name="T40" fmla="*/ 2147483647 w 96"/>
                <a:gd name="T41" fmla="*/ 2147483647 h 90"/>
                <a:gd name="T42" fmla="*/ 2147483647 w 96"/>
                <a:gd name="T43" fmla="*/ 2147483647 h 90"/>
                <a:gd name="T44" fmla="*/ 2147483647 w 96"/>
                <a:gd name="T45" fmla="*/ 2147483647 h 90"/>
                <a:gd name="T46" fmla="*/ 2147483647 w 96"/>
                <a:gd name="T47" fmla="*/ 2147483647 h 90"/>
                <a:gd name="T48" fmla="*/ 2147483647 w 96"/>
                <a:gd name="T49" fmla="*/ 2147483647 h 90"/>
                <a:gd name="T50" fmla="*/ 2147483647 w 96"/>
                <a:gd name="T51" fmla="*/ 2147483647 h 90"/>
                <a:gd name="T52" fmla="*/ 2147483647 w 96"/>
                <a:gd name="T53" fmla="*/ 2147483647 h 90"/>
                <a:gd name="T54" fmla="*/ 2147483647 w 96"/>
                <a:gd name="T55" fmla="*/ 2147483647 h 90"/>
                <a:gd name="T56" fmla="*/ 2147483647 w 96"/>
                <a:gd name="T57" fmla="*/ 2147483647 h 90"/>
                <a:gd name="T58" fmla="*/ 2147483647 w 96"/>
                <a:gd name="T59" fmla="*/ 2147483647 h 90"/>
                <a:gd name="T60" fmla="*/ 2147483647 w 96"/>
                <a:gd name="T61" fmla="*/ 2147483647 h 90"/>
                <a:gd name="T62" fmla="*/ 2147483647 w 96"/>
                <a:gd name="T63" fmla="*/ 2147483647 h 90"/>
                <a:gd name="T64" fmla="*/ 2147483647 w 96"/>
                <a:gd name="T65" fmla="*/ 2147483647 h 90"/>
                <a:gd name="T66" fmla="*/ 2147483647 w 96"/>
                <a:gd name="T67" fmla="*/ 2147483647 h 90"/>
                <a:gd name="T68" fmla="*/ 2147483647 w 96"/>
                <a:gd name="T69" fmla="*/ 2147483647 h 90"/>
                <a:gd name="T70" fmla="*/ 2147483647 w 96"/>
                <a:gd name="T71" fmla="*/ 2147483647 h 90"/>
                <a:gd name="T72" fmla="*/ 2147483647 w 96"/>
                <a:gd name="T73" fmla="*/ 2147483647 h 90"/>
                <a:gd name="T74" fmla="*/ 2147483647 w 96"/>
                <a:gd name="T75" fmla="*/ 2147483647 h 90"/>
                <a:gd name="T76" fmla="*/ 2147483647 w 96"/>
                <a:gd name="T77" fmla="*/ 21474836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90"/>
                <a:gd name="T119" fmla="*/ 96 w 96"/>
                <a:gd name="T120" fmla="*/ 90 h 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90">
                  <a:moveTo>
                    <a:pt x="76" y="74"/>
                  </a:moveTo>
                  <a:lnTo>
                    <a:pt x="70" y="74"/>
                  </a:lnTo>
                  <a:lnTo>
                    <a:pt x="66" y="76"/>
                  </a:lnTo>
                  <a:lnTo>
                    <a:pt x="58" y="80"/>
                  </a:lnTo>
                  <a:lnTo>
                    <a:pt x="52" y="84"/>
                  </a:lnTo>
                  <a:lnTo>
                    <a:pt x="48" y="84"/>
                  </a:lnTo>
                  <a:lnTo>
                    <a:pt x="44" y="84"/>
                  </a:lnTo>
                  <a:lnTo>
                    <a:pt x="50" y="76"/>
                  </a:lnTo>
                  <a:lnTo>
                    <a:pt x="46" y="72"/>
                  </a:lnTo>
                  <a:lnTo>
                    <a:pt x="42" y="70"/>
                  </a:lnTo>
                  <a:lnTo>
                    <a:pt x="14" y="70"/>
                  </a:lnTo>
                  <a:lnTo>
                    <a:pt x="6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6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10" y="54"/>
                  </a:lnTo>
                  <a:lnTo>
                    <a:pt x="16" y="50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4" y="42"/>
                  </a:lnTo>
                  <a:lnTo>
                    <a:pt x="28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4" y="20"/>
                  </a:lnTo>
                  <a:lnTo>
                    <a:pt x="52" y="14"/>
                  </a:lnTo>
                  <a:lnTo>
                    <a:pt x="62" y="6"/>
                  </a:lnTo>
                  <a:lnTo>
                    <a:pt x="66" y="2"/>
                  </a:lnTo>
                  <a:lnTo>
                    <a:pt x="70" y="0"/>
                  </a:lnTo>
                  <a:lnTo>
                    <a:pt x="74" y="0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62" y="16"/>
                  </a:lnTo>
                  <a:lnTo>
                    <a:pt x="56" y="24"/>
                  </a:lnTo>
                  <a:lnTo>
                    <a:pt x="54" y="30"/>
                  </a:lnTo>
                  <a:lnTo>
                    <a:pt x="56" y="30"/>
                  </a:lnTo>
                  <a:lnTo>
                    <a:pt x="60" y="24"/>
                  </a:lnTo>
                  <a:lnTo>
                    <a:pt x="64" y="24"/>
                  </a:lnTo>
                  <a:lnTo>
                    <a:pt x="64" y="30"/>
                  </a:lnTo>
                  <a:lnTo>
                    <a:pt x="66" y="32"/>
                  </a:lnTo>
                  <a:lnTo>
                    <a:pt x="68" y="34"/>
                  </a:lnTo>
                  <a:lnTo>
                    <a:pt x="70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4" y="40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8" y="40"/>
                  </a:lnTo>
                  <a:lnTo>
                    <a:pt x="92" y="42"/>
                  </a:lnTo>
                  <a:lnTo>
                    <a:pt x="94" y="42"/>
                  </a:lnTo>
                  <a:lnTo>
                    <a:pt x="92" y="46"/>
                  </a:lnTo>
                  <a:lnTo>
                    <a:pt x="88" y="48"/>
                  </a:lnTo>
                  <a:lnTo>
                    <a:pt x="82" y="50"/>
                  </a:lnTo>
                  <a:lnTo>
                    <a:pt x="84" y="52"/>
                  </a:lnTo>
                  <a:lnTo>
                    <a:pt x="86" y="52"/>
                  </a:lnTo>
                  <a:lnTo>
                    <a:pt x="92" y="50"/>
                  </a:lnTo>
                  <a:lnTo>
                    <a:pt x="94" y="54"/>
                  </a:lnTo>
                  <a:lnTo>
                    <a:pt x="90" y="56"/>
                  </a:lnTo>
                  <a:lnTo>
                    <a:pt x="90" y="58"/>
                  </a:lnTo>
                  <a:lnTo>
                    <a:pt x="96" y="58"/>
                  </a:lnTo>
                  <a:lnTo>
                    <a:pt x="92" y="64"/>
                  </a:lnTo>
                  <a:lnTo>
                    <a:pt x="88" y="68"/>
                  </a:lnTo>
                  <a:lnTo>
                    <a:pt x="84" y="70"/>
                  </a:lnTo>
                  <a:lnTo>
                    <a:pt x="88" y="70"/>
                  </a:lnTo>
                  <a:lnTo>
                    <a:pt x="92" y="70"/>
                  </a:lnTo>
                  <a:lnTo>
                    <a:pt x="96" y="70"/>
                  </a:lnTo>
                  <a:lnTo>
                    <a:pt x="94" y="74"/>
                  </a:lnTo>
                  <a:lnTo>
                    <a:pt x="90" y="82"/>
                  </a:lnTo>
                  <a:lnTo>
                    <a:pt x="84" y="88"/>
                  </a:lnTo>
                  <a:lnTo>
                    <a:pt x="80" y="90"/>
                  </a:lnTo>
                  <a:lnTo>
                    <a:pt x="76" y="88"/>
                  </a:lnTo>
                  <a:lnTo>
                    <a:pt x="76" y="86"/>
                  </a:lnTo>
                  <a:lnTo>
                    <a:pt x="78" y="82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70" y="82"/>
                  </a:lnTo>
                  <a:lnTo>
                    <a:pt x="76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42"/>
            <p:cNvSpPr>
              <a:spLocks/>
            </p:cNvSpPr>
            <p:nvPr/>
          </p:nvSpPr>
          <p:spPr bwMode="auto">
            <a:xfrm>
              <a:off x="2573756" y="2490193"/>
              <a:ext cx="207559" cy="90266"/>
            </a:xfrm>
            <a:custGeom>
              <a:avLst/>
              <a:gdLst>
                <a:gd name="T0" fmla="*/ 0 w 142"/>
                <a:gd name="T1" fmla="*/ 2147483647 h 58"/>
                <a:gd name="T2" fmla="*/ 2147483647 w 142"/>
                <a:gd name="T3" fmla="*/ 2147483647 h 58"/>
                <a:gd name="T4" fmla="*/ 2147483647 w 142"/>
                <a:gd name="T5" fmla="*/ 2147483647 h 58"/>
                <a:gd name="T6" fmla="*/ 2147483647 w 142"/>
                <a:gd name="T7" fmla="*/ 2147483647 h 58"/>
                <a:gd name="T8" fmla="*/ 2147483647 w 142"/>
                <a:gd name="T9" fmla="*/ 2147483647 h 58"/>
                <a:gd name="T10" fmla="*/ 2147483647 w 142"/>
                <a:gd name="T11" fmla="*/ 2147483647 h 58"/>
                <a:gd name="T12" fmla="*/ 2147483647 w 142"/>
                <a:gd name="T13" fmla="*/ 2147483647 h 58"/>
                <a:gd name="T14" fmla="*/ 2147483647 w 142"/>
                <a:gd name="T15" fmla="*/ 2147483647 h 58"/>
                <a:gd name="T16" fmla="*/ 2147483647 w 142"/>
                <a:gd name="T17" fmla="*/ 2147483647 h 58"/>
                <a:gd name="T18" fmla="*/ 2147483647 w 142"/>
                <a:gd name="T19" fmla="*/ 2147483647 h 58"/>
                <a:gd name="T20" fmla="*/ 2147483647 w 142"/>
                <a:gd name="T21" fmla="*/ 2147483647 h 58"/>
                <a:gd name="T22" fmla="*/ 2147483647 w 142"/>
                <a:gd name="T23" fmla="*/ 2147483647 h 58"/>
                <a:gd name="T24" fmla="*/ 2147483647 w 142"/>
                <a:gd name="T25" fmla="*/ 2147483647 h 58"/>
                <a:gd name="T26" fmla="*/ 2147483647 w 142"/>
                <a:gd name="T27" fmla="*/ 2147483647 h 58"/>
                <a:gd name="T28" fmla="*/ 2147483647 w 142"/>
                <a:gd name="T29" fmla="*/ 2147483647 h 58"/>
                <a:gd name="T30" fmla="*/ 2147483647 w 142"/>
                <a:gd name="T31" fmla="*/ 2147483647 h 58"/>
                <a:gd name="T32" fmla="*/ 2147483647 w 142"/>
                <a:gd name="T33" fmla="*/ 2147483647 h 58"/>
                <a:gd name="T34" fmla="*/ 2147483647 w 142"/>
                <a:gd name="T35" fmla="*/ 2147483647 h 58"/>
                <a:gd name="T36" fmla="*/ 2147483647 w 142"/>
                <a:gd name="T37" fmla="*/ 2147483647 h 58"/>
                <a:gd name="T38" fmla="*/ 2147483647 w 142"/>
                <a:gd name="T39" fmla="*/ 2147483647 h 58"/>
                <a:gd name="T40" fmla="*/ 2147483647 w 142"/>
                <a:gd name="T41" fmla="*/ 2147483647 h 58"/>
                <a:gd name="T42" fmla="*/ 2147483647 w 142"/>
                <a:gd name="T43" fmla="*/ 2147483647 h 58"/>
                <a:gd name="T44" fmla="*/ 2147483647 w 142"/>
                <a:gd name="T45" fmla="*/ 2147483647 h 58"/>
                <a:gd name="T46" fmla="*/ 2147483647 w 142"/>
                <a:gd name="T47" fmla="*/ 2147483647 h 58"/>
                <a:gd name="T48" fmla="*/ 2147483647 w 142"/>
                <a:gd name="T49" fmla="*/ 2147483647 h 58"/>
                <a:gd name="T50" fmla="*/ 2147483647 w 142"/>
                <a:gd name="T51" fmla="*/ 2147483647 h 58"/>
                <a:gd name="T52" fmla="*/ 2147483647 w 142"/>
                <a:gd name="T53" fmla="*/ 2147483647 h 58"/>
                <a:gd name="T54" fmla="*/ 2147483647 w 142"/>
                <a:gd name="T55" fmla="*/ 2147483647 h 58"/>
                <a:gd name="T56" fmla="*/ 2147483647 w 142"/>
                <a:gd name="T57" fmla="*/ 0 h 58"/>
                <a:gd name="T58" fmla="*/ 2147483647 w 142"/>
                <a:gd name="T59" fmla="*/ 2147483647 h 58"/>
                <a:gd name="T60" fmla="*/ 2147483647 w 142"/>
                <a:gd name="T61" fmla="*/ 2147483647 h 58"/>
                <a:gd name="T62" fmla="*/ 2147483647 w 142"/>
                <a:gd name="T63" fmla="*/ 2147483647 h 58"/>
                <a:gd name="T64" fmla="*/ 2147483647 w 142"/>
                <a:gd name="T65" fmla="*/ 2147483647 h 58"/>
                <a:gd name="T66" fmla="*/ 2147483647 w 142"/>
                <a:gd name="T67" fmla="*/ 2147483647 h 58"/>
                <a:gd name="T68" fmla="*/ 2147483647 w 142"/>
                <a:gd name="T69" fmla="*/ 2147483647 h 58"/>
                <a:gd name="T70" fmla="*/ 2147483647 w 142"/>
                <a:gd name="T71" fmla="*/ 2147483647 h 58"/>
                <a:gd name="T72" fmla="*/ 2147483647 w 142"/>
                <a:gd name="T73" fmla="*/ 2147483647 h 58"/>
                <a:gd name="T74" fmla="*/ 0 w 142"/>
                <a:gd name="T75" fmla="*/ 2147483647 h 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2"/>
                <a:gd name="T115" fmla="*/ 0 h 58"/>
                <a:gd name="T116" fmla="*/ 142 w 142"/>
                <a:gd name="T117" fmla="*/ 58 h 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2" h="58">
                  <a:moveTo>
                    <a:pt x="0" y="40"/>
                  </a:moveTo>
                  <a:lnTo>
                    <a:pt x="4" y="40"/>
                  </a:lnTo>
                  <a:lnTo>
                    <a:pt x="10" y="40"/>
                  </a:lnTo>
                  <a:lnTo>
                    <a:pt x="14" y="40"/>
                  </a:lnTo>
                  <a:lnTo>
                    <a:pt x="18" y="44"/>
                  </a:lnTo>
                  <a:lnTo>
                    <a:pt x="20" y="48"/>
                  </a:lnTo>
                  <a:lnTo>
                    <a:pt x="18" y="56"/>
                  </a:lnTo>
                  <a:lnTo>
                    <a:pt x="20" y="58"/>
                  </a:lnTo>
                  <a:lnTo>
                    <a:pt x="24" y="54"/>
                  </a:lnTo>
                  <a:lnTo>
                    <a:pt x="32" y="48"/>
                  </a:lnTo>
                  <a:lnTo>
                    <a:pt x="38" y="44"/>
                  </a:lnTo>
                  <a:lnTo>
                    <a:pt x="48" y="44"/>
                  </a:lnTo>
                  <a:lnTo>
                    <a:pt x="54" y="44"/>
                  </a:lnTo>
                  <a:lnTo>
                    <a:pt x="60" y="42"/>
                  </a:lnTo>
                  <a:lnTo>
                    <a:pt x="70" y="36"/>
                  </a:lnTo>
                  <a:lnTo>
                    <a:pt x="78" y="34"/>
                  </a:lnTo>
                  <a:lnTo>
                    <a:pt x="100" y="30"/>
                  </a:lnTo>
                  <a:lnTo>
                    <a:pt x="122" y="24"/>
                  </a:lnTo>
                  <a:lnTo>
                    <a:pt x="132" y="20"/>
                  </a:lnTo>
                  <a:lnTo>
                    <a:pt x="142" y="14"/>
                  </a:lnTo>
                  <a:lnTo>
                    <a:pt x="134" y="8"/>
                  </a:lnTo>
                  <a:lnTo>
                    <a:pt x="128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8" y="8"/>
                  </a:lnTo>
                  <a:lnTo>
                    <a:pt x="112" y="8"/>
                  </a:lnTo>
                  <a:lnTo>
                    <a:pt x="106" y="6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76" y="2"/>
                  </a:lnTo>
                  <a:lnTo>
                    <a:pt x="60" y="4"/>
                  </a:lnTo>
                  <a:lnTo>
                    <a:pt x="48" y="14"/>
                  </a:lnTo>
                  <a:lnTo>
                    <a:pt x="44" y="18"/>
                  </a:lnTo>
                  <a:lnTo>
                    <a:pt x="38" y="22"/>
                  </a:lnTo>
                  <a:lnTo>
                    <a:pt x="24" y="28"/>
                  </a:lnTo>
                  <a:lnTo>
                    <a:pt x="12" y="34"/>
                  </a:lnTo>
                  <a:lnTo>
                    <a:pt x="6" y="36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43"/>
            <p:cNvSpPr>
              <a:spLocks/>
            </p:cNvSpPr>
            <p:nvPr/>
          </p:nvSpPr>
          <p:spPr bwMode="auto">
            <a:xfrm>
              <a:off x="3073053" y="2382670"/>
              <a:ext cx="76106" cy="39823"/>
            </a:xfrm>
            <a:custGeom>
              <a:avLst/>
              <a:gdLst>
                <a:gd name="T0" fmla="*/ 2147483647 w 52"/>
                <a:gd name="T1" fmla="*/ 2147483647 h 26"/>
                <a:gd name="T2" fmla="*/ 2147483647 w 52"/>
                <a:gd name="T3" fmla="*/ 2147483647 h 26"/>
                <a:gd name="T4" fmla="*/ 2147483647 w 52"/>
                <a:gd name="T5" fmla="*/ 2147483647 h 26"/>
                <a:gd name="T6" fmla="*/ 2147483647 w 52"/>
                <a:gd name="T7" fmla="*/ 2147483647 h 26"/>
                <a:gd name="T8" fmla="*/ 2147483647 w 52"/>
                <a:gd name="T9" fmla="*/ 2147483647 h 26"/>
                <a:gd name="T10" fmla="*/ 2147483647 w 52"/>
                <a:gd name="T11" fmla="*/ 2147483647 h 26"/>
                <a:gd name="T12" fmla="*/ 2147483647 w 52"/>
                <a:gd name="T13" fmla="*/ 2147483647 h 26"/>
                <a:gd name="T14" fmla="*/ 0 w 52"/>
                <a:gd name="T15" fmla="*/ 2147483647 h 26"/>
                <a:gd name="T16" fmla="*/ 2147483647 w 52"/>
                <a:gd name="T17" fmla="*/ 2147483647 h 26"/>
                <a:gd name="T18" fmla="*/ 2147483647 w 52"/>
                <a:gd name="T19" fmla="*/ 2147483647 h 26"/>
                <a:gd name="T20" fmla="*/ 2147483647 w 52"/>
                <a:gd name="T21" fmla="*/ 0 h 26"/>
                <a:gd name="T22" fmla="*/ 2147483647 w 52"/>
                <a:gd name="T23" fmla="*/ 2147483647 h 26"/>
                <a:gd name="T24" fmla="*/ 2147483647 w 52"/>
                <a:gd name="T25" fmla="*/ 2147483647 h 26"/>
                <a:gd name="T26" fmla="*/ 2147483647 w 52"/>
                <a:gd name="T27" fmla="*/ 2147483647 h 26"/>
                <a:gd name="T28" fmla="*/ 2147483647 w 52"/>
                <a:gd name="T29" fmla="*/ 2147483647 h 26"/>
                <a:gd name="T30" fmla="*/ 2147483647 w 52"/>
                <a:gd name="T31" fmla="*/ 2147483647 h 26"/>
                <a:gd name="T32" fmla="*/ 2147483647 w 52"/>
                <a:gd name="T33" fmla="*/ 2147483647 h 26"/>
                <a:gd name="T34" fmla="*/ 2147483647 w 52"/>
                <a:gd name="T35" fmla="*/ 2147483647 h 26"/>
                <a:gd name="T36" fmla="*/ 2147483647 w 52"/>
                <a:gd name="T37" fmla="*/ 2147483647 h 26"/>
                <a:gd name="T38" fmla="*/ 2147483647 w 52"/>
                <a:gd name="T39" fmla="*/ 2147483647 h 26"/>
                <a:gd name="T40" fmla="*/ 2147483647 w 52"/>
                <a:gd name="T41" fmla="*/ 2147483647 h 26"/>
                <a:gd name="T42" fmla="*/ 2147483647 w 52"/>
                <a:gd name="T43" fmla="*/ 2147483647 h 26"/>
                <a:gd name="T44" fmla="*/ 2147483647 w 52"/>
                <a:gd name="T45" fmla="*/ 2147483647 h 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"/>
                <a:gd name="T70" fmla="*/ 0 h 26"/>
                <a:gd name="T71" fmla="*/ 52 w 52"/>
                <a:gd name="T72" fmla="*/ 26 h 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" h="26">
                  <a:moveTo>
                    <a:pt x="34" y="26"/>
                  </a:moveTo>
                  <a:lnTo>
                    <a:pt x="32" y="24"/>
                  </a:lnTo>
                  <a:lnTo>
                    <a:pt x="30" y="22"/>
                  </a:lnTo>
                  <a:lnTo>
                    <a:pt x="26" y="18"/>
                  </a:lnTo>
                  <a:lnTo>
                    <a:pt x="20" y="18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2" y="12"/>
                  </a:lnTo>
                  <a:lnTo>
                    <a:pt x="52" y="16"/>
                  </a:lnTo>
                  <a:lnTo>
                    <a:pt x="52" y="22"/>
                  </a:lnTo>
                  <a:lnTo>
                    <a:pt x="48" y="24"/>
                  </a:lnTo>
                  <a:lnTo>
                    <a:pt x="42" y="26"/>
                  </a:lnTo>
                  <a:lnTo>
                    <a:pt x="3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44"/>
            <p:cNvSpPr>
              <a:spLocks/>
            </p:cNvSpPr>
            <p:nvPr/>
          </p:nvSpPr>
          <p:spPr bwMode="auto">
            <a:xfrm>
              <a:off x="2660240" y="2502140"/>
              <a:ext cx="298656" cy="128763"/>
            </a:xfrm>
            <a:custGeom>
              <a:avLst/>
              <a:gdLst>
                <a:gd name="T0" fmla="*/ 2147483647 w 204"/>
                <a:gd name="T1" fmla="*/ 2147483647 h 82"/>
                <a:gd name="T2" fmla="*/ 2147483647 w 204"/>
                <a:gd name="T3" fmla="*/ 2147483647 h 82"/>
                <a:gd name="T4" fmla="*/ 2147483647 w 204"/>
                <a:gd name="T5" fmla="*/ 2147483647 h 82"/>
                <a:gd name="T6" fmla="*/ 2147483647 w 204"/>
                <a:gd name="T7" fmla="*/ 2147483647 h 82"/>
                <a:gd name="T8" fmla="*/ 2147483647 w 204"/>
                <a:gd name="T9" fmla="*/ 2147483647 h 82"/>
                <a:gd name="T10" fmla="*/ 2147483647 w 204"/>
                <a:gd name="T11" fmla="*/ 2147483647 h 82"/>
                <a:gd name="T12" fmla="*/ 2147483647 w 204"/>
                <a:gd name="T13" fmla="*/ 2147483647 h 82"/>
                <a:gd name="T14" fmla="*/ 2147483647 w 204"/>
                <a:gd name="T15" fmla="*/ 2147483647 h 82"/>
                <a:gd name="T16" fmla="*/ 2147483647 w 204"/>
                <a:gd name="T17" fmla="*/ 2147483647 h 82"/>
                <a:gd name="T18" fmla="*/ 2147483647 w 204"/>
                <a:gd name="T19" fmla="*/ 2147483647 h 82"/>
                <a:gd name="T20" fmla="*/ 2147483647 w 204"/>
                <a:gd name="T21" fmla="*/ 2147483647 h 82"/>
                <a:gd name="T22" fmla="*/ 2147483647 w 204"/>
                <a:gd name="T23" fmla="*/ 2147483647 h 82"/>
                <a:gd name="T24" fmla="*/ 2147483647 w 204"/>
                <a:gd name="T25" fmla="*/ 2147483647 h 82"/>
                <a:gd name="T26" fmla="*/ 2147483647 w 204"/>
                <a:gd name="T27" fmla="*/ 2147483647 h 82"/>
                <a:gd name="T28" fmla="*/ 2147483647 w 204"/>
                <a:gd name="T29" fmla="*/ 2147483647 h 82"/>
                <a:gd name="T30" fmla="*/ 2147483647 w 204"/>
                <a:gd name="T31" fmla="*/ 2147483647 h 82"/>
                <a:gd name="T32" fmla="*/ 2147483647 w 204"/>
                <a:gd name="T33" fmla="*/ 2147483647 h 82"/>
                <a:gd name="T34" fmla="*/ 2147483647 w 204"/>
                <a:gd name="T35" fmla="*/ 2147483647 h 82"/>
                <a:gd name="T36" fmla="*/ 2147483647 w 204"/>
                <a:gd name="T37" fmla="*/ 2147483647 h 82"/>
                <a:gd name="T38" fmla="*/ 2147483647 w 204"/>
                <a:gd name="T39" fmla="*/ 2147483647 h 82"/>
                <a:gd name="T40" fmla="*/ 2147483647 w 204"/>
                <a:gd name="T41" fmla="*/ 2147483647 h 82"/>
                <a:gd name="T42" fmla="*/ 2147483647 w 204"/>
                <a:gd name="T43" fmla="*/ 2147483647 h 82"/>
                <a:gd name="T44" fmla="*/ 2147483647 w 204"/>
                <a:gd name="T45" fmla="*/ 2147483647 h 82"/>
                <a:gd name="T46" fmla="*/ 2147483647 w 204"/>
                <a:gd name="T47" fmla="*/ 2147483647 h 82"/>
                <a:gd name="T48" fmla="*/ 2147483647 w 204"/>
                <a:gd name="T49" fmla="*/ 2147483647 h 82"/>
                <a:gd name="T50" fmla="*/ 2147483647 w 204"/>
                <a:gd name="T51" fmla="*/ 2147483647 h 82"/>
                <a:gd name="T52" fmla="*/ 2147483647 w 204"/>
                <a:gd name="T53" fmla="*/ 2147483647 h 82"/>
                <a:gd name="T54" fmla="*/ 2147483647 w 204"/>
                <a:gd name="T55" fmla="*/ 2147483647 h 82"/>
                <a:gd name="T56" fmla="*/ 2147483647 w 204"/>
                <a:gd name="T57" fmla="*/ 2147483647 h 82"/>
                <a:gd name="T58" fmla="*/ 2147483647 w 204"/>
                <a:gd name="T59" fmla="*/ 2147483647 h 82"/>
                <a:gd name="T60" fmla="*/ 2147483647 w 204"/>
                <a:gd name="T61" fmla="*/ 2147483647 h 82"/>
                <a:gd name="T62" fmla="*/ 2147483647 w 204"/>
                <a:gd name="T63" fmla="*/ 2147483647 h 82"/>
                <a:gd name="T64" fmla="*/ 2147483647 w 204"/>
                <a:gd name="T65" fmla="*/ 2147483647 h 82"/>
                <a:gd name="T66" fmla="*/ 2147483647 w 204"/>
                <a:gd name="T67" fmla="*/ 2147483647 h 82"/>
                <a:gd name="T68" fmla="*/ 2147483647 w 204"/>
                <a:gd name="T69" fmla="*/ 0 h 82"/>
                <a:gd name="T70" fmla="*/ 2147483647 w 204"/>
                <a:gd name="T71" fmla="*/ 2147483647 h 82"/>
                <a:gd name="T72" fmla="*/ 2147483647 w 204"/>
                <a:gd name="T73" fmla="*/ 2147483647 h 82"/>
                <a:gd name="T74" fmla="*/ 2147483647 w 204"/>
                <a:gd name="T75" fmla="*/ 2147483647 h 82"/>
                <a:gd name="T76" fmla="*/ 2147483647 w 204"/>
                <a:gd name="T77" fmla="*/ 2147483647 h 82"/>
                <a:gd name="T78" fmla="*/ 2147483647 w 204"/>
                <a:gd name="T79" fmla="*/ 2147483647 h 82"/>
                <a:gd name="T80" fmla="*/ 2147483647 w 204"/>
                <a:gd name="T81" fmla="*/ 2147483647 h 82"/>
                <a:gd name="T82" fmla="*/ 2147483647 w 204"/>
                <a:gd name="T83" fmla="*/ 2147483647 h 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4"/>
                <a:gd name="T127" fmla="*/ 0 h 82"/>
                <a:gd name="T128" fmla="*/ 204 w 204"/>
                <a:gd name="T129" fmla="*/ 82 h 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4" h="82">
                  <a:moveTo>
                    <a:pt x="176" y="62"/>
                  </a:moveTo>
                  <a:lnTo>
                    <a:pt x="172" y="62"/>
                  </a:lnTo>
                  <a:lnTo>
                    <a:pt x="170" y="64"/>
                  </a:lnTo>
                  <a:lnTo>
                    <a:pt x="166" y="70"/>
                  </a:lnTo>
                  <a:lnTo>
                    <a:pt x="160" y="76"/>
                  </a:lnTo>
                  <a:lnTo>
                    <a:pt x="158" y="78"/>
                  </a:lnTo>
                  <a:lnTo>
                    <a:pt x="154" y="80"/>
                  </a:lnTo>
                  <a:lnTo>
                    <a:pt x="146" y="78"/>
                  </a:lnTo>
                  <a:lnTo>
                    <a:pt x="132" y="76"/>
                  </a:lnTo>
                  <a:lnTo>
                    <a:pt x="124" y="70"/>
                  </a:lnTo>
                  <a:lnTo>
                    <a:pt x="120" y="68"/>
                  </a:lnTo>
                  <a:lnTo>
                    <a:pt x="120" y="64"/>
                  </a:lnTo>
                  <a:lnTo>
                    <a:pt x="98" y="64"/>
                  </a:lnTo>
                  <a:lnTo>
                    <a:pt x="94" y="66"/>
                  </a:lnTo>
                  <a:lnTo>
                    <a:pt x="90" y="68"/>
                  </a:lnTo>
                  <a:lnTo>
                    <a:pt x="78" y="74"/>
                  </a:lnTo>
                  <a:lnTo>
                    <a:pt x="68" y="80"/>
                  </a:lnTo>
                  <a:lnTo>
                    <a:pt x="60" y="82"/>
                  </a:lnTo>
                  <a:lnTo>
                    <a:pt x="52" y="82"/>
                  </a:lnTo>
                  <a:lnTo>
                    <a:pt x="40" y="80"/>
                  </a:lnTo>
                  <a:lnTo>
                    <a:pt x="34" y="80"/>
                  </a:lnTo>
                  <a:lnTo>
                    <a:pt x="28" y="82"/>
                  </a:lnTo>
                  <a:lnTo>
                    <a:pt x="28" y="74"/>
                  </a:lnTo>
                  <a:lnTo>
                    <a:pt x="32" y="72"/>
                  </a:lnTo>
                  <a:lnTo>
                    <a:pt x="34" y="68"/>
                  </a:lnTo>
                  <a:lnTo>
                    <a:pt x="22" y="70"/>
                  </a:lnTo>
                  <a:lnTo>
                    <a:pt x="14" y="68"/>
                  </a:lnTo>
                  <a:lnTo>
                    <a:pt x="6" y="64"/>
                  </a:lnTo>
                  <a:lnTo>
                    <a:pt x="0" y="60"/>
                  </a:lnTo>
                  <a:lnTo>
                    <a:pt x="14" y="56"/>
                  </a:lnTo>
                  <a:lnTo>
                    <a:pt x="26" y="54"/>
                  </a:lnTo>
                  <a:lnTo>
                    <a:pt x="70" y="54"/>
                  </a:lnTo>
                  <a:lnTo>
                    <a:pt x="70" y="52"/>
                  </a:lnTo>
                  <a:lnTo>
                    <a:pt x="72" y="50"/>
                  </a:lnTo>
                  <a:lnTo>
                    <a:pt x="12" y="50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26" y="28"/>
                  </a:lnTo>
                  <a:lnTo>
                    <a:pt x="42" y="26"/>
                  </a:lnTo>
                  <a:lnTo>
                    <a:pt x="54" y="24"/>
                  </a:lnTo>
                  <a:lnTo>
                    <a:pt x="68" y="20"/>
                  </a:lnTo>
                  <a:lnTo>
                    <a:pt x="78" y="14"/>
                  </a:lnTo>
                  <a:lnTo>
                    <a:pt x="90" y="6"/>
                  </a:lnTo>
                  <a:lnTo>
                    <a:pt x="90" y="16"/>
                  </a:lnTo>
                  <a:lnTo>
                    <a:pt x="94" y="18"/>
                  </a:lnTo>
                  <a:lnTo>
                    <a:pt x="96" y="18"/>
                  </a:lnTo>
                  <a:lnTo>
                    <a:pt x="102" y="16"/>
                  </a:lnTo>
                  <a:lnTo>
                    <a:pt x="110" y="18"/>
                  </a:lnTo>
                  <a:lnTo>
                    <a:pt x="120" y="20"/>
                  </a:lnTo>
                  <a:lnTo>
                    <a:pt x="124" y="20"/>
                  </a:lnTo>
                  <a:lnTo>
                    <a:pt x="124" y="16"/>
                  </a:lnTo>
                  <a:lnTo>
                    <a:pt x="128" y="14"/>
                  </a:lnTo>
                  <a:lnTo>
                    <a:pt x="130" y="12"/>
                  </a:lnTo>
                  <a:lnTo>
                    <a:pt x="136" y="14"/>
                  </a:lnTo>
                  <a:lnTo>
                    <a:pt x="142" y="16"/>
                  </a:lnTo>
                  <a:lnTo>
                    <a:pt x="138" y="26"/>
                  </a:lnTo>
                  <a:lnTo>
                    <a:pt x="138" y="28"/>
                  </a:lnTo>
                  <a:lnTo>
                    <a:pt x="142" y="28"/>
                  </a:lnTo>
                  <a:lnTo>
                    <a:pt x="144" y="28"/>
                  </a:lnTo>
                  <a:lnTo>
                    <a:pt x="146" y="28"/>
                  </a:lnTo>
                  <a:lnTo>
                    <a:pt x="150" y="24"/>
                  </a:lnTo>
                  <a:lnTo>
                    <a:pt x="150" y="18"/>
                  </a:lnTo>
                  <a:lnTo>
                    <a:pt x="152" y="12"/>
                  </a:lnTo>
                  <a:lnTo>
                    <a:pt x="160" y="8"/>
                  </a:lnTo>
                  <a:lnTo>
                    <a:pt x="174" y="4"/>
                  </a:lnTo>
                  <a:lnTo>
                    <a:pt x="194" y="0"/>
                  </a:lnTo>
                  <a:lnTo>
                    <a:pt x="204" y="0"/>
                  </a:lnTo>
                  <a:lnTo>
                    <a:pt x="200" y="4"/>
                  </a:lnTo>
                  <a:lnTo>
                    <a:pt x="196" y="10"/>
                  </a:lnTo>
                  <a:lnTo>
                    <a:pt x="182" y="20"/>
                  </a:lnTo>
                  <a:lnTo>
                    <a:pt x="172" y="30"/>
                  </a:lnTo>
                  <a:lnTo>
                    <a:pt x="168" y="38"/>
                  </a:lnTo>
                  <a:lnTo>
                    <a:pt x="166" y="44"/>
                  </a:lnTo>
                  <a:lnTo>
                    <a:pt x="168" y="46"/>
                  </a:lnTo>
                  <a:lnTo>
                    <a:pt x="170" y="50"/>
                  </a:lnTo>
                  <a:lnTo>
                    <a:pt x="178" y="52"/>
                  </a:lnTo>
                  <a:lnTo>
                    <a:pt x="186" y="54"/>
                  </a:lnTo>
                  <a:lnTo>
                    <a:pt x="188" y="56"/>
                  </a:lnTo>
                  <a:lnTo>
                    <a:pt x="190" y="58"/>
                  </a:lnTo>
                  <a:lnTo>
                    <a:pt x="188" y="62"/>
                  </a:lnTo>
                  <a:lnTo>
                    <a:pt x="182" y="64"/>
                  </a:lnTo>
                  <a:lnTo>
                    <a:pt x="17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5"/>
            <p:cNvSpPr>
              <a:spLocks/>
            </p:cNvSpPr>
            <p:nvPr/>
          </p:nvSpPr>
          <p:spPr bwMode="auto">
            <a:xfrm>
              <a:off x="2735191" y="2417183"/>
              <a:ext cx="141832" cy="42478"/>
            </a:xfrm>
            <a:custGeom>
              <a:avLst/>
              <a:gdLst>
                <a:gd name="T0" fmla="*/ 0 w 96"/>
                <a:gd name="T1" fmla="*/ 2147483647 h 26"/>
                <a:gd name="T2" fmla="*/ 2147483647 w 96"/>
                <a:gd name="T3" fmla="*/ 2147483647 h 26"/>
                <a:gd name="T4" fmla="*/ 2147483647 w 96"/>
                <a:gd name="T5" fmla="*/ 2147483647 h 26"/>
                <a:gd name="T6" fmla="*/ 2147483647 w 96"/>
                <a:gd name="T7" fmla="*/ 2147483647 h 26"/>
                <a:gd name="T8" fmla="*/ 2147483647 w 96"/>
                <a:gd name="T9" fmla="*/ 2147483647 h 26"/>
                <a:gd name="T10" fmla="*/ 2147483647 w 96"/>
                <a:gd name="T11" fmla="*/ 2147483647 h 26"/>
                <a:gd name="T12" fmla="*/ 2147483647 w 96"/>
                <a:gd name="T13" fmla="*/ 2147483647 h 26"/>
                <a:gd name="T14" fmla="*/ 2147483647 w 96"/>
                <a:gd name="T15" fmla="*/ 2147483647 h 26"/>
                <a:gd name="T16" fmla="*/ 2147483647 w 96"/>
                <a:gd name="T17" fmla="*/ 2147483647 h 26"/>
                <a:gd name="T18" fmla="*/ 2147483647 w 96"/>
                <a:gd name="T19" fmla="*/ 2147483647 h 26"/>
                <a:gd name="T20" fmla="*/ 2147483647 w 96"/>
                <a:gd name="T21" fmla="*/ 2147483647 h 26"/>
                <a:gd name="T22" fmla="*/ 2147483647 w 96"/>
                <a:gd name="T23" fmla="*/ 2147483647 h 26"/>
                <a:gd name="T24" fmla="*/ 2147483647 w 96"/>
                <a:gd name="T25" fmla="*/ 2147483647 h 26"/>
                <a:gd name="T26" fmla="*/ 2147483647 w 96"/>
                <a:gd name="T27" fmla="*/ 0 h 26"/>
                <a:gd name="T28" fmla="*/ 2147483647 w 96"/>
                <a:gd name="T29" fmla="*/ 2147483647 h 26"/>
                <a:gd name="T30" fmla="*/ 2147483647 w 96"/>
                <a:gd name="T31" fmla="*/ 2147483647 h 26"/>
                <a:gd name="T32" fmla="*/ 2147483647 w 96"/>
                <a:gd name="T33" fmla="*/ 2147483647 h 26"/>
                <a:gd name="T34" fmla="*/ 2147483647 w 96"/>
                <a:gd name="T35" fmla="*/ 2147483647 h 26"/>
                <a:gd name="T36" fmla="*/ 2147483647 w 96"/>
                <a:gd name="T37" fmla="*/ 2147483647 h 26"/>
                <a:gd name="T38" fmla="*/ 2147483647 w 96"/>
                <a:gd name="T39" fmla="*/ 2147483647 h 26"/>
                <a:gd name="T40" fmla="*/ 2147483647 w 96"/>
                <a:gd name="T41" fmla="*/ 2147483647 h 26"/>
                <a:gd name="T42" fmla="*/ 0 w 96"/>
                <a:gd name="T43" fmla="*/ 2147483647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26"/>
                <a:gd name="T68" fmla="*/ 96 w 9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26">
                  <a:moveTo>
                    <a:pt x="0" y="24"/>
                  </a:moveTo>
                  <a:lnTo>
                    <a:pt x="6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8" y="26"/>
                  </a:lnTo>
                  <a:lnTo>
                    <a:pt x="26" y="26"/>
                  </a:lnTo>
                  <a:lnTo>
                    <a:pt x="42" y="20"/>
                  </a:lnTo>
                  <a:lnTo>
                    <a:pt x="52" y="16"/>
                  </a:lnTo>
                  <a:lnTo>
                    <a:pt x="58" y="22"/>
                  </a:lnTo>
                  <a:lnTo>
                    <a:pt x="68" y="16"/>
                  </a:lnTo>
                  <a:lnTo>
                    <a:pt x="76" y="12"/>
                  </a:lnTo>
                  <a:lnTo>
                    <a:pt x="86" y="8"/>
                  </a:lnTo>
                  <a:lnTo>
                    <a:pt x="96" y="4"/>
                  </a:lnTo>
                  <a:lnTo>
                    <a:pt x="90" y="0"/>
                  </a:lnTo>
                  <a:lnTo>
                    <a:pt x="78" y="2"/>
                  </a:lnTo>
                  <a:lnTo>
                    <a:pt x="70" y="4"/>
                  </a:lnTo>
                  <a:lnTo>
                    <a:pt x="46" y="10"/>
                  </a:lnTo>
                  <a:lnTo>
                    <a:pt x="24" y="16"/>
                  </a:lnTo>
                  <a:lnTo>
                    <a:pt x="16" y="18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6"/>
            <p:cNvSpPr>
              <a:spLocks/>
            </p:cNvSpPr>
            <p:nvPr/>
          </p:nvSpPr>
          <p:spPr bwMode="auto">
            <a:xfrm>
              <a:off x="2799766" y="2435768"/>
              <a:ext cx="193722" cy="50443"/>
            </a:xfrm>
            <a:custGeom>
              <a:avLst/>
              <a:gdLst>
                <a:gd name="T0" fmla="*/ 2147483647 w 132"/>
                <a:gd name="T1" fmla="*/ 2147483647 h 32"/>
                <a:gd name="T2" fmla="*/ 2147483647 w 132"/>
                <a:gd name="T3" fmla="*/ 2147483647 h 32"/>
                <a:gd name="T4" fmla="*/ 2147483647 w 132"/>
                <a:gd name="T5" fmla="*/ 2147483647 h 32"/>
                <a:gd name="T6" fmla="*/ 2147483647 w 132"/>
                <a:gd name="T7" fmla="*/ 2147483647 h 32"/>
                <a:gd name="T8" fmla="*/ 2147483647 w 132"/>
                <a:gd name="T9" fmla="*/ 2147483647 h 32"/>
                <a:gd name="T10" fmla="*/ 2147483647 w 132"/>
                <a:gd name="T11" fmla="*/ 2147483647 h 32"/>
                <a:gd name="T12" fmla="*/ 0 w 132"/>
                <a:gd name="T13" fmla="*/ 2147483647 h 32"/>
                <a:gd name="T14" fmla="*/ 0 w 132"/>
                <a:gd name="T15" fmla="*/ 2147483647 h 32"/>
                <a:gd name="T16" fmla="*/ 2147483647 w 132"/>
                <a:gd name="T17" fmla="*/ 2147483647 h 32"/>
                <a:gd name="T18" fmla="*/ 2147483647 w 132"/>
                <a:gd name="T19" fmla="*/ 2147483647 h 32"/>
                <a:gd name="T20" fmla="*/ 2147483647 w 132"/>
                <a:gd name="T21" fmla="*/ 2147483647 h 32"/>
                <a:gd name="T22" fmla="*/ 2147483647 w 132"/>
                <a:gd name="T23" fmla="*/ 0 h 32"/>
                <a:gd name="T24" fmla="*/ 2147483647 w 132"/>
                <a:gd name="T25" fmla="*/ 2147483647 h 32"/>
                <a:gd name="T26" fmla="*/ 2147483647 w 132"/>
                <a:gd name="T27" fmla="*/ 2147483647 h 32"/>
                <a:gd name="T28" fmla="*/ 2147483647 w 132"/>
                <a:gd name="T29" fmla="*/ 2147483647 h 32"/>
                <a:gd name="T30" fmla="*/ 2147483647 w 132"/>
                <a:gd name="T31" fmla="*/ 2147483647 h 32"/>
                <a:gd name="T32" fmla="*/ 2147483647 w 132"/>
                <a:gd name="T33" fmla="*/ 2147483647 h 32"/>
                <a:gd name="T34" fmla="*/ 2147483647 w 132"/>
                <a:gd name="T35" fmla="*/ 2147483647 h 32"/>
                <a:gd name="T36" fmla="*/ 2147483647 w 132"/>
                <a:gd name="T37" fmla="*/ 2147483647 h 32"/>
                <a:gd name="T38" fmla="*/ 2147483647 w 132"/>
                <a:gd name="T39" fmla="*/ 2147483647 h 32"/>
                <a:gd name="T40" fmla="*/ 2147483647 w 132"/>
                <a:gd name="T41" fmla="*/ 2147483647 h 32"/>
                <a:gd name="T42" fmla="*/ 2147483647 w 132"/>
                <a:gd name="T43" fmla="*/ 2147483647 h 32"/>
                <a:gd name="T44" fmla="*/ 2147483647 w 132"/>
                <a:gd name="T45" fmla="*/ 0 h 32"/>
                <a:gd name="T46" fmla="*/ 2147483647 w 132"/>
                <a:gd name="T47" fmla="*/ 0 h 32"/>
                <a:gd name="T48" fmla="*/ 2147483647 w 132"/>
                <a:gd name="T49" fmla="*/ 2147483647 h 32"/>
                <a:gd name="T50" fmla="*/ 2147483647 w 132"/>
                <a:gd name="T51" fmla="*/ 2147483647 h 32"/>
                <a:gd name="T52" fmla="*/ 2147483647 w 132"/>
                <a:gd name="T53" fmla="*/ 2147483647 h 32"/>
                <a:gd name="T54" fmla="*/ 2147483647 w 132"/>
                <a:gd name="T55" fmla="*/ 2147483647 h 32"/>
                <a:gd name="T56" fmla="*/ 2147483647 w 132"/>
                <a:gd name="T57" fmla="*/ 2147483647 h 32"/>
                <a:gd name="T58" fmla="*/ 2147483647 w 132"/>
                <a:gd name="T59" fmla="*/ 2147483647 h 32"/>
                <a:gd name="T60" fmla="*/ 2147483647 w 132"/>
                <a:gd name="T61" fmla="*/ 2147483647 h 32"/>
                <a:gd name="T62" fmla="*/ 2147483647 w 132"/>
                <a:gd name="T63" fmla="*/ 2147483647 h 32"/>
                <a:gd name="T64" fmla="*/ 2147483647 w 132"/>
                <a:gd name="T65" fmla="*/ 2147483647 h 32"/>
                <a:gd name="T66" fmla="*/ 2147483647 w 132"/>
                <a:gd name="T67" fmla="*/ 2147483647 h 32"/>
                <a:gd name="T68" fmla="*/ 2147483647 w 132"/>
                <a:gd name="T69" fmla="*/ 2147483647 h 32"/>
                <a:gd name="T70" fmla="*/ 2147483647 w 132"/>
                <a:gd name="T71" fmla="*/ 2147483647 h 32"/>
                <a:gd name="T72" fmla="*/ 2147483647 w 132"/>
                <a:gd name="T73" fmla="*/ 2147483647 h 32"/>
                <a:gd name="T74" fmla="*/ 2147483647 w 132"/>
                <a:gd name="T75" fmla="*/ 2147483647 h 32"/>
                <a:gd name="T76" fmla="*/ 2147483647 w 132"/>
                <a:gd name="T77" fmla="*/ 2147483647 h 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32"/>
                <a:gd name="T119" fmla="*/ 132 w 132"/>
                <a:gd name="T120" fmla="*/ 32 h 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32">
                  <a:moveTo>
                    <a:pt x="34" y="32"/>
                  </a:moveTo>
                  <a:lnTo>
                    <a:pt x="30" y="30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6" y="24"/>
                  </a:lnTo>
                  <a:lnTo>
                    <a:pt x="18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6" y="16"/>
                  </a:lnTo>
                  <a:lnTo>
                    <a:pt x="24" y="10"/>
                  </a:lnTo>
                  <a:lnTo>
                    <a:pt x="40" y="4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6" y="6"/>
                  </a:lnTo>
                  <a:lnTo>
                    <a:pt x="64" y="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74" y="18"/>
                  </a:lnTo>
                  <a:lnTo>
                    <a:pt x="84" y="16"/>
                  </a:lnTo>
                  <a:lnTo>
                    <a:pt x="92" y="14"/>
                  </a:lnTo>
                  <a:lnTo>
                    <a:pt x="100" y="6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8"/>
                  </a:lnTo>
                  <a:lnTo>
                    <a:pt x="110" y="12"/>
                  </a:lnTo>
                  <a:lnTo>
                    <a:pt x="120" y="14"/>
                  </a:lnTo>
                  <a:lnTo>
                    <a:pt x="132" y="14"/>
                  </a:lnTo>
                  <a:lnTo>
                    <a:pt x="118" y="22"/>
                  </a:lnTo>
                  <a:lnTo>
                    <a:pt x="110" y="28"/>
                  </a:lnTo>
                  <a:lnTo>
                    <a:pt x="104" y="28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90" y="24"/>
                  </a:lnTo>
                  <a:lnTo>
                    <a:pt x="84" y="22"/>
                  </a:lnTo>
                  <a:lnTo>
                    <a:pt x="72" y="24"/>
                  </a:lnTo>
                  <a:lnTo>
                    <a:pt x="60" y="28"/>
                  </a:lnTo>
                  <a:lnTo>
                    <a:pt x="48" y="30"/>
                  </a:ln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2908158" y="2390634"/>
              <a:ext cx="93402" cy="29203"/>
            </a:xfrm>
            <a:custGeom>
              <a:avLst/>
              <a:gdLst>
                <a:gd name="T0" fmla="*/ 2147483647 w 64"/>
                <a:gd name="T1" fmla="*/ 2147483647 h 18"/>
                <a:gd name="T2" fmla="*/ 2147483647 w 64"/>
                <a:gd name="T3" fmla="*/ 2147483647 h 18"/>
                <a:gd name="T4" fmla="*/ 0 w 64"/>
                <a:gd name="T5" fmla="*/ 2147483647 h 18"/>
                <a:gd name="T6" fmla="*/ 2147483647 w 64"/>
                <a:gd name="T7" fmla="*/ 2147483647 h 18"/>
                <a:gd name="T8" fmla="*/ 2147483647 w 64"/>
                <a:gd name="T9" fmla="*/ 2147483647 h 18"/>
                <a:gd name="T10" fmla="*/ 2147483647 w 64"/>
                <a:gd name="T11" fmla="*/ 2147483647 h 18"/>
                <a:gd name="T12" fmla="*/ 2147483647 w 64"/>
                <a:gd name="T13" fmla="*/ 2147483647 h 18"/>
                <a:gd name="T14" fmla="*/ 2147483647 w 64"/>
                <a:gd name="T15" fmla="*/ 2147483647 h 18"/>
                <a:gd name="T16" fmla="*/ 2147483647 w 64"/>
                <a:gd name="T17" fmla="*/ 0 h 18"/>
                <a:gd name="T18" fmla="*/ 2147483647 w 64"/>
                <a:gd name="T19" fmla="*/ 2147483647 h 18"/>
                <a:gd name="T20" fmla="*/ 2147483647 w 64"/>
                <a:gd name="T21" fmla="*/ 2147483647 h 18"/>
                <a:gd name="T22" fmla="*/ 2147483647 w 64"/>
                <a:gd name="T23" fmla="*/ 2147483647 h 18"/>
                <a:gd name="T24" fmla="*/ 2147483647 w 64"/>
                <a:gd name="T25" fmla="*/ 2147483647 h 18"/>
                <a:gd name="T26" fmla="*/ 2147483647 w 64"/>
                <a:gd name="T27" fmla="*/ 2147483647 h 18"/>
                <a:gd name="T28" fmla="*/ 2147483647 w 64"/>
                <a:gd name="T29" fmla="*/ 2147483647 h 18"/>
                <a:gd name="T30" fmla="*/ 2147483647 w 64"/>
                <a:gd name="T31" fmla="*/ 2147483647 h 18"/>
                <a:gd name="T32" fmla="*/ 2147483647 w 64"/>
                <a:gd name="T33" fmla="*/ 2147483647 h 18"/>
                <a:gd name="T34" fmla="*/ 2147483647 w 64"/>
                <a:gd name="T35" fmla="*/ 2147483647 h 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8"/>
                <a:gd name="T56" fmla="*/ 64 w 64"/>
                <a:gd name="T57" fmla="*/ 18 h 1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8">
                  <a:moveTo>
                    <a:pt x="12" y="18"/>
                  </a:moveTo>
                  <a:lnTo>
                    <a:pt x="6" y="16"/>
                  </a:lnTo>
                  <a:lnTo>
                    <a:pt x="0" y="14"/>
                  </a:lnTo>
                  <a:lnTo>
                    <a:pt x="8" y="12"/>
                  </a:lnTo>
                  <a:lnTo>
                    <a:pt x="18" y="12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4" y="4"/>
                  </a:lnTo>
                  <a:lnTo>
                    <a:pt x="58" y="10"/>
                  </a:lnTo>
                  <a:lnTo>
                    <a:pt x="48" y="16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48"/>
            <p:cNvSpPr>
              <a:spLocks/>
            </p:cNvSpPr>
            <p:nvPr/>
          </p:nvSpPr>
          <p:spPr bwMode="auto">
            <a:xfrm>
              <a:off x="2970426" y="2496830"/>
              <a:ext cx="107239" cy="66372"/>
            </a:xfrm>
            <a:custGeom>
              <a:avLst/>
              <a:gdLst>
                <a:gd name="T0" fmla="*/ 2147483647 w 74"/>
                <a:gd name="T1" fmla="*/ 2147483647 h 42"/>
                <a:gd name="T2" fmla="*/ 2147483647 w 74"/>
                <a:gd name="T3" fmla="*/ 2147483647 h 42"/>
                <a:gd name="T4" fmla="*/ 2147483647 w 74"/>
                <a:gd name="T5" fmla="*/ 2147483647 h 42"/>
                <a:gd name="T6" fmla="*/ 2147483647 w 74"/>
                <a:gd name="T7" fmla="*/ 2147483647 h 42"/>
                <a:gd name="T8" fmla="*/ 2147483647 w 74"/>
                <a:gd name="T9" fmla="*/ 2147483647 h 42"/>
                <a:gd name="T10" fmla="*/ 2147483647 w 74"/>
                <a:gd name="T11" fmla="*/ 2147483647 h 42"/>
                <a:gd name="T12" fmla="*/ 2147483647 w 74"/>
                <a:gd name="T13" fmla="*/ 2147483647 h 42"/>
                <a:gd name="T14" fmla="*/ 2147483647 w 74"/>
                <a:gd name="T15" fmla="*/ 2147483647 h 42"/>
                <a:gd name="T16" fmla="*/ 2147483647 w 74"/>
                <a:gd name="T17" fmla="*/ 2147483647 h 42"/>
                <a:gd name="T18" fmla="*/ 2147483647 w 74"/>
                <a:gd name="T19" fmla="*/ 2147483647 h 42"/>
                <a:gd name="T20" fmla="*/ 2147483647 w 74"/>
                <a:gd name="T21" fmla="*/ 2147483647 h 42"/>
                <a:gd name="T22" fmla="*/ 2147483647 w 74"/>
                <a:gd name="T23" fmla="*/ 2147483647 h 42"/>
                <a:gd name="T24" fmla="*/ 2147483647 w 74"/>
                <a:gd name="T25" fmla="*/ 2147483647 h 42"/>
                <a:gd name="T26" fmla="*/ 2147483647 w 74"/>
                <a:gd name="T27" fmla="*/ 2147483647 h 42"/>
                <a:gd name="T28" fmla="*/ 2147483647 w 74"/>
                <a:gd name="T29" fmla="*/ 2147483647 h 42"/>
                <a:gd name="T30" fmla="*/ 2147483647 w 74"/>
                <a:gd name="T31" fmla="*/ 2147483647 h 42"/>
                <a:gd name="T32" fmla="*/ 2147483647 w 74"/>
                <a:gd name="T33" fmla="*/ 2147483647 h 42"/>
                <a:gd name="T34" fmla="*/ 2147483647 w 74"/>
                <a:gd name="T35" fmla="*/ 2147483647 h 42"/>
                <a:gd name="T36" fmla="*/ 2147483647 w 74"/>
                <a:gd name="T37" fmla="*/ 2147483647 h 42"/>
                <a:gd name="T38" fmla="*/ 0 w 74"/>
                <a:gd name="T39" fmla="*/ 2147483647 h 42"/>
                <a:gd name="T40" fmla="*/ 2147483647 w 74"/>
                <a:gd name="T41" fmla="*/ 2147483647 h 42"/>
                <a:gd name="T42" fmla="*/ 2147483647 w 74"/>
                <a:gd name="T43" fmla="*/ 2147483647 h 42"/>
                <a:gd name="T44" fmla="*/ 2147483647 w 74"/>
                <a:gd name="T45" fmla="*/ 2147483647 h 42"/>
                <a:gd name="T46" fmla="*/ 2147483647 w 74"/>
                <a:gd name="T47" fmla="*/ 2147483647 h 42"/>
                <a:gd name="T48" fmla="*/ 2147483647 w 74"/>
                <a:gd name="T49" fmla="*/ 2147483647 h 42"/>
                <a:gd name="T50" fmla="*/ 2147483647 w 74"/>
                <a:gd name="T51" fmla="*/ 2147483647 h 42"/>
                <a:gd name="T52" fmla="*/ 2147483647 w 74"/>
                <a:gd name="T53" fmla="*/ 2147483647 h 42"/>
                <a:gd name="T54" fmla="*/ 2147483647 w 74"/>
                <a:gd name="T55" fmla="*/ 2147483647 h 42"/>
                <a:gd name="T56" fmla="*/ 2147483647 w 74"/>
                <a:gd name="T57" fmla="*/ 2147483647 h 42"/>
                <a:gd name="T58" fmla="*/ 2147483647 w 74"/>
                <a:gd name="T59" fmla="*/ 2147483647 h 42"/>
                <a:gd name="T60" fmla="*/ 2147483647 w 74"/>
                <a:gd name="T61" fmla="*/ 2147483647 h 42"/>
                <a:gd name="T62" fmla="*/ 2147483647 w 74"/>
                <a:gd name="T63" fmla="*/ 2147483647 h 42"/>
                <a:gd name="T64" fmla="*/ 2147483647 w 74"/>
                <a:gd name="T65" fmla="*/ 2147483647 h 42"/>
                <a:gd name="T66" fmla="*/ 2147483647 w 74"/>
                <a:gd name="T67" fmla="*/ 0 h 42"/>
                <a:gd name="T68" fmla="*/ 2147483647 w 74"/>
                <a:gd name="T69" fmla="*/ 2147483647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4"/>
                <a:gd name="T106" fmla="*/ 0 h 42"/>
                <a:gd name="T107" fmla="*/ 74 w 74"/>
                <a:gd name="T108" fmla="*/ 42 h 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4" h="42">
                  <a:moveTo>
                    <a:pt x="74" y="4"/>
                  </a:moveTo>
                  <a:lnTo>
                    <a:pt x="70" y="6"/>
                  </a:lnTo>
                  <a:lnTo>
                    <a:pt x="66" y="8"/>
                  </a:lnTo>
                  <a:lnTo>
                    <a:pt x="58" y="14"/>
                  </a:lnTo>
                  <a:lnTo>
                    <a:pt x="66" y="22"/>
                  </a:lnTo>
                  <a:lnTo>
                    <a:pt x="56" y="28"/>
                  </a:lnTo>
                  <a:lnTo>
                    <a:pt x="52" y="30"/>
                  </a:lnTo>
                  <a:lnTo>
                    <a:pt x="48" y="28"/>
                  </a:lnTo>
                  <a:lnTo>
                    <a:pt x="48" y="32"/>
                  </a:lnTo>
                  <a:lnTo>
                    <a:pt x="44" y="34"/>
                  </a:lnTo>
                  <a:lnTo>
                    <a:pt x="38" y="36"/>
                  </a:lnTo>
                  <a:lnTo>
                    <a:pt x="32" y="38"/>
                  </a:lnTo>
                  <a:lnTo>
                    <a:pt x="26" y="42"/>
                  </a:lnTo>
                  <a:lnTo>
                    <a:pt x="18" y="42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8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50" y="4"/>
                  </a:lnTo>
                  <a:lnTo>
                    <a:pt x="74" y="0"/>
                  </a:lnTo>
                  <a:lnTo>
                    <a:pt x="7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49"/>
            <p:cNvSpPr>
              <a:spLocks/>
            </p:cNvSpPr>
            <p:nvPr/>
          </p:nvSpPr>
          <p:spPr bwMode="auto">
            <a:xfrm>
              <a:off x="2950823" y="2593733"/>
              <a:ext cx="56503" cy="34513"/>
            </a:xfrm>
            <a:custGeom>
              <a:avLst/>
              <a:gdLst>
                <a:gd name="T0" fmla="*/ 2147483647 w 40"/>
                <a:gd name="T1" fmla="*/ 2147483647 h 22"/>
                <a:gd name="T2" fmla="*/ 2147483647 w 40"/>
                <a:gd name="T3" fmla="*/ 2147483647 h 22"/>
                <a:gd name="T4" fmla="*/ 2147483647 w 40"/>
                <a:gd name="T5" fmla="*/ 2147483647 h 22"/>
                <a:gd name="T6" fmla="*/ 0 w 40"/>
                <a:gd name="T7" fmla="*/ 2147483647 h 22"/>
                <a:gd name="T8" fmla="*/ 2147483647 w 40"/>
                <a:gd name="T9" fmla="*/ 2147483647 h 22"/>
                <a:gd name="T10" fmla="*/ 2147483647 w 40"/>
                <a:gd name="T11" fmla="*/ 2147483647 h 22"/>
                <a:gd name="T12" fmla="*/ 2147483647 w 40"/>
                <a:gd name="T13" fmla="*/ 0 h 22"/>
                <a:gd name="T14" fmla="*/ 2147483647 w 40"/>
                <a:gd name="T15" fmla="*/ 2147483647 h 22"/>
                <a:gd name="T16" fmla="*/ 2147483647 w 40"/>
                <a:gd name="T17" fmla="*/ 2147483647 h 22"/>
                <a:gd name="T18" fmla="*/ 2147483647 w 40"/>
                <a:gd name="T19" fmla="*/ 2147483647 h 22"/>
                <a:gd name="T20" fmla="*/ 2147483647 w 40"/>
                <a:gd name="T21" fmla="*/ 2147483647 h 22"/>
                <a:gd name="T22" fmla="*/ 2147483647 w 40"/>
                <a:gd name="T23" fmla="*/ 2147483647 h 22"/>
                <a:gd name="T24" fmla="*/ 2147483647 w 40"/>
                <a:gd name="T25" fmla="*/ 2147483647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2" y="22"/>
                  </a:moveTo>
                  <a:lnTo>
                    <a:pt x="16" y="22"/>
                  </a:lnTo>
                  <a:lnTo>
                    <a:pt x="8" y="20"/>
                  </a:lnTo>
                  <a:lnTo>
                    <a:pt x="0" y="14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30" y="0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40" y="6"/>
                  </a:lnTo>
                  <a:lnTo>
                    <a:pt x="40" y="18"/>
                  </a:lnTo>
                  <a:lnTo>
                    <a:pt x="32" y="22"/>
                  </a:lnTo>
                  <a:lnTo>
                    <a:pt x="2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50"/>
            <p:cNvSpPr>
              <a:spLocks/>
            </p:cNvSpPr>
            <p:nvPr/>
          </p:nvSpPr>
          <p:spPr bwMode="auto">
            <a:xfrm>
              <a:off x="3073053" y="2697274"/>
              <a:ext cx="117617" cy="66372"/>
            </a:xfrm>
            <a:custGeom>
              <a:avLst/>
              <a:gdLst>
                <a:gd name="T0" fmla="*/ 2147483647 w 80"/>
                <a:gd name="T1" fmla="*/ 2147483647 h 42"/>
                <a:gd name="T2" fmla="*/ 2147483647 w 80"/>
                <a:gd name="T3" fmla="*/ 2147483647 h 42"/>
                <a:gd name="T4" fmla="*/ 2147483647 w 80"/>
                <a:gd name="T5" fmla="*/ 2147483647 h 42"/>
                <a:gd name="T6" fmla="*/ 2147483647 w 80"/>
                <a:gd name="T7" fmla="*/ 2147483647 h 42"/>
                <a:gd name="T8" fmla="*/ 2147483647 w 80"/>
                <a:gd name="T9" fmla="*/ 2147483647 h 42"/>
                <a:gd name="T10" fmla="*/ 2147483647 w 80"/>
                <a:gd name="T11" fmla="*/ 2147483647 h 42"/>
                <a:gd name="T12" fmla="*/ 2147483647 w 80"/>
                <a:gd name="T13" fmla="*/ 2147483647 h 42"/>
                <a:gd name="T14" fmla="*/ 2147483647 w 80"/>
                <a:gd name="T15" fmla="*/ 2147483647 h 42"/>
                <a:gd name="T16" fmla="*/ 2147483647 w 80"/>
                <a:gd name="T17" fmla="*/ 2147483647 h 42"/>
                <a:gd name="T18" fmla="*/ 2147483647 w 80"/>
                <a:gd name="T19" fmla="*/ 2147483647 h 42"/>
                <a:gd name="T20" fmla="*/ 2147483647 w 80"/>
                <a:gd name="T21" fmla="*/ 2147483647 h 42"/>
                <a:gd name="T22" fmla="*/ 2147483647 w 80"/>
                <a:gd name="T23" fmla="*/ 2147483647 h 42"/>
                <a:gd name="T24" fmla="*/ 2147483647 w 80"/>
                <a:gd name="T25" fmla="*/ 2147483647 h 42"/>
                <a:gd name="T26" fmla="*/ 2147483647 w 80"/>
                <a:gd name="T27" fmla="*/ 2147483647 h 42"/>
                <a:gd name="T28" fmla="*/ 0 w 80"/>
                <a:gd name="T29" fmla="*/ 2147483647 h 42"/>
                <a:gd name="T30" fmla="*/ 2147483647 w 80"/>
                <a:gd name="T31" fmla="*/ 2147483647 h 42"/>
                <a:gd name="T32" fmla="*/ 2147483647 w 80"/>
                <a:gd name="T33" fmla="*/ 2147483647 h 42"/>
                <a:gd name="T34" fmla="*/ 2147483647 w 80"/>
                <a:gd name="T35" fmla="*/ 0 h 42"/>
                <a:gd name="T36" fmla="*/ 2147483647 w 80"/>
                <a:gd name="T37" fmla="*/ 2147483647 h 42"/>
                <a:gd name="T38" fmla="*/ 2147483647 w 80"/>
                <a:gd name="T39" fmla="*/ 2147483647 h 42"/>
                <a:gd name="T40" fmla="*/ 2147483647 w 80"/>
                <a:gd name="T41" fmla="*/ 2147483647 h 42"/>
                <a:gd name="T42" fmla="*/ 2147483647 w 80"/>
                <a:gd name="T43" fmla="*/ 2147483647 h 42"/>
                <a:gd name="T44" fmla="*/ 2147483647 w 80"/>
                <a:gd name="T45" fmla="*/ 2147483647 h 42"/>
                <a:gd name="T46" fmla="*/ 2147483647 w 80"/>
                <a:gd name="T47" fmla="*/ 2147483647 h 42"/>
                <a:gd name="T48" fmla="*/ 2147483647 w 80"/>
                <a:gd name="T49" fmla="*/ 2147483647 h 42"/>
                <a:gd name="T50" fmla="*/ 2147483647 w 80"/>
                <a:gd name="T51" fmla="*/ 2147483647 h 42"/>
                <a:gd name="T52" fmla="*/ 2147483647 w 80"/>
                <a:gd name="T53" fmla="*/ 2147483647 h 42"/>
                <a:gd name="T54" fmla="*/ 2147483647 w 80"/>
                <a:gd name="T55" fmla="*/ 2147483647 h 42"/>
                <a:gd name="T56" fmla="*/ 2147483647 w 80"/>
                <a:gd name="T57" fmla="*/ 2147483647 h 42"/>
                <a:gd name="T58" fmla="*/ 2147483647 w 8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0"/>
                <a:gd name="T91" fmla="*/ 0 h 42"/>
                <a:gd name="T92" fmla="*/ 80 w 8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0" h="42">
                  <a:moveTo>
                    <a:pt x="58" y="40"/>
                  </a:moveTo>
                  <a:lnTo>
                    <a:pt x="56" y="30"/>
                  </a:lnTo>
                  <a:lnTo>
                    <a:pt x="52" y="26"/>
                  </a:lnTo>
                  <a:lnTo>
                    <a:pt x="48" y="26"/>
                  </a:lnTo>
                  <a:lnTo>
                    <a:pt x="42" y="26"/>
                  </a:lnTo>
                  <a:lnTo>
                    <a:pt x="38" y="30"/>
                  </a:lnTo>
                  <a:lnTo>
                    <a:pt x="30" y="36"/>
                  </a:lnTo>
                  <a:lnTo>
                    <a:pt x="22" y="40"/>
                  </a:lnTo>
                  <a:lnTo>
                    <a:pt x="16" y="42"/>
                  </a:lnTo>
                  <a:lnTo>
                    <a:pt x="10" y="40"/>
                  </a:lnTo>
                  <a:lnTo>
                    <a:pt x="14" y="38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8" y="24"/>
                  </a:lnTo>
                  <a:lnTo>
                    <a:pt x="22" y="14"/>
                  </a:lnTo>
                  <a:lnTo>
                    <a:pt x="46" y="0"/>
                  </a:lnTo>
                  <a:lnTo>
                    <a:pt x="52" y="6"/>
                  </a:lnTo>
                  <a:lnTo>
                    <a:pt x="58" y="12"/>
                  </a:lnTo>
                  <a:lnTo>
                    <a:pt x="70" y="22"/>
                  </a:lnTo>
                  <a:lnTo>
                    <a:pt x="68" y="28"/>
                  </a:lnTo>
                  <a:lnTo>
                    <a:pt x="74" y="28"/>
                  </a:lnTo>
                  <a:lnTo>
                    <a:pt x="80" y="30"/>
                  </a:lnTo>
                  <a:lnTo>
                    <a:pt x="74" y="36"/>
                  </a:lnTo>
                  <a:lnTo>
                    <a:pt x="70" y="38"/>
                  </a:lnTo>
                  <a:lnTo>
                    <a:pt x="64" y="40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51"/>
            <p:cNvSpPr>
              <a:spLocks/>
            </p:cNvSpPr>
            <p:nvPr/>
          </p:nvSpPr>
          <p:spPr bwMode="auto">
            <a:xfrm>
              <a:off x="3028081" y="2435768"/>
              <a:ext cx="96861" cy="38495"/>
            </a:xfrm>
            <a:custGeom>
              <a:avLst/>
              <a:gdLst>
                <a:gd name="T0" fmla="*/ 2147483647 w 66"/>
                <a:gd name="T1" fmla="*/ 2147483647 h 24"/>
                <a:gd name="T2" fmla="*/ 2147483647 w 66"/>
                <a:gd name="T3" fmla="*/ 2147483647 h 24"/>
                <a:gd name="T4" fmla="*/ 2147483647 w 66"/>
                <a:gd name="T5" fmla="*/ 2147483647 h 24"/>
                <a:gd name="T6" fmla="*/ 2147483647 w 66"/>
                <a:gd name="T7" fmla="*/ 2147483647 h 24"/>
                <a:gd name="T8" fmla="*/ 2147483647 w 66"/>
                <a:gd name="T9" fmla="*/ 2147483647 h 24"/>
                <a:gd name="T10" fmla="*/ 2147483647 w 66"/>
                <a:gd name="T11" fmla="*/ 2147483647 h 24"/>
                <a:gd name="T12" fmla="*/ 2147483647 w 66"/>
                <a:gd name="T13" fmla="*/ 2147483647 h 24"/>
                <a:gd name="T14" fmla="*/ 2147483647 w 66"/>
                <a:gd name="T15" fmla="*/ 2147483647 h 24"/>
                <a:gd name="T16" fmla="*/ 2147483647 w 66"/>
                <a:gd name="T17" fmla="*/ 2147483647 h 24"/>
                <a:gd name="T18" fmla="*/ 2147483647 w 66"/>
                <a:gd name="T19" fmla="*/ 2147483647 h 24"/>
                <a:gd name="T20" fmla="*/ 2147483647 w 66"/>
                <a:gd name="T21" fmla="*/ 0 h 24"/>
                <a:gd name="T22" fmla="*/ 2147483647 w 66"/>
                <a:gd name="T23" fmla="*/ 0 h 24"/>
                <a:gd name="T24" fmla="*/ 2147483647 w 66"/>
                <a:gd name="T25" fmla="*/ 2147483647 h 24"/>
                <a:gd name="T26" fmla="*/ 2147483647 w 66"/>
                <a:gd name="T27" fmla="*/ 2147483647 h 24"/>
                <a:gd name="T28" fmla="*/ 2147483647 w 66"/>
                <a:gd name="T29" fmla="*/ 0 h 24"/>
                <a:gd name="T30" fmla="*/ 2147483647 w 66"/>
                <a:gd name="T31" fmla="*/ 2147483647 h 24"/>
                <a:gd name="T32" fmla="*/ 2147483647 w 66"/>
                <a:gd name="T33" fmla="*/ 2147483647 h 24"/>
                <a:gd name="T34" fmla="*/ 2147483647 w 66"/>
                <a:gd name="T35" fmla="*/ 2147483647 h 24"/>
                <a:gd name="T36" fmla="*/ 2147483647 w 66"/>
                <a:gd name="T37" fmla="*/ 2147483647 h 24"/>
                <a:gd name="T38" fmla="*/ 2147483647 w 66"/>
                <a:gd name="T39" fmla="*/ 2147483647 h 24"/>
                <a:gd name="T40" fmla="*/ 2147483647 w 66"/>
                <a:gd name="T41" fmla="*/ 2147483647 h 24"/>
                <a:gd name="T42" fmla="*/ 2147483647 w 66"/>
                <a:gd name="T43" fmla="*/ 2147483647 h 24"/>
                <a:gd name="T44" fmla="*/ 2147483647 w 66"/>
                <a:gd name="T45" fmla="*/ 2147483647 h 24"/>
                <a:gd name="T46" fmla="*/ 2147483647 w 66"/>
                <a:gd name="T47" fmla="*/ 2147483647 h 24"/>
                <a:gd name="T48" fmla="*/ 2147483647 w 66"/>
                <a:gd name="T49" fmla="*/ 2147483647 h 24"/>
                <a:gd name="T50" fmla="*/ 2147483647 w 66"/>
                <a:gd name="T51" fmla="*/ 2147483647 h 24"/>
                <a:gd name="T52" fmla="*/ 2147483647 w 66"/>
                <a:gd name="T53" fmla="*/ 2147483647 h 24"/>
                <a:gd name="T54" fmla="*/ 2147483647 w 66"/>
                <a:gd name="T55" fmla="*/ 2147483647 h 24"/>
                <a:gd name="T56" fmla="*/ 2147483647 w 66"/>
                <a:gd name="T57" fmla="*/ 2147483647 h 24"/>
                <a:gd name="T58" fmla="*/ 0 w 66"/>
                <a:gd name="T59" fmla="*/ 2147483647 h 24"/>
                <a:gd name="T60" fmla="*/ 0 w 66"/>
                <a:gd name="T61" fmla="*/ 2147483647 h 24"/>
                <a:gd name="T62" fmla="*/ 0 w 66"/>
                <a:gd name="T63" fmla="*/ 2147483647 h 24"/>
                <a:gd name="T64" fmla="*/ 2147483647 w 66"/>
                <a:gd name="T65" fmla="*/ 2147483647 h 24"/>
                <a:gd name="T66" fmla="*/ 2147483647 w 66"/>
                <a:gd name="T67" fmla="*/ 0 h 24"/>
                <a:gd name="T68" fmla="*/ 2147483647 w 66"/>
                <a:gd name="T69" fmla="*/ 2147483647 h 24"/>
                <a:gd name="T70" fmla="*/ 2147483647 w 66"/>
                <a:gd name="T71" fmla="*/ 2147483647 h 24"/>
                <a:gd name="T72" fmla="*/ 2147483647 w 66"/>
                <a:gd name="T73" fmla="*/ 2147483647 h 24"/>
                <a:gd name="T74" fmla="*/ 2147483647 w 66"/>
                <a:gd name="T75" fmla="*/ 2147483647 h 24"/>
                <a:gd name="T76" fmla="*/ 2147483647 w 66"/>
                <a:gd name="T77" fmla="*/ 2147483647 h 2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24"/>
                <a:gd name="T119" fmla="*/ 66 w 66"/>
                <a:gd name="T120" fmla="*/ 24 h 2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24">
                  <a:moveTo>
                    <a:pt x="10" y="6"/>
                  </a:moveTo>
                  <a:lnTo>
                    <a:pt x="16" y="10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2"/>
                  </a:lnTo>
                  <a:lnTo>
                    <a:pt x="40" y="4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6" y="6"/>
                  </a:lnTo>
                  <a:lnTo>
                    <a:pt x="62" y="12"/>
                  </a:lnTo>
                  <a:lnTo>
                    <a:pt x="56" y="16"/>
                  </a:lnTo>
                  <a:lnTo>
                    <a:pt x="46" y="20"/>
                  </a:lnTo>
                  <a:lnTo>
                    <a:pt x="42" y="20"/>
                  </a:lnTo>
                  <a:lnTo>
                    <a:pt x="36" y="20"/>
                  </a:lnTo>
                  <a:lnTo>
                    <a:pt x="34" y="24"/>
                  </a:lnTo>
                  <a:lnTo>
                    <a:pt x="28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52"/>
            <p:cNvSpPr>
              <a:spLocks/>
            </p:cNvSpPr>
            <p:nvPr/>
          </p:nvSpPr>
          <p:spPr bwMode="auto">
            <a:xfrm>
              <a:off x="3156077" y="2426475"/>
              <a:ext cx="237541" cy="59734"/>
            </a:xfrm>
            <a:custGeom>
              <a:avLst/>
              <a:gdLst>
                <a:gd name="T0" fmla="*/ 2147483647 w 164"/>
                <a:gd name="T1" fmla="*/ 2147483647 h 38"/>
                <a:gd name="T2" fmla="*/ 2147483647 w 164"/>
                <a:gd name="T3" fmla="*/ 2147483647 h 38"/>
                <a:gd name="T4" fmla="*/ 2147483647 w 164"/>
                <a:gd name="T5" fmla="*/ 2147483647 h 38"/>
                <a:gd name="T6" fmla="*/ 2147483647 w 164"/>
                <a:gd name="T7" fmla="*/ 2147483647 h 38"/>
                <a:gd name="T8" fmla="*/ 2147483647 w 164"/>
                <a:gd name="T9" fmla="*/ 2147483647 h 38"/>
                <a:gd name="T10" fmla="*/ 2147483647 w 164"/>
                <a:gd name="T11" fmla="*/ 2147483647 h 38"/>
                <a:gd name="T12" fmla="*/ 2147483647 w 164"/>
                <a:gd name="T13" fmla="*/ 2147483647 h 38"/>
                <a:gd name="T14" fmla="*/ 2147483647 w 164"/>
                <a:gd name="T15" fmla="*/ 2147483647 h 38"/>
                <a:gd name="T16" fmla="*/ 0 w 164"/>
                <a:gd name="T17" fmla="*/ 2147483647 h 38"/>
                <a:gd name="T18" fmla="*/ 2147483647 w 164"/>
                <a:gd name="T19" fmla="*/ 2147483647 h 38"/>
                <a:gd name="T20" fmla="*/ 2147483647 w 164"/>
                <a:gd name="T21" fmla="*/ 0 h 38"/>
                <a:gd name="T22" fmla="*/ 2147483647 w 164"/>
                <a:gd name="T23" fmla="*/ 2147483647 h 38"/>
                <a:gd name="T24" fmla="*/ 2147483647 w 164"/>
                <a:gd name="T25" fmla="*/ 2147483647 h 38"/>
                <a:gd name="T26" fmla="*/ 2147483647 w 164"/>
                <a:gd name="T27" fmla="*/ 2147483647 h 38"/>
                <a:gd name="T28" fmla="*/ 2147483647 w 164"/>
                <a:gd name="T29" fmla="*/ 2147483647 h 38"/>
                <a:gd name="T30" fmla="*/ 2147483647 w 164"/>
                <a:gd name="T31" fmla="*/ 2147483647 h 38"/>
                <a:gd name="T32" fmla="*/ 2147483647 w 164"/>
                <a:gd name="T33" fmla="*/ 2147483647 h 38"/>
                <a:gd name="T34" fmla="*/ 2147483647 w 164"/>
                <a:gd name="T35" fmla="*/ 2147483647 h 38"/>
                <a:gd name="T36" fmla="*/ 2147483647 w 164"/>
                <a:gd name="T37" fmla="*/ 2147483647 h 38"/>
                <a:gd name="T38" fmla="*/ 2147483647 w 164"/>
                <a:gd name="T39" fmla="*/ 2147483647 h 38"/>
                <a:gd name="T40" fmla="*/ 2147483647 w 164"/>
                <a:gd name="T41" fmla="*/ 2147483647 h 38"/>
                <a:gd name="T42" fmla="*/ 2147483647 w 164"/>
                <a:gd name="T43" fmla="*/ 2147483647 h 38"/>
                <a:gd name="T44" fmla="*/ 2147483647 w 164"/>
                <a:gd name="T45" fmla="*/ 2147483647 h 38"/>
                <a:gd name="T46" fmla="*/ 2147483647 w 164"/>
                <a:gd name="T47" fmla="*/ 2147483647 h 38"/>
                <a:gd name="T48" fmla="*/ 2147483647 w 164"/>
                <a:gd name="T49" fmla="*/ 2147483647 h 38"/>
                <a:gd name="T50" fmla="*/ 2147483647 w 164"/>
                <a:gd name="T51" fmla="*/ 2147483647 h 38"/>
                <a:gd name="T52" fmla="*/ 2147483647 w 164"/>
                <a:gd name="T53" fmla="*/ 2147483647 h 38"/>
                <a:gd name="T54" fmla="*/ 2147483647 w 164"/>
                <a:gd name="T55" fmla="*/ 2147483647 h 38"/>
                <a:gd name="T56" fmla="*/ 2147483647 w 164"/>
                <a:gd name="T57" fmla="*/ 2147483647 h 38"/>
                <a:gd name="T58" fmla="*/ 2147483647 w 164"/>
                <a:gd name="T59" fmla="*/ 2147483647 h 38"/>
                <a:gd name="T60" fmla="*/ 2147483647 w 164"/>
                <a:gd name="T61" fmla="*/ 2147483647 h 38"/>
                <a:gd name="T62" fmla="*/ 2147483647 w 164"/>
                <a:gd name="T63" fmla="*/ 2147483647 h 38"/>
                <a:gd name="T64" fmla="*/ 2147483647 w 164"/>
                <a:gd name="T65" fmla="*/ 2147483647 h 38"/>
                <a:gd name="T66" fmla="*/ 2147483647 w 164"/>
                <a:gd name="T67" fmla="*/ 2147483647 h 38"/>
                <a:gd name="T68" fmla="*/ 2147483647 w 164"/>
                <a:gd name="T69" fmla="*/ 2147483647 h 38"/>
                <a:gd name="T70" fmla="*/ 2147483647 w 164"/>
                <a:gd name="T71" fmla="*/ 2147483647 h 38"/>
                <a:gd name="T72" fmla="*/ 2147483647 w 164"/>
                <a:gd name="T73" fmla="*/ 2147483647 h 38"/>
                <a:gd name="T74" fmla="*/ 2147483647 w 164"/>
                <a:gd name="T75" fmla="*/ 2147483647 h 38"/>
                <a:gd name="T76" fmla="*/ 2147483647 w 164"/>
                <a:gd name="T77" fmla="*/ 2147483647 h 38"/>
                <a:gd name="T78" fmla="*/ 2147483647 w 164"/>
                <a:gd name="T79" fmla="*/ 2147483647 h 38"/>
                <a:gd name="T80" fmla="*/ 2147483647 w 164"/>
                <a:gd name="T81" fmla="*/ 2147483647 h 38"/>
                <a:gd name="T82" fmla="*/ 2147483647 w 164"/>
                <a:gd name="T83" fmla="*/ 2147483647 h 38"/>
                <a:gd name="T84" fmla="*/ 2147483647 w 164"/>
                <a:gd name="T85" fmla="*/ 2147483647 h 38"/>
                <a:gd name="T86" fmla="*/ 2147483647 w 164"/>
                <a:gd name="T87" fmla="*/ 2147483647 h 38"/>
                <a:gd name="T88" fmla="*/ 2147483647 w 164"/>
                <a:gd name="T89" fmla="*/ 2147483647 h 38"/>
                <a:gd name="T90" fmla="*/ 2147483647 w 164"/>
                <a:gd name="T91" fmla="*/ 2147483647 h 38"/>
                <a:gd name="T92" fmla="*/ 2147483647 w 164"/>
                <a:gd name="T93" fmla="*/ 2147483647 h 38"/>
                <a:gd name="T94" fmla="*/ 2147483647 w 164"/>
                <a:gd name="T95" fmla="*/ 2147483647 h 38"/>
                <a:gd name="T96" fmla="*/ 2147483647 w 164"/>
                <a:gd name="T97" fmla="*/ 2147483647 h 38"/>
                <a:gd name="T98" fmla="*/ 2147483647 w 164"/>
                <a:gd name="T99" fmla="*/ 2147483647 h 38"/>
                <a:gd name="T100" fmla="*/ 2147483647 w 164"/>
                <a:gd name="T101" fmla="*/ 2147483647 h 38"/>
                <a:gd name="T102" fmla="*/ 2147483647 w 164"/>
                <a:gd name="T103" fmla="*/ 2147483647 h 38"/>
                <a:gd name="T104" fmla="*/ 2147483647 w 164"/>
                <a:gd name="T105" fmla="*/ 2147483647 h 38"/>
                <a:gd name="T106" fmla="*/ 2147483647 w 164"/>
                <a:gd name="T107" fmla="*/ 2147483647 h 38"/>
                <a:gd name="T108" fmla="*/ 2147483647 w 164"/>
                <a:gd name="T109" fmla="*/ 2147483647 h 38"/>
                <a:gd name="T110" fmla="*/ 2147483647 w 164"/>
                <a:gd name="T111" fmla="*/ 2147483647 h 38"/>
                <a:gd name="T112" fmla="*/ 2147483647 w 164"/>
                <a:gd name="T113" fmla="*/ 2147483647 h 38"/>
                <a:gd name="T114" fmla="*/ 2147483647 w 164"/>
                <a:gd name="T115" fmla="*/ 2147483647 h 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4"/>
                <a:gd name="T175" fmla="*/ 0 h 38"/>
                <a:gd name="T176" fmla="*/ 164 w 164"/>
                <a:gd name="T177" fmla="*/ 38 h 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4" h="38">
                  <a:moveTo>
                    <a:pt x="30" y="22"/>
                  </a:moveTo>
                  <a:lnTo>
                    <a:pt x="36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2" y="16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0" y="6"/>
                  </a:lnTo>
                  <a:lnTo>
                    <a:pt x="8" y="2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4" y="6"/>
                  </a:lnTo>
                  <a:lnTo>
                    <a:pt x="68" y="6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16"/>
                  </a:lnTo>
                  <a:lnTo>
                    <a:pt x="60" y="18"/>
                  </a:lnTo>
                  <a:lnTo>
                    <a:pt x="60" y="20"/>
                  </a:lnTo>
                  <a:lnTo>
                    <a:pt x="66" y="20"/>
                  </a:lnTo>
                  <a:lnTo>
                    <a:pt x="80" y="20"/>
                  </a:lnTo>
                  <a:lnTo>
                    <a:pt x="94" y="20"/>
                  </a:lnTo>
                  <a:lnTo>
                    <a:pt x="108" y="20"/>
                  </a:lnTo>
                  <a:lnTo>
                    <a:pt x="120" y="18"/>
                  </a:lnTo>
                  <a:lnTo>
                    <a:pt x="136" y="18"/>
                  </a:lnTo>
                  <a:lnTo>
                    <a:pt x="144" y="18"/>
                  </a:lnTo>
                  <a:lnTo>
                    <a:pt x="152" y="20"/>
                  </a:lnTo>
                  <a:lnTo>
                    <a:pt x="164" y="22"/>
                  </a:lnTo>
                  <a:lnTo>
                    <a:pt x="160" y="30"/>
                  </a:lnTo>
                  <a:lnTo>
                    <a:pt x="156" y="36"/>
                  </a:lnTo>
                  <a:lnTo>
                    <a:pt x="148" y="38"/>
                  </a:lnTo>
                  <a:lnTo>
                    <a:pt x="140" y="38"/>
                  </a:lnTo>
                  <a:lnTo>
                    <a:pt x="132" y="38"/>
                  </a:lnTo>
                  <a:lnTo>
                    <a:pt x="124" y="36"/>
                  </a:lnTo>
                  <a:lnTo>
                    <a:pt x="118" y="36"/>
                  </a:lnTo>
                  <a:lnTo>
                    <a:pt x="110" y="34"/>
                  </a:lnTo>
                  <a:lnTo>
                    <a:pt x="104" y="34"/>
                  </a:lnTo>
                  <a:lnTo>
                    <a:pt x="96" y="32"/>
                  </a:lnTo>
                  <a:lnTo>
                    <a:pt x="90" y="30"/>
                  </a:lnTo>
                  <a:lnTo>
                    <a:pt x="86" y="30"/>
                  </a:lnTo>
                  <a:lnTo>
                    <a:pt x="78" y="32"/>
                  </a:lnTo>
                  <a:lnTo>
                    <a:pt x="72" y="34"/>
                  </a:lnTo>
                  <a:lnTo>
                    <a:pt x="68" y="38"/>
                  </a:lnTo>
                  <a:lnTo>
                    <a:pt x="62" y="38"/>
                  </a:lnTo>
                  <a:lnTo>
                    <a:pt x="42" y="36"/>
                  </a:lnTo>
                  <a:lnTo>
                    <a:pt x="32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4" y="30"/>
                  </a:lnTo>
                  <a:lnTo>
                    <a:pt x="28" y="24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3118024" y="2460990"/>
              <a:ext cx="46124" cy="22567"/>
            </a:xfrm>
            <a:custGeom>
              <a:avLst/>
              <a:gdLst>
                <a:gd name="T0" fmla="*/ 2147483647 w 30"/>
                <a:gd name="T1" fmla="*/ 2147483647 h 14"/>
                <a:gd name="T2" fmla="*/ 2147483647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2147483647 h 14"/>
                <a:gd name="T8" fmla="*/ 2147483647 w 30"/>
                <a:gd name="T9" fmla="*/ 2147483647 h 14"/>
                <a:gd name="T10" fmla="*/ 0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0 h 14"/>
                <a:gd name="T16" fmla="*/ 2147483647 w 30"/>
                <a:gd name="T17" fmla="*/ 0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2147483647 w 30"/>
                <a:gd name="T23" fmla="*/ 2147483647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14"/>
                <a:gd name="T38" fmla="*/ 30 w 30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14">
                  <a:moveTo>
                    <a:pt x="30" y="8"/>
                  </a:moveTo>
                  <a:lnTo>
                    <a:pt x="28" y="12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0" y="12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54"/>
            <p:cNvSpPr>
              <a:spLocks/>
            </p:cNvSpPr>
            <p:nvPr/>
          </p:nvSpPr>
          <p:spPr bwMode="auto">
            <a:xfrm>
              <a:off x="3166455" y="2390634"/>
              <a:ext cx="51890" cy="29203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2147483647 h 18"/>
                <a:gd name="T8" fmla="*/ 2147483647 w 36"/>
                <a:gd name="T9" fmla="*/ 2147483647 h 18"/>
                <a:gd name="T10" fmla="*/ 2147483647 w 36"/>
                <a:gd name="T11" fmla="*/ 2147483647 h 18"/>
                <a:gd name="T12" fmla="*/ 2147483647 w 36"/>
                <a:gd name="T13" fmla="*/ 2147483647 h 18"/>
                <a:gd name="T14" fmla="*/ 2147483647 w 36"/>
                <a:gd name="T15" fmla="*/ 2147483647 h 18"/>
                <a:gd name="T16" fmla="*/ 2147483647 w 36"/>
                <a:gd name="T17" fmla="*/ 2147483647 h 18"/>
                <a:gd name="T18" fmla="*/ 0 w 36"/>
                <a:gd name="T19" fmla="*/ 2147483647 h 18"/>
                <a:gd name="T20" fmla="*/ 2147483647 w 36"/>
                <a:gd name="T21" fmla="*/ 2147483647 h 18"/>
                <a:gd name="T22" fmla="*/ 2147483647 w 36"/>
                <a:gd name="T23" fmla="*/ 0 h 18"/>
                <a:gd name="T24" fmla="*/ 2147483647 w 36"/>
                <a:gd name="T25" fmla="*/ 0 h 18"/>
                <a:gd name="T26" fmla="*/ 2147483647 w 36"/>
                <a:gd name="T27" fmla="*/ 0 h 18"/>
                <a:gd name="T28" fmla="*/ 2147483647 w 36"/>
                <a:gd name="T29" fmla="*/ 2147483647 h 18"/>
                <a:gd name="T30" fmla="*/ 2147483647 w 36"/>
                <a:gd name="T31" fmla="*/ 2147483647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"/>
                <a:gd name="T49" fmla="*/ 0 h 18"/>
                <a:gd name="T50" fmla="*/ 36 w 3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" h="18">
                  <a:moveTo>
                    <a:pt x="32" y="6"/>
                  </a:moveTo>
                  <a:lnTo>
                    <a:pt x="26" y="10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34" y="16"/>
                  </a:lnTo>
                  <a:lnTo>
                    <a:pt x="36" y="18"/>
                  </a:lnTo>
                  <a:lnTo>
                    <a:pt x="16" y="18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4" y="4"/>
                  </a:lnTo>
                  <a:lnTo>
                    <a:pt x="3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3234488" y="2314970"/>
              <a:ext cx="556952" cy="136727"/>
            </a:xfrm>
            <a:custGeom>
              <a:avLst/>
              <a:gdLst>
                <a:gd name="T0" fmla="*/ 2147483647 w 382"/>
                <a:gd name="T1" fmla="*/ 2147483647 h 86"/>
                <a:gd name="T2" fmla="*/ 2147483647 w 382"/>
                <a:gd name="T3" fmla="*/ 2147483647 h 86"/>
                <a:gd name="T4" fmla="*/ 2147483647 w 382"/>
                <a:gd name="T5" fmla="*/ 2147483647 h 86"/>
                <a:gd name="T6" fmla="*/ 2147483647 w 382"/>
                <a:gd name="T7" fmla="*/ 2147483647 h 86"/>
                <a:gd name="T8" fmla="*/ 2147483647 w 382"/>
                <a:gd name="T9" fmla="*/ 2147483647 h 86"/>
                <a:gd name="T10" fmla="*/ 2147483647 w 382"/>
                <a:gd name="T11" fmla="*/ 2147483647 h 86"/>
                <a:gd name="T12" fmla="*/ 2147483647 w 382"/>
                <a:gd name="T13" fmla="*/ 2147483647 h 86"/>
                <a:gd name="T14" fmla="*/ 2147483647 w 382"/>
                <a:gd name="T15" fmla="*/ 2147483647 h 86"/>
                <a:gd name="T16" fmla="*/ 2147483647 w 382"/>
                <a:gd name="T17" fmla="*/ 2147483647 h 86"/>
                <a:gd name="T18" fmla="*/ 2147483647 w 382"/>
                <a:gd name="T19" fmla="*/ 2147483647 h 86"/>
                <a:gd name="T20" fmla="*/ 2147483647 w 382"/>
                <a:gd name="T21" fmla="*/ 2147483647 h 86"/>
                <a:gd name="T22" fmla="*/ 2147483647 w 382"/>
                <a:gd name="T23" fmla="*/ 2147483647 h 86"/>
                <a:gd name="T24" fmla="*/ 2147483647 w 382"/>
                <a:gd name="T25" fmla="*/ 2147483647 h 86"/>
                <a:gd name="T26" fmla="*/ 2147483647 w 382"/>
                <a:gd name="T27" fmla="*/ 2147483647 h 86"/>
                <a:gd name="T28" fmla="*/ 2147483647 w 382"/>
                <a:gd name="T29" fmla="*/ 2147483647 h 86"/>
                <a:gd name="T30" fmla="*/ 2147483647 w 382"/>
                <a:gd name="T31" fmla="*/ 2147483647 h 86"/>
                <a:gd name="T32" fmla="*/ 2147483647 w 382"/>
                <a:gd name="T33" fmla="*/ 2147483647 h 86"/>
                <a:gd name="T34" fmla="*/ 2147483647 w 382"/>
                <a:gd name="T35" fmla="*/ 2147483647 h 86"/>
                <a:gd name="T36" fmla="*/ 2147483647 w 382"/>
                <a:gd name="T37" fmla="*/ 2147483647 h 86"/>
                <a:gd name="T38" fmla="*/ 2147483647 w 382"/>
                <a:gd name="T39" fmla="*/ 2147483647 h 86"/>
                <a:gd name="T40" fmla="*/ 2147483647 w 382"/>
                <a:gd name="T41" fmla="*/ 2147483647 h 86"/>
                <a:gd name="T42" fmla="*/ 2147483647 w 382"/>
                <a:gd name="T43" fmla="*/ 2147483647 h 86"/>
                <a:gd name="T44" fmla="*/ 2147483647 w 382"/>
                <a:gd name="T45" fmla="*/ 2147483647 h 86"/>
                <a:gd name="T46" fmla="*/ 2147483647 w 382"/>
                <a:gd name="T47" fmla="*/ 2147483647 h 86"/>
                <a:gd name="T48" fmla="*/ 2147483647 w 382"/>
                <a:gd name="T49" fmla="*/ 2147483647 h 86"/>
                <a:gd name="T50" fmla="*/ 2147483647 w 382"/>
                <a:gd name="T51" fmla="*/ 2147483647 h 86"/>
                <a:gd name="T52" fmla="*/ 0 w 382"/>
                <a:gd name="T53" fmla="*/ 2147483647 h 86"/>
                <a:gd name="T54" fmla="*/ 2147483647 w 382"/>
                <a:gd name="T55" fmla="*/ 2147483647 h 86"/>
                <a:gd name="T56" fmla="*/ 2147483647 w 382"/>
                <a:gd name="T57" fmla="*/ 2147483647 h 86"/>
                <a:gd name="T58" fmla="*/ 2147483647 w 382"/>
                <a:gd name="T59" fmla="*/ 2147483647 h 86"/>
                <a:gd name="T60" fmla="*/ 2147483647 w 382"/>
                <a:gd name="T61" fmla="*/ 2147483647 h 86"/>
                <a:gd name="T62" fmla="*/ 2147483647 w 382"/>
                <a:gd name="T63" fmla="*/ 2147483647 h 86"/>
                <a:gd name="T64" fmla="*/ 2147483647 w 382"/>
                <a:gd name="T65" fmla="*/ 2147483647 h 86"/>
                <a:gd name="T66" fmla="*/ 2147483647 w 382"/>
                <a:gd name="T67" fmla="*/ 2147483647 h 86"/>
                <a:gd name="T68" fmla="*/ 2147483647 w 382"/>
                <a:gd name="T69" fmla="*/ 2147483647 h 86"/>
                <a:gd name="T70" fmla="*/ 2147483647 w 382"/>
                <a:gd name="T71" fmla="*/ 2147483647 h 86"/>
                <a:gd name="T72" fmla="*/ 2147483647 w 382"/>
                <a:gd name="T73" fmla="*/ 2147483647 h 86"/>
                <a:gd name="T74" fmla="*/ 2147483647 w 382"/>
                <a:gd name="T75" fmla="*/ 2147483647 h 86"/>
                <a:gd name="T76" fmla="*/ 2147483647 w 382"/>
                <a:gd name="T77" fmla="*/ 2147483647 h 86"/>
                <a:gd name="T78" fmla="*/ 2147483647 w 382"/>
                <a:gd name="T79" fmla="*/ 2147483647 h 86"/>
                <a:gd name="T80" fmla="*/ 2147483647 w 382"/>
                <a:gd name="T81" fmla="*/ 2147483647 h 86"/>
                <a:gd name="T82" fmla="*/ 2147483647 w 382"/>
                <a:gd name="T83" fmla="*/ 2147483647 h 86"/>
                <a:gd name="T84" fmla="*/ 2147483647 w 382"/>
                <a:gd name="T85" fmla="*/ 2147483647 h 86"/>
                <a:gd name="T86" fmla="*/ 2147483647 w 382"/>
                <a:gd name="T87" fmla="*/ 2147483647 h 86"/>
                <a:gd name="T88" fmla="*/ 2147483647 w 382"/>
                <a:gd name="T89" fmla="*/ 2147483647 h 86"/>
                <a:gd name="T90" fmla="*/ 2147483647 w 382"/>
                <a:gd name="T91" fmla="*/ 2147483647 h 86"/>
                <a:gd name="T92" fmla="*/ 2147483647 w 382"/>
                <a:gd name="T93" fmla="*/ 2147483647 h 86"/>
                <a:gd name="T94" fmla="*/ 2147483647 w 382"/>
                <a:gd name="T95" fmla="*/ 2147483647 h 86"/>
                <a:gd name="T96" fmla="*/ 2147483647 w 382"/>
                <a:gd name="T97" fmla="*/ 0 h 86"/>
                <a:gd name="T98" fmla="*/ 2147483647 w 382"/>
                <a:gd name="T99" fmla="*/ 2147483647 h 86"/>
                <a:gd name="T100" fmla="*/ 2147483647 w 382"/>
                <a:gd name="T101" fmla="*/ 2147483647 h 86"/>
                <a:gd name="T102" fmla="*/ 2147483647 w 382"/>
                <a:gd name="T103" fmla="*/ 2147483647 h 86"/>
                <a:gd name="T104" fmla="*/ 2147483647 w 382"/>
                <a:gd name="T105" fmla="*/ 2147483647 h 86"/>
                <a:gd name="T106" fmla="*/ 2147483647 w 382"/>
                <a:gd name="T107" fmla="*/ 2147483647 h 86"/>
                <a:gd name="T108" fmla="*/ 2147483647 w 382"/>
                <a:gd name="T109" fmla="*/ 2147483647 h 86"/>
                <a:gd name="T110" fmla="*/ 2147483647 w 382"/>
                <a:gd name="T111" fmla="*/ 2147483647 h 86"/>
                <a:gd name="T112" fmla="*/ 2147483647 w 382"/>
                <a:gd name="T113" fmla="*/ 2147483647 h 86"/>
                <a:gd name="T114" fmla="*/ 2147483647 w 382"/>
                <a:gd name="T115" fmla="*/ 2147483647 h 86"/>
                <a:gd name="T116" fmla="*/ 2147483647 w 382"/>
                <a:gd name="T117" fmla="*/ 2147483647 h 86"/>
                <a:gd name="T118" fmla="*/ 2147483647 w 382"/>
                <a:gd name="T119" fmla="*/ 2147483647 h 86"/>
                <a:gd name="T120" fmla="*/ 2147483647 w 382"/>
                <a:gd name="T121" fmla="*/ 2147483647 h 86"/>
                <a:gd name="T122" fmla="*/ 2147483647 w 382"/>
                <a:gd name="T123" fmla="*/ 2147483647 h 86"/>
                <a:gd name="T124" fmla="*/ 2147483647 w 382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2"/>
                <a:gd name="T190" fmla="*/ 0 h 86"/>
                <a:gd name="T191" fmla="*/ 382 w 382"/>
                <a:gd name="T192" fmla="*/ 86 h 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2" h="86">
                  <a:moveTo>
                    <a:pt x="174" y="60"/>
                  </a:moveTo>
                  <a:lnTo>
                    <a:pt x="168" y="58"/>
                  </a:lnTo>
                  <a:lnTo>
                    <a:pt x="164" y="50"/>
                  </a:lnTo>
                  <a:lnTo>
                    <a:pt x="158" y="50"/>
                  </a:lnTo>
                  <a:lnTo>
                    <a:pt x="156" y="58"/>
                  </a:lnTo>
                  <a:lnTo>
                    <a:pt x="154" y="64"/>
                  </a:lnTo>
                  <a:lnTo>
                    <a:pt x="150" y="70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6"/>
                  </a:lnTo>
                  <a:lnTo>
                    <a:pt x="126" y="66"/>
                  </a:lnTo>
                  <a:lnTo>
                    <a:pt x="136" y="70"/>
                  </a:lnTo>
                  <a:lnTo>
                    <a:pt x="142" y="74"/>
                  </a:lnTo>
                  <a:lnTo>
                    <a:pt x="132" y="82"/>
                  </a:lnTo>
                  <a:lnTo>
                    <a:pt x="120" y="86"/>
                  </a:lnTo>
                  <a:lnTo>
                    <a:pt x="114" y="86"/>
                  </a:lnTo>
                  <a:lnTo>
                    <a:pt x="112" y="84"/>
                  </a:lnTo>
                  <a:lnTo>
                    <a:pt x="106" y="82"/>
                  </a:lnTo>
                  <a:lnTo>
                    <a:pt x="102" y="80"/>
                  </a:lnTo>
                  <a:lnTo>
                    <a:pt x="46" y="80"/>
                  </a:lnTo>
                  <a:lnTo>
                    <a:pt x="32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4" y="72"/>
                  </a:lnTo>
                  <a:lnTo>
                    <a:pt x="50" y="76"/>
                  </a:lnTo>
                  <a:lnTo>
                    <a:pt x="52" y="68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4" y="62"/>
                  </a:lnTo>
                  <a:lnTo>
                    <a:pt x="68" y="64"/>
                  </a:lnTo>
                  <a:lnTo>
                    <a:pt x="72" y="64"/>
                  </a:lnTo>
                  <a:lnTo>
                    <a:pt x="76" y="66"/>
                  </a:lnTo>
                  <a:lnTo>
                    <a:pt x="80" y="66"/>
                  </a:lnTo>
                  <a:lnTo>
                    <a:pt x="76" y="60"/>
                  </a:lnTo>
                  <a:lnTo>
                    <a:pt x="74" y="54"/>
                  </a:lnTo>
                  <a:lnTo>
                    <a:pt x="72" y="50"/>
                  </a:lnTo>
                  <a:lnTo>
                    <a:pt x="64" y="52"/>
                  </a:lnTo>
                  <a:lnTo>
                    <a:pt x="64" y="50"/>
                  </a:lnTo>
                  <a:lnTo>
                    <a:pt x="62" y="48"/>
                  </a:lnTo>
                  <a:lnTo>
                    <a:pt x="50" y="52"/>
                  </a:lnTo>
                  <a:lnTo>
                    <a:pt x="42" y="54"/>
                  </a:lnTo>
                  <a:lnTo>
                    <a:pt x="34" y="54"/>
                  </a:lnTo>
                  <a:lnTo>
                    <a:pt x="22" y="54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24" y="26"/>
                  </a:lnTo>
                  <a:lnTo>
                    <a:pt x="42" y="24"/>
                  </a:lnTo>
                  <a:lnTo>
                    <a:pt x="58" y="22"/>
                  </a:lnTo>
                  <a:lnTo>
                    <a:pt x="78" y="26"/>
                  </a:lnTo>
                  <a:lnTo>
                    <a:pt x="88" y="32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104" y="36"/>
                  </a:lnTo>
                  <a:lnTo>
                    <a:pt x="104" y="34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16" y="26"/>
                  </a:lnTo>
                  <a:lnTo>
                    <a:pt x="126" y="28"/>
                  </a:lnTo>
                  <a:lnTo>
                    <a:pt x="132" y="32"/>
                  </a:lnTo>
                  <a:lnTo>
                    <a:pt x="136" y="36"/>
                  </a:lnTo>
                  <a:lnTo>
                    <a:pt x="142" y="36"/>
                  </a:lnTo>
                  <a:lnTo>
                    <a:pt x="142" y="32"/>
                  </a:lnTo>
                  <a:lnTo>
                    <a:pt x="140" y="30"/>
                  </a:lnTo>
                  <a:lnTo>
                    <a:pt x="130" y="24"/>
                  </a:lnTo>
                  <a:lnTo>
                    <a:pt x="120" y="24"/>
                  </a:lnTo>
                  <a:lnTo>
                    <a:pt x="114" y="24"/>
                  </a:lnTo>
                  <a:lnTo>
                    <a:pt x="98" y="24"/>
                  </a:lnTo>
                  <a:lnTo>
                    <a:pt x="86" y="24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8" y="20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92" y="12"/>
                  </a:lnTo>
                  <a:lnTo>
                    <a:pt x="126" y="12"/>
                  </a:lnTo>
                  <a:lnTo>
                    <a:pt x="134" y="10"/>
                  </a:lnTo>
                  <a:lnTo>
                    <a:pt x="142" y="8"/>
                  </a:lnTo>
                  <a:lnTo>
                    <a:pt x="148" y="8"/>
                  </a:lnTo>
                  <a:lnTo>
                    <a:pt x="158" y="8"/>
                  </a:lnTo>
                  <a:lnTo>
                    <a:pt x="164" y="8"/>
                  </a:lnTo>
                  <a:lnTo>
                    <a:pt x="168" y="8"/>
                  </a:lnTo>
                  <a:lnTo>
                    <a:pt x="168" y="10"/>
                  </a:lnTo>
                  <a:lnTo>
                    <a:pt x="172" y="10"/>
                  </a:lnTo>
                  <a:lnTo>
                    <a:pt x="188" y="8"/>
                  </a:lnTo>
                  <a:lnTo>
                    <a:pt x="202" y="4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306" y="2"/>
                  </a:lnTo>
                  <a:lnTo>
                    <a:pt x="328" y="2"/>
                  </a:lnTo>
                  <a:lnTo>
                    <a:pt x="346" y="2"/>
                  </a:lnTo>
                  <a:lnTo>
                    <a:pt x="364" y="6"/>
                  </a:lnTo>
                  <a:lnTo>
                    <a:pt x="382" y="10"/>
                  </a:lnTo>
                  <a:lnTo>
                    <a:pt x="368" y="16"/>
                  </a:lnTo>
                  <a:lnTo>
                    <a:pt x="352" y="22"/>
                  </a:lnTo>
                  <a:lnTo>
                    <a:pt x="332" y="24"/>
                  </a:lnTo>
                  <a:lnTo>
                    <a:pt x="324" y="24"/>
                  </a:lnTo>
                  <a:lnTo>
                    <a:pt x="316" y="24"/>
                  </a:lnTo>
                  <a:lnTo>
                    <a:pt x="304" y="24"/>
                  </a:lnTo>
                  <a:lnTo>
                    <a:pt x="310" y="24"/>
                  </a:lnTo>
                  <a:lnTo>
                    <a:pt x="318" y="24"/>
                  </a:lnTo>
                  <a:lnTo>
                    <a:pt x="310" y="26"/>
                  </a:lnTo>
                  <a:lnTo>
                    <a:pt x="302" y="26"/>
                  </a:lnTo>
                  <a:lnTo>
                    <a:pt x="282" y="26"/>
                  </a:lnTo>
                  <a:lnTo>
                    <a:pt x="272" y="28"/>
                  </a:lnTo>
                  <a:lnTo>
                    <a:pt x="262" y="32"/>
                  </a:lnTo>
                  <a:lnTo>
                    <a:pt x="250" y="36"/>
                  </a:lnTo>
                  <a:lnTo>
                    <a:pt x="240" y="36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0" y="36"/>
                  </a:lnTo>
                  <a:lnTo>
                    <a:pt x="208" y="40"/>
                  </a:lnTo>
                  <a:lnTo>
                    <a:pt x="206" y="44"/>
                  </a:lnTo>
                  <a:lnTo>
                    <a:pt x="196" y="52"/>
                  </a:lnTo>
                  <a:lnTo>
                    <a:pt x="184" y="58"/>
                  </a:lnTo>
                  <a:lnTo>
                    <a:pt x="17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56"/>
            <p:cNvSpPr>
              <a:spLocks/>
            </p:cNvSpPr>
            <p:nvPr/>
          </p:nvSpPr>
          <p:spPr bwMode="auto">
            <a:xfrm>
              <a:off x="3151464" y="2502140"/>
              <a:ext cx="415120" cy="300003"/>
            </a:xfrm>
            <a:custGeom>
              <a:avLst/>
              <a:gdLst>
                <a:gd name="T0" fmla="*/ 2147483647 w 284"/>
                <a:gd name="T1" fmla="*/ 2147483647 h 190"/>
                <a:gd name="T2" fmla="*/ 2147483647 w 284"/>
                <a:gd name="T3" fmla="*/ 2147483647 h 190"/>
                <a:gd name="T4" fmla="*/ 2147483647 w 284"/>
                <a:gd name="T5" fmla="*/ 2147483647 h 190"/>
                <a:gd name="T6" fmla="*/ 2147483647 w 284"/>
                <a:gd name="T7" fmla="*/ 2147483647 h 190"/>
                <a:gd name="T8" fmla="*/ 2147483647 w 284"/>
                <a:gd name="T9" fmla="*/ 2147483647 h 190"/>
                <a:gd name="T10" fmla="*/ 2147483647 w 284"/>
                <a:gd name="T11" fmla="*/ 2147483647 h 190"/>
                <a:gd name="T12" fmla="*/ 2147483647 w 284"/>
                <a:gd name="T13" fmla="*/ 2147483647 h 190"/>
                <a:gd name="T14" fmla="*/ 2147483647 w 284"/>
                <a:gd name="T15" fmla="*/ 2147483647 h 190"/>
                <a:gd name="T16" fmla="*/ 2147483647 w 284"/>
                <a:gd name="T17" fmla="*/ 2147483647 h 190"/>
                <a:gd name="T18" fmla="*/ 2147483647 w 284"/>
                <a:gd name="T19" fmla="*/ 2147483647 h 190"/>
                <a:gd name="T20" fmla="*/ 2147483647 w 284"/>
                <a:gd name="T21" fmla="*/ 2147483647 h 190"/>
                <a:gd name="T22" fmla="*/ 2147483647 w 284"/>
                <a:gd name="T23" fmla="*/ 2147483647 h 190"/>
                <a:gd name="T24" fmla="*/ 2147483647 w 284"/>
                <a:gd name="T25" fmla="*/ 2147483647 h 190"/>
                <a:gd name="T26" fmla="*/ 2147483647 w 284"/>
                <a:gd name="T27" fmla="*/ 2147483647 h 190"/>
                <a:gd name="T28" fmla="*/ 2147483647 w 284"/>
                <a:gd name="T29" fmla="*/ 2147483647 h 190"/>
                <a:gd name="T30" fmla="*/ 2147483647 w 284"/>
                <a:gd name="T31" fmla="*/ 2147483647 h 190"/>
                <a:gd name="T32" fmla="*/ 2147483647 w 284"/>
                <a:gd name="T33" fmla="*/ 2147483647 h 190"/>
                <a:gd name="T34" fmla="*/ 2147483647 w 284"/>
                <a:gd name="T35" fmla="*/ 2147483647 h 190"/>
                <a:gd name="T36" fmla="*/ 2147483647 w 284"/>
                <a:gd name="T37" fmla="*/ 2147483647 h 190"/>
                <a:gd name="T38" fmla="*/ 2147483647 w 284"/>
                <a:gd name="T39" fmla="*/ 2147483647 h 190"/>
                <a:gd name="T40" fmla="*/ 2147483647 w 284"/>
                <a:gd name="T41" fmla="*/ 2147483647 h 190"/>
                <a:gd name="T42" fmla="*/ 2147483647 w 284"/>
                <a:gd name="T43" fmla="*/ 2147483647 h 190"/>
                <a:gd name="T44" fmla="*/ 2147483647 w 284"/>
                <a:gd name="T45" fmla="*/ 2147483647 h 190"/>
                <a:gd name="T46" fmla="*/ 2147483647 w 284"/>
                <a:gd name="T47" fmla="*/ 2147483647 h 190"/>
                <a:gd name="T48" fmla="*/ 2147483647 w 284"/>
                <a:gd name="T49" fmla="*/ 2147483647 h 190"/>
                <a:gd name="T50" fmla="*/ 2147483647 w 284"/>
                <a:gd name="T51" fmla="*/ 2147483647 h 190"/>
                <a:gd name="T52" fmla="*/ 2147483647 w 284"/>
                <a:gd name="T53" fmla="*/ 2147483647 h 190"/>
                <a:gd name="T54" fmla="*/ 2147483647 w 284"/>
                <a:gd name="T55" fmla="*/ 2147483647 h 190"/>
                <a:gd name="T56" fmla="*/ 2147483647 w 284"/>
                <a:gd name="T57" fmla="*/ 2147483647 h 190"/>
                <a:gd name="T58" fmla="*/ 2147483647 w 284"/>
                <a:gd name="T59" fmla="*/ 2147483647 h 190"/>
                <a:gd name="T60" fmla="*/ 2147483647 w 284"/>
                <a:gd name="T61" fmla="*/ 2147483647 h 190"/>
                <a:gd name="T62" fmla="*/ 2147483647 w 284"/>
                <a:gd name="T63" fmla="*/ 2147483647 h 190"/>
                <a:gd name="T64" fmla="*/ 2147483647 w 284"/>
                <a:gd name="T65" fmla="*/ 2147483647 h 190"/>
                <a:gd name="T66" fmla="*/ 2147483647 w 284"/>
                <a:gd name="T67" fmla="*/ 2147483647 h 190"/>
                <a:gd name="T68" fmla="*/ 2147483647 w 284"/>
                <a:gd name="T69" fmla="*/ 2147483647 h 190"/>
                <a:gd name="T70" fmla="*/ 2147483647 w 284"/>
                <a:gd name="T71" fmla="*/ 2147483647 h 190"/>
                <a:gd name="T72" fmla="*/ 2147483647 w 284"/>
                <a:gd name="T73" fmla="*/ 2147483647 h 190"/>
                <a:gd name="T74" fmla="*/ 2147483647 w 284"/>
                <a:gd name="T75" fmla="*/ 2147483647 h 190"/>
                <a:gd name="T76" fmla="*/ 2147483647 w 284"/>
                <a:gd name="T77" fmla="*/ 2147483647 h 190"/>
                <a:gd name="T78" fmla="*/ 2147483647 w 284"/>
                <a:gd name="T79" fmla="*/ 2147483647 h 190"/>
                <a:gd name="T80" fmla="*/ 2147483647 w 284"/>
                <a:gd name="T81" fmla="*/ 2147483647 h 190"/>
                <a:gd name="T82" fmla="*/ 2147483647 w 284"/>
                <a:gd name="T83" fmla="*/ 2147483647 h 190"/>
                <a:gd name="T84" fmla="*/ 2147483647 w 284"/>
                <a:gd name="T85" fmla="*/ 2147483647 h 190"/>
                <a:gd name="T86" fmla="*/ 2147483647 w 284"/>
                <a:gd name="T87" fmla="*/ 2147483647 h 190"/>
                <a:gd name="T88" fmla="*/ 2147483647 w 284"/>
                <a:gd name="T89" fmla="*/ 2147483647 h 190"/>
                <a:gd name="T90" fmla="*/ 2147483647 w 284"/>
                <a:gd name="T91" fmla="*/ 2147483647 h 190"/>
                <a:gd name="T92" fmla="*/ 2147483647 w 284"/>
                <a:gd name="T93" fmla="*/ 2147483647 h 190"/>
                <a:gd name="T94" fmla="*/ 2147483647 w 284"/>
                <a:gd name="T95" fmla="*/ 2147483647 h 190"/>
                <a:gd name="T96" fmla="*/ 2147483647 w 284"/>
                <a:gd name="T97" fmla="*/ 2147483647 h 190"/>
                <a:gd name="T98" fmla="*/ 2147483647 w 284"/>
                <a:gd name="T99" fmla="*/ 2147483647 h 190"/>
                <a:gd name="T100" fmla="*/ 2147483647 w 284"/>
                <a:gd name="T101" fmla="*/ 2147483647 h 190"/>
                <a:gd name="T102" fmla="*/ 2147483647 w 284"/>
                <a:gd name="T103" fmla="*/ 2147483647 h 190"/>
                <a:gd name="T104" fmla="*/ 2147483647 w 284"/>
                <a:gd name="T105" fmla="*/ 2147483647 h 190"/>
                <a:gd name="T106" fmla="*/ 2147483647 w 284"/>
                <a:gd name="T107" fmla="*/ 2147483647 h 190"/>
                <a:gd name="T108" fmla="*/ 2147483647 w 284"/>
                <a:gd name="T109" fmla="*/ 2147483647 h 190"/>
                <a:gd name="T110" fmla="*/ 2147483647 w 284"/>
                <a:gd name="T111" fmla="*/ 2147483647 h 190"/>
                <a:gd name="T112" fmla="*/ 2147483647 w 284"/>
                <a:gd name="T113" fmla="*/ 2147483647 h 190"/>
                <a:gd name="T114" fmla="*/ 2147483647 w 284"/>
                <a:gd name="T115" fmla="*/ 0 h 190"/>
                <a:gd name="T116" fmla="*/ 2147483647 w 284"/>
                <a:gd name="T117" fmla="*/ 2147483647 h 190"/>
                <a:gd name="T118" fmla="*/ 2147483647 w 284"/>
                <a:gd name="T119" fmla="*/ 2147483647 h 190"/>
                <a:gd name="T120" fmla="*/ 2147483647 w 284"/>
                <a:gd name="T121" fmla="*/ 2147483647 h 190"/>
                <a:gd name="T122" fmla="*/ 2147483647 w 284"/>
                <a:gd name="T123" fmla="*/ 2147483647 h 19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4"/>
                <a:gd name="T187" fmla="*/ 0 h 190"/>
                <a:gd name="T188" fmla="*/ 284 w 284"/>
                <a:gd name="T189" fmla="*/ 190 h 19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4" h="190">
                  <a:moveTo>
                    <a:pt x="114" y="0"/>
                  </a:moveTo>
                  <a:lnTo>
                    <a:pt x="124" y="0"/>
                  </a:lnTo>
                  <a:lnTo>
                    <a:pt x="122" y="10"/>
                  </a:lnTo>
                  <a:lnTo>
                    <a:pt x="126" y="8"/>
                  </a:lnTo>
                  <a:lnTo>
                    <a:pt x="130" y="4"/>
                  </a:lnTo>
                  <a:lnTo>
                    <a:pt x="132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0" y="12"/>
                  </a:lnTo>
                  <a:lnTo>
                    <a:pt x="172" y="14"/>
                  </a:lnTo>
                  <a:lnTo>
                    <a:pt x="142" y="20"/>
                  </a:lnTo>
                  <a:lnTo>
                    <a:pt x="158" y="22"/>
                  </a:lnTo>
                  <a:lnTo>
                    <a:pt x="172" y="20"/>
                  </a:lnTo>
                  <a:lnTo>
                    <a:pt x="176" y="22"/>
                  </a:lnTo>
                  <a:lnTo>
                    <a:pt x="180" y="24"/>
                  </a:lnTo>
                  <a:lnTo>
                    <a:pt x="184" y="28"/>
                  </a:lnTo>
                  <a:lnTo>
                    <a:pt x="186" y="34"/>
                  </a:lnTo>
                  <a:lnTo>
                    <a:pt x="190" y="40"/>
                  </a:lnTo>
                  <a:lnTo>
                    <a:pt x="196" y="34"/>
                  </a:lnTo>
                  <a:lnTo>
                    <a:pt x="198" y="32"/>
                  </a:lnTo>
                  <a:lnTo>
                    <a:pt x="202" y="32"/>
                  </a:lnTo>
                  <a:lnTo>
                    <a:pt x="212" y="36"/>
                  </a:lnTo>
                  <a:lnTo>
                    <a:pt x="224" y="44"/>
                  </a:lnTo>
                  <a:lnTo>
                    <a:pt x="246" y="58"/>
                  </a:lnTo>
                  <a:lnTo>
                    <a:pt x="236" y="64"/>
                  </a:lnTo>
                  <a:lnTo>
                    <a:pt x="230" y="68"/>
                  </a:lnTo>
                  <a:lnTo>
                    <a:pt x="228" y="74"/>
                  </a:lnTo>
                  <a:lnTo>
                    <a:pt x="218" y="74"/>
                  </a:lnTo>
                  <a:lnTo>
                    <a:pt x="218" y="80"/>
                  </a:lnTo>
                  <a:lnTo>
                    <a:pt x="224" y="80"/>
                  </a:lnTo>
                  <a:lnTo>
                    <a:pt x="234" y="82"/>
                  </a:lnTo>
                  <a:lnTo>
                    <a:pt x="246" y="86"/>
                  </a:lnTo>
                  <a:lnTo>
                    <a:pt x="256" y="94"/>
                  </a:lnTo>
                  <a:lnTo>
                    <a:pt x="258" y="98"/>
                  </a:lnTo>
                  <a:lnTo>
                    <a:pt x="258" y="102"/>
                  </a:lnTo>
                  <a:lnTo>
                    <a:pt x="264" y="104"/>
                  </a:lnTo>
                  <a:lnTo>
                    <a:pt x="268" y="106"/>
                  </a:lnTo>
                  <a:lnTo>
                    <a:pt x="272" y="108"/>
                  </a:lnTo>
                  <a:lnTo>
                    <a:pt x="276" y="108"/>
                  </a:lnTo>
                  <a:lnTo>
                    <a:pt x="280" y="108"/>
                  </a:lnTo>
                  <a:lnTo>
                    <a:pt x="284" y="106"/>
                  </a:lnTo>
                  <a:lnTo>
                    <a:pt x="284" y="112"/>
                  </a:lnTo>
                  <a:lnTo>
                    <a:pt x="276" y="114"/>
                  </a:lnTo>
                  <a:lnTo>
                    <a:pt x="268" y="116"/>
                  </a:lnTo>
                  <a:lnTo>
                    <a:pt x="268" y="126"/>
                  </a:lnTo>
                  <a:lnTo>
                    <a:pt x="262" y="124"/>
                  </a:lnTo>
                  <a:lnTo>
                    <a:pt x="258" y="122"/>
                  </a:lnTo>
                  <a:lnTo>
                    <a:pt x="252" y="130"/>
                  </a:lnTo>
                  <a:lnTo>
                    <a:pt x="246" y="134"/>
                  </a:lnTo>
                  <a:lnTo>
                    <a:pt x="242" y="136"/>
                  </a:lnTo>
                  <a:lnTo>
                    <a:pt x="236" y="136"/>
                  </a:lnTo>
                  <a:lnTo>
                    <a:pt x="232" y="134"/>
                  </a:lnTo>
                  <a:lnTo>
                    <a:pt x="230" y="130"/>
                  </a:lnTo>
                  <a:lnTo>
                    <a:pt x="228" y="128"/>
                  </a:lnTo>
                  <a:lnTo>
                    <a:pt x="228" y="120"/>
                  </a:lnTo>
                  <a:lnTo>
                    <a:pt x="224" y="112"/>
                  </a:lnTo>
                  <a:lnTo>
                    <a:pt x="210" y="112"/>
                  </a:lnTo>
                  <a:lnTo>
                    <a:pt x="212" y="118"/>
                  </a:lnTo>
                  <a:lnTo>
                    <a:pt x="208" y="120"/>
                  </a:lnTo>
                  <a:lnTo>
                    <a:pt x="204" y="120"/>
                  </a:lnTo>
                  <a:lnTo>
                    <a:pt x="198" y="122"/>
                  </a:lnTo>
                  <a:lnTo>
                    <a:pt x="198" y="124"/>
                  </a:lnTo>
                  <a:lnTo>
                    <a:pt x="200" y="128"/>
                  </a:lnTo>
                  <a:lnTo>
                    <a:pt x="206" y="130"/>
                  </a:lnTo>
                  <a:lnTo>
                    <a:pt x="206" y="138"/>
                  </a:lnTo>
                  <a:lnTo>
                    <a:pt x="214" y="140"/>
                  </a:lnTo>
                  <a:lnTo>
                    <a:pt x="220" y="144"/>
                  </a:lnTo>
                  <a:lnTo>
                    <a:pt x="222" y="152"/>
                  </a:lnTo>
                  <a:lnTo>
                    <a:pt x="220" y="158"/>
                  </a:lnTo>
                  <a:lnTo>
                    <a:pt x="218" y="164"/>
                  </a:lnTo>
                  <a:lnTo>
                    <a:pt x="218" y="168"/>
                  </a:lnTo>
                  <a:lnTo>
                    <a:pt x="216" y="172"/>
                  </a:lnTo>
                  <a:lnTo>
                    <a:pt x="220" y="178"/>
                  </a:lnTo>
                  <a:lnTo>
                    <a:pt x="212" y="176"/>
                  </a:lnTo>
                  <a:lnTo>
                    <a:pt x="202" y="172"/>
                  </a:lnTo>
                  <a:lnTo>
                    <a:pt x="196" y="166"/>
                  </a:lnTo>
                  <a:lnTo>
                    <a:pt x="192" y="164"/>
                  </a:lnTo>
                  <a:lnTo>
                    <a:pt x="192" y="162"/>
                  </a:lnTo>
                  <a:lnTo>
                    <a:pt x="188" y="160"/>
                  </a:lnTo>
                  <a:lnTo>
                    <a:pt x="182" y="158"/>
                  </a:lnTo>
                  <a:lnTo>
                    <a:pt x="170" y="158"/>
                  </a:lnTo>
                  <a:lnTo>
                    <a:pt x="172" y="160"/>
                  </a:lnTo>
                  <a:lnTo>
                    <a:pt x="180" y="168"/>
                  </a:lnTo>
                  <a:lnTo>
                    <a:pt x="196" y="182"/>
                  </a:lnTo>
                  <a:lnTo>
                    <a:pt x="194" y="188"/>
                  </a:lnTo>
                  <a:lnTo>
                    <a:pt x="190" y="190"/>
                  </a:lnTo>
                  <a:lnTo>
                    <a:pt x="184" y="188"/>
                  </a:lnTo>
                  <a:lnTo>
                    <a:pt x="174" y="184"/>
                  </a:lnTo>
                  <a:lnTo>
                    <a:pt x="160" y="176"/>
                  </a:lnTo>
                  <a:lnTo>
                    <a:pt x="134" y="176"/>
                  </a:lnTo>
                  <a:lnTo>
                    <a:pt x="132" y="172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4"/>
                  </a:lnTo>
                  <a:lnTo>
                    <a:pt x="134" y="160"/>
                  </a:lnTo>
                  <a:lnTo>
                    <a:pt x="134" y="158"/>
                  </a:lnTo>
                  <a:lnTo>
                    <a:pt x="132" y="158"/>
                  </a:lnTo>
                  <a:lnTo>
                    <a:pt x="124" y="152"/>
                  </a:lnTo>
                  <a:lnTo>
                    <a:pt x="120" y="148"/>
                  </a:lnTo>
                  <a:lnTo>
                    <a:pt x="120" y="144"/>
                  </a:lnTo>
                  <a:lnTo>
                    <a:pt x="102" y="144"/>
                  </a:lnTo>
                  <a:lnTo>
                    <a:pt x="94" y="144"/>
                  </a:lnTo>
                  <a:lnTo>
                    <a:pt x="88" y="146"/>
                  </a:lnTo>
                  <a:lnTo>
                    <a:pt x="78" y="148"/>
                  </a:lnTo>
                  <a:lnTo>
                    <a:pt x="70" y="150"/>
                  </a:lnTo>
                  <a:lnTo>
                    <a:pt x="62" y="148"/>
                  </a:lnTo>
                  <a:lnTo>
                    <a:pt x="60" y="146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62" y="138"/>
                  </a:lnTo>
                  <a:lnTo>
                    <a:pt x="70" y="136"/>
                  </a:lnTo>
                  <a:lnTo>
                    <a:pt x="86" y="128"/>
                  </a:lnTo>
                  <a:lnTo>
                    <a:pt x="88" y="132"/>
                  </a:lnTo>
                  <a:lnTo>
                    <a:pt x="92" y="134"/>
                  </a:lnTo>
                  <a:lnTo>
                    <a:pt x="104" y="134"/>
                  </a:lnTo>
                  <a:lnTo>
                    <a:pt x="114" y="132"/>
                  </a:lnTo>
                  <a:lnTo>
                    <a:pt x="116" y="130"/>
                  </a:lnTo>
                  <a:lnTo>
                    <a:pt x="120" y="128"/>
                  </a:lnTo>
                  <a:lnTo>
                    <a:pt x="122" y="126"/>
                  </a:lnTo>
                  <a:lnTo>
                    <a:pt x="122" y="120"/>
                  </a:lnTo>
                  <a:lnTo>
                    <a:pt x="134" y="116"/>
                  </a:lnTo>
                  <a:lnTo>
                    <a:pt x="142" y="112"/>
                  </a:lnTo>
                  <a:lnTo>
                    <a:pt x="162" y="98"/>
                  </a:lnTo>
                  <a:lnTo>
                    <a:pt x="152" y="84"/>
                  </a:lnTo>
                  <a:lnTo>
                    <a:pt x="148" y="82"/>
                  </a:lnTo>
                  <a:lnTo>
                    <a:pt x="142" y="80"/>
                  </a:lnTo>
                  <a:lnTo>
                    <a:pt x="142" y="76"/>
                  </a:lnTo>
                  <a:lnTo>
                    <a:pt x="128" y="76"/>
                  </a:lnTo>
                  <a:lnTo>
                    <a:pt x="130" y="74"/>
                  </a:lnTo>
                  <a:lnTo>
                    <a:pt x="134" y="74"/>
                  </a:lnTo>
                  <a:lnTo>
                    <a:pt x="134" y="66"/>
                  </a:lnTo>
                  <a:lnTo>
                    <a:pt x="130" y="64"/>
                  </a:lnTo>
                  <a:lnTo>
                    <a:pt x="126" y="62"/>
                  </a:lnTo>
                  <a:lnTo>
                    <a:pt x="118" y="56"/>
                  </a:lnTo>
                  <a:lnTo>
                    <a:pt x="114" y="54"/>
                  </a:lnTo>
                  <a:lnTo>
                    <a:pt x="112" y="54"/>
                  </a:lnTo>
                  <a:lnTo>
                    <a:pt x="110" y="56"/>
                  </a:lnTo>
                  <a:lnTo>
                    <a:pt x="104" y="58"/>
                  </a:lnTo>
                  <a:lnTo>
                    <a:pt x="100" y="62"/>
                  </a:lnTo>
                  <a:lnTo>
                    <a:pt x="96" y="64"/>
                  </a:lnTo>
                  <a:lnTo>
                    <a:pt x="92" y="66"/>
                  </a:lnTo>
                  <a:lnTo>
                    <a:pt x="88" y="66"/>
                  </a:lnTo>
                  <a:lnTo>
                    <a:pt x="88" y="64"/>
                  </a:lnTo>
                  <a:lnTo>
                    <a:pt x="88" y="56"/>
                  </a:lnTo>
                  <a:lnTo>
                    <a:pt x="76" y="58"/>
                  </a:lnTo>
                  <a:lnTo>
                    <a:pt x="64" y="58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4" y="50"/>
                  </a:lnTo>
                  <a:lnTo>
                    <a:pt x="10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6" y="40"/>
                  </a:lnTo>
                  <a:lnTo>
                    <a:pt x="14" y="40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2" y="14"/>
                  </a:lnTo>
                  <a:lnTo>
                    <a:pt x="32" y="10"/>
                  </a:lnTo>
                  <a:lnTo>
                    <a:pt x="56" y="6"/>
                  </a:lnTo>
                  <a:lnTo>
                    <a:pt x="6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78" y="6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0" y="22"/>
                  </a:lnTo>
                  <a:lnTo>
                    <a:pt x="48" y="28"/>
                  </a:lnTo>
                  <a:lnTo>
                    <a:pt x="56" y="28"/>
                  </a:lnTo>
                  <a:lnTo>
                    <a:pt x="60" y="24"/>
                  </a:lnTo>
                  <a:lnTo>
                    <a:pt x="64" y="18"/>
                  </a:lnTo>
                  <a:lnTo>
                    <a:pt x="70" y="14"/>
                  </a:lnTo>
                  <a:lnTo>
                    <a:pt x="76" y="12"/>
                  </a:lnTo>
                  <a:lnTo>
                    <a:pt x="94" y="6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57"/>
            <p:cNvSpPr>
              <a:spLocks/>
            </p:cNvSpPr>
            <p:nvPr/>
          </p:nvSpPr>
          <p:spPr bwMode="auto">
            <a:xfrm>
              <a:off x="3303675" y="2630901"/>
              <a:ext cx="47278" cy="29203"/>
            </a:xfrm>
            <a:custGeom>
              <a:avLst/>
              <a:gdLst>
                <a:gd name="T0" fmla="*/ 2147483647 w 32"/>
                <a:gd name="T1" fmla="*/ 2147483647 h 18"/>
                <a:gd name="T2" fmla="*/ 2147483647 w 32"/>
                <a:gd name="T3" fmla="*/ 0 h 18"/>
                <a:gd name="T4" fmla="*/ 2147483647 w 32"/>
                <a:gd name="T5" fmla="*/ 0 h 18"/>
                <a:gd name="T6" fmla="*/ 2147483647 w 32"/>
                <a:gd name="T7" fmla="*/ 2147483647 h 18"/>
                <a:gd name="T8" fmla="*/ 2147483647 w 32"/>
                <a:gd name="T9" fmla="*/ 2147483647 h 18"/>
                <a:gd name="T10" fmla="*/ 2147483647 w 32"/>
                <a:gd name="T11" fmla="*/ 2147483647 h 18"/>
                <a:gd name="T12" fmla="*/ 2147483647 w 32"/>
                <a:gd name="T13" fmla="*/ 2147483647 h 18"/>
                <a:gd name="T14" fmla="*/ 2147483647 w 32"/>
                <a:gd name="T15" fmla="*/ 2147483647 h 18"/>
                <a:gd name="T16" fmla="*/ 2147483647 w 32"/>
                <a:gd name="T17" fmla="*/ 2147483647 h 18"/>
                <a:gd name="T18" fmla="*/ 2147483647 w 32"/>
                <a:gd name="T19" fmla="*/ 2147483647 h 18"/>
                <a:gd name="T20" fmla="*/ 0 w 32"/>
                <a:gd name="T21" fmla="*/ 2147483647 h 18"/>
                <a:gd name="T22" fmla="*/ 2147483647 w 32"/>
                <a:gd name="T23" fmla="*/ 2147483647 h 18"/>
                <a:gd name="T24" fmla="*/ 2147483647 w 32"/>
                <a:gd name="T25" fmla="*/ 2147483647 h 18"/>
                <a:gd name="T26" fmla="*/ 2147483647 w 32"/>
                <a:gd name="T27" fmla="*/ 2147483647 h 18"/>
                <a:gd name="T28" fmla="*/ 2147483647 w 32"/>
                <a:gd name="T29" fmla="*/ 2147483647 h 18"/>
                <a:gd name="T30" fmla="*/ 2147483647 w 32"/>
                <a:gd name="T31" fmla="*/ 0 h 18"/>
                <a:gd name="T32" fmla="*/ 2147483647 w 32"/>
                <a:gd name="T33" fmla="*/ 2147483647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"/>
                <a:gd name="T52" fmla="*/ 0 h 18"/>
                <a:gd name="T53" fmla="*/ 32 w 32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" h="18">
                  <a:moveTo>
                    <a:pt x="16" y="2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2" y="14"/>
                  </a:lnTo>
                  <a:lnTo>
                    <a:pt x="14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59"/>
            <p:cNvSpPr>
              <a:spLocks/>
            </p:cNvSpPr>
            <p:nvPr/>
          </p:nvSpPr>
          <p:spPr bwMode="auto">
            <a:xfrm>
              <a:off x="1955689" y="3152587"/>
              <a:ext cx="1276492" cy="687615"/>
            </a:xfrm>
            <a:custGeom>
              <a:avLst/>
              <a:gdLst>
                <a:gd name="T0" fmla="*/ 2147483647 w 872"/>
                <a:gd name="T1" fmla="*/ 2147483647 h 434"/>
                <a:gd name="T2" fmla="*/ 2147483647 w 872"/>
                <a:gd name="T3" fmla="*/ 2147483647 h 434"/>
                <a:gd name="T4" fmla="*/ 2147483647 w 872"/>
                <a:gd name="T5" fmla="*/ 2147483647 h 434"/>
                <a:gd name="T6" fmla="*/ 2147483647 w 872"/>
                <a:gd name="T7" fmla="*/ 2147483647 h 434"/>
                <a:gd name="T8" fmla="*/ 2147483647 w 872"/>
                <a:gd name="T9" fmla="*/ 2147483647 h 434"/>
                <a:gd name="T10" fmla="*/ 2147483647 w 872"/>
                <a:gd name="T11" fmla="*/ 2147483647 h 434"/>
                <a:gd name="T12" fmla="*/ 2147483647 w 872"/>
                <a:gd name="T13" fmla="*/ 2147483647 h 434"/>
                <a:gd name="T14" fmla="*/ 2147483647 w 872"/>
                <a:gd name="T15" fmla="*/ 2147483647 h 434"/>
                <a:gd name="T16" fmla="*/ 2147483647 w 872"/>
                <a:gd name="T17" fmla="*/ 2147483647 h 434"/>
                <a:gd name="T18" fmla="*/ 2147483647 w 872"/>
                <a:gd name="T19" fmla="*/ 2147483647 h 434"/>
                <a:gd name="T20" fmla="*/ 2147483647 w 872"/>
                <a:gd name="T21" fmla="*/ 2147483647 h 434"/>
                <a:gd name="T22" fmla="*/ 2147483647 w 872"/>
                <a:gd name="T23" fmla="*/ 2147483647 h 434"/>
                <a:gd name="T24" fmla="*/ 2147483647 w 872"/>
                <a:gd name="T25" fmla="*/ 2147483647 h 434"/>
                <a:gd name="T26" fmla="*/ 2147483647 w 872"/>
                <a:gd name="T27" fmla="*/ 2147483647 h 434"/>
                <a:gd name="T28" fmla="*/ 2147483647 w 872"/>
                <a:gd name="T29" fmla="*/ 2147483647 h 434"/>
                <a:gd name="T30" fmla="*/ 2147483647 w 872"/>
                <a:gd name="T31" fmla="*/ 2147483647 h 434"/>
                <a:gd name="T32" fmla="*/ 2147483647 w 872"/>
                <a:gd name="T33" fmla="*/ 2147483647 h 434"/>
                <a:gd name="T34" fmla="*/ 2147483647 w 872"/>
                <a:gd name="T35" fmla="*/ 2147483647 h 434"/>
                <a:gd name="T36" fmla="*/ 2147483647 w 872"/>
                <a:gd name="T37" fmla="*/ 2147483647 h 434"/>
                <a:gd name="T38" fmla="*/ 2147483647 w 872"/>
                <a:gd name="T39" fmla="*/ 2147483647 h 434"/>
                <a:gd name="T40" fmla="*/ 2147483647 w 872"/>
                <a:gd name="T41" fmla="*/ 2147483647 h 434"/>
                <a:gd name="T42" fmla="*/ 2147483647 w 872"/>
                <a:gd name="T43" fmla="*/ 2147483647 h 434"/>
                <a:gd name="T44" fmla="*/ 2147483647 w 872"/>
                <a:gd name="T45" fmla="*/ 2147483647 h 434"/>
                <a:gd name="T46" fmla="*/ 2147483647 w 872"/>
                <a:gd name="T47" fmla="*/ 2147483647 h 434"/>
                <a:gd name="T48" fmla="*/ 2147483647 w 872"/>
                <a:gd name="T49" fmla="*/ 2147483647 h 434"/>
                <a:gd name="T50" fmla="*/ 2147483647 w 872"/>
                <a:gd name="T51" fmla="*/ 2147483647 h 434"/>
                <a:gd name="T52" fmla="*/ 2147483647 w 872"/>
                <a:gd name="T53" fmla="*/ 2147483647 h 434"/>
                <a:gd name="T54" fmla="*/ 2147483647 w 872"/>
                <a:gd name="T55" fmla="*/ 2147483647 h 434"/>
                <a:gd name="T56" fmla="*/ 2147483647 w 872"/>
                <a:gd name="T57" fmla="*/ 2147483647 h 434"/>
                <a:gd name="T58" fmla="*/ 2147483647 w 872"/>
                <a:gd name="T59" fmla="*/ 2147483647 h 434"/>
                <a:gd name="T60" fmla="*/ 2147483647 w 872"/>
                <a:gd name="T61" fmla="*/ 2147483647 h 434"/>
                <a:gd name="T62" fmla="*/ 2147483647 w 872"/>
                <a:gd name="T63" fmla="*/ 2147483647 h 434"/>
                <a:gd name="T64" fmla="*/ 2147483647 w 872"/>
                <a:gd name="T65" fmla="*/ 2147483647 h 434"/>
                <a:gd name="T66" fmla="*/ 2147483647 w 872"/>
                <a:gd name="T67" fmla="*/ 2147483647 h 434"/>
                <a:gd name="T68" fmla="*/ 2147483647 w 872"/>
                <a:gd name="T69" fmla="*/ 2147483647 h 434"/>
                <a:gd name="T70" fmla="*/ 2147483647 w 872"/>
                <a:gd name="T71" fmla="*/ 2147483647 h 434"/>
                <a:gd name="T72" fmla="*/ 2147483647 w 872"/>
                <a:gd name="T73" fmla="*/ 2147483647 h 434"/>
                <a:gd name="T74" fmla="*/ 2147483647 w 872"/>
                <a:gd name="T75" fmla="*/ 2147483647 h 434"/>
                <a:gd name="T76" fmla="*/ 2147483647 w 872"/>
                <a:gd name="T77" fmla="*/ 2147483647 h 434"/>
                <a:gd name="T78" fmla="*/ 2147483647 w 872"/>
                <a:gd name="T79" fmla="*/ 2147483647 h 434"/>
                <a:gd name="T80" fmla="*/ 2147483647 w 872"/>
                <a:gd name="T81" fmla="*/ 2147483647 h 434"/>
                <a:gd name="T82" fmla="*/ 2147483647 w 872"/>
                <a:gd name="T83" fmla="*/ 2147483647 h 434"/>
                <a:gd name="T84" fmla="*/ 2147483647 w 872"/>
                <a:gd name="T85" fmla="*/ 2147483647 h 434"/>
                <a:gd name="T86" fmla="*/ 2147483647 w 872"/>
                <a:gd name="T87" fmla="*/ 2147483647 h 434"/>
                <a:gd name="T88" fmla="*/ 2147483647 w 872"/>
                <a:gd name="T89" fmla="*/ 2147483647 h 434"/>
                <a:gd name="T90" fmla="*/ 2147483647 w 872"/>
                <a:gd name="T91" fmla="*/ 2147483647 h 434"/>
                <a:gd name="T92" fmla="*/ 2147483647 w 872"/>
                <a:gd name="T93" fmla="*/ 2147483647 h 434"/>
                <a:gd name="T94" fmla="*/ 2147483647 w 872"/>
                <a:gd name="T95" fmla="*/ 2147483647 h 434"/>
                <a:gd name="T96" fmla="*/ 2147483647 w 872"/>
                <a:gd name="T97" fmla="*/ 2147483647 h 434"/>
                <a:gd name="T98" fmla="*/ 2147483647 w 872"/>
                <a:gd name="T99" fmla="*/ 2147483647 h 434"/>
                <a:gd name="T100" fmla="*/ 2147483647 w 872"/>
                <a:gd name="T101" fmla="*/ 2147483647 h 434"/>
                <a:gd name="T102" fmla="*/ 2147483647 w 872"/>
                <a:gd name="T103" fmla="*/ 2147483647 h 434"/>
                <a:gd name="T104" fmla="*/ 0 w 872"/>
                <a:gd name="T105" fmla="*/ 2147483647 h 434"/>
                <a:gd name="T106" fmla="*/ 2147483647 w 872"/>
                <a:gd name="T107" fmla="*/ 2147483647 h 434"/>
                <a:gd name="T108" fmla="*/ 2147483647 w 872"/>
                <a:gd name="T109" fmla="*/ 2147483647 h 4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2"/>
                <a:gd name="T166" fmla="*/ 0 h 434"/>
                <a:gd name="T167" fmla="*/ 872 w 872"/>
                <a:gd name="T168" fmla="*/ 434 h 4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2" h="434">
                  <a:moveTo>
                    <a:pt x="4" y="226"/>
                  </a:moveTo>
                  <a:lnTo>
                    <a:pt x="4" y="228"/>
                  </a:lnTo>
                  <a:lnTo>
                    <a:pt x="4" y="230"/>
                  </a:lnTo>
                  <a:lnTo>
                    <a:pt x="2" y="236"/>
                  </a:lnTo>
                  <a:lnTo>
                    <a:pt x="4" y="244"/>
                  </a:lnTo>
                  <a:lnTo>
                    <a:pt x="6" y="254"/>
                  </a:lnTo>
                  <a:lnTo>
                    <a:pt x="14" y="260"/>
                  </a:lnTo>
                  <a:lnTo>
                    <a:pt x="26" y="264"/>
                  </a:lnTo>
                  <a:lnTo>
                    <a:pt x="30" y="266"/>
                  </a:lnTo>
                  <a:lnTo>
                    <a:pt x="32" y="268"/>
                  </a:lnTo>
                  <a:lnTo>
                    <a:pt x="40" y="278"/>
                  </a:lnTo>
                  <a:lnTo>
                    <a:pt x="44" y="290"/>
                  </a:lnTo>
                  <a:lnTo>
                    <a:pt x="46" y="300"/>
                  </a:lnTo>
                  <a:lnTo>
                    <a:pt x="66" y="298"/>
                  </a:lnTo>
                  <a:lnTo>
                    <a:pt x="74" y="298"/>
                  </a:lnTo>
                  <a:lnTo>
                    <a:pt x="80" y="300"/>
                  </a:lnTo>
                  <a:lnTo>
                    <a:pt x="124" y="326"/>
                  </a:lnTo>
                  <a:lnTo>
                    <a:pt x="174" y="326"/>
                  </a:lnTo>
                  <a:lnTo>
                    <a:pt x="178" y="316"/>
                  </a:lnTo>
                  <a:lnTo>
                    <a:pt x="194" y="318"/>
                  </a:lnTo>
                  <a:lnTo>
                    <a:pt x="198" y="318"/>
                  </a:lnTo>
                  <a:lnTo>
                    <a:pt x="204" y="316"/>
                  </a:lnTo>
                  <a:lnTo>
                    <a:pt x="206" y="324"/>
                  </a:lnTo>
                  <a:lnTo>
                    <a:pt x="212" y="328"/>
                  </a:lnTo>
                  <a:lnTo>
                    <a:pt x="216" y="332"/>
                  </a:lnTo>
                  <a:lnTo>
                    <a:pt x="220" y="336"/>
                  </a:lnTo>
                  <a:lnTo>
                    <a:pt x="224" y="356"/>
                  </a:lnTo>
                  <a:lnTo>
                    <a:pt x="226" y="360"/>
                  </a:lnTo>
                  <a:lnTo>
                    <a:pt x="230" y="364"/>
                  </a:lnTo>
                  <a:lnTo>
                    <a:pt x="234" y="366"/>
                  </a:lnTo>
                  <a:lnTo>
                    <a:pt x="238" y="366"/>
                  </a:lnTo>
                  <a:lnTo>
                    <a:pt x="244" y="364"/>
                  </a:lnTo>
                  <a:lnTo>
                    <a:pt x="250" y="360"/>
                  </a:lnTo>
                  <a:lnTo>
                    <a:pt x="254" y="354"/>
                  </a:lnTo>
                  <a:lnTo>
                    <a:pt x="256" y="354"/>
                  </a:lnTo>
                  <a:lnTo>
                    <a:pt x="262" y="354"/>
                  </a:lnTo>
                  <a:lnTo>
                    <a:pt x="270" y="354"/>
                  </a:lnTo>
                  <a:lnTo>
                    <a:pt x="276" y="358"/>
                  </a:lnTo>
                  <a:lnTo>
                    <a:pt x="278" y="366"/>
                  </a:lnTo>
                  <a:lnTo>
                    <a:pt x="282" y="374"/>
                  </a:lnTo>
                  <a:lnTo>
                    <a:pt x="286" y="392"/>
                  </a:lnTo>
                  <a:lnTo>
                    <a:pt x="288" y="408"/>
                  </a:lnTo>
                  <a:lnTo>
                    <a:pt x="290" y="412"/>
                  </a:lnTo>
                  <a:lnTo>
                    <a:pt x="294" y="414"/>
                  </a:lnTo>
                  <a:lnTo>
                    <a:pt x="302" y="420"/>
                  </a:lnTo>
                  <a:lnTo>
                    <a:pt x="320" y="426"/>
                  </a:lnTo>
                  <a:lnTo>
                    <a:pt x="322" y="426"/>
                  </a:lnTo>
                  <a:lnTo>
                    <a:pt x="322" y="408"/>
                  </a:lnTo>
                  <a:lnTo>
                    <a:pt x="322" y="402"/>
                  </a:lnTo>
                  <a:lnTo>
                    <a:pt x="324" y="394"/>
                  </a:lnTo>
                  <a:lnTo>
                    <a:pt x="328" y="388"/>
                  </a:lnTo>
                  <a:lnTo>
                    <a:pt x="332" y="382"/>
                  </a:lnTo>
                  <a:lnTo>
                    <a:pt x="338" y="378"/>
                  </a:lnTo>
                  <a:lnTo>
                    <a:pt x="340" y="374"/>
                  </a:lnTo>
                  <a:lnTo>
                    <a:pt x="342" y="370"/>
                  </a:lnTo>
                  <a:lnTo>
                    <a:pt x="350" y="370"/>
                  </a:lnTo>
                  <a:lnTo>
                    <a:pt x="358" y="368"/>
                  </a:lnTo>
                  <a:lnTo>
                    <a:pt x="370" y="360"/>
                  </a:lnTo>
                  <a:lnTo>
                    <a:pt x="372" y="358"/>
                  </a:lnTo>
                  <a:lnTo>
                    <a:pt x="374" y="356"/>
                  </a:lnTo>
                  <a:lnTo>
                    <a:pt x="374" y="354"/>
                  </a:lnTo>
                  <a:lnTo>
                    <a:pt x="378" y="352"/>
                  </a:lnTo>
                  <a:lnTo>
                    <a:pt x="384" y="354"/>
                  </a:lnTo>
                  <a:lnTo>
                    <a:pt x="386" y="352"/>
                  </a:lnTo>
                  <a:lnTo>
                    <a:pt x="386" y="350"/>
                  </a:lnTo>
                  <a:lnTo>
                    <a:pt x="388" y="348"/>
                  </a:lnTo>
                  <a:lnTo>
                    <a:pt x="392" y="348"/>
                  </a:lnTo>
                  <a:lnTo>
                    <a:pt x="398" y="348"/>
                  </a:lnTo>
                  <a:lnTo>
                    <a:pt x="404" y="350"/>
                  </a:lnTo>
                  <a:lnTo>
                    <a:pt x="408" y="352"/>
                  </a:lnTo>
                  <a:lnTo>
                    <a:pt x="414" y="354"/>
                  </a:lnTo>
                  <a:lnTo>
                    <a:pt x="418" y="352"/>
                  </a:lnTo>
                  <a:lnTo>
                    <a:pt x="424" y="352"/>
                  </a:lnTo>
                  <a:lnTo>
                    <a:pt x="430" y="356"/>
                  </a:lnTo>
                  <a:lnTo>
                    <a:pt x="434" y="358"/>
                  </a:lnTo>
                  <a:lnTo>
                    <a:pt x="440" y="360"/>
                  </a:lnTo>
                  <a:lnTo>
                    <a:pt x="444" y="358"/>
                  </a:lnTo>
                  <a:lnTo>
                    <a:pt x="450" y="356"/>
                  </a:lnTo>
                  <a:lnTo>
                    <a:pt x="452" y="358"/>
                  </a:lnTo>
                  <a:lnTo>
                    <a:pt x="454" y="360"/>
                  </a:lnTo>
                  <a:lnTo>
                    <a:pt x="456" y="362"/>
                  </a:lnTo>
                  <a:lnTo>
                    <a:pt x="460" y="362"/>
                  </a:lnTo>
                  <a:lnTo>
                    <a:pt x="462" y="362"/>
                  </a:lnTo>
                  <a:lnTo>
                    <a:pt x="462" y="358"/>
                  </a:lnTo>
                  <a:lnTo>
                    <a:pt x="458" y="356"/>
                  </a:lnTo>
                  <a:lnTo>
                    <a:pt x="456" y="354"/>
                  </a:lnTo>
                  <a:lnTo>
                    <a:pt x="456" y="340"/>
                  </a:lnTo>
                  <a:lnTo>
                    <a:pt x="466" y="338"/>
                  </a:lnTo>
                  <a:lnTo>
                    <a:pt x="474" y="336"/>
                  </a:lnTo>
                  <a:lnTo>
                    <a:pt x="486" y="340"/>
                  </a:lnTo>
                  <a:lnTo>
                    <a:pt x="490" y="338"/>
                  </a:lnTo>
                  <a:lnTo>
                    <a:pt x="494" y="336"/>
                  </a:lnTo>
                  <a:lnTo>
                    <a:pt x="510" y="336"/>
                  </a:lnTo>
                  <a:lnTo>
                    <a:pt x="512" y="338"/>
                  </a:lnTo>
                  <a:lnTo>
                    <a:pt x="516" y="340"/>
                  </a:lnTo>
                  <a:lnTo>
                    <a:pt x="522" y="342"/>
                  </a:lnTo>
                  <a:lnTo>
                    <a:pt x="524" y="346"/>
                  </a:lnTo>
                  <a:lnTo>
                    <a:pt x="524" y="348"/>
                  </a:lnTo>
                  <a:lnTo>
                    <a:pt x="524" y="352"/>
                  </a:lnTo>
                  <a:lnTo>
                    <a:pt x="530" y="350"/>
                  </a:lnTo>
                  <a:lnTo>
                    <a:pt x="532" y="348"/>
                  </a:lnTo>
                  <a:lnTo>
                    <a:pt x="542" y="344"/>
                  </a:lnTo>
                  <a:lnTo>
                    <a:pt x="550" y="346"/>
                  </a:lnTo>
                  <a:lnTo>
                    <a:pt x="552" y="350"/>
                  </a:lnTo>
                  <a:lnTo>
                    <a:pt x="552" y="354"/>
                  </a:lnTo>
                  <a:lnTo>
                    <a:pt x="554" y="356"/>
                  </a:lnTo>
                  <a:lnTo>
                    <a:pt x="556" y="360"/>
                  </a:lnTo>
                  <a:lnTo>
                    <a:pt x="558" y="362"/>
                  </a:lnTo>
                  <a:lnTo>
                    <a:pt x="562" y="364"/>
                  </a:lnTo>
                  <a:lnTo>
                    <a:pt x="560" y="370"/>
                  </a:lnTo>
                  <a:lnTo>
                    <a:pt x="558" y="372"/>
                  </a:lnTo>
                  <a:lnTo>
                    <a:pt x="556" y="376"/>
                  </a:lnTo>
                  <a:lnTo>
                    <a:pt x="556" y="380"/>
                  </a:lnTo>
                  <a:lnTo>
                    <a:pt x="558" y="382"/>
                  </a:lnTo>
                  <a:lnTo>
                    <a:pt x="560" y="386"/>
                  </a:lnTo>
                  <a:lnTo>
                    <a:pt x="558" y="388"/>
                  </a:lnTo>
                  <a:lnTo>
                    <a:pt x="558" y="390"/>
                  </a:lnTo>
                  <a:lnTo>
                    <a:pt x="558" y="400"/>
                  </a:lnTo>
                  <a:lnTo>
                    <a:pt x="564" y="408"/>
                  </a:lnTo>
                  <a:lnTo>
                    <a:pt x="564" y="416"/>
                  </a:lnTo>
                  <a:lnTo>
                    <a:pt x="566" y="422"/>
                  </a:lnTo>
                  <a:lnTo>
                    <a:pt x="570" y="428"/>
                  </a:lnTo>
                  <a:lnTo>
                    <a:pt x="574" y="432"/>
                  </a:lnTo>
                  <a:lnTo>
                    <a:pt x="578" y="434"/>
                  </a:lnTo>
                  <a:lnTo>
                    <a:pt x="584" y="434"/>
                  </a:lnTo>
                  <a:lnTo>
                    <a:pt x="584" y="428"/>
                  </a:lnTo>
                  <a:lnTo>
                    <a:pt x="588" y="420"/>
                  </a:lnTo>
                  <a:lnTo>
                    <a:pt x="590" y="414"/>
                  </a:lnTo>
                  <a:lnTo>
                    <a:pt x="592" y="408"/>
                  </a:lnTo>
                  <a:lnTo>
                    <a:pt x="592" y="398"/>
                  </a:lnTo>
                  <a:lnTo>
                    <a:pt x="594" y="388"/>
                  </a:lnTo>
                  <a:lnTo>
                    <a:pt x="592" y="380"/>
                  </a:lnTo>
                  <a:lnTo>
                    <a:pt x="588" y="370"/>
                  </a:lnTo>
                  <a:lnTo>
                    <a:pt x="586" y="358"/>
                  </a:lnTo>
                  <a:lnTo>
                    <a:pt x="584" y="348"/>
                  </a:lnTo>
                  <a:lnTo>
                    <a:pt x="586" y="332"/>
                  </a:lnTo>
                  <a:lnTo>
                    <a:pt x="590" y="322"/>
                  </a:lnTo>
                  <a:lnTo>
                    <a:pt x="598" y="310"/>
                  </a:lnTo>
                  <a:lnTo>
                    <a:pt x="606" y="300"/>
                  </a:lnTo>
                  <a:lnTo>
                    <a:pt x="608" y="300"/>
                  </a:lnTo>
                  <a:lnTo>
                    <a:pt x="612" y="298"/>
                  </a:lnTo>
                  <a:lnTo>
                    <a:pt x="616" y="296"/>
                  </a:lnTo>
                  <a:lnTo>
                    <a:pt x="618" y="294"/>
                  </a:lnTo>
                  <a:lnTo>
                    <a:pt x="624" y="292"/>
                  </a:lnTo>
                  <a:lnTo>
                    <a:pt x="626" y="290"/>
                  </a:lnTo>
                  <a:lnTo>
                    <a:pt x="632" y="282"/>
                  </a:lnTo>
                  <a:lnTo>
                    <a:pt x="634" y="276"/>
                  </a:lnTo>
                  <a:lnTo>
                    <a:pt x="638" y="274"/>
                  </a:lnTo>
                  <a:lnTo>
                    <a:pt x="644" y="274"/>
                  </a:lnTo>
                  <a:lnTo>
                    <a:pt x="644" y="272"/>
                  </a:lnTo>
                  <a:lnTo>
                    <a:pt x="646" y="272"/>
                  </a:lnTo>
                  <a:lnTo>
                    <a:pt x="650" y="272"/>
                  </a:lnTo>
                  <a:lnTo>
                    <a:pt x="654" y="268"/>
                  </a:lnTo>
                  <a:lnTo>
                    <a:pt x="658" y="264"/>
                  </a:lnTo>
                  <a:lnTo>
                    <a:pt x="660" y="260"/>
                  </a:lnTo>
                  <a:lnTo>
                    <a:pt x="668" y="258"/>
                  </a:lnTo>
                  <a:lnTo>
                    <a:pt x="672" y="258"/>
                  </a:lnTo>
                  <a:lnTo>
                    <a:pt x="678" y="254"/>
                  </a:lnTo>
                  <a:lnTo>
                    <a:pt x="676" y="250"/>
                  </a:lnTo>
                  <a:lnTo>
                    <a:pt x="678" y="246"/>
                  </a:lnTo>
                  <a:lnTo>
                    <a:pt x="688" y="244"/>
                  </a:lnTo>
                  <a:lnTo>
                    <a:pt x="690" y="242"/>
                  </a:lnTo>
                  <a:lnTo>
                    <a:pt x="692" y="240"/>
                  </a:lnTo>
                  <a:lnTo>
                    <a:pt x="696" y="238"/>
                  </a:lnTo>
                  <a:lnTo>
                    <a:pt x="698" y="234"/>
                  </a:lnTo>
                  <a:lnTo>
                    <a:pt x="696" y="230"/>
                  </a:lnTo>
                  <a:lnTo>
                    <a:pt x="696" y="226"/>
                  </a:lnTo>
                  <a:lnTo>
                    <a:pt x="694" y="222"/>
                  </a:lnTo>
                  <a:lnTo>
                    <a:pt x="692" y="218"/>
                  </a:lnTo>
                  <a:lnTo>
                    <a:pt x="690" y="216"/>
                  </a:lnTo>
                  <a:lnTo>
                    <a:pt x="688" y="214"/>
                  </a:lnTo>
                  <a:lnTo>
                    <a:pt x="694" y="214"/>
                  </a:lnTo>
                  <a:lnTo>
                    <a:pt x="692" y="214"/>
                  </a:lnTo>
                  <a:lnTo>
                    <a:pt x="692" y="212"/>
                  </a:lnTo>
                  <a:lnTo>
                    <a:pt x="694" y="208"/>
                  </a:lnTo>
                  <a:lnTo>
                    <a:pt x="700" y="210"/>
                  </a:lnTo>
                  <a:lnTo>
                    <a:pt x="704" y="208"/>
                  </a:lnTo>
                  <a:lnTo>
                    <a:pt x="706" y="206"/>
                  </a:lnTo>
                  <a:lnTo>
                    <a:pt x="706" y="198"/>
                  </a:lnTo>
                  <a:lnTo>
                    <a:pt x="702" y="190"/>
                  </a:lnTo>
                  <a:lnTo>
                    <a:pt x="702" y="188"/>
                  </a:lnTo>
                  <a:lnTo>
                    <a:pt x="706" y="192"/>
                  </a:lnTo>
                  <a:lnTo>
                    <a:pt x="708" y="196"/>
                  </a:lnTo>
                  <a:lnTo>
                    <a:pt x="714" y="196"/>
                  </a:lnTo>
                  <a:lnTo>
                    <a:pt x="716" y="194"/>
                  </a:lnTo>
                  <a:lnTo>
                    <a:pt x="718" y="188"/>
                  </a:lnTo>
                  <a:lnTo>
                    <a:pt x="718" y="168"/>
                  </a:lnTo>
                  <a:lnTo>
                    <a:pt x="718" y="172"/>
                  </a:lnTo>
                  <a:lnTo>
                    <a:pt x="718" y="174"/>
                  </a:lnTo>
                  <a:lnTo>
                    <a:pt x="720" y="174"/>
                  </a:lnTo>
                  <a:lnTo>
                    <a:pt x="720" y="178"/>
                  </a:lnTo>
                  <a:lnTo>
                    <a:pt x="722" y="182"/>
                  </a:lnTo>
                  <a:lnTo>
                    <a:pt x="726" y="176"/>
                  </a:lnTo>
                  <a:lnTo>
                    <a:pt x="732" y="172"/>
                  </a:lnTo>
                  <a:lnTo>
                    <a:pt x="734" y="172"/>
                  </a:lnTo>
                  <a:lnTo>
                    <a:pt x="740" y="164"/>
                  </a:lnTo>
                  <a:lnTo>
                    <a:pt x="744" y="158"/>
                  </a:lnTo>
                  <a:lnTo>
                    <a:pt x="742" y="150"/>
                  </a:lnTo>
                  <a:lnTo>
                    <a:pt x="744" y="148"/>
                  </a:lnTo>
                  <a:lnTo>
                    <a:pt x="746" y="146"/>
                  </a:lnTo>
                  <a:lnTo>
                    <a:pt x="756" y="146"/>
                  </a:lnTo>
                  <a:lnTo>
                    <a:pt x="766" y="146"/>
                  </a:lnTo>
                  <a:lnTo>
                    <a:pt x="770" y="142"/>
                  </a:lnTo>
                  <a:lnTo>
                    <a:pt x="752" y="142"/>
                  </a:lnTo>
                  <a:lnTo>
                    <a:pt x="760" y="140"/>
                  </a:lnTo>
                  <a:lnTo>
                    <a:pt x="770" y="140"/>
                  </a:lnTo>
                  <a:lnTo>
                    <a:pt x="776" y="138"/>
                  </a:lnTo>
                  <a:lnTo>
                    <a:pt x="786" y="134"/>
                  </a:lnTo>
                  <a:lnTo>
                    <a:pt x="790" y="132"/>
                  </a:lnTo>
                  <a:lnTo>
                    <a:pt x="792" y="130"/>
                  </a:lnTo>
                  <a:lnTo>
                    <a:pt x="802" y="132"/>
                  </a:lnTo>
                  <a:lnTo>
                    <a:pt x="808" y="130"/>
                  </a:lnTo>
                  <a:lnTo>
                    <a:pt x="812" y="128"/>
                  </a:lnTo>
                  <a:lnTo>
                    <a:pt x="810" y="124"/>
                  </a:lnTo>
                  <a:lnTo>
                    <a:pt x="808" y="126"/>
                  </a:lnTo>
                  <a:lnTo>
                    <a:pt x="806" y="128"/>
                  </a:lnTo>
                  <a:lnTo>
                    <a:pt x="800" y="128"/>
                  </a:lnTo>
                  <a:lnTo>
                    <a:pt x="802" y="126"/>
                  </a:lnTo>
                  <a:lnTo>
                    <a:pt x="802" y="122"/>
                  </a:lnTo>
                  <a:lnTo>
                    <a:pt x="800" y="118"/>
                  </a:lnTo>
                  <a:lnTo>
                    <a:pt x="802" y="112"/>
                  </a:lnTo>
                  <a:lnTo>
                    <a:pt x="804" y="108"/>
                  </a:lnTo>
                  <a:lnTo>
                    <a:pt x="806" y="104"/>
                  </a:lnTo>
                  <a:lnTo>
                    <a:pt x="808" y="98"/>
                  </a:lnTo>
                  <a:lnTo>
                    <a:pt x="814" y="94"/>
                  </a:lnTo>
                  <a:lnTo>
                    <a:pt x="822" y="90"/>
                  </a:lnTo>
                  <a:lnTo>
                    <a:pt x="838" y="84"/>
                  </a:lnTo>
                  <a:lnTo>
                    <a:pt x="854" y="80"/>
                  </a:lnTo>
                  <a:lnTo>
                    <a:pt x="870" y="74"/>
                  </a:lnTo>
                  <a:lnTo>
                    <a:pt x="864" y="54"/>
                  </a:lnTo>
                  <a:lnTo>
                    <a:pt x="864" y="50"/>
                  </a:lnTo>
                  <a:lnTo>
                    <a:pt x="866" y="46"/>
                  </a:lnTo>
                  <a:lnTo>
                    <a:pt x="872" y="38"/>
                  </a:lnTo>
                  <a:lnTo>
                    <a:pt x="852" y="32"/>
                  </a:lnTo>
                  <a:lnTo>
                    <a:pt x="846" y="34"/>
                  </a:lnTo>
                  <a:lnTo>
                    <a:pt x="840" y="38"/>
                  </a:lnTo>
                  <a:lnTo>
                    <a:pt x="830" y="52"/>
                  </a:lnTo>
                  <a:lnTo>
                    <a:pt x="824" y="58"/>
                  </a:lnTo>
                  <a:lnTo>
                    <a:pt x="820" y="66"/>
                  </a:lnTo>
                  <a:lnTo>
                    <a:pt x="814" y="70"/>
                  </a:lnTo>
                  <a:lnTo>
                    <a:pt x="804" y="72"/>
                  </a:lnTo>
                  <a:lnTo>
                    <a:pt x="798" y="74"/>
                  </a:lnTo>
                  <a:lnTo>
                    <a:pt x="766" y="74"/>
                  </a:lnTo>
                  <a:lnTo>
                    <a:pt x="758" y="78"/>
                  </a:lnTo>
                  <a:lnTo>
                    <a:pt x="750" y="80"/>
                  </a:lnTo>
                  <a:lnTo>
                    <a:pt x="738" y="90"/>
                  </a:lnTo>
                  <a:lnTo>
                    <a:pt x="724" y="100"/>
                  </a:lnTo>
                  <a:lnTo>
                    <a:pt x="718" y="102"/>
                  </a:lnTo>
                  <a:lnTo>
                    <a:pt x="712" y="104"/>
                  </a:lnTo>
                  <a:lnTo>
                    <a:pt x="706" y="102"/>
                  </a:lnTo>
                  <a:lnTo>
                    <a:pt x="700" y="100"/>
                  </a:lnTo>
                  <a:lnTo>
                    <a:pt x="694" y="100"/>
                  </a:lnTo>
                  <a:lnTo>
                    <a:pt x="692" y="102"/>
                  </a:lnTo>
                  <a:lnTo>
                    <a:pt x="688" y="106"/>
                  </a:lnTo>
                  <a:lnTo>
                    <a:pt x="686" y="110"/>
                  </a:lnTo>
                  <a:lnTo>
                    <a:pt x="684" y="116"/>
                  </a:lnTo>
                  <a:lnTo>
                    <a:pt x="672" y="122"/>
                  </a:lnTo>
                  <a:lnTo>
                    <a:pt x="658" y="128"/>
                  </a:lnTo>
                  <a:lnTo>
                    <a:pt x="642" y="134"/>
                  </a:lnTo>
                  <a:lnTo>
                    <a:pt x="632" y="136"/>
                  </a:lnTo>
                  <a:lnTo>
                    <a:pt x="622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618" y="126"/>
                  </a:lnTo>
                  <a:lnTo>
                    <a:pt x="622" y="122"/>
                  </a:lnTo>
                  <a:lnTo>
                    <a:pt x="630" y="118"/>
                  </a:lnTo>
                  <a:lnTo>
                    <a:pt x="636" y="112"/>
                  </a:lnTo>
                  <a:lnTo>
                    <a:pt x="640" y="108"/>
                  </a:lnTo>
                  <a:lnTo>
                    <a:pt x="640" y="106"/>
                  </a:lnTo>
                  <a:lnTo>
                    <a:pt x="638" y="104"/>
                  </a:lnTo>
                  <a:lnTo>
                    <a:pt x="636" y="102"/>
                  </a:lnTo>
                  <a:lnTo>
                    <a:pt x="638" y="96"/>
                  </a:lnTo>
                  <a:lnTo>
                    <a:pt x="636" y="94"/>
                  </a:lnTo>
                  <a:lnTo>
                    <a:pt x="634" y="88"/>
                  </a:lnTo>
                  <a:lnTo>
                    <a:pt x="632" y="92"/>
                  </a:lnTo>
                  <a:lnTo>
                    <a:pt x="630" y="96"/>
                  </a:lnTo>
                  <a:lnTo>
                    <a:pt x="622" y="96"/>
                  </a:lnTo>
                  <a:lnTo>
                    <a:pt x="626" y="90"/>
                  </a:lnTo>
                  <a:lnTo>
                    <a:pt x="632" y="86"/>
                  </a:lnTo>
                  <a:lnTo>
                    <a:pt x="634" y="80"/>
                  </a:lnTo>
                  <a:lnTo>
                    <a:pt x="636" y="72"/>
                  </a:lnTo>
                  <a:lnTo>
                    <a:pt x="636" y="68"/>
                  </a:lnTo>
                  <a:lnTo>
                    <a:pt x="632" y="66"/>
                  </a:lnTo>
                  <a:lnTo>
                    <a:pt x="630" y="64"/>
                  </a:lnTo>
                  <a:lnTo>
                    <a:pt x="622" y="64"/>
                  </a:lnTo>
                  <a:lnTo>
                    <a:pt x="618" y="64"/>
                  </a:lnTo>
                  <a:lnTo>
                    <a:pt x="610" y="72"/>
                  </a:lnTo>
                  <a:lnTo>
                    <a:pt x="602" y="78"/>
                  </a:lnTo>
                  <a:lnTo>
                    <a:pt x="592" y="82"/>
                  </a:lnTo>
                  <a:lnTo>
                    <a:pt x="584" y="92"/>
                  </a:lnTo>
                  <a:lnTo>
                    <a:pt x="582" y="96"/>
                  </a:lnTo>
                  <a:lnTo>
                    <a:pt x="580" y="104"/>
                  </a:lnTo>
                  <a:lnTo>
                    <a:pt x="578" y="116"/>
                  </a:lnTo>
                  <a:lnTo>
                    <a:pt x="576" y="122"/>
                  </a:lnTo>
                  <a:lnTo>
                    <a:pt x="572" y="128"/>
                  </a:lnTo>
                  <a:lnTo>
                    <a:pt x="566" y="132"/>
                  </a:lnTo>
                  <a:lnTo>
                    <a:pt x="558" y="134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0" y="128"/>
                  </a:lnTo>
                  <a:lnTo>
                    <a:pt x="552" y="122"/>
                  </a:lnTo>
                  <a:lnTo>
                    <a:pt x="554" y="114"/>
                  </a:lnTo>
                  <a:lnTo>
                    <a:pt x="560" y="102"/>
                  </a:lnTo>
                  <a:lnTo>
                    <a:pt x="568" y="90"/>
                  </a:lnTo>
                  <a:lnTo>
                    <a:pt x="576" y="80"/>
                  </a:lnTo>
                  <a:lnTo>
                    <a:pt x="576" y="78"/>
                  </a:lnTo>
                  <a:lnTo>
                    <a:pt x="578" y="74"/>
                  </a:lnTo>
                  <a:lnTo>
                    <a:pt x="584" y="66"/>
                  </a:lnTo>
                  <a:lnTo>
                    <a:pt x="594" y="60"/>
                  </a:lnTo>
                  <a:lnTo>
                    <a:pt x="602" y="58"/>
                  </a:lnTo>
                  <a:lnTo>
                    <a:pt x="620" y="58"/>
                  </a:lnTo>
                  <a:lnTo>
                    <a:pt x="624" y="56"/>
                  </a:lnTo>
                  <a:lnTo>
                    <a:pt x="628" y="56"/>
                  </a:lnTo>
                  <a:lnTo>
                    <a:pt x="634" y="52"/>
                  </a:lnTo>
                  <a:lnTo>
                    <a:pt x="626" y="50"/>
                  </a:lnTo>
                  <a:lnTo>
                    <a:pt x="618" y="50"/>
                  </a:lnTo>
                  <a:lnTo>
                    <a:pt x="612" y="50"/>
                  </a:lnTo>
                  <a:lnTo>
                    <a:pt x="606" y="48"/>
                  </a:lnTo>
                  <a:lnTo>
                    <a:pt x="596" y="46"/>
                  </a:lnTo>
                  <a:lnTo>
                    <a:pt x="592" y="44"/>
                  </a:lnTo>
                  <a:lnTo>
                    <a:pt x="590" y="40"/>
                  </a:lnTo>
                  <a:lnTo>
                    <a:pt x="590" y="36"/>
                  </a:lnTo>
                  <a:lnTo>
                    <a:pt x="584" y="36"/>
                  </a:lnTo>
                  <a:lnTo>
                    <a:pt x="582" y="36"/>
                  </a:lnTo>
                  <a:lnTo>
                    <a:pt x="580" y="34"/>
                  </a:lnTo>
                  <a:lnTo>
                    <a:pt x="586" y="30"/>
                  </a:lnTo>
                  <a:lnTo>
                    <a:pt x="564" y="38"/>
                  </a:lnTo>
                  <a:lnTo>
                    <a:pt x="550" y="40"/>
                  </a:lnTo>
                  <a:lnTo>
                    <a:pt x="540" y="42"/>
                  </a:lnTo>
                  <a:lnTo>
                    <a:pt x="536" y="42"/>
                  </a:lnTo>
                  <a:lnTo>
                    <a:pt x="532" y="42"/>
                  </a:lnTo>
                  <a:lnTo>
                    <a:pt x="528" y="40"/>
                  </a:lnTo>
                  <a:lnTo>
                    <a:pt x="536" y="34"/>
                  </a:lnTo>
                  <a:lnTo>
                    <a:pt x="544" y="30"/>
                  </a:lnTo>
                  <a:lnTo>
                    <a:pt x="552" y="26"/>
                  </a:lnTo>
                  <a:lnTo>
                    <a:pt x="562" y="22"/>
                  </a:lnTo>
                  <a:lnTo>
                    <a:pt x="550" y="20"/>
                  </a:lnTo>
                  <a:lnTo>
                    <a:pt x="540" y="16"/>
                  </a:lnTo>
                  <a:lnTo>
                    <a:pt x="540" y="18"/>
                  </a:lnTo>
                  <a:lnTo>
                    <a:pt x="534" y="16"/>
                  </a:lnTo>
                  <a:lnTo>
                    <a:pt x="528" y="14"/>
                  </a:lnTo>
                  <a:lnTo>
                    <a:pt x="522" y="14"/>
                  </a:lnTo>
                  <a:lnTo>
                    <a:pt x="516" y="12"/>
                  </a:lnTo>
                  <a:lnTo>
                    <a:pt x="510" y="10"/>
                  </a:lnTo>
                  <a:lnTo>
                    <a:pt x="506" y="6"/>
                  </a:lnTo>
                  <a:lnTo>
                    <a:pt x="506" y="0"/>
                  </a:lnTo>
                  <a:lnTo>
                    <a:pt x="112" y="0"/>
                  </a:lnTo>
                  <a:lnTo>
                    <a:pt x="110" y="6"/>
                  </a:lnTo>
                  <a:lnTo>
                    <a:pt x="106" y="14"/>
                  </a:lnTo>
                  <a:lnTo>
                    <a:pt x="104" y="22"/>
                  </a:lnTo>
                  <a:lnTo>
                    <a:pt x="100" y="24"/>
                  </a:lnTo>
                  <a:lnTo>
                    <a:pt x="96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82" y="16"/>
                  </a:lnTo>
                  <a:lnTo>
                    <a:pt x="78" y="26"/>
                  </a:lnTo>
                  <a:lnTo>
                    <a:pt x="64" y="52"/>
                  </a:lnTo>
                  <a:lnTo>
                    <a:pt x="48" y="80"/>
                  </a:lnTo>
                  <a:lnTo>
                    <a:pt x="40" y="90"/>
                  </a:lnTo>
                  <a:lnTo>
                    <a:pt x="32" y="98"/>
                  </a:lnTo>
                  <a:lnTo>
                    <a:pt x="26" y="106"/>
                  </a:lnTo>
                  <a:lnTo>
                    <a:pt x="20" y="114"/>
                  </a:lnTo>
                  <a:lnTo>
                    <a:pt x="14" y="126"/>
                  </a:lnTo>
                  <a:lnTo>
                    <a:pt x="12" y="136"/>
                  </a:lnTo>
                  <a:lnTo>
                    <a:pt x="8" y="146"/>
                  </a:lnTo>
                  <a:lnTo>
                    <a:pt x="2" y="158"/>
                  </a:lnTo>
                  <a:lnTo>
                    <a:pt x="2" y="162"/>
                  </a:lnTo>
                  <a:lnTo>
                    <a:pt x="2" y="166"/>
                  </a:lnTo>
                  <a:lnTo>
                    <a:pt x="2" y="170"/>
                  </a:lnTo>
                  <a:lnTo>
                    <a:pt x="0" y="172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2" y="190"/>
                  </a:lnTo>
                  <a:lnTo>
                    <a:pt x="4" y="198"/>
                  </a:lnTo>
                  <a:lnTo>
                    <a:pt x="6" y="196"/>
                  </a:lnTo>
                  <a:lnTo>
                    <a:pt x="10" y="194"/>
                  </a:lnTo>
                  <a:lnTo>
                    <a:pt x="18" y="196"/>
                  </a:lnTo>
                  <a:lnTo>
                    <a:pt x="10" y="196"/>
                  </a:lnTo>
                  <a:lnTo>
                    <a:pt x="8" y="198"/>
                  </a:lnTo>
                  <a:lnTo>
                    <a:pt x="6" y="200"/>
                  </a:lnTo>
                  <a:lnTo>
                    <a:pt x="8" y="204"/>
                  </a:lnTo>
                  <a:lnTo>
                    <a:pt x="4" y="202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4" y="216"/>
                  </a:lnTo>
                  <a:lnTo>
                    <a:pt x="6" y="216"/>
                  </a:lnTo>
                  <a:lnTo>
                    <a:pt x="6" y="220"/>
                  </a:lnTo>
                  <a:lnTo>
                    <a:pt x="6" y="222"/>
                  </a:lnTo>
                  <a:lnTo>
                    <a:pt x="4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60"/>
            <p:cNvSpPr>
              <a:spLocks/>
            </p:cNvSpPr>
            <p:nvPr/>
          </p:nvSpPr>
          <p:spPr bwMode="auto">
            <a:xfrm>
              <a:off x="1403350" y="2564529"/>
              <a:ext cx="838311" cy="439383"/>
            </a:xfrm>
            <a:custGeom>
              <a:avLst/>
              <a:gdLst>
                <a:gd name="T0" fmla="*/ 2147483647 w 574"/>
                <a:gd name="T1" fmla="*/ 2147483647 h 278"/>
                <a:gd name="T2" fmla="*/ 2147483647 w 574"/>
                <a:gd name="T3" fmla="*/ 2147483647 h 278"/>
                <a:gd name="T4" fmla="*/ 2147483647 w 574"/>
                <a:gd name="T5" fmla="*/ 2147483647 h 278"/>
                <a:gd name="T6" fmla="*/ 2147483647 w 574"/>
                <a:gd name="T7" fmla="*/ 2147483647 h 278"/>
                <a:gd name="T8" fmla="*/ 2147483647 w 574"/>
                <a:gd name="T9" fmla="*/ 2147483647 h 278"/>
                <a:gd name="T10" fmla="*/ 2147483647 w 574"/>
                <a:gd name="T11" fmla="*/ 2147483647 h 278"/>
                <a:gd name="T12" fmla="*/ 2147483647 w 574"/>
                <a:gd name="T13" fmla="*/ 2147483647 h 278"/>
                <a:gd name="T14" fmla="*/ 2147483647 w 574"/>
                <a:gd name="T15" fmla="*/ 2147483647 h 278"/>
                <a:gd name="T16" fmla="*/ 2147483647 w 574"/>
                <a:gd name="T17" fmla="*/ 2147483647 h 278"/>
                <a:gd name="T18" fmla="*/ 2147483647 w 574"/>
                <a:gd name="T19" fmla="*/ 2147483647 h 278"/>
                <a:gd name="T20" fmla="*/ 2147483647 w 574"/>
                <a:gd name="T21" fmla="*/ 2147483647 h 278"/>
                <a:gd name="T22" fmla="*/ 2147483647 w 574"/>
                <a:gd name="T23" fmla="*/ 2147483647 h 278"/>
                <a:gd name="T24" fmla="*/ 2147483647 w 574"/>
                <a:gd name="T25" fmla="*/ 2147483647 h 278"/>
                <a:gd name="T26" fmla="*/ 2147483647 w 574"/>
                <a:gd name="T27" fmla="*/ 2147483647 h 278"/>
                <a:gd name="T28" fmla="*/ 2147483647 w 574"/>
                <a:gd name="T29" fmla="*/ 2147483647 h 278"/>
                <a:gd name="T30" fmla="*/ 2147483647 w 574"/>
                <a:gd name="T31" fmla="*/ 2147483647 h 278"/>
                <a:gd name="T32" fmla="*/ 2147483647 w 574"/>
                <a:gd name="T33" fmla="*/ 2147483647 h 278"/>
                <a:gd name="T34" fmla="*/ 2147483647 w 574"/>
                <a:gd name="T35" fmla="*/ 2147483647 h 278"/>
                <a:gd name="T36" fmla="*/ 2147483647 w 574"/>
                <a:gd name="T37" fmla="*/ 2147483647 h 278"/>
                <a:gd name="T38" fmla="*/ 2147483647 w 574"/>
                <a:gd name="T39" fmla="*/ 2147483647 h 278"/>
                <a:gd name="T40" fmla="*/ 2147483647 w 574"/>
                <a:gd name="T41" fmla="*/ 2147483647 h 278"/>
                <a:gd name="T42" fmla="*/ 2147483647 w 574"/>
                <a:gd name="T43" fmla="*/ 2147483647 h 278"/>
                <a:gd name="T44" fmla="*/ 2147483647 w 574"/>
                <a:gd name="T45" fmla="*/ 2147483647 h 278"/>
                <a:gd name="T46" fmla="*/ 2147483647 w 574"/>
                <a:gd name="T47" fmla="*/ 2147483647 h 278"/>
                <a:gd name="T48" fmla="*/ 2147483647 w 574"/>
                <a:gd name="T49" fmla="*/ 2147483647 h 278"/>
                <a:gd name="T50" fmla="*/ 2147483647 w 574"/>
                <a:gd name="T51" fmla="*/ 2147483647 h 278"/>
                <a:gd name="T52" fmla="*/ 2147483647 w 574"/>
                <a:gd name="T53" fmla="*/ 2147483647 h 278"/>
                <a:gd name="T54" fmla="*/ 2147483647 w 574"/>
                <a:gd name="T55" fmla="*/ 2147483647 h 278"/>
                <a:gd name="T56" fmla="*/ 2147483647 w 574"/>
                <a:gd name="T57" fmla="*/ 2147483647 h 278"/>
                <a:gd name="T58" fmla="*/ 2147483647 w 574"/>
                <a:gd name="T59" fmla="*/ 2147483647 h 278"/>
                <a:gd name="T60" fmla="*/ 2147483647 w 574"/>
                <a:gd name="T61" fmla="*/ 2147483647 h 278"/>
                <a:gd name="T62" fmla="*/ 2147483647 w 574"/>
                <a:gd name="T63" fmla="*/ 2147483647 h 278"/>
                <a:gd name="T64" fmla="*/ 2147483647 w 574"/>
                <a:gd name="T65" fmla="*/ 2147483647 h 278"/>
                <a:gd name="T66" fmla="*/ 2147483647 w 574"/>
                <a:gd name="T67" fmla="*/ 2147483647 h 278"/>
                <a:gd name="T68" fmla="*/ 2147483647 w 574"/>
                <a:gd name="T69" fmla="*/ 2147483647 h 278"/>
                <a:gd name="T70" fmla="*/ 2147483647 w 574"/>
                <a:gd name="T71" fmla="*/ 2147483647 h 278"/>
                <a:gd name="T72" fmla="*/ 2147483647 w 574"/>
                <a:gd name="T73" fmla="*/ 2147483647 h 278"/>
                <a:gd name="T74" fmla="*/ 2147483647 w 574"/>
                <a:gd name="T75" fmla="*/ 2147483647 h 278"/>
                <a:gd name="T76" fmla="*/ 2147483647 w 574"/>
                <a:gd name="T77" fmla="*/ 2147483647 h 278"/>
                <a:gd name="T78" fmla="*/ 2147483647 w 574"/>
                <a:gd name="T79" fmla="*/ 2147483647 h 278"/>
                <a:gd name="T80" fmla="*/ 2147483647 w 574"/>
                <a:gd name="T81" fmla="*/ 2147483647 h 278"/>
                <a:gd name="T82" fmla="*/ 2147483647 w 574"/>
                <a:gd name="T83" fmla="*/ 2147483647 h 278"/>
                <a:gd name="T84" fmla="*/ 2147483647 w 574"/>
                <a:gd name="T85" fmla="*/ 2147483647 h 278"/>
                <a:gd name="T86" fmla="*/ 2147483647 w 574"/>
                <a:gd name="T87" fmla="*/ 2147483647 h 278"/>
                <a:gd name="T88" fmla="*/ 2147483647 w 574"/>
                <a:gd name="T89" fmla="*/ 2147483647 h 278"/>
                <a:gd name="T90" fmla="*/ 2147483647 w 574"/>
                <a:gd name="T91" fmla="*/ 2147483647 h 278"/>
                <a:gd name="T92" fmla="*/ 2147483647 w 574"/>
                <a:gd name="T93" fmla="*/ 2147483647 h 278"/>
                <a:gd name="T94" fmla="*/ 2147483647 w 574"/>
                <a:gd name="T95" fmla="*/ 2147483647 h 278"/>
                <a:gd name="T96" fmla="*/ 2147483647 w 574"/>
                <a:gd name="T97" fmla="*/ 2147483647 h 27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4"/>
                <a:gd name="T148" fmla="*/ 0 h 278"/>
                <a:gd name="T149" fmla="*/ 574 w 574"/>
                <a:gd name="T150" fmla="*/ 278 h 27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4" h="278">
                  <a:moveTo>
                    <a:pt x="400" y="178"/>
                  </a:moveTo>
                  <a:lnTo>
                    <a:pt x="388" y="182"/>
                  </a:lnTo>
                  <a:lnTo>
                    <a:pt x="376" y="184"/>
                  </a:lnTo>
                  <a:lnTo>
                    <a:pt x="366" y="182"/>
                  </a:lnTo>
                  <a:lnTo>
                    <a:pt x="356" y="180"/>
                  </a:lnTo>
                  <a:lnTo>
                    <a:pt x="350" y="176"/>
                  </a:lnTo>
                  <a:lnTo>
                    <a:pt x="348" y="172"/>
                  </a:lnTo>
                  <a:lnTo>
                    <a:pt x="346" y="168"/>
                  </a:lnTo>
                  <a:lnTo>
                    <a:pt x="338" y="168"/>
                  </a:lnTo>
                  <a:lnTo>
                    <a:pt x="324" y="178"/>
                  </a:lnTo>
                  <a:lnTo>
                    <a:pt x="318" y="182"/>
                  </a:lnTo>
                  <a:lnTo>
                    <a:pt x="308" y="184"/>
                  </a:lnTo>
                  <a:lnTo>
                    <a:pt x="300" y="184"/>
                  </a:lnTo>
                  <a:lnTo>
                    <a:pt x="290" y="188"/>
                  </a:lnTo>
                  <a:lnTo>
                    <a:pt x="282" y="192"/>
                  </a:lnTo>
                  <a:lnTo>
                    <a:pt x="272" y="200"/>
                  </a:lnTo>
                  <a:lnTo>
                    <a:pt x="258" y="200"/>
                  </a:lnTo>
                  <a:lnTo>
                    <a:pt x="262" y="194"/>
                  </a:lnTo>
                  <a:lnTo>
                    <a:pt x="266" y="190"/>
                  </a:lnTo>
                  <a:lnTo>
                    <a:pt x="276" y="182"/>
                  </a:lnTo>
                  <a:lnTo>
                    <a:pt x="286" y="178"/>
                  </a:lnTo>
                  <a:lnTo>
                    <a:pt x="298" y="170"/>
                  </a:lnTo>
                  <a:lnTo>
                    <a:pt x="290" y="170"/>
                  </a:lnTo>
                  <a:lnTo>
                    <a:pt x="282" y="174"/>
                  </a:lnTo>
                  <a:lnTo>
                    <a:pt x="268" y="180"/>
                  </a:lnTo>
                  <a:lnTo>
                    <a:pt x="252" y="190"/>
                  </a:lnTo>
                  <a:lnTo>
                    <a:pt x="246" y="192"/>
                  </a:lnTo>
                  <a:lnTo>
                    <a:pt x="240" y="194"/>
                  </a:lnTo>
                  <a:lnTo>
                    <a:pt x="234" y="196"/>
                  </a:lnTo>
                  <a:lnTo>
                    <a:pt x="230" y="202"/>
                  </a:lnTo>
                  <a:lnTo>
                    <a:pt x="224" y="206"/>
                  </a:lnTo>
                  <a:lnTo>
                    <a:pt x="218" y="210"/>
                  </a:lnTo>
                  <a:lnTo>
                    <a:pt x="206" y="214"/>
                  </a:lnTo>
                  <a:lnTo>
                    <a:pt x="194" y="218"/>
                  </a:lnTo>
                  <a:lnTo>
                    <a:pt x="184" y="220"/>
                  </a:lnTo>
                  <a:lnTo>
                    <a:pt x="172" y="224"/>
                  </a:lnTo>
                  <a:lnTo>
                    <a:pt x="164" y="230"/>
                  </a:lnTo>
                  <a:lnTo>
                    <a:pt x="160" y="234"/>
                  </a:lnTo>
                  <a:lnTo>
                    <a:pt x="154" y="234"/>
                  </a:lnTo>
                  <a:lnTo>
                    <a:pt x="132" y="240"/>
                  </a:lnTo>
                  <a:lnTo>
                    <a:pt x="110" y="248"/>
                  </a:lnTo>
                  <a:lnTo>
                    <a:pt x="86" y="258"/>
                  </a:lnTo>
                  <a:lnTo>
                    <a:pt x="64" y="266"/>
                  </a:lnTo>
                  <a:lnTo>
                    <a:pt x="64" y="264"/>
                  </a:lnTo>
                  <a:lnTo>
                    <a:pt x="62" y="262"/>
                  </a:lnTo>
                  <a:lnTo>
                    <a:pt x="60" y="262"/>
                  </a:lnTo>
                  <a:lnTo>
                    <a:pt x="54" y="262"/>
                  </a:lnTo>
                  <a:lnTo>
                    <a:pt x="48" y="264"/>
                  </a:lnTo>
                  <a:lnTo>
                    <a:pt x="34" y="270"/>
                  </a:lnTo>
                  <a:lnTo>
                    <a:pt x="22" y="276"/>
                  </a:lnTo>
                  <a:lnTo>
                    <a:pt x="14" y="278"/>
                  </a:lnTo>
                  <a:lnTo>
                    <a:pt x="8" y="278"/>
                  </a:lnTo>
                  <a:lnTo>
                    <a:pt x="0" y="278"/>
                  </a:lnTo>
                  <a:lnTo>
                    <a:pt x="14" y="270"/>
                  </a:lnTo>
                  <a:lnTo>
                    <a:pt x="36" y="262"/>
                  </a:lnTo>
                  <a:lnTo>
                    <a:pt x="58" y="258"/>
                  </a:lnTo>
                  <a:lnTo>
                    <a:pt x="76" y="256"/>
                  </a:lnTo>
                  <a:lnTo>
                    <a:pt x="82" y="256"/>
                  </a:lnTo>
                  <a:lnTo>
                    <a:pt x="84" y="254"/>
                  </a:lnTo>
                  <a:lnTo>
                    <a:pt x="90" y="248"/>
                  </a:lnTo>
                  <a:lnTo>
                    <a:pt x="96" y="244"/>
                  </a:lnTo>
                  <a:lnTo>
                    <a:pt x="102" y="242"/>
                  </a:lnTo>
                  <a:lnTo>
                    <a:pt x="120" y="236"/>
                  </a:lnTo>
                  <a:lnTo>
                    <a:pt x="136" y="232"/>
                  </a:lnTo>
                  <a:lnTo>
                    <a:pt x="166" y="210"/>
                  </a:lnTo>
                  <a:lnTo>
                    <a:pt x="164" y="206"/>
                  </a:lnTo>
                  <a:lnTo>
                    <a:pt x="162" y="204"/>
                  </a:lnTo>
                  <a:lnTo>
                    <a:pt x="154" y="210"/>
                  </a:lnTo>
                  <a:lnTo>
                    <a:pt x="146" y="210"/>
                  </a:lnTo>
                  <a:lnTo>
                    <a:pt x="146" y="204"/>
                  </a:lnTo>
                  <a:lnTo>
                    <a:pt x="144" y="202"/>
                  </a:lnTo>
                  <a:lnTo>
                    <a:pt x="140" y="202"/>
                  </a:lnTo>
                  <a:lnTo>
                    <a:pt x="136" y="202"/>
                  </a:lnTo>
                  <a:lnTo>
                    <a:pt x="132" y="204"/>
                  </a:lnTo>
                  <a:lnTo>
                    <a:pt x="124" y="208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6" y="186"/>
                  </a:lnTo>
                  <a:lnTo>
                    <a:pt x="132" y="186"/>
                  </a:lnTo>
                  <a:lnTo>
                    <a:pt x="128" y="186"/>
                  </a:lnTo>
                  <a:lnTo>
                    <a:pt x="120" y="186"/>
                  </a:lnTo>
                  <a:lnTo>
                    <a:pt x="116" y="186"/>
                  </a:lnTo>
                  <a:lnTo>
                    <a:pt x="112" y="184"/>
                  </a:lnTo>
                  <a:lnTo>
                    <a:pt x="110" y="178"/>
                  </a:lnTo>
                  <a:lnTo>
                    <a:pt x="110" y="160"/>
                  </a:lnTo>
                  <a:lnTo>
                    <a:pt x="152" y="128"/>
                  </a:lnTo>
                  <a:lnTo>
                    <a:pt x="158" y="130"/>
                  </a:lnTo>
                  <a:lnTo>
                    <a:pt x="166" y="132"/>
                  </a:lnTo>
                  <a:lnTo>
                    <a:pt x="190" y="130"/>
                  </a:lnTo>
                  <a:lnTo>
                    <a:pt x="214" y="124"/>
                  </a:lnTo>
                  <a:lnTo>
                    <a:pt x="224" y="122"/>
                  </a:lnTo>
                  <a:lnTo>
                    <a:pt x="236" y="116"/>
                  </a:lnTo>
                  <a:lnTo>
                    <a:pt x="244" y="110"/>
                  </a:lnTo>
                  <a:lnTo>
                    <a:pt x="246" y="104"/>
                  </a:lnTo>
                  <a:lnTo>
                    <a:pt x="234" y="108"/>
                  </a:lnTo>
                  <a:lnTo>
                    <a:pt x="228" y="110"/>
                  </a:lnTo>
                  <a:lnTo>
                    <a:pt x="220" y="112"/>
                  </a:lnTo>
                  <a:lnTo>
                    <a:pt x="212" y="110"/>
                  </a:lnTo>
                  <a:lnTo>
                    <a:pt x="202" y="108"/>
                  </a:lnTo>
                  <a:lnTo>
                    <a:pt x="186" y="102"/>
                  </a:lnTo>
                  <a:lnTo>
                    <a:pt x="234" y="70"/>
                  </a:lnTo>
                  <a:lnTo>
                    <a:pt x="242" y="70"/>
                  </a:lnTo>
                  <a:lnTo>
                    <a:pt x="252" y="72"/>
                  </a:lnTo>
                  <a:lnTo>
                    <a:pt x="252" y="78"/>
                  </a:lnTo>
                  <a:lnTo>
                    <a:pt x="254" y="80"/>
                  </a:lnTo>
                  <a:lnTo>
                    <a:pt x="258" y="82"/>
                  </a:lnTo>
                  <a:lnTo>
                    <a:pt x="264" y="82"/>
                  </a:lnTo>
                  <a:lnTo>
                    <a:pt x="268" y="82"/>
                  </a:lnTo>
                  <a:lnTo>
                    <a:pt x="272" y="80"/>
                  </a:lnTo>
                  <a:lnTo>
                    <a:pt x="272" y="76"/>
                  </a:lnTo>
                  <a:lnTo>
                    <a:pt x="274" y="70"/>
                  </a:lnTo>
                  <a:lnTo>
                    <a:pt x="270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0"/>
                  </a:lnTo>
                  <a:lnTo>
                    <a:pt x="266" y="58"/>
                  </a:lnTo>
                  <a:lnTo>
                    <a:pt x="266" y="54"/>
                  </a:lnTo>
                  <a:lnTo>
                    <a:pt x="266" y="46"/>
                  </a:lnTo>
                  <a:lnTo>
                    <a:pt x="280" y="36"/>
                  </a:lnTo>
                  <a:lnTo>
                    <a:pt x="288" y="38"/>
                  </a:lnTo>
                  <a:lnTo>
                    <a:pt x="296" y="40"/>
                  </a:lnTo>
                  <a:lnTo>
                    <a:pt x="306" y="38"/>
                  </a:lnTo>
                  <a:lnTo>
                    <a:pt x="318" y="32"/>
                  </a:lnTo>
                  <a:lnTo>
                    <a:pt x="324" y="28"/>
                  </a:lnTo>
                  <a:lnTo>
                    <a:pt x="332" y="22"/>
                  </a:lnTo>
                  <a:lnTo>
                    <a:pt x="356" y="14"/>
                  </a:lnTo>
                  <a:lnTo>
                    <a:pt x="384" y="10"/>
                  </a:lnTo>
                  <a:lnTo>
                    <a:pt x="410" y="4"/>
                  </a:lnTo>
                  <a:lnTo>
                    <a:pt x="436" y="0"/>
                  </a:lnTo>
                  <a:lnTo>
                    <a:pt x="444" y="2"/>
                  </a:lnTo>
                  <a:lnTo>
                    <a:pt x="452" y="4"/>
                  </a:lnTo>
                  <a:lnTo>
                    <a:pt x="462" y="6"/>
                  </a:lnTo>
                  <a:lnTo>
                    <a:pt x="472" y="6"/>
                  </a:lnTo>
                  <a:lnTo>
                    <a:pt x="474" y="12"/>
                  </a:lnTo>
                  <a:lnTo>
                    <a:pt x="476" y="12"/>
                  </a:lnTo>
                  <a:lnTo>
                    <a:pt x="510" y="12"/>
                  </a:lnTo>
                  <a:lnTo>
                    <a:pt x="516" y="14"/>
                  </a:lnTo>
                  <a:lnTo>
                    <a:pt x="520" y="16"/>
                  </a:lnTo>
                  <a:lnTo>
                    <a:pt x="534" y="16"/>
                  </a:lnTo>
                  <a:lnTo>
                    <a:pt x="548" y="16"/>
                  </a:lnTo>
                  <a:lnTo>
                    <a:pt x="554" y="18"/>
                  </a:lnTo>
                  <a:lnTo>
                    <a:pt x="562" y="20"/>
                  </a:lnTo>
                  <a:lnTo>
                    <a:pt x="574" y="20"/>
                  </a:lnTo>
                  <a:lnTo>
                    <a:pt x="402" y="178"/>
                  </a:lnTo>
                  <a:lnTo>
                    <a:pt x="400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66"/>
            <p:cNvSpPr>
              <a:spLocks/>
            </p:cNvSpPr>
            <p:nvPr/>
          </p:nvSpPr>
          <p:spPr bwMode="auto">
            <a:xfrm>
              <a:off x="2022570" y="3625157"/>
              <a:ext cx="624986" cy="529649"/>
            </a:xfrm>
            <a:custGeom>
              <a:avLst/>
              <a:gdLst>
                <a:gd name="T0" fmla="*/ 2147483647 w 428"/>
                <a:gd name="T1" fmla="*/ 2147483647 h 336"/>
                <a:gd name="T2" fmla="*/ 2147483647 w 428"/>
                <a:gd name="T3" fmla="*/ 2147483647 h 336"/>
                <a:gd name="T4" fmla="*/ 2147483647 w 428"/>
                <a:gd name="T5" fmla="*/ 2147483647 h 336"/>
                <a:gd name="T6" fmla="*/ 2147483647 w 428"/>
                <a:gd name="T7" fmla="*/ 2147483647 h 336"/>
                <a:gd name="T8" fmla="*/ 2147483647 w 428"/>
                <a:gd name="T9" fmla="*/ 2147483647 h 336"/>
                <a:gd name="T10" fmla="*/ 2147483647 w 428"/>
                <a:gd name="T11" fmla="*/ 2147483647 h 336"/>
                <a:gd name="T12" fmla="*/ 2147483647 w 428"/>
                <a:gd name="T13" fmla="*/ 2147483647 h 336"/>
                <a:gd name="T14" fmla="*/ 2147483647 w 428"/>
                <a:gd name="T15" fmla="*/ 2147483647 h 336"/>
                <a:gd name="T16" fmla="*/ 2147483647 w 428"/>
                <a:gd name="T17" fmla="*/ 2147483647 h 336"/>
                <a:gd name="T18" fmla="*/ 2147483647 w 428"/>
                <a:gd name="T19" fmla="*/ 2147483647 h 336"/>
                <a:gd name="T20" fmla="*/ 2147483647 w 428"/>
                <a:gd name="T21" fmla="*/ 2147483647 h 336"/>
                <a:gd name="T22" fmla="*/ 2147483647 w 428"/>
                <a:gd name="T23" fmla="*/ 2147483647 h 336"/>
                <a:gd name="T24" fmla="*/ 2147483647 w 428"/>
                <a:gd name="T25" fmla="*/ 2147483647 h 336"/>
                <a:gd name="T26" fmla="*/ 2147483647 w 428"/>
                <a:gd name="T27" fmla="*/ 2147483647 h 336"/>
                <a:gd name="T28" fmla="*/ 2147483647 w 428"/>
                <a:gd name="T29" fmla="*/ 2147483647 h 336"/>
                <a:gd name="T30" fmla="*/ 2147483647 w 428"/>
                <a:gd name="T31" fmla="*/ 2147483647 h 336"/>
                <a:gd name="T32" fmla="*/ 2147483647 w 428"/>
                <a:gd name="T33" fmla="*/ 0 h 336"/>
                <a:gd name="T34" fmla="*/ 2147483647 w 428"/>
                <a:gd name="T35" fmla="*/ 2147483647 h 336"/>
                <a:gd name="T36" fmla="*/ 2147483647 w 428"/>
                <a:gd name="T37" fmla="*/ 2147483647 h 336"/>
                <a:gd name="T38" fmla="*/ 2147483647 w 428"/>
                <a:gd name="T39" fmla="*/ 2147483647 h 336"/>
                <a:gd name="T40" fmla="*/ 2147483647 w 428"/>
                <a:gd name="T41" fmla="*/ 2147483647 h 336"/>
                <a:gd name="T42" fmla="*/ 2147483647 w 428"/>
                <a:gd name="T43" fmla="*/ 2147483647 h 336"/>
                <a:gd name="T44" fmla="*/ 2147483647 w 428"/>
                <a:gd name="T45" fmla="*/ 2147483647 h 336"/>
                <a:gd name="T46" fmla="*/ 2147483647 w 428"/>
                <a:gd name="T47" fmla="*/ 2147483647 h 336"/>
                <a:gd name="T48" fmla="*/ 2147483647 w 428"/>
                <a:gd name="T49" fmla="*/ 2147483647 h 336"/>
                <a:gd name="T50" fmla="*/ 2147483647 w 428"/>
                <a:gd name="T51" fmla="*/ 2147483647 h 336"/>
                <a:gd name="T52" fmla="*/ 2147483647 w 428"/>
                <a:gd name="T53" fmla="*/ 2147483647 h 336"/>
                <a:gd name="T54" fmla="*/ 2147483647 w 428"/>
                <a:gd name="T55" fmla="*/ 2147483647 h 336"/>
                <a:gd name="T56" fmla="*/ 2147483647 w 428"/>
                <a:gd name="T57" fmla="*/ 2147483647 h 336"/>
                <a:gd name="T58" fmla="*/ 2147483647 w 428"/>
                <a:gd name="T59" fmla="*/ 2147483647 h 336"/>
                <a:gd name="T60" fmla="*/ 2147483647 w 428"/>
                <a:gd name="T61" fmla="*/ 2147483647 h 336"/>
                <a:gd name="T62" fmla="*/ 2147483647 w 428"/>
                <a:gd name="T63" fmla="*/ 2147483647 h 336"/>
                <a:gd name="T64" fmla="*/ 2147483647 w 428"/>
                <a:gd name="T65" fmla="*/ 2147483647 h 336"/>
                <a:gd name="T66" fmla="*/ 2147483647 w 428"/>
                <a:gd name="T67" fmla="*/ 2147483647 h 336"/>
                <a:gd name="T68" fmla="*/ 2147483647 w 428"/>
                <a:gd name="T69" fmla="*/ 2147483647 h 336"/>
                <a:gd name="T70" fmla="*/ 2147483647 w 428"/>
                <a:gd name="T71" fmla="*/ 2147483647 h 336"/>
                <a:gd name="T72" fmla="*/ 2147483647 w 428"/>
                <a:gd name="T73" fmla="*/ 2147483647 h 336"/>
                <a:gd name="T74" fmla="*/ 2147483647 w 428"/>
                <a:gd name="T75" fmla="*/ 2147483647 h 336"/>
                <a:gd name="T76" fmla="*/ 2147483647 w 428"/>
                <a:gd name="T77" fmla="*/ 2147483647 h 336"/>
                <a:gd name="T78" fmla="*/ 2147483647 w 428"/>
                <a:gd name="T79" fmla="*/ 2147483647 h 336"/>
                <a:gd name="T80" fmla="*/ 2147483647 w 428"/>
                <a:gd name="T81" fmla="*/ 2147483647 h 336"/>
                <a:gd name="T82" fmla="*/ 2147483647 w 428"/>
                <a:gd name="T83" fmla="*/ 2147483647 h 336"/>
                <a:gd name="T84" fmla="*/ 2147483647 w 428"/>
                <a:gd name="T85" fmla="*/ 2147483647 h 336"/>
                <a:gd name="T86" fmla="*/ 2147483647 w 428"/>
                <a:gd name="T87" fmla="*/ 2147483647 h 336"/>
                <a:gd name="T88" fmla="*/ 2147483647 w 428"/>
                <a:gd name="T89" fmla="*/ 2147483647 h 336"/>
                <a:gd name="T90" fmla="*/ 2147483647 w 428"/>
                <a:gd name="T91" fmla="*/ 2147483647 h 336"/>
                <a:gd name="T92" fmla="*/ 2147483647 w 428"/>
                <a:gd name="T93" fmla="*/ 2147483647 h 336"/>
                <a:gd name="T94" fmla="*/ 2147483647 w 428"/>
                <a:gd name="T95" fmla="*/ 2147483647 h 336"/>
                <a:gd name="T96" fmla="*/ 2147483647 w 428"/>
                <a:gd name="T97" fmla="*/ 2147483647 h 336"/>
                <a:gd name="T98" fmla="*/ 2147483647 w 428"/>
                <a:gd name="T99" fmla="*/ 2147483647 h 336"/>
                <a:gd name="T100" fmla="*/ 2147483647 w 428"/>
                <a:gd name="T101" fmla="*/ 2147483647 h 336"/>
                <a:gd name="T102" fmla="*/ 2147483647 w 428"/>
                <a:gd name="T103" fmla="*/ 2147483647 h 336"/>
                <a:gd name="T104" fmla="*/ 2147483647 w 428"/>
                <a:gd name="T105" fmla="*/ 2147483647 h 336"/>
                <a:gd name="T106" fmla="*/ 2147483647 w 428"/>
                <a:gd name="T107" fmla="*/ 2147483647 h 336"/>
                <a:gd name="T108" fmla="*/ 2147483647 w 428"/>
                <a:gd name="T109" fmla="*/ 2147483647 h 336"/>
                <a:gd name="T110" fmla="*/ 2147483647 w 428"/>
                <a:gd name="T111" fmla="*/ 2147483647 h 3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8"/>
                <a:gd name="T169" fmla="*/ 0 h 336"/>
                <a:gd name="T170" fmla="*/ 428 w 428"/>
                <a:gd name="T171" fmla="*/ 336 h 3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8" h="336">
                  <a:moveTo>
                    <a:pt x="400" y="274"/>
                  </a:moveTo>
                  <a:lnTo>
                    <a:pt x="402" y="270"/>
                  </a:lnTo>
                  <a:lnTo>
                    <a:pt x="408" y="260"/>
                  </a:lnTo>
                  <a:lnTo>
                    <a:pt x="410" y="250"/>
                  </a:lnTo>
                  <a:lnTo>
                    <a:pt x="416" y="234"/>
                  </a:lnTo>
                  <a:lnTo>
                    <a:pt x="418" y="228"/>
                  </a:lnTo>
                  <a:lnTo>
                    <a:pt x="422" y="222"/>
                  </a:lnTo>
                  <a:lnTo>
                    <a:pt x="428" y="210"/>
                  </a:lnTo>
                  <a:lnTo>
                    <a:pt x="426" y="206"/>
                  </a:lnTo>
                  <a:lnTo>
                    <a:pt x="426" y="202"/>
                  </a:lnTo>
                  <a:lnTo>
                    <a:pt x="422" y="202"/>
                  </a:lnTo>
                  <a:lnTo>
                    <a:pt x="410" y="202"/>
                  </a:lnTo>
                  <a:lnTo>
                    <a:pt x="394" y="204"/>
                  </a:lnTo>
                  <a:lnTo>
                    <a:pt x="378" y="208"/>
                  </a:lnTo>
                  <a:lnTo>
                    <a:pt x="372" y="212"/>
                  </a:lnTo>
                  <a:lnTo>
                    <a:pt x="368" y="216"/>
                  </a:lnTo>
                  <a:lnTo>
                    <a:pt x="364" y="224"/>
                  </a:lnTo>
                  <a:lnTo>
                    <a:pt x="358" y="234"/>
                  </a:lnTo>
                  <a:lnTo>
                    <a:pt x="352" y="246"/>
                  </a:lnTo>
                  <a:lnTo>
                    <a:pt x="346" y="254"/>
                  </a:lnTo>
                  <a:lnTo>
                    <a:pt x="334" y="256"/>
                  </a:lnTo>
                  <a:lnTo>
                    <a:pt x="320" y="260"/>
                  </a:lnTo>
                  <a:lnTo>
                    <a:pt x="310" y="262"/>
                  </a:lnTo>
                  <a:lnTo>
                    <a:pt x="298" y="264"/>
                  </a:lnTo>
                  <a:lnTo>
                    <a:pt x="288" y="262"/>
                  </a:lnTo>
                  <a:lnTo>
                    <a:pt x="280" y="256"/>
                  </a:lnTo>
                  <a:lnTo>
                    <a:pt x="272" y="248"/>
                  </a:lnTo>
                  <a:lnTo>
                    <a:pt x="266" y="238"/>
                  </a:lnTo>
                  <a:lnTo>
                    <a:pt x="260" y="226"/>
                  </a:lnTo>
                  <a:lnTo>
                    <a:pt x="258" y="216"/>
                  </a:lnTo>
                  <a:lnTo>
                    <a:pt x="256" y="204"/>
                  </a:lnTo>
                  <a:lnTo>
                    <a:pt x="256" y="194"/>
                  </a:lnTo>
                  <a:lnTo>
                    <a:pt x="258" y="178"/>
                  </a:lnTo>
                  <a:lnTo>
                    <a:pt x="260" y="160"/>
                  </a:lnTo>
                  <a:lnTo>
                    <a:pt x="268" y="142"/>
                  </a:lnTo>
                  <a:lnTo>
                    <a:pt x="276" y="128"/>
                  </a:lnTo>
                  <a:lnTo>
                    <a:pt x="256" y="122"/>
                  </a:lnTo>
                  <a:lnTo>
                    <a:pt x="248" y="116"/>
                  </a:lnTo>
                  <a:lnTo>
                    <a:pt x="244" y="114"/>
                  </a:lnTo>
                  <a:lnTo>
                    <a:pt x="242" y="110"/>
                  </a:lnTo>
                  <a:lnTo>
                    <a:pt x="240" y="94"/>
                  </a:lnTo>
                  <a:lnTo>
                    <a:pt x="236" y="76"/>
                  </a:lnTo>
                  <a:lnTo>
                    <a:pt x="232" y="68"/>
                  </a:lnTo>
                  <a:lnTo>
                    <a:pt x="230" y="60"/>
                  </a:lnTo>
                  <a:lnTo>
                    <a:pt x="224" y="56"/>
                  </a:lnTo>
                  <a:lnTo>
                    <a:pt x="216" y="56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204" y="62"/>
                  </a:lnTo>
                  <a:lnTo>
                    <a:pt x="198" y="66"/>
                  </a:lnTo>
                  <a:lnTo>
                    <a:pt x="192" y="68"/>
                  </a:lnTo>
                  <a:lnTo>
                    <a:pt x="188" y="68"/>
                  </a:lnTo>
                  <a:lnTo>
                    <a:pt x="184" y="66"/>
                  </a:lnTo>
                  <a:lnTo>
                    <a:pt x="180" y="62"/>
                  </a:lnTo>
                  <a:lnTo>
                    <a:pt x="178" y="58"/>
                  </a:lnTo>
                  <a:lnTo>
                    <a:pt x="174" y="38"/>
                  </a:lnTo>
                  <a:lnTo>
                    <a:pt x="170" y="34"/>
                  </a:lnTo>
                  <a:lnTo>
                    <a:pt x="166" y="30"/>
                  </a:lnTo>
                  <a:lnTo>
                    <a:pt x="160" y="26"/>
                  </a:lnTo>
                  <a:lnTo>
                    <a:pt x="158" y="18"/>
                  </a:lnTo>
                  <a:lnTo>
                    <a:pt x="152" y="20"/>
                  </a:lnTo>
                  <a:lnTo>
                    <a:pt x="148" y="20"/>
                  </a:lnTo>
                  <a:lnTo>
                    <a:pt x="132" y="18"/>
                  </a:lnTo>
                  <a:lnTo>
                    <a:pt x="128" y="28"/>
                  </a:lnTo>
                  <a:lnTo>
                    <a:pt x="78" y="28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36"/>
                  </a:lnTo>
                  <a:lnTo>
                    <a:pt x="2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4"/>
                  </a:lnTo>
                  <a:lnTo>
                    <a:pt x="8" y="56"/>
                  </a:lnTo>
                  <a:lnTo>
                    <a:pt x="12" y="62"/>
                  </a:lnTo>
                  <a:lnTo>
                    <a:pt x="20" y="70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4" y="84"/>
                  </a:lnTo>
                  <a:lnTo>
                    <a:pt x="12" y="88"/>
                  </a:lnTo>
                  <a:lnTo>
                    <a:pt x="8" y="92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8"/>
                  </a:lnTo>
                  <a:lnTo>
                    <a:pt x="24" y="110"/>
                  </a:lnTo>
                  <a:lnTo>
                    <a:pt x="32" y="112"/>
                  </a:lnTo>
                  <a:lnTo>
                    <a:pt x="34" y="118"/>
                  </a:lnTo>
                  <a:lnTo>
                    <a:pt x="38" y="120"/>
                  </a:lnTo>
                  <a:lnTo>
                    <a:pt x="40" y="124"/>
                  </a:lnTo>
                  <a:lnTo>
                    <a:pt x="40" y="130"/>
                  </a:lnTo>
                  <a:lnTo>
                    <a:pt x="40" y="134"/>
                  </a:lnTo>
                  <a:lnTo>
                    <a:pt x="40" y="138"/>
                  </a:lnTo>
                  <a:lnTo>
                    <a:pt x="38" y="140"/>
                  </a:lnTo>
                  <a:lnTo>
                    <a:pt x="38" y="144"/>
                  </a:lnTo>
                  <a:lnTo>
                    <a:pt x="38" y="148"/>
                  </a:lnTo>
                  <a:lnTo>
                    <a:pt x="40" y="150"/>
                  </a:lnTo>
                  <a:lnTo>
                    <a:pt x="42" y="154"/>
                  </a:lnTo>
                  <a:lnTo>
                    <a:pt x="48" y="158"/>
                  </a:lnTo>
                  <a:lnTo>
                    <a:pt x="54" y="164"/>
                  </a:lnTo>
                  <a:lnTo>
                    <a:pt x="66" y="182"/>
                  </a:lnTo>
                  <a:lnTo>
                    <a:pt x="68" y="180"/>
                  </a:lnTo>
                  <a:lnTo>
                    <a:pt x="72" y="178"/>
                  </a:lnTo>
                  <a:lnTo>
                    <a:pt x="74" y="176"/>
                  </a:lnTo>
                  <a:lnTo>
                    <a:pt x="76" y="172"/>
                  </a:lnTo>
                  <a:lnTo>
                    <a:pt x="74" y="164"/>
                  </a:lnTo>
                  <a:lnTo>
                    <a:pt x="68" y="158"/>
                  </a:lnTo>
                  <a:lnTo>
                    <a:pt x="66" y="152"/>
                  </a:lnTo>
                  <a:lnTo>
                    <a:pt x="60" y="146"/>
                  </a:lnTo>
                  <a:lnTo>
                    <a:pt x="62" y="142"/>
                  </a:lnTo>
                  <a:lnTo>
                    <a:pt x="60" y="138"/>
                  </a:lnTo>
                  <a:lnTo>
                    <a:pt x="56" y="128"/>
                  </a:lnTo>
                  <a:lnTo>
                    <a:pt x="54" y="116"/>
                  </a:lnTo>
                  <a:lnTo>
                    <a:pt x="50" y="108"/>
                  </a:lnTo>
                  <a:lnTo>
                    <a:pt x="48" y="106"/>
                  </a:lnTo>
                  <a:lnTo>
                    <a:pt x="46" y="104"/>
                  </a:lnTo>
                  <a:lnTo>
                    <a:pt x="46" y="102"/>
                  </a:lnTo>
                  <a:lnTo>
                    <a:pt x="44" y="90"/>
                  </a:lnTo>
                  <a:lnTo>
                    <a:pt x="42" y="8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58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6" y="48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8" y="22"/>
                  </a:lnTo>
                  <a:lnTo>
                    <a:pt x="42" y="24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52" y="44"/>
                  </a:lnTo>
                  <a:lnTo>
                    <a:pt x="54" y="56"/>
                  </a:lnTo>
                  <a:lnTo>
                    <a:pt x="54" y="58"/>
                  </a:lnTo>
                  <a:lnTo>
                    <a:pt x="52" y="64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2" y="74"/>
                  </a:lnTo>
                  <a:lnTo>
                    <a:pt x="58" y="74"/>
                  </a:lnTo>
                  <a:lnTo>
                    <a:pt x="58" y="80"/>
                  </a:lnTo>
                  <a:lnTo>
                    <a:pt x="62" y="84"/>
                  </a:lnTo>
                  <a:lnTo>
                    <a:pt x="66" y="88"/>
                  </a:lnTo>
                  <a:lnTo>
                    <a:pt x="68" y="88"/>
                  </a:lnTo>
                  <a:lnTo>
                    <a:pt x="72" y="100"/>
                  </a:lnTo>
                  <a:lnTo>
                    <a:pt x="76" y="106"/>
                  </a:lnTo>
                  <a:lnTo>
                    <a:pt x="80" y="110"/>
                  </a:lnTo>
                  <a:lnTo>
                    <a:pt x="84" y="112"/>
                  </a:lnTo>
                  <a:lnTo>
                    <a:pt x="86" y="114"/>
                  </a:lnTo>
                  <a:lnTo>
                    <a:pt x="88" y="116"/>
                  </a:lnTo>
                  <a:lnTo>
                    <a:pt x="86" y="120"/>
                  </a:lnTo>
                  <a:lnTo>
                    <a:pt x="84" y="126"/>
                  </a:lnTo>
                  <a:lnTo>
                    <a:pt x="86" y="132"/>
                  </a:lnTo>
                  <a:lnTo>
                    <a:pt x="92" y="140"/>
                  </a:lnTo>
                  <a:lnTo>
                    <a:pt x="104" y="154"/>
                  </a:lnTo>
                  <a:lnTo>
                    <a:pt x="112" y="162"/>
                  </a:lnTo>
                  <a:lnTo>
                    <a:pt x="118" y="168"/>
                  </a:lnTo>
                  <a:lnTo>
                    <a:pt x="122" y="178"/>
                  </a:lnTo>
                  <a:lnTo>
                    <a:pt x="130" y="188"/>
                  </a:lnTo>
                  <a:lnTo>
                    <a:pt x="130" y="202"/>
                  </a:lnTo>
                  <a:lnTo>
                    <a:pt x="132" y="206"/>
                  </a:lnTo>
                  <a:lnTo>
                    <a:pt x="132" y="210"/>
                  </a:lnTo>
                  <a:lnTo>
                    <a:pt x="132" y="216"/>
                  </a:lnTo>
                  <a:lnTo>
                    <a:pt x="130" y="220"/>
                  </a:lnTo>
                  <a:lnTo>
                    <a:pt x="128" y="220"/>
                  </a:lnTo>
                  <a:lnTo>
                    <a:pt x="128" y="226"/>
                  </a:lnTo>
                  <a:lnTo>
                    <a:pt x="124" y="226"/>
                  </a:lnTo>
                  <a:lnTo>
                    <a:pt x="124" y="232"/>
                  </a:lnTo>
                  <a:lnTo>
                    <a:pt x="126" y="238"/>
                  </a:lnTo>
                  <a:lnTo>
                    <a:pt x="130" y="244"/>
                  </a:lnTo>
                  <a:lnTo>
                    <a:pt x="138" y="250"/>
                  </a:lnTo>
                  <a:lnTo>
                    <a:pt x="148" y="256"/>
                  </a:lnTo>
                  <a:lnTo>
                    <a:pt x="150" y="262"/>
                  </a:lnTo>
                  <a:lnTo>
                    <a:pt x="154" y="266"/>
                  </a:lnTo>
                  <a:lnTo>
                    <a:pt x="158" y="270"/>
                  </a:lnTo>
                  <a:lnTo>
                    <a:pt x="166" y="270"/>
                  </a:lnTo>
                  <a:lnTo>
                    <a:pt x="174" y="272"/>
                  </a:lnTo>
                  <a:lnTo>
                    <a:pt x="178" y="274"/>
                  </a:lnTo>
                  <a:lnTo>
                    <a:pt x="190" y="284"/>
                  </a:lnTo>
                  <a:lnTo>
                    <a:pt x="198" y="290"/>
                  </a:lnTo>
                  <a:lnTo>
                    <a:pt x="204" y="294"/>
                  </a:lnTo>
                  <a:lnTo>
                    <a:pt x="218" y="300"/>
                  </a:lnTo>
                  <a:lnTo>
                    <a:pt x="232" y="306"/>
                  </a:lnTo>
                  <a:lnTo>
                    <a:pt x="246" y="312"/>
                  </a:lnTo>
                  <a:lnTo>
                    <a:pt x="254" y="314"/>
                  </a:lnTo>
                  <a:lnTo>
                    <a:pt x="260" y="314"/>
                  </a:lnTo>
                  <a:lnTo>
                    <a:pt x="266" y="314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86" y="302"/>
                  </a:lnTo>
                  <a:lnTo>
                    <a:pt x="290" y="304"/>
                  </a:lnTo>
                  <a:lnTo>
                    <a:pt x="296" y="306"/>
                  </a:lnTo>
                  <a:lnTo>
                    <a:pt x="306" y="312"/>
                  </a:lnTo>
                  <a:lnTo>
                    <a:pt x="314" y="320"/>
                  </a:lnTo>
                  <a:lnTo>
                    <a:pt x="318" y="328"/>
                  </a:lnTo>
                  <a:lnTo>
                    <a:pt x="324" y="336"/>
                  </a:lnTo>
                  <a:lnTo>
                    <a:pt x="328" y="324"/>
                  </a:lnTo>
                  <a:lnTo>
                    <a:pt x="330" y="318"/>
                  </a:lnTo>
                  <a:lnTo>
                    <a:pt x="334" y="312"/>
                  </a:lnTo>
                  <a:lnTo>
                    <a:pt x="354" y="312"/>
                  </a:lnTo>
                  <a:lnTo>
                    <a:pt x="354" y="306"/>
                  </a:lnTo>
                  <a:lnTo>
                    <a:pt x="352" y="302"/>
                  </a:lnTo>
                  <a:lnTo>
                    <a:pt x="348" y="300"/>
                  </a:lnTo>
                  <a:lnTo>
                    <a:pt x="346" y="296"/>
                  </a:lnTo>
                  <a:lnTo>
                    <a:pt x="344" y="292"/>
                  </a:lnTo>
                  <a:lnTo>
                    <a:pt x="348" y="284"/>
                  </a:lnTo>
                  <a:lnTo>
                    <a:pt x="352" y="280"/>
                  </a:lnTo>
                  <a:lnTo>
                    <a:pt x="356" y="278"/>
                  </a:lnTo>
                  <a:lnTo>
                    <a:pt x="380" y="278"/>
                  </a:lnTo>
                  <a:lnTo>
                    <a:pt x="384" y="278"/>
                  </a:lnTo>
                  <a:lnTo>
                    <a:pt x="386" y="276"/>
                  </a:lnTo>
                  <a:lnTo>
                    <a:pt x="388" y="274"/>
                  </a:lnTo>
                  <a:lnTo>
                    <a:pt x="390" y="270"/>
                  </a:lnTo>
                  <a:lnTo>
                    <a:pt x="392" y="268"/>
                  </a:lnTo>
                  <a:lnTo>
                    <a:pt x="396" y="268"/>
                  </a:lnTo>
                  <a:lnTo>
                    <a:pt x="398" y="270"/>
                  </a:lnTo>
                  <a:lnTo>
                    <a:pt x="398" y="274"/>
                  </a:lnTo>
                  <a:lnTo>
                    <a:pt x="400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67"/>
            <p:cNvSpPr>
              <a:spLocks/>
            </p:cNvSpPr>
            <p:nvPr/>
          </p:nvSpPr>
          <p:spPr bwMode="auto">
            <a:xfrm>
              <a:off x="2694833" y="3902592"/>
              <a:ext cx="236387" cy="100886"/>
            </a:xfrm>
            <a:custGeom>
              <a:avLst/>
              <a:gdLst>
                <a:gd name="T0" fmla="*/ 2147483647 w 162"/>
                <a:gd name="T1" fmla="*/ 2147483647 h 64"/>
                <a:gd name="T2" fmla="*/ 2147483647 w 162"/>
                <a:gd name="T3" fmla="*/ 2147483647 h 64"/>
                <a:gd name="T4" fmla="*/ 2147483647 w 162"/>
                <a:gd name="T5" fmla="*/ 2147483647 h 64"/>
                <a:gd name="T6" fmla="*/ 2147483647 w 162"/>
                <a:gd name="T7" fmla="*/ 2147483647 h 64"/>
                <a:gd name="T8" fmla="*/ 2147483647 w 162"/>
                <a:gd name="T9" fmla="*/ 2147483647 h 64"/>
                <a:gd name="T10" fmla="*/ 2147483647 w 162"/>
                <a:gd name="T11" fmla="*/ 2147483647 h 64"/>
                <a:gd name="T12" fmla="*/ 2147483647 w 162"/>
                <a:gd name="T13" fmla="*/ 2147483647 h 64"/>
                <a:gd name="T14" fmla="*/ 2147483647 w 162"/>
                <a:gd name="T15" fmla="*/ 2147483647 h 64"/>
                <a:gd name="T16" fmla="*/ 2147483647 w 162"/>
                <a:gd name="T17" fmla="*/ 2147483647 h 64"/>
                <a:gd name="T18" fmla="*/ 2147483647 w 162"/>
                <a:gd name="T19" fmla="*/ 2147483647 h 64"/>
                <a:gd name="T20" fmla="*/ 2147483647 w 162"/>
                <a:gd name="T21" fmla="*/ 2147483647 h 64"/>
                <a:gd name="T22" fmla="*/ 2147483647 w 162"/>
                <a:gd name="T23" fmla="*/ 2147483647 h 64"/>
                <a:gd name="T24" fmla="*/ 2147483647 w 162"/>
                <a:gd name="T25" fmla="*/ 2147483647 h 64"/>
                <a:gd name="T26" fmla="*/ 0 w 162"/>
                <a:gd name="T27" fmla="*/ 2147483647 h 64"/>
                <a:gd name="T28" fmla="*/ 2147483647 w 162"/>
                <a:gd name="T29" fmla="*/ 2147483647 h 64"/>
                <a:gd name="T30" fmla="*/ 2147483647 w 162"/>
                <a:gd name="T31" fmla="*/ 2147483647 h 64"/>
                <a:gd name="T32" fmla="*/ 2147483647 w 162"/>
                <a:gd name="T33" fmla="*/ 2147483647 h 64"/>
                <a:gd name="T34" fmla="*/ 2147483647 w 162"/>
                <a:gd name="T35" fmla="*/ 2147483647 h 64"/>
                <a:gd name="T36" fmla="*/ 2147483647 w 162"/>
                <a:gd name="T37" fmla="*/ 2147483647 h 64"/>
                <a:gd name="T38" fmla="*/ 2147483647 w 162"/>
                <a:gd name="T39" fmla="*/ 2147483647 h 64"/>
                <a:gd name="T40" fmla="*/ 2147483647 w 162"/>
                <a:gd name="T41" fmla="*/ 0 h 64"/>
                <a:gd name="T42" fmla="*/ 2147483647 w 162"/>
                <a:gd name="T43" fmla="*/ 0 h 64"/>
                <a:gd name="T44" fmla="*/ 2147483647 w 162"/>
                <a:gd name="T45" fmla="*/ 0 h 64"/>
                <a:gd name="T46" fmla="*/ 2147483647 w 162"/>
                <a:gd name="T47" fmla="*/ 2147483647 h 64"/>
                <a:gd name="T48" fmla="*/ 2147483647 w 162"/>
                <a:gd name="T49" fmla="*/ 2147483647 h 64"/>
                <a:gd name="T50" fmla="*/ 2147483647 w 162"/>
                <a:gd name="T51" fmla="*/ 2147483647 h 64"/>
                <a:gd name="T52" fmla="*/ 2147483647 w 162"/>
                <a:gd name="T53" fmla="*/ 2147483647 h 64"/>
                <a:gd name="T54" fmla="*/ 2147483647 w 162"/>
                <a:gd name="T55" fmla="*/ 2147483647 h 64"/>
                <a:gd name="T56" fmla="*/ 2147483647 w 162"/>
                <a:gd name="T57" fmla="*/ 2147483647 h 64"/>
                <a:gd name="T58" fmla="*/ 2147483647 w 162"/>
                <a:gd name="T59" fmla="*/ 2147483647 h 64"/>
                <a:gd name="T60" fmla="*/ 2147483647 w 162"/>
                <a:gd name="T61" fmla="*/ 2147483647 h 64"/>
                <a:gd name="T62" fmla="*/ 2147483647 w 162"/>
                <a:gd name="T63" fmla="*/ 2147483647 h 64"/>
                <a:gd name="T64" fmla="*/ 2147483647 w 162"/>
                <a:gd name="T65" fmla="*/ 2147483647 h 64"/>
                <a:gd name="T66" fmla="*/ 2147483647 w 162"/>
                <a:gd name="T67" fmla="*/ 2147483647 h 64"/>
                <a:gd name="T68" fmla="*/ 2147483647 w 162"/>
                <a:gd name="T69" fmla="*/ 2147483647 h 64"/>
                <a:gd name="T70" fmla="*/ 2147483647 w 162"/>
                <a:gd name="T71" fmla="*/ 2147483647 h 64"/>
                <a:gd name="T72" fmla="*/ 2147483647 w 162"/>
                <a:gd name="T73" fmla="*/ 2147483647 h 64"/>
                <a:gd name="T74" fmla="*/ 2147483647 w 162"/>
                <a:gd name="T75" fmla="*/ 2147483647 h 64"/>
                <a:gd name="T76" fmla="*/ 2147483647 w 162"/>
                <a:gd name="T77" fmla="*/ 2147483647 h 64"/>
                <a:gd name="T78" fmla="*/ 2147483647 w 162"/>
                <a:gd name="T79" fmla="*/ 2147483647 h 64"/>
                <a:gd name="T80" fmla="*/ 2147483647 w 162"/>
                <a:gd name="T81" fmla="*/ 2147483647 h 64"/>
                <a:gd name="T82" fmla="*/ 2147483647 w 162"/>
                <a:gd name="T83" fmla="*/ 2147483647 h 64"/>
                <a:gd name="T84" fmla="*/ 2147483647 w 162"/>
                <a:gd name="T85" fmla="*/ 2147483647 h 64"/>
                <a:gd name="T86" fmla="*/ 2147483647 w 162"/>
                <a:gd name="T87" fmla="*/ 2147483647 h 64"/>
                <a:gd name="T88" fmla="*/ 2147483647 w 162"/>
                <a:gd name="T89" fmla="*/ 2147483647 h 64"/>
                <a:gd name="T90" fmla="*/ 2147483647 w 162"/>
                <a:gd name="T91" fmla="*/ 2147483647 h 64"/>
                <a:gd name="T92" fmla="*/ 2147483647 w 162"/>
                <a:gd name="T93" fmla="*/ 2147483647 h 64"/>
                <a:gd name="T94" fmla="*/ 2147483647 w 162"/>
                <a:gd name="T95" fmla="*/ 2147483647 h 64"/>
                <a:gd name="T96" fmla="*/ 2147483647 w 162"/>
                <a:gd name="T97" fmla="*/ 2147483647 h 64"/>
                <a:gd name="T98" fmla="*/ 2147483647 w 162"/>
                <a:gd name="T99" fmla="*/ 2147483647 h 64"/>
                <a:gd name="T100" fmla="*/ 2147483647 w 162"/>
                <a:gd name="T101" fmla="*/ 2147483647 h 64"/>
                <a:gd name="T102" fmla="*/ 2147483647 w 162"/>
                <a:gd name="T103" fmla="*/ 2147483647 h 64"/>
                <a:gd name="T104" fmla="*/ 2147483647 w 162"/>
                <a:gd name="T105" fmla="*/ 2147483647 h 64"/>
                <a:gd name="T106" fmla="*/ 2147483647 w 162"/>
                <a:gd name="T107" fmla="*/ 2147483647 h 64"/>
                <a:gd name="T108" fmla="*/ 2147483647 w 162"/>
                <a:gd name="T109" fmla="*/ 2147483647 h 64"/>
                <a:gd name="T110" fmla="*/ 2147483647 w 162"/>
                <a:gd name="T111" fmla="*/ 2147483647 h 64"/>
                <a:gd name="T112" fmla="*/ 2147483647 w 162"/>
                <a:gd name="T113" fmla="*/ 2147483647 h 64"/>
                <a:gd name="T114" fmla="*/ 2147483647 w 162"/>
                <a:gd name="T115" fmla="*/ 2147483647 h 64"/>
                <a:gd name="T116" fmla="*/ 2147483647 w 162"/>
                <a:gd name="T117" fmla="*/ 2147483647 h 64"/>
                <a:gd name="T118" fmla="*/ 2147483647 w 162"/>
                <a:gd name="T119" fmla="*/ 2147483647 h 64"/>
                <a:gd name="T120" fmla="*/ 2147483647 w 162"/>
                <a:gd name="T121" fmla="*/ 2147483647 h 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62"/>
                <a:gd name="T184" fmla="*/ 0 h 64"/>
                <a:gd name="T185" fmla="*/ 162 w 162"/>
                <a:gd name="T186" fmla="*/ 64 h 6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62" h="64">
                  <a:moveTo>
                    <a:pt x="44" y="18"/>
                  </a:moveTo>
                  <a:lnTo>
                    <a:pt x="44" y="16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4" y="10"/>
                  </a:lnTo>
                  <a:lnTo>
                    <a:pt x="44" y="12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2" y="18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6" y="26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8" y="10"/>
                  </a:lnTo>
                  <a:lnTo>
                    <a:pt x="24" y="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2" y="2"/>
                  </a:lnTo>
                  <a:lnTo>
                    <a:pt x="66" y="4"/>
                  </a:lnTo>
                  <a:lnTo>
                    <a:pt x="78" y="8"/>
                  </a:lnTo>
                  <a:lnTo>
                    <a:pt x="86" y="16"/>
                  </a:lnTo>
                  <a:lnTo>
                    <a:pt x="90" y="16"/>
                  </a:lnTo>
                  <a:lnTo>
                    <a:pt x="96" y="16"/>
                  </a:lnTo>
                  <a:lnTo>
                    <a:pt x="102" y="18"/>
                  </a:lnTo>
                  <a:lnTo>
                    <a:pt x="114" y="24"/>
                  </a:lnTo>
                  <a:lnTo>
                    <a:pt x="122" y="32"/>
                  </a:lnTo>
                  <a:lnTo>
                    <a:pt x="130" y="38"/>
                  </a:lnTo>
                  <a:lnTo>
                    <a:pt x="142" y="42"/>
                  </a:lnTo>
                  <a:lnTo>
                    <a:pt x="140" y="44"/>
                  </a:lnTo>
                  <a:lnTo>
                    <a:pt x="154" y="48"/>
                  </a:lnTo>
                  <a:lnTo>
                    <a:pt x="160" y="52"/>
                  </a:lnTo>
                  <a:lnTo>
                    <a:pt x="162" y="58"/>
                  </a:lnTo>
                  <a:lnTo>
                    <a:pt x="154" y="60"/>
                  </a:lnTo>
                  <a:lnTo>
                    <a:pt x="152" y="60"/>
                  </a:lnTo>
                  <a:lnTo>
                    <a:pt x="152" y="62"/>
                  </a:lnTo>
                  <a:lnTo>
                    <a:pt x="142" y="64"/>
                  </a:lnTo>
                  <a:lnTo>
                    <a:pt x="130" y="64"/>
                  </a:lnTo>
                  <a:lnTo>
                    <a:pt x="108" y="62"/>
                  </a:lnTo>
                  <a:lnTo>
                    <a:pt x="112" y="58"/>
                  </a:lnTo>
                  <a:lnTo>
                    <a:pt x="118" y="52"/>
                  </a:lnTo>
                  <a:lnTo>
                    <a:pt x="118" y="48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100" y="44"/>
                  </a:lnTo>
                  <a:lnTo>
                    <a:pt x="98" y="38"/>
                  </a:lnTo>
                  <a:lnTo>
                    <a:pt x="98" y="34"/>
                  </a:lnTo>
                  <a:lnTo>
                    <a:pt x="96" y="32"/>
                  </a:lnTo>
                  <a:lnTo>
                    <a:pt x="92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60" y="22"/>
                  </a:lnTo>
                  <a:lnTo>
                    <a:pt x="50" y="18"/>
                  </a:lnTo>
                  <a:lnTo>
                    <a:pt x="44" y="16"/>
                  </a:lnTo>
                  <a:lnTo>
                    <a:pt x="4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>
              <a:off x="2834359" y="4036663"/>
              <a:ext cx="46124" cy="23894"/>
            </a:xfrm>
            <a:custGeom>
              <a:avLst/>
              <a:gdLst>
                <a:gd name="T0" fmla="*/ 0 w 30"/>
                <a:gd name="T1" fmla="*/ 2147483647 h 14"/>
                <a:gd name="T2" fmla="*/ 0 w 30"/>
                <a:gd name="T3" fmla="*/ 2147483647 h 14"/>
                <a:gd name="T4" fmla="*/ 2147483647 w 30"/>
                <a:gd name="T5" fmla="*/ 2147483647 h 14"/>
                <a:gd name="T6" fmla="*/ 2147483647 w 30"/>
                <a:gd name="T7" fmla="*/ 0 h 14"/>
                <a:gd name="T8" fmla="*/ 2147483647 w 30"/>
                <a:gd name="T9" fmla="*/ 0 h 14"/>
                <a:gd name="T10" fmla="*/ 2147483647 w 30"/>
                <a:gd name="T11" fmla="*/ 2147483647 h 14"/>
                <a:gd name="T12" fmla="*/ 2147483647 w 30"/>
                <a:gd name="T13" fmla="*/ 2147483647 h 14"/>
                <a:gd name="T14" fmla="*/ 2147483647 w 30"/>
                <a:gd name="T15" fmla="*/ 2147483647 h 14"/>
                <a:gd name="T16" fmla="*/ 2147483647 w 30"/>
                <a:gd name="T17" fmla="*/ 2147483647 h 14"/>
                <a:gd name="T18" fmla="*/ 2147483647 w 30"/>
                <a:gd name="T19" fmla="*/ 2147483647 h 14"/>
                <a:gd name="T20" fmla="*/ 2147483647 w 30"/>
                <a:gd name="T21" fmla="*/ 2147483647 h 14"/>
                <a:gd name="T22" fmla="*/ 0 w 30"/>
                <a:gd name="T23" fmla="*/ 2147483647 h 14"/>
                <a:gd name="T24" fmla="*/ 0 w 30"/>
                <a:gd name="T25" fmla="*/ 2147483647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"/>
                <a:gd name="T41" fmla="*/ 30 w 30"/>
                <a:gd name="T42" fmla="*/ 14 h 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">
                  <a:moveTo>
                    <a:pt x="0" y="8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30" y="12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8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69"/>
            <p:cNvSpPr>
              <a:spLocks/>
            </p:cNvSpPr>
            <p:nvPr/>
          </p:nvSpPr>
          <p:spPr bwMode="auto">
            <a:xfrm>
              <a:off x="3084584" y="4036663"/>
              <a:ext cx="38053" cy="21239"/>
            </a:xfrm>
            <a:custGeom>
              <a:avLst/>
              <a:gdLst>
                <a:gd name="T0" fmla="*/ 2147483647 w 26"/>
                <a:gd name="T1" fmla="*/ 2147483647 h 12"/>
                <a:gd name="T2" fmla="*/ 2147483647 w 26"/>
                <a:gd name="T3" fmla="*/ 0 h 12"/>
                <a:gd name="T4" fmla="*/ 2147483647 w 26"/>
                <a:gd name="T5" fmla="*/ 2147483647 h 12"/>
                <a:gd name="T6" fmla="*/ 2147483647 w 26"/>
                <a:gd name="T7" fmla="*/ 2147483647 h 12"/>
                <a:gd name="T8" fmla="*/ 2147483647 w 26"/>
                <a:gd name="T9" fmla="*/ 2147483647 h 12"/>
                <a:gd name="T10" fmla="*/ 2147483647 w 26"/>
                <a:gd name="T11" fmla="*/ 2147483647 h 12"/>
                <a:gd name="T12" fmla="*/ 2147483647 w 26"/>
                <a:gd name="T13" fmla="*/ 2147483647 h 12"/>
                <a:gd name="T14" fmla="*/ 2147483647 w 26"/>
                <a:gd name="T15" fmla="*/ 2147483647 h 12"/>
                <a:gd name="T16" fmla="*/ 0 w 26"/>
                <a:gd name="T17" fmla="*/ 2147483647 h 12"/>
                <a:gd name="T18" fmla="*/ 0 w 26"/>
                <a:gd name="T19" fmla="*/ 2147483647 h 12"/>
                <a:gd name="T20" fmla="*/ 2147483647 w 2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12"/>
                <a:gd name="T35" fmla="*/ 26 w 2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12">
                  <a:moveTo>
                    <a:pt x="10" y="2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12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70"/>
            <p:cNvSpPr>
              <a:spLocks/>
            </p:cNvSpPr>
            <p:nvPr/>
          </p:nvSpPr>
          <p:spPr bwMode="auto">
            <a:xfrm>
              <a:off x="2853962" y="3852149"/>
              <a:ext cx="13837" cy="22567"/>
            </a:xfrm>
            <a:custGeom>
              <a:avLst/>
              <a:gdLst>
                <a:gd name="T0" fmla="*/ 2147483647 w 10"/>
                <a:gd name="T1" fmla="*/ 2147483647 h 14"/>
                <a:gd name="T2" fmla="*/ 2147483647 w 10"/>
                <a:gd name="T3" fmla="*/ 2147483647 h 14"/>
                <a:gd name="T4" fmla="*/ 2147483647 w 10"/>
                <a:gd name="T5" fmla="*/ 2147483647 h 14"/>
                <a:gd name="T6" fmla="*/ 2147483647 w 10"/>
                <a:gd name="T7" fmla="*/ 2147483647 h 14"/>
                <a:gd name="T8" fmla="*/ 0 w 10"/>
                <a:gd name="T9" fmla="*/ 2147483647 h 14"/>
                <a:gd name="T10" fmla="*/ 2147483647 w 10"/>
                <a:gd name="T11" fmla="*/ 2147483647 h 14"/>
                <a:gd name="T12" fmla="*/ 2147483647 w 10"/>
                <a:gd name="T13" fmla="*/ 0 h 14"/>
                <a:gd name="T14" fmla="*/ 2147483647 w 10"/>
                <a:gd name="T15" fmla="*/ 2147483647 h 14"/>
                <a:gd name="T16" fmla="*/ 2147483647 w 10"/>
                <a:gd name="T17" fmla="*/ 2147483647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"/>
                <a:gd name="T28" fmla="*/ 0 h 14"/>
                <a:gd name="T29" fmla="*/ 10 w 10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" h="14">
                  <a:moveTo>
                    <a:pt x="10" y="8"/>
                  </a:moveTo>
                  <a:lnTo>
                    <a:pt x="8" y="12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8" y="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2705211" y="4295515"/>
              <a:ext cx="126842" cy="65044"/>
            </a:xfrm>
            <a:custGeom>
              <a:avLst/>
              <a:gdLst>
                <a:gd name="T0" fmla="*/ 0 w 88"/>
                <a:gd name="T1" fmla="*/ 2147483647 h 42"/>
                <a:gd name="T2" fmla="*/ 0 w 88"/>
                <a:gd name="T3" fmla="*/ 2147483647 h 42"/>
                <a:gd name="T4" fmla="*/ 0 w 88"/>
                <a:gd name="T5" fmla="*/ 2147483647 h 42"/>
                <a:gd name="T6" fmla="*/ 0 w 88"/>
                <a:gd name="T7" fmla="*/ 2147483647 h 42"/>
                <a:gd name="T8" fmla="*/ 2147483647 w 88"/>
                <a:gd name="T9" fmla="*/ 2147483647 h 42"/>
                <a:gd name="T10" fmla="*/ 2147483647 w 88"/>
                <a:gd name="T11" fmla="*/ 2147483647 h 42"/>
                <a:gd name="T12" fmla="*/ 2147483647 w 88"/>
                <a:gd name="T13" fmla="*/ 2147483647 h 42"/>
                <a:gd name="T14" fmla="*/ 2147483647 w 88"/>
                <a:gd name="T15" fmla="*/ 2147483647 h 42"/>
                <a:gd name="T16" fmla="*/ 2147483647 w 88"/>
                <a:gd name="T17" fmla="*/ 2147483647 h 42"/>
                <a:gd name="T18" fmla="*/ 2147483647 w 88"/>
                <a:gd name="T19" fmla="*/ 2147483647 h 42"/>
                <a:gd name="T20" fmla="*/ 2147483647 w 88"/>
                <a:gd name="T21" fmla="*/ 2147483647 h 42"/>
                <a:gd name="T22" fmla="*/ 2147483647 w 88"/>
                <a:gd name="T23" fmla="*/ 2147483647 h 42"/>
                <a:gd name="T24" fmla="*/ 2147483647 w 88"/>
                <a:gd name="T25" fmla="*/ 2147483647 h 42"/>
                <a:gd name="T26" fmla="*/ 2147483647 w 88"/>
                <a:gd name="T27" fmla="*/ 2147483647 h 42"/>
                <a:gd name="T28" fmla="*/ 2147483647 w 88"/>
                <a:gd name="T29" fmla="*/ 0 h 42"/>
                <a:gd name="T30" fmla="*/ 2147483647 w 88"/>
                <a:gd name="T31" fmla="*/ 0 h 42"/>
                <a:gd name="T32" fmla="*/ 2147483647 w 88"/>
                <a:gd name="T33" fmla="*/ 2147483647 h 42"/>
                <a:gd name="T34" fmla="*/ 2147483647 w 88"/>
                <a:gd name="T35" fmla="*/ 2147483647 h 42"/>
                <a:gd name="T36" fmla="*/ 2147483647 w 88"/>
                <a:gd name="T37" fmla="*/ 2147483647 h 42"/>
                <a:gd name="T38" fmla="*/ 2147483647 w 88"/>
                <a:gd name="T39" fmla="*/ 2147483647 h 42"/>
                <a:gd name="T40" fmla="*/ 2147483647 w 88"/>
                <a:gd name="T41" fmla="*/ 2147483647 h 42"/>
                <a:gd name="T42" fmla="*/ 2147483647 w 88"/>
                <a:gd name="T43" fmla="*/ 2147483647 h 42"/>
                <a:gd name="T44" fmla="*/ 2147483647 w 88"/>
                <a:gd name="T45" fmla="*/ 2147483647 h 42"/>
                <a:gd name="T46" fmla="*/ 2147483647 w 88"/>
                <a:gd name="T47" fmla="*/ 2147483647 h 42"/>
                <a:gd name="T48" fmla="*/ 2147483647 w 88"/>
                <a:gd name="T49" fmla="*/ 2147483647 h 42"/>
                <a:gd name="T50" fmla="*/ 2147483647 w 88"/>
                <a:gd name="T51" fmla="*/ 2147483647 h 42"/>
                <a:gd name="T52" fmla="*/ 2147483647 w 88"/>
                <a:gd name="T53" fmla="*/ 2147483647 h 42"/>
                <a:gd name="T54" fmla="*/ 2147483647 w 88"/>
                <a:gd name="T55" fmla="*/ 2147483647 h 42"/>
                <a:gd name="T56" fmla="*/ 2147483647 w 88"/>
                <a:gd name="T57" fmla="*/ 2147483647 h 42"/>
                <a:gd name="T58" fmla="*/ 2147483647 w 88"/>
                <a:gd name="T59" fmla="*/ 2147483647 h 42"/>
                <a:gd name="T60" fmla="*/ 2147483647 w 88"/>
                <a:gd name="T61" fmla="*/ 2147483647 h 42"/>
                <a:gd name="T62" fmla="*/ 2147483647 w 88"/>
                <a:gd name="T63" fmla="*/ 2147483647 h 42"/>
                <a:gd name="T64" fmla="*/ 2147483647 w 88"/>
                <a:gd name="T65" fmla="*/ 2147483647 h 42"/>
                <a:gd name="T66" fmla="*/ 2147483647 w 88"/>
                <a:gd name="T67" fmla="*/ 2147483647 h 42"/>
                <a:gd name="T68" fmla="*/ 2147483647 w 88"/>
                <a:gd name="T69" fmla="*/ 2147483647 h 42"/>
                <a:gd name="T70" fmla="*/ 2147483647 w 88"/>
                <a:gd name="T71" fmla="*/ 2147483647 h 42"/>
                <a:gd name="T72" fmla="*/ 2147483647 w 88"/>
                <a:gd name="T73" fmla="*/ 2147483647 h 42"/>
                <a:gd name="T74" fmla="*/ 2147483647 w 88"/>
                <a:gd name="T75" fmla="*/ 2147483647 h 42"/>
                <a:gd name="T76" fmla="*/ 2147483647 w 88"/>
                <a:gd name="T77" fmla="*/ 2147483647 h 42"/>
                <a:gd name="T78" fmla="*/ 2147483647 w 88"/>
                <a:gd name="T79" fmla="*/ 2147483647 h 42"/>
                <a:gd name="T80" fmla="*/ 2147483647 w 88"/>
                <a:gd name="T81" fmla="*/ 2147483647 h 42"/>
                <a:gd name="T82" fmla="*/ 2147483647 w 88"/>
                <a:gd name="T83" fmla="*/ 2147483647 h 42"/>
                <a:gd name="T84" fmla="*/ 2147483647 w 88"/>
                <a:gd name="T85" fmla="*/ 2147483647 h 42"/>
                <a:gd name="T86" fmla="*/ 2147483647 w 88"/>
                <a:gd name="T87" fmla="*/ 2147483647 h 42"/>
                <a:gd name="T88" fmla="*/ 2147483647 w 88"/>
                <a:gd name="T89" fmla="*/ 2147483647 h 42"/>
                <a:gd name="T90" fmla="*/ 2147483647 w 88"/>
                <a:gd name="T91" fmla="*/ 2147483647 h 42"/>
                <a:gd name="T92" fmla="*/ 2147483647 w 88"/>
                <a:gd name="T93" fmla="*/ 2147483647 h 42"/>
                <a:gd name="T94" fmla="*/ 2147483647 w 88"/>
                <a:gd name="T95" fmla="*/ 2147483647 h 42"/>
                <a:gd name="T96" fmla="*/ 2147483647 w 88"/>
                <a:gd name="T97" fmla="*/ 2147483647 h 42"/>
                <a:gd name="T98" fmla="*/ 0 w 88"/>
                <a:gd name="T99" fmla="*/ 2147483647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8"/>
                <a:gd name="T151" fmla="*/ 0 h 42"/>
                <a:gd name="T152" fmla="*/ 88 w 88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8" h="42">
                  <a:moveTo>
                    <a:pt x="0" y="22"/>
                  </a:moveTo>
                  <a:lnTo>
                    <a:pt x="0" y="18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0" y="14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80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86" y="20"/>
                  </a:lnTo>
                  <a:lnTo>
                    <a:pt x="86" y="26"/>
                  </a:lnTo>
                  <a:lnTo>
                    <a:pt x="88" y="32"/>
                  </a:lnTo>
                  <a:lnTo>
                    <a:pt x="86" y="34"/>
                  </a:lnTo>
                  <a:lnTo>
                    <a:pt x="82" y="38"/>
                  </a:lnTo>
                  <a:lnTo>
                    <a:pt x="76" y="42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6" y="26"/>
                  </a:lnTo>
                  <a:lnTo>
                    <a:pt x="68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52" y="14"/>
                  </a:lnTo>
                  <a:lnTo>
                    <a:pt x="46" y="2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42" y="42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2" y="42"/>
                  </a:lnTo>
                  <a:lnTo>
                    <a:pt x="30" y="42"/>
                  </a:lnTo>
                  <a:lnTo>
                    <a:pt x="30" y="36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6" y="30"/>
                  </a:lnTo>
                  <a:lnTo>
                    <a:pt x="12" y="26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72"/>
            <p:cNvSpPr>
              <a:spLocks/>
            </p:cNvSpPr>
            <p:nvPr/>
          </p:nvSpPr>
          <p:spPr bwMode="auto">
            <a:xfrm>
              <a:off x="2637177" y="4259674"/>
              <a:ext cx="78411" cy="70354"/>
            </a:xfrm>
            <a:custGeom>
              <a:avLst/>
              <a:gdLst>
                <a:gd name="T0" fmla="*/ 2147483647 w 54"/>
                <a:gd name="T1" fmla="*/ 2147483647 h 44"/>
                <a:gd name="T2" fmla="*/ 2147483647 w 54"/>
                <a:gd name="T3" fmla="*/ 2147483647 h 44"/>
                <a:gd name="T4" fmla="*/ 2147483647 w 54"/>
                <a:gd name="T5" fmla="*/ 2147483647 h 44"/>
                <a:gd name="T6" fmla="*/ 2147483647 w 54"/>
                <a:gd name="T7" fmla="*/ 2147483647 h 44"/>
                <a:gd name="T8" fmla="*/ 2147483647 w 54"/>
                <a:gd name="T9" fmla="*/ 2147483647 h 44"/>
                <a:gd name="T10" fmla="*/ 2147483647 w 54"/>
                <a:gd name="T11" fmla="*/ 2147483647 h 44"/>
                <a:gd name="T12" fmla="*/ 2147483647 w 54"/>
                <a:gd name="T13" fmla="*/ 2147483647 h 44"/>
                <a:gd name="T14" fmla="*/ 2147483647 w 54"/>
                <a:gd name="T15" fmla="*/ 2147483647 h 44"/>
                <a:gd name="T16" fmla="*/ 2147483647 w 54"/>
                <a:gd name="T17" fmla="*/ 2147483647 h 44"/>
                <a:gd name="T18" fmla="*/ 2147483647 w 54"/>
                <a:gd name="T19" fmla="*/ 2147483647 h 44"/>
                <a:gd name="T20" fmla="*/ 2147483647 w 54"/>
                <a:gd name="T21" fmla="*/ 2147483647 h 44"/>
                <a:gd name="T22" fmla="*/ 2147483647 w 54"/>
                <a:gd name="T23" fmla="*/ 2147483647 h 44"/>
                <a:gd name="T24" fmla="*/ 2147483647 w 54"/>
                <a:gd name="T25" fmla="*/ 2147483647 h 44"/>
                <a:gd name="T26" fmla="*/ 2147483647 w 54"/>
                <a:gd name="T27" fmla="*/ 2147483647 h 44"/>
                <a:gd name="T28" fmla="*/ 2147483647 w 54"/>
                <a:gd name="T29" fmla="*/ 2147483647 h 44"/>
                <a:gd name="T30" fmla="*/ 2147483647 w 54"/>
                <a:gd name="T31" fmla="*/ 2147483647 h 44"/>
                <a:gd name="T32" fmla="*/ 0 w 54"/>
                <a:gd name="T33" fmla="*/ 2147483647 h 44"/>
                <a:gd name="T34" fmla="*/ 2147483647 w 54"/>
                <a:gd name="T35" fmla="*/ 2147483647 h 44"/>
                <a:gd name="T36" fmla="*/ 2147483647 w 54"/>
                <a:gd name="T37" fmla="*/ 2147483647 h 44"/>
                <a:gd name="T38" fmla="*/ 2147483647 w 54"/>
                <a:gd name="T39" fmla="*/ 2147483647 h 44"/>
                <a:gd name="T40" fmla="*/ 2147483647 w 54"/>
                <a:gd name="T41" fmla="*/ 0 h 44"/>
                <a:gd name="T42" fmla="*/ 2147483647 w 54"/>
                <a:gd name="T43" fmla="*/ 2147483647 h 44"/>
                <a:gd name="T44" fmla="*/ 2147483647 w 54"/>
                <a:gd name="T45" fmla="*/ 2147483647 h 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"/>
                <a:gd name="T70" fmla="*/ 0 h 44"/>
                <a:gd name="T71" fmla="*/ 54 w 54"/>
                <a:gd name="T72" fmla="*/ 44 h 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" h="44">
                  <a:moveTo>
                    <a:pt x="38" y="6"/>
                  </a:moveTo>
                  <a:lnTo>
                    <a:pt x="46" y="18"/>
                  </a:lnTo>
                  <a:lnTo>
                    <a:pt x="54" y="28"/>
                  </a:lnTo>
                  <a:lnTo>
                    <a:pt x="46" y="28"/>
                  </a:lnTo>
                  <a:lnTo>
                    <a:pt x="46" y="44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24" y="22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16" y="22"/>
                  </a:lnTo>
                  <a:lnTo>
                    <a:pt x="12" y="22"/>
                  </a:lnTo>
                  <a:lnTo>
                    <a:pt x="8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20" y="4"/>
                  </a:ln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73"/>
            <p:cNvSpPr>
              <a:spLocks/>
            </p:cNvSpPr>
            <p:nvPr/>
          </p:nvSpPr>
          <p:spPr bwMode="auto">
            <a:xfrm>
              <a:off x="2604890" y="4146841"/>
              <a:ext cx="104933" cy="123453"/>
            </a:xfrm>
            <a:custGeom>
              <a:avLst/>
              <a:gdLst>
                <a:gd name="T0" fmla="*/ 2147483647 w 72"/>
                <a:gd name="T1" fmla="*/ 0 h 78"/>
                <a:gd name="T2" fmla="*/ 2147483647 w 72"/>
                <a:gd name="T3" fmla="*/ 2147483647 h 78"/>
                <a:gd name="T4" fmla="*/ 2147483647 w 72"/>
                <a:gd name="T5" fmla="*/ 2147483647 h 78"/>
                <a:gd name="T6" fmla="*/ 2147483647 w 72"/>
                <a:gd name="T7" fmla="*/ 2147483647 h 78"/>
                <a:gd name="T8" fmla="*/ 2147483647 w 72"/>
                <a:gd name="T9" fmla="*/ 2147483647 h 78"/>
                <a:gd name="T10" fmla="*/ 2147483647 w 72"/>
                <a:gd name="T11" fmla="*/ 2147483647 h 78"/>
                <a:gd name="T12" fmla="*/ 2147483647 w 72"/>
                <a:gd name="T13" fmla="*/ 2147483647 h 78"/>
                <a:gd name="T14" fmla="*/ 2147483647 w 72"/>
                <a:gd name="T15" fmla="*/ 2147483647 h 78"/>
                <a:gd name="T16" fmla="*/ 2147483647 w 72"/>
                <a:gd name="T17" fmla="*/ 2147483647 h 78"/>
                <a:gd name="T18" fmla="*/ 2147483647 w 72"/>
                <a:gd name="T19" fmla="*/ 2147483647 h 78"/>
                <a:gd name="T20" fmla="*/ 2147483647 w 72"/>
                <a:gd name="T21" fmla="*/ 2147483647 h 78"/>
                <a:gd name="T22" fmla="*/ 2147483647 w 72"/>
                <a:gd name="T23" fmla="*/ 2147483647 h 78"/>
                <a:gd name="T24" fmla="*/ 2147483647 w 72"/>
                <a:gd name="T25" fmla="*/ 2147483647 h 78"/>
                <a:gd name="T26" fmla="*/ 2147483647 w 72"/>
                <a:gd name="T27" fmla="*/ 2147483647 h 78"/>
                <a:gd name="T28" fmla="*/ 2147483647 w 72"/>
                <a:gd name="T29" fmla="*/ 2147483647 h 78"/>
                <a:gd name="T30" fmla="*/ 2147483647 w 72"/>
                <a:gd name="T31" fmla="*/ 2147483647 h 78"/>
                <a:gd name="T32" fmla="*/ 2147483647 w 72"/>
                <a:gd name="T33" fmla="*/ 2147483647 h 78"/>
                <a:gd name="T34" fmla="*/ 2147483647 w 72"/>
                <a:gd name="T35" fmla="*/ 2147483647 h 78"/>
                <a:gd name="T36" fmla="*/ 2147483647 w 72"/>
                <a:gd name="T37" fmla="*/ 2147483647 h 78"/>
                <a:gd name="T38" fmla="*/ 2147483647 w 72"/>
                <a:gd name="T39" fmla="*/ 2147483647 h 78"/>
                <a:gd name="T40" fmla="*/ 0 w 72"/>
                <a:gd name="T41" fmla="*/ 2147483647 h 78"/>
                <a:gd name="T42" fmla="*/ 2147483647 w 72"/>
                <a:gd name="T43" fmla="*/ 2147483647 h 78"/>
                <a:gd name="T44" fmla="*/ 2147483647 w 72"/>
                <a:gd name="T45" fmla="*/ 2147483647 h 78"/>
                <a:gd name="T46" fmla="*/ 2147483647 w 72"/>
                <a:gd name="T47" fmla="*/ 2147483647 h 78"/>
                <a:gd name="T48" fmla="*/ 2147483647 w 72"/>
                <a:gd name="T49" fmla="*/ 2147483647 h 78"/>
                <a:gd name="T50" fmla="*/ 2147483647 w 72"/>
                <a:gd name="T51" fmla="*/ 2147483647 h 78"/>
                <a:gd name="T52" fmla="*/ 2147483647 w 72"/>
                <a:gd name="T53" fmla="*/ 2147483647 h 78"/>
                <a:gd name="T54" fmla="*/ 2147483647 w 72"/>
                <a:gd name="T55" fmla="*/ 2147483647 h 78"/>
                <a:gd name="T56" fmla="*/ 2147483647 w 72"/>
                <a:gd name="T57" fmla="*/ 2147483647 h 78"/>
                <a:gd name="T58" fmla="*/ 2147483647 w 72"/>
                <a:gd name="T59" fmla="*/ 2147483647 h 78"/>
                <a:gd name="T60" fmla="*/ 2147483647 w 72"/>
                <a:gd name="T61" fmla="*/ 2147483647 h 78"/>
                <a:gd name="T62" fmla="*/ 2147483647 w 72"/>
                <a:gd name="T63" fmla="*/ 2147483647 h 78"/>
                <a:gd name="T64" fmla="*/ 2147483647 w 72"/>
                <a:gd name="T65" fmla="*/ 2147483647 h 78"/>
                <a:gd name="T66" fmla="*/ 2147483647 w 72"/>
                <a:gd name="T67" fmla="*/ 2147483647 h 78"/>
                <a:gd name="T68" fmla="*/ 2147483647 w 72"/>
                <a:gd name="T69" fmla="*/ 2147483647 h 78"/>
                <a:gd name="T70" fmla="*/ 2147483647 w 72"/>
                <a:gd name="T71" fmla="*/ 2147483647 h 78"/>
                <a:gd name="T72" fmla="*/ 2147483647 w 72"/>
                <a:gd name="T73" fmla="*/ 2147483647 h 78"/>
                <a:gd name="T74" fmla="*/ 2147483647 w 72"/>
                <a:gd name="T75" fmla="*/ 2147483647 h 78"/>
                <a:gd name="T76" fmla="*/ 2147483647 w 72"/>
                <a:gd name="T77" fmla="*/ 0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78"/>
                <a:gd name="T119" fmla="*/ 72 w 72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78">
                  <a:moveTo>
                    <a:pt x="72" y="0"/>
                  </a:moveTo>
                  <a:lnTo>
                    <a:pt x="72" y="2"/>
                  </a:lnTo>
                  <a:lnTo>
                    <a:pt x="70" y="10"/>
                  </a:lnTo>
                  <a:lnTo>
                    <a:pt x="68" y="20"/>
                  </a:lnTo>
                  <a:lnTo>
                    <a:pt x="66" y="26"/>
                  </a:lnTo>
                  <a:lnTo>
                    <a:pt x="64" y="36"/>
                  </a:lnTo>
                  <a:lnTo>
                    <a:pt x="64" y="44"/>
                  </a:lnTo>
                  <a:lnTo>
                    <a:pt x="60" y="50"/>
                  </a:lnTo>
                  <a:lnTo>
                    <a:pt x="56" y="54"/>
                  </a:lnTo>
                  <a:lnTo>
                    <a:pt x="56" y="60"/>
                  </a:lnTo>
                  <a:lnTo>
                    <a:pt x="56" y="66"/>
                  </a:lnTo>
                  <a:lnTo>
                    <a:pt x="58" y="74"/>
                  </a:lnTo>
                  <a:lnTo>
                    <a:pt x="60" y="78"/>
                  </a:lnTo>
                  <a:lnTo>
                    <a:pt x="42" y="76"/>
                  </a:lnTo>
                  <a:lnTo>
                    <a:pt x="26" y="72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16" y="58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6" y="36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22" y="20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4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74"/>
            <p:cNvSpPr>
              <a:spLocks/>
            </p:cNvSpPr>
            <p:nvPr/>
          </p:nvSpPr>
          <p:spPr bwMode="auto">
            <a:xfrm>
              <a:off x="2546082" y="4166754"/>
              <a:ext cx="56503" cy="23894"/>
            </a:xfrm>
            <a:custGeom>
              <a:avLst/>
              <a:gdLst>
                <a:gd name="T0" fmla="*/ 2147483647 w 38"/>
                <a:gd name="T1" fmla="*/ 2147483647 h 16"/>
                <a:gd name="T2" fmla="*/ 2147483647 w 38"/>
                <a:gd name="T3" fmla="*/ 2147483647 h 16"/>
                <a:gd name="T4" fmla="*/ 2147483647 w 38"/>
                <a:gd name="T5" fmla="*/ 2147483647 h 16"/>
                <a:gd name="T6" fmla="*/ 2147483647 w 38"/>
                <a:gd name="T7" fmla="*/ 2147483647 h 16"/>
                <a:gd name="T8" fmla="*/ 2147483647 w 38"/>
                <a:gd name="T9" fmla="*/ 2147483647 h 16"/>
                <a:gd name="T10" fmla="*/ 0 w 38"/>
                <a:gd name="T11" fmla="*/ 2147483647 h 16"/>
                <a:gd name="T12" fmla="*/ 2147483647 w 38"/>
                <a:gd name="T13" fmla="*/ 2147483647 h 16"/>
                <a:gd name="T14" fmla="*/ 2147483647 w 38"/>
                <a:gd name="T15" fmla="*/ 0 h 16"/>
                <a:gd name="T16" fmla="*/ 2147483647 w 38"/>
                <a:gd name="T17" fmla="*/ 0 h 16"/>
                <a:gd name="T18" fmla="*/ 2147483647 w 38"/>
                <a:gd name="T19" fmla="*/ 2147483647 h 16"/>
                <a:gd name="T20" fmla="*/ 2147483647 w 38"/>
                <a:gd name="T21" fmla="*/ 2147483647 h 16"/>
                <a:gd name="T22" fmla="*/ 2147483647 w 38"/>
                <a:gd name="T23" fmla="*/ 2147483647 h 16"/>
                <a:gd name="T24" fmla="*/ 2147483647 w 38"/>
                <a:gd name="T25" fmla="*/ 2147483647 h 16"/>
                <a:gd name="T26" fmla="*/ 2147483647 w 38"/>
                <a:gd name="T27" fmla="*/ 2147483647 h 16"/>
                <a:gd name="T28" fmla="*/ 2147483647 w 38"/>
                <a:gd name="T29" fmla="*/ 2147483647 h 16"/>
                <a:gd name="T30" fmla="*/ 2147483647 w 38"/>
                <a:gd name="T31" fmla="*/ 2147483647 h 16"/>
                <a:gd name="T32" fmla="*/ 2147483647 w 38"/>
                <a:gd name="T33" fmla="*/ 2147483647 h 16"/>
                <a:gd name="T34" fmla="*/ 2147483647 w 38"/>
                <a:gd name="T35" fmla="*/ 2147483647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"/>
                <a:gd name="T55" fmla="*/ 0 h 16"/>
                <a:gd name="T56" fmla="*/ 38 w 38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" h="16">
                  <a:moveTo>
                    <a:pt x="36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6" y="6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38" y="16"/>
                  </a:lnTo>
                  <a:lnTo>
                    <a:pt x="3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2563378" y="4108345"/>
              <a:ext cx="146445" cy="94249"/>
            </a:xfrm>
            <a:custGeom>
              <a:avLst/>
              <a:gdLst>
                <a:gd name="T0" fmla="*/ 2147483647 w 100"/>
                <a:gd name="T1" fmla="*/ 2147483647 h 60"/>
                <a:gd name="T2" fmla="*/ 2147483647 w 100"/>
                <a:gd name="T3" fmla="*/ 2147483647 h 60"/>
                <a:gd name="T4" fmla="*/ 2147483647 w 100"/>
                <a:gd name="T5" fmla="*/ 2147483647 h 60"/>
                <a:gd name="T6" fmla="*/ 2147483647 w 100"/>
                <a:gd name="T7" fmla="*/ 2147483647 h 60"/>
                <a:gd name="T8" fmla="*/ 2147483647 w 100"/>
                <a:gd name="T9" fmla="*/ 2147483647 h 60"/>
                <a:gd name="T10" fmla="*/ 2147483647 w 100"/>
                <a:gd name="T11" fmla="*/ 2147483647 h 60"/>
                <a:gd name="T12" fmla="*/ 2147483647 w 100"/>
                <a:gd name="T13" fmla="*/ 2147483647 h 60"/>
                <a:gd name="T14" fmla="*/ 2147483647 w 100"/>
                <a:gd name="T15" fmla="*/ 2147483647 h 60"/>
                <a:gd name="T16" fmla="*/ 2147483647 w 100"/>
                <a:gd name="T17" fmla="*/ 2147483647 h 60"/>
                <a:gd name="T18" fmla="*/ 2147483647 w 100"/>
                <a:gd name="T19" fmla="*/ 2147483647 h 60"/>
                <a:gd name="T20" fmla="*/ 2147483647 w 100"/>
                <a:gd name="T21" fmla="*/ 2147483647 h 60"/>
                <a:gd name="T22" fmla="*/ 2147483647 w 100"/>
                <a:gd name="T23" fmla="*/ 2147483647 h 60"/>
                <a:gd name="T24" fmla="*/ 2147483647 w 100"/>
                <a:gd name="T25" fmla="*/ 2147483647 h 60"/>
                <a:gd name="T26" fmla="*/ 2147483647 w 100"/>
                <a:gd name="T27" fmla="*/ 2147483647 h 60"/>
                <a:gd name="T28" fmla="*/ 2147483647 w 100"/>
                <a:gd name="T29" fmla="*/ 2147483647 h 60"/>
                <a:gd name="T30" fmla="*/ 2147483647 w 100"/>
                <a:gd name="T31" fmla="*/ 2147483647 h 60"/>
                <a:gd name="T32" fmla="*/ 2147483647 w 100"/>
                <a:gd name="T33" fmla="*/ 2147483647 h 60"/>
                <a:gd name="T34" fmla="*/ 2147483647 w 100"/>
                <a:gd name="T35" fmla="*/ 2147483647 h 60"/>
                <a:gd name="T36" fmla="*/ 2147483647 w 100"/>
                <a:gd name="T37" fmla="*/ 2147483647 h 60"/>
                <a:gd name="T38" fmla="*/ 2147483647 w 100"/>
                <a:gd name="T39" fmla="*/ 2147483647 h 60"/>
                <a:gd name="T40" fmla="*/ 2147483647 w 100"/>
                <a:gd name="T41" fmla="*/ 2147483647 h 60"/>
                <a:gd name="T42" fmla="*/ 2147483647 w 100"/>
                <a:gd name="T43" fmla="*/ 2147483647 h 60"/>
                <a:gd name="T44" fmla="*/ 2147483647 w 100"/>
                <a:gd name="T45" fmla="*/ 2147483647 h 60"/>
                <a:gd name="T46" fmla="*/ 2147483647 w 100"/>
                <a:gd name="T47" fmla="*/ 2147483647 h 60"/>
                <a:gd name="T48" fmla="*/ 2147483647 w 100"/>
                <a:gd name="T49" fmla="*/ 2147483647 h 60"/>
                <a:gd name="T50" fmla="*/ 2147483647 w 100"/>
                <a:gd name="T51" fmla="*/ 2147483647 h 60"/>
                <a:gd name="T52" fmla="*/ 2147483647 w 100"/>
                <a:gd name="T53" fmla="*/ 2147483647 h 60"/>
                <a:gd name="T54" fmla="*/ 0 w 100"/>
                <a:gd name="T55" fmla="*/ 2147483647 h 60"/>
                <a:gd name="T56" fmla="*/ 2147483647 w 100"/>
                <a:gd name="T57" fmla="*/ 2147483647 h 60"/>
                <a:gd name="T58" fmla="*/ 2147483647 w 100"/>
                <a:gd name="T59" fmla="*/ 2147483647 h 60"/>
                <a:gd name="T60" fmla="*/ 2147483647 w 100"/>
                <a:gd name="T61" fmla="*/ 2147483647 h 60"/>
                <a:gd name="T62" fmla="*/ 2147483647 w 100"/>
                <a:gd name="T63" fmla="*/ 2147483647 h 60"/>
                <a:gd name="T64" fmla="*/ 2147483647 w 100"/>
                <a:gd name="T65" fmla="*/ 2147483647 h 60"/>
                <a:gd name="T66" fmla="*/ 2147483647 w 100"/>
                <a:gd name="T67" fmla="*/ 0 h 60"/>
                <a:gd name="T68" fmla="*/ 2147483647 w 100"/>
                <a:gd name="T69" fmla="*/ 0 h 60"/>
                <a:gd name="T70" fmla="*/ 2147483647 w 100"/>
                <a:gd name="T71" fmla="*/ 2147483647 h 60"/>
                <a:gd name="T72" fmla="*/ 2147483647 w 100"/>
                <a:gd name="T73" fmla="*/ 2147483647 h 60"/>
                <a:gd name="T74" fmla="*/ 2147483647 w 100"/>
                <a:gd name="T75" fmla="*/ 2147483647 h 60"/>
                <a:gd name="T76" fmla="*/ 2147483647 w 100"/>
                <a:gd name="T77" fmla="*/ 2147483647 h 6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60"/>
                <a:gd name="T119" fmla="*/ 100 w 100"/>
                <a:gd name="T120" fmla="*/ 60 h 6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60">
                  <a:moveTo>
                    <a:pt x="100" y="24"/>
                  </a:moveTo>
                  <a:lnTo>
                    <a:pt x="94" y="26"/>
                  </a:lnTo>
                  <a:lnTo>
                    <a:pt x="90" y="26"/>
                  </a:lnTo>
                  <a:lnTo>
                    <a:pt x="86" y="28"/>
                  </a:lnTo>
                  <a:lnTo>
                    <a:pt x="80" y="30"/>
                  </a:lnTo>
                  <a:lnTo>
                    <a:pt x="80" y="28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2" y="28"/>
                  </a:lnTo>
                  <a:lnTo>
                    <a:pt x="68" y="32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2" y="44"/>
                  </a:lnTo>
                  <a:lnTo>
                    <a:pt x="8" y="40"/>
                  </a:lnTo>
                  <a:lnTo>
                    <a:pt x="4" y="38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2"/>
                  </a:lnTo>
                  <a:lnTo>
                    <a:pt x="18" y="16"/>
                  </a:lnTo>
                  <a:lnTo>
                    <a:pt x="22" y="8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80" y="0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6" y="18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76"/>
            <p:cNvSpPr>
              <a:spLocks/>
            </p:cNvSpPr>
            <p:nvPr/>
          </p:nvSpPr>
          <p:spPr bwMode="auto">
            <a:xfrm>
              <a:off x="2573756" y="4048611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0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0 h 42"/>
                <a:gd name="T28" fmla="*/ 2147483647 w 24"/>
                <a:gd name="T29" fmla="*/ 0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"/>
                <a:gd name="T55" fmla="*/ 0 h 42"/>
                <a:gd name="T56" fmla="*/ 24 w 24"/>
                <a:gd name="T57" fmla="*/ 42 h 4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" h="42">
                  <a:moveTo>
                    <a:pt x="24" y="6"/>
                  </a:moveTo>
                  <a:lnTo>
                    <a:pt x="18" y="10"/>
                  </a:lnTo>
                  <a:lnTo>
                    <a:pt x="18" y="18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10" y="42"/>
                  </a:lnTo>
                  <a:lnTo>
                    <a:pt x="0" y="4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77"/>
            <p:cNvSpPr>
              <a:spLocks/>
            </p:cNvSpPr>
            <p:nvPr/>
          </p:nvSpPr>
          <p:spPr bwMode="auto">
            <a:xfrm>
              <a:off x="2497651" y="4063212"/>
              <a:ext cx="104933" cy="115488"/>
            </a:xfrm>
            <a:custGeom>
              <a:avLst/>
              <a:gdLst>
                <a:gd name="T0" fmla="*/ 2147483647 w 72"/>
                <a:gd name="T1" fmla="*/ 2147483647 h 72"/>
                <a:gd name="T2" fmla="*/ 2147483647 w 72"/>
                <a:gd name="T3" fmla="*/ 2147483647 h 72"/>
                <a:gd name="T4" fmla="*/ 2147483647 w 72"/>
                <a:gd name="T5" fmla="*/ 2147483647 h 72"/>
                <a:gd name="T6" fmla="*/ 2147483647 w 72"/>
                <a:gd name="T7" fmla="*/ 2147483647 h 72"/>
                <a:gd name="T8" fmla="*/ 2147483647 w 72"/>
                <a:gd name="T9" fmla="*/ 0 h 72"/>
                <a:gd name="T10" fmla="*/ 2147483647 w 72"/>
                <a:gd name="T11" fmla="*/ 0 h 72"/>
                <a:gd name="T12" fmla="*/ 2147483647 w 72"/>
                <a:gd name="T13" fmla="*/ 2147483647 h 72"/>
                <a:gd name="T14" fmla="*/ 2147483647 w 72"/>
                <a:gd name="T15" fmla="*/ 2147483647 h 72"/>
                <a:gd name="T16" fmla="*/ 2147483647 w 72"/>
                <a:gd name="T17" fmla="*/ 2147483647 h 72"/>
                <a:gd name="T18" fmla="*/ 2147483647 w 72"/>
                <a:gd name="T19" fmla="*/ 2147483647 h 72"/>
                <a:gd name="T20" fmla="*/ 2147483647 w 72"/>
                <a:gd name="T21" fmla="*/ 2147483647 h 72"/>
                <a:gd name="T22" fmla="*/ 2147483647 w 72"/>
                <a:gd name="T23" fmla="*/ 2147483647 h 72"/>
                <a:gd name="T24" fmla="*/ 2147483647 w 72"/>
                <a:gd name="T25" fmla="*/ 2147483647 h 72"/>
                <a:gd name="T26" fmla="*/ 2147483647 w 72"/>
                <a:gd name="T27" fmla="*/ 2147483647 h 72"/>
                <a:gd name="T28" fmla="*/ 2147483647 w 72"/>
                <a:gd name="T29" fmla="*/ 2147483647 h 72"/>
                <a:gd name="T30" fmla="*/ 2147483647 w 72"/>
                <a:gd name="T31" fmla="*/ 2147483647 h 72"/>
                <a:gd name="T32" fmla="*/ 2147483647 w 72"/>
                <a:gd name="T33" fmla="*/ 2147483647 h 72"/>
                <a:gd name="T34" fmla="*/ 0 w 72"/>
                <a:gd name="T35" fmla="*/ 2147483647 h 72"/>
                <a:gd name="T36" fmla="*/ 2147483647 w 72"/>
                <a:gd name="T37" fmla="*/ 2147483647 h 72"/>
                <a:gd name="T38" fmla="*/ 2147483647 w 72"/>
                <a:gd name="T39" fmla="*/ 2147483647 h 72"/>
                <a:gd name="T40" fmla="*/ 2147483647 w 72"/>
                <a:gd name="T41" fmla="*/ 2147483647 h 72"/>
                <a:gd name="T42" fmla="*/ 2147483647 w 72"/>
                <a:gd name="T43" fmla="*/ 2147483647 h 72"/>
                <a:gd name="T44" fmla="*/ 2147483647 w 72"/>
                <a:gd name="T45" fmla="*/ 2147483647 h 72"/>
                <a:gd name="T46" fmla="*/ 2147483647 w 72"/>
                <a:gd name="T47" fmla="*/ 2147483647 h 72"/>
                <a:gd name="T48" fmla="*/ 2147483647 w 72"/>
                <a:gd name="T49" fmla="*/ 2147483647 h 72"/>
                <a:gd name="T50" fmla="*/ 2147483647 w 72"/>
                <a:gd name="T51" fmla="*/ 2147483647 h 72"/>
                <a:gd name="T52" fmla="*/ 2147483647 w 72"/>
                <a:gd name="T53" fmla="*/ 2147483647 h 72"/>
                <a:gd name="T54" fmla="*/ 2147483647 w 72"/>
                <a:gd name="T55" fmla="*/ 2147483647 h 72"/>
                <a:gd name="T56" fmla="*/ 2147483647 w 72"/>
                <a:gd name="T57" fmla="*/ 2147483647 h 72"/>
                <a:gd name="T58" fmla="*/ 2147483647 w 72"/>
                <a:gd name="T59" fmla="*/ 2147483647 h 72"/>
                <a:gd name="T60" fmla="*/ 2147483647 w 72"/>
                <a:gd name="T61" fmla="*/ 2147483647 h 72"/>
                <a:gd name="T62" fmla="*/ 2147483647 w 72"/>
                <a:gd name="T63" fmla="*/ 2147483647 h 7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"/>
                <a:gd name="T97" fmla="*/ 0 h 72"/>
                <a:gd name="T98" fmla="*/ 72 w 72"/>
                <a:gd name="T99" fmla="*/ 72 h 7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" h="72">
                  <a:moveTo>
                    <a:pt x="72" y="30"/>
                  </a:moveTo>
                  <a:lnTo>
                    <a:pt x="68" y="32"/>
                  </a:lnTo>
                  <a:lnTo>
                    <a:pt x="62" y="32"/>
                  </a:lnTo>
                  <a:lnTo>
                    <a:pt x="52" y="32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6"/>
                  </a:lnTo>
                  <a:lnTo>
                    <a:pt x="20" y="14"/>
                  </a:lnTo>
                  <a:lnTo>
                    <a:pt x="22" y="18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8"/>
                  </a:lnTo>
                  <a:lnTo>
                    <a:pt x="30" y="34"/>
                  </a:lnTo>
                  <a:lnTo>
                    <a:pt x="10" y="34"/>
                  </a:lnTo>
                  <a:lnTo>
                    <a:pt x="6" y="40"/>
                  </a:lnTo>
                  <a:lnTo>
                    <a:pt x="4" y="46"/>
                  </a:lnTo>
                  <a:lnTo>
                    <a:pt x="0" y="58"/>
                  </a:lnTo>
                  <a:lnTo>
                    <a:pt x="8" y="66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4" y="72"/>
                  </a:lnTo>
                  <a:lnTo>
                    <a:pt x="40" y="70"/>
                  </a:lnTo>
                  <a:lnTo>
                    <a:pt x="42" y="64"/>
                  </a:lnTo>
                  <a:lnTo>
                    <a:pt x="46" y="64"/>
                  </a:lnTo>
                  <a:lnTo>
                    <a:pt x="50" y="56"/>
                  </a:lnTo>
                  <a:lnTo>
                    <a:pt x="54" y="50"/>
                  </a:lnTo>
                  <a:lnTo>
                    <a:pt x="64" y="44"/>
                  </a:lnTo>
                  <a:lnTo>
                    <a:pt x="68" y="36"/>
                  </a:lnTo>
                  <a:lnTo>
                    <a:pt x="7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78"/>
            <p:cNvSpPr>
              <a:spLocks/>
            </p:cNvSpPr>
            <p:nvPr/>
          </p:nvSpPr>
          <p:spPr bwMode="auto">
            <a:xfrm>
              <a:off x="2920842" y="3996840"/>
              <a:ext cx="64574" cy="58407"/>
            </a:xfrm>
            <a:custGeom>
              <a:avLst/>
              <a:gdLst>
                <a:gd name="T0" fmla="*/ 2147483647 w 44"/>
                <a:gd name="T1" fmla="*/ 2147483647 h 36"/>
                <a:gd name="T2" fmla="*/ 2147483647 w 44"/>
                <a:gd name="T3" fmla="*/ 2147483647 h 36"/>
                <a:gd name="T4" fmla="*/ 2147483647 w 44"/>
                <a:gd name="T5" fmla="*/ 2147483647 h 36"/>
                <a:gd name="T6" fmla="*/ 2147483647 w 44"/>
                <a:gd name="T7" fmla="*/ 2147483647 h 36"/>
                <a:gd name="T8" fmla="*/ 2147483647 w 44"/>
                <a:gd name="T9" fmla="*/ 2147483647 h 36"/>
                <a:gd name="T10" fmla="*/ 0 w 44"/>
                <a:gd name="T11" fmla="*/ 2147483647 h 36"/>
                <a:gd name="T12" fmla="*/ 2147483647 w 44"/>
                <a:gd name="T13" fmla="*/ 2147483647 h 36"/>
                <a:gd name="T14" fmla="*/ 2147483647 w 44"/>
                <a:gd name="T15" fmla="*/ 2147483647 h 36"/>
                <a:gd name="T16" fmla="*/ 2147483647 w 44"/>
                <a:gd name="T17" fmla="*/ 2147483647 h 36"/>
                <a:gd name="T18" fmla="*/ 2147483647 w 44"/>
                <a:gd name="T19" fmla="*/ 2147483647 h 36"/>
                <a:gd name="T20" fmla="*/ 2147483647 w 44"/>
                <a:gd name="T21" fmla="*/ 2147483647 h 36"/>
                <a:gd name="T22" fmla="*/ 2147483647 w 44"/>
                <a:gd name="T23" fmla="*/ 2147483647 h 36"/>
                <a:gd name="T24" fmla="*/ 2147483647 w 44"/>
                <a:gd name="T25" fmla="*/ 2147483647 h 36"/>
                <a:gd name="T26" fmla="*/ 2147483647 w 44"/>
                <a:gd name="T27" fmla="*/ 2147483647 h 36"/>
                <a:gd name="T28" fmla="*/ 2147483647 w 44"/>
                <a:gd name="T29" fmla="*/ 2147483647 h 36"/>
                <a:gd name="T30" fmla="*/ 2147483647 w 44"/>
                <a:gd name="T31" fmla="*/ 2147483647 h 36"/>
                <a:gd name="T32" fmla="*/ 2147483647 w 44"/>
                <a:gd name="T33" fmla="*/ 2147483647 h 36"/>
                <a:gd name="T34" fmla="*/ 2147483647 w 44"/>
                <a:gd name="T35" fmla="*/ 2147483647 h 36"/>
                <a:gd name="T36" fmla="*/ 2147483647 w 44"/>
                <a:gd name="T37" fmla="*/ 0 h 36"/>
                <a:gd name="T38" fmla="*/ 2147483647 w 44"/>
                <a:gd name="T39" fmla="*/ 2147483647 h 36"/>
                <a:gd name="T40" fmla="*/ 2147483647 w 44"/>
                <a:gd name="T41" fmla="*/ 2147483647 h 36"/>
                <a:gd name="T42" fmla="*/ 2147483647 w 44"/>
                <a:gd name="T43" fmla="*/ 2147483647 h 36"/>
                <a:gd name="T44" fmla="*/ 2147483647 w 44"/>
                <a:gd name="T45" fmla="*/ 2147483647 h 36"/>
                <a:gd name="T46" fmla="*/ 2147483647 w 44"/>
                <a:gd name="T47" fmla="*/ 2147483647 h 36"/>
                <a:gd name="T48" fmla="*/ 2147483647 w 44"/>
                <a:gd name="T49" fmla="*/ 2147483647 h 36"/>
                <a:gd name="T50" fmla="*/ 2147483647 w 44"/>
                <a:gd name="T51" fmla="*/ 2147483647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"/>
                <a:gd name="T79" fmla="*/ 0 h 36"/>
                <a:gd name="T80" fmla="*/ 44 w 44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" h="36">
                  <a:moveTo>
                    <a:pt x="42" y="36"/>
                  </a:moveTo>
                  <a:lnTo>
                    <a:pt x="42" y="34"/>
                  </a:lnTo>
                  <a:lnTo>
                    <a:pt x="14" y="34"/>
                  </a:lnTo>
                  <a:lnTo>
                    <a:pt x="4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14" y="22"/>
                  </a:lnTo>
                  <a:lnTo>
                    <a:pt x="20" y="24"/>
                  </a:lnTo>
                  <a:lnTo>
                    <a:pt x="26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8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4" y="2"/>
                  </a:lnTo>
                  <a:lnTo>
                    <a:pt x="44" y="6"/>
                  </a:lnTo>
                  <a:lnTo>
                    <a:pt x="42" y="8"/>
                  </a:lnTo>
                  <a:lnTo>
                    <a:pt x="42" y="18"/>
                  </a:lnTo>
                  <a:lnTo>
                    <a:pt x="40" y="28"/>
                  </a:lnTo>
                  <a:lnTo>
                    <a:pt x="40" y="34"/>
                  </a:lnTo>
                  <a:lnTo>
                    <a:pt x="4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79"/>
            <p:cNvSpPr>
              <a:spLocks/>
            </p:cNvSpPr>
            <p:nvPr/>
          </p:nvSpPr>
          <p:spPr bwMode="auto">
            <a:xfrm>
              <a:off x="2978498" y="4002150"/>
              <a:ext cx="85330" cy="55752"/>
            </a:xfrm>
            <a:custGeom>
              <a:avLst/>
              <a:gdLst>
                <a:gd name="T0" fmla="*/ 0 w 58"/>
                <a:gd name="T1" fmla="*/ 2147483647 h 36"/>
                <a:gd name="T2" fmla="*/ 0 w 58"/>
                <a:gd name="T3" fmla="*/ 2147483647 h 36"/>
                <a:gd name="T4" fmla="*/ 2147483647 w 58"/>
                <a:gd name="T5" fmla="*/ 2147483647 h 36"/>
                <a:gd name="T6" fmla="*/ 2147483647 w 58"/>
                <a:gd name="T7" fmla="*/ 2147483647 h 36"/>
                <a:gd name="T8" fmla="*/ 2147483647 w 58"/>
                <a:gd name="T9" fmla="*/ 2147483647 h 36"/>
                <a:gd name="T10" fmla="*/ 2147483647 w 58"/>
                <a:gd name="T11" fmla="*/ 0 h 36"/>
                <a:gd name="T12" fmla="*/ 2147483647 w 58"/>
                <a:gd name="T13" fmla="*/ 2147483647 h 36"/>
                <a:gd name="T14" fmla="*/ 2147483647 w 58"/>
                <a:gd name="T15" fmla="*/ 2147483647 h 36"/>
                <a:gd name="T16" fmla="*/ 2147483647 w 58"/>
                <a:gd name="T17" fmla="*/ 2147483647 h 36"/>
                <a:gd name="T18" fmla="*/ 2147483647 w 58"/>
                <a:gd name="T19" fmla="*/ 2147483647 h 36"/>
                <a:gd name="T20" fmla="*/ 2147483647 w 58"/>
                <a:gd name="T21" fmla="*/ 2147483647 h 36"/>
                <a:gd name="T22" fmla="*/ 2147483647 w 58"/>
                <a:gd name="T23" fmla="*/ 2147483647 h 36"/>
                <a:gd name="T24" fmla="*/ 2147483647 w 58"/>
                <a:gd name="T25" fmla="*/ 2147483647 h 36"/>
                <a:gd name="T26" fmla="*/ 2147483647 w 58"/>
                <a:gd name="T27" fmla="*/ 2147483647 h 36"/>
                <a:gd name="T28" fmla="*/ 2147483647 w 58"/>
                <a:gd name="T29" fmla="*/ 2147483647 h 36"/>
                <a:gd name="T30" fmla="*/ 2147483647 w 58"/>
                <a:gd name="T31" fmla="*/ 2147483647 h 36"/>
                <a:gd name="T32" fmla="*/ 2147483647 w 58"/>
                <a:gd name="T33" fmla="*/ 2147483647 h 36"/>
                <a:gd name="T34" fmla="*/ 2147483647 w 58"/>
                <a:gd name="T35" fmla="*/ 2147483647 h 36"/>
                <a:gd name="T36" fmla="*/ 2147483647 w 58"/>
                <a:gd name="T37" fmla="*/ 2147483647 h 36"/>
                <a:gd name="T38" fmla="*/ 2147483647 w 58"/>
                <a:gd name="T39" fmla="*/ 2147483647 h 36"/>
                <a:gd name="T40" fmla="*/ 2147483647 w 58"/>
                <a:gd name="T41" fmla="*/ 2147483647 h 36"/>
                <a:gd name="T42" fmla="*/ 2147483647 w 58"/>
                <a:gd name="T43" fmla="*/ 2147483647 h 36"/>
                <a:gd name="T44" fmla="*/ 2147483647 w 58"/>
                <a:gd name="T45" fmla="*/ 2147483647 h 36"/>
                <a:gd name="T46" fmla="*/ 2147483647 w 58"/>
                <a:gd name="T47" fmla="*/ 2147483647 h 36"/>
                <a:gd name="T48" fmla="*/ 2147483647 w 58"/>
                <a:gd name="T49" fmla="*/ 2147483647 h 36"/>
                <a:gd name="T50" fmla="*/ 2147483647 w 58"/>
                <a:gd name="T51" fmla="*/ 2147483647 h 36"/>
                <a:gd name="T52" fmla="*/ 2147483647 w 58"/>
                <a:gd name="T53" fmla="*/ 2147483647 h 36"/>
                <a:gd name="T54" fmla="*/ 2147483647 w 58"/>
                <a:gd name="T55" fmla="*/ 2147483647 h 36"/>
                <a:gd name="T56" fmla="*/ 2147483647 w 58"/>
                <a:gd name="T57" fmla="*/ 2147483647 h 36"/>
                <a:gd name="T58" fmla="*/ 2147483647 w 58"/>
                <a:gd name="T59" fmla="*/ 2147483647 h 36"/>
                <a:gd name="T60" fmla="*/ 2147483647 w 58"/>
                <a:gd name="T61" fmla="*/ 2147483647 h 36"/>
                <a:gd name="T62" fmla="*/ 2147483647 w 58"/>
                <a:gd name="T63" fmla="*/ 2147483647 h 36"/>
                <a:gd name="T64" fmla="*/ 2147483647 w 58"/>
                <a:gd name="T65" fmla="*/ 2147483647 h 36"/>
                <a:gd name="T66" fmla="*/ 2147483647 w 58"/>
                <a:gd name="T67" fmla="*/ 2147483647 h 36"/>
                <a:gd name="T68" fmla="*/ 0 w 58"/>
                <a:gd name="T69" fmla="*/ 2147483647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8"/>
                <a:gd name="T106" fmla="*/ 0 h 36"/>
                <a:gd name="T107" fmla="*/ 58 w 58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8" h="36">
                  <a:moveTo>
                    <a:pt x="0" y="32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2" y="6"/>
                  </a:lnTo>
                  <a:lnTo>
                    <a:pt x="4" y="4"/>
                  </a:lnTo>
                  <a:lnTo>
                    <a:pt x="4" y="0"/>
                  </a:lnTo>
                  <a:lnTo>
                    <a:pt x="14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2" y="16"/>
                  </a:lnTo>
                  <a:lnTo>
                    <a:pt x="54" y="18"/>
                  </a:lnTo>
                  <a:lnTo>
                    <a:pt x="58" y="26"/>
                  </a:lnTo>
                  <a:lnTo>
                    <a:pt x="52" y="28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2" y="34"/>
                  </a:lnTo>
                  <a:lnTo>
                    <a:pt x="8" y="36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85"/>
            <p:cNvSpPr>
              <a:spLocks/>
            </p:cNvSpPr>
            <p:nvPr/>
          </p:nvSpPr>
          <p:spPr bwMode="auto">
            <a:xfrm>
              <a:off x="3198742" y="4259674"/>
              <a:ext cx="16144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2147483647 w 12"/>
                <a:gd name="T11" fmla="*/ 0 h 12"/>
                <a:gd name="T12" fmla="*/ 0 w 12"/>
                <a:gd name="T13" fmla="*/ 2147483647 h 12"/>
                <a:gd name="T14" fmla="*/ 2147483647 w 12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12"/>
                <a:gd name="T26" fmla="*/ 12 w 12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12">
                  <a:moveTo>
                    <a:pt x="8" y="12"/>
                  </a:moveTo>
                  <a:lnTo>
                    <a:pt x="10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10"/>
                  </a:lnTo>
                  <a:lnTo>
                    <a:pt x="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86"/>
            <p:cNvSpPr>
              <a:spLocks/>
            </p:cNvSpPr>
            <p:nvPr/>
          </p:nvSpPr>
          <p:spPr bwMode="auto">
            <a:xfrm>
              <a:off x="3450120" y="4568968"/>
              <a:ext cx="57656" cy="54425"/>
            </a:xfrm>
            <a:custGeom>
              <a:avLst/>
              <a:gdLst>
                <a:gd name="T0" fmla="*/ 0 w 40"/>
                <a:gd name="T1" fmla="*/ 2147483647 h 34"/>
                <a:gd name="T2" fmla="*/ 2147483647 w 40"/>
                <a:gd name="T3" fmla="*/ 2147483647 h 34"/>
                <a:gd name="T4" fmla="*/ 2147483647 w 40"/>
                <a:gd name="T5" fmla="*/ 2147483647 h 34"/>
                <a:gd name="T6" fmla="*/ 2147483647 w 40"/>
                <a:gd name="T7" fmla="*/ 2147483647 h 34"/>
                <a:gd name="T8" fmla="*/ 2147483647 w 40"/>
                <a:gd name="T9" fmla="*/ 2147483647 h 34"/>
                <a:gd name="T10" fmla="*/ 2147483647 w 40"/>
                <a:gd name="T11" fmla="*/ 2147483647 h 34"/>
                <a:gd name="T12" fmla="*/ 2147483647 w 40"/>
                <a:gd name="T13" fmla="*/ 2147483647 h 34"/>
                <a:gd name="T14" fmla="*/ 2147483647 w 40"/>
                <a:gd name="T15" fmla="*/ 2147483647 h 34"/>
                <a:gd name="T16" fmla="*/ 2147483647 w 40"/>
                <a:gd name="T17" fmla="*/ 2147483647 h 34"/>
                <a:gd name="T18" fmla="*/ 2147483647 w 40"/>
                <a:gd name="T19" fmla="*/ 2147483647 h 34"/>
                <a:gd name="T20" fmla="*/ 2147483647 w 40"/>
                <a:gd name="T21" fmla="*/ 2147483647 h 34"/>
                <a:gd name="T22" fmla="*/ 2147483647 w 40"/>
                <a:gd name="T23" fmla="*/ 0 h 34"/>
                <a:gd name="T24" fmla="*/ 2147483647 w 40"/>
                <a:gd name="T25" fmla="*/ 0 h 34"/>
                <a:gd name="T26" fmla="*/ 2147483647 w 40"/>
                <a:gd name="T27" fmla="*/ 0 h 34"/>
                <a:gd name="T28" fmla="*/ 2147483647 w 40"/>
                <a:gd name="T29" fmla="*/ 2147483647 h 34"/>
                <a:gd name="T30" fmla="*/ 2147483647 w 40"/>
                <a:gd name="T31" fmla="*/ 2147483647 h 34"/>
                <a:gd name="T32" fmla="*/ 2147483647 w 40"/>
                <a:gd name="T33" fmla="*/ 2147483647 h 34"/>
                <a:gd name="T34" fmla="*/ 0 w 40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34"/>
                <a:gd name="T56" fmla="*/ 40 w 40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34">
                  <a:moveTo>
                    <a:pt x="0" y="22"/>
                  </a:moveTo>
                  <a:lnTo>
                    <a:pt x="4" y="30"/>
                  </a:lnTo>
                  <a:lnTo>
                    <a:pt x="18" y="32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6" y="2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30" y="4"/>
                  </a:lnTo>
                  <a:lnTo>
                    <a:pt x="22" y="4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87"/>
            <p:cNvSpPr>
              <a:spLocks/>
            </p:cNvSpPr>
            <p:nvPr/>
          </p:nvSpPr>
          <p:spPr bwMode="auto">
            <a:xfrm>
              <a:off x="3416680" y="6053049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2147483647 h 16"/>
                <a:gd name="T8" fmla="*/ 2147483647 w 40"/>
                <a:gd name="T9" fmla="*/ 2147483647 h 16"/>
                <a:gd name="T10" fmla="*/ 2147483647 w 40"/>
                <a:gd name="T11" fmla="*/ 2147483647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2147483647 w 40"/>
                <a:gd name="T21" fmla="*/ 2147483647 h 16"/>
                <a:gd name="T22" fmla="*/ 2147483647 w 40"/>
                <a:gd name="T23" fmla="*/ 0 h 16"/>
                <a:gd name="T24" fmla="*/ 2147483647 w 40"/>
                <a:gd name="T25" fmla="*/ 0 h 16"/>
                <a:gd name="T26" fmla="*/ 2147483647 w 40"/>
                <a:gd name="T27" fmla="*/ 0 h 16"/>
                <a:gd name="T28" fmla="*/ 2147483647 w 40"/>
                <a:gd name="T29" fmla="*/ 2147483647 h 16"/>
                <a:gd name="T30" fmla="*/ 2147483647 w 40"/>
                <a:gd name="T31" fmla="*/ 2147483647 h 16"/>
                <a:gd name="T32" fmla="*/ 2147483647 w 40"/>
                <a:gd name="T33" fmla="*/ 2147483647 h 16"/>
                <a:gd name="T34" fmla="*/ 0 w 40"/>
                <a:gd name="T35" fmla="*/ 2147483647 h 16"/>
                <a:gd name="T36" fmla="*/ 2147483647 w 40"/>
                <a:gd name="T37" fmla="*/ 2147483647 h 16"/>
                <a:gd name="T38" fmla="*/ 2147483647 w 40"/>
                <a:gd name="T39" fmla="*/ 2147483647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"/>
                <a:gd name="T61" fmla="*/ 0 h 16"/>
                <a:gd name="T62" fmla="*/ 40 w 40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" h="16">
                  <a:moveTo>
                    <a:pt x="12" y="14"/>
                  </a:moveTo>
                  <a:lnTo>
                    <a:pt x="14" y="14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10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8" y="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88"/>
            <p:cNvSpPr>
              <a:spLocks/>
            </p:cNvSpPr>
            <p:nvPr/>
          </p:nvSpPr>
          <p:spPr bwMode="auto">
            <a:xfrm>
              <a:off x="3201048" y="4323392"/>
              <a:ext cx="102627" cy="219028"/>
            </a:xfrm>
            <a:custGeom>
              <a:avLst/>
              <a:gdLst>
                <a:gd name="T0" fmla="*/ 2147483647 w 70"/>
                <a:gd name="T1" fmla="*/ 0 h 138"/>
                <a:gd name="T2" fmla="*/ 2147483647 w 70"/>
                <a:gd name="T3" fmla="*/ 2147483647 h 138"/>
                <a:gd name="T4" fmla="*/ 2147483647 w 70"/>
                <a:gd name="T5" fmla="*/ 2147483647 h 138"/>
                <a:gd name="T6" fmla="*/ 2147483647 w 70"/>
                <a:gd name="T7" fmla="*/ 2147483647 h 138"/>
                <a:gd name="T8" fmla="*/ 2147483647 w 70"/>
                <a:gd name="T9" fmla="*/ 2147483647 h 138"/>
                <a:gd name="T10" fmla="*/ 2147483647 w 70"/>
                <a:gd name="T11" fmla="*/ 2147483647 h 138"/>
                <a:gd name="T12" fmla="*/ 2147483647 w 70"/>
                <a:gd name="T13" fmla="*/ 2147483647 h 138"/>
                <a:gd name="T14" fmla="*/ 0 w 70"/>
                <a:gd name="T15" fmla="*/ 2147483647 h 138"/>
                <a:gd name="T16" fmla="*/ 0 w 70"/>
                <a:gd name="T17" fmla="*/ 2147483647 h 138"/>
                <a:gd name="T18" fmla="*/ 2147483647 w 70"/>
                <a:gd name="T19" fmla="*/ 2147483647 h 138"/>
                <a:gd name="T20" fmla="*/ 2147483647 w 70"/>
                <a:gd name="T21" fmla="*/ 2147483647 h 138"/>
                <a:gd name="T22" fmla="*/ 2147483647 w 70"/>
                <a:gd name="T23" fmla="*/ 2147483647 h 138"/>
                <a:gd name="T24" fmla="*/ 2147483647 w 70"/>
                <a:gd name="T25" fmla="*/ 2147483647 h 138"/>
                <a:gd name="T26" fmla="*/ 2147483647 w 70"/>
                <a:gd name="T27" fmla="*/ 2147483647 h 138"/>
                <a:gd name="T28" fmla="*/ 2147483647 w 70"/>
                <a:gd name="T29" fmla="*/ 2147483647 h 138"/>
                <a:gd name="T30" fmla="*/ 2147483647 w 70"/>
                <a:gd name="T31" fmla="*/ 2147483647 h 138"/>
                <a:gd name="T32" fmla="*/ 2147483647 w 70"/>
                <a:gd name="T33" fmla="*/ 2147483647 h 138"/>
                <a:gd name="T34" fmla="*/ 2147483647 w 70"/>
                <a:gd name="T35" fmla="*/ 2147483647 h 138"/>
                <a:gd name="T36" fmla="*/ 2147483647 w 70"/>
                <a:gd name="T37" fmla="*/ 2147483647 h 138"/>
                <a:gd name="T38" fmla="*/ 2147483647 w 70"/>
                <a:gd name="T39" fmla="*/ 2147483647 h 138"/>
                <a:gd name="T40" fmla="*/ 2147483647 w 70"/>
                <a:gd name="T41" fmla="*/ 2147483647 h 138"/>
                <a:gd name="T42" fmla="*/ 2147483647 w 70"/>
                <a:gd name="T43" fmla="*/ 2147483647 h 138"/>
                <a:gd name="T44" fmla="*/ 2147483647 w 70"/>
                <a:gd name="T45" fmla="*/ 2147483647 h 138"/>
                <a:gd name="T46" fmla="*/ 2147483647 w 70"/>
                <a:gd name="T47" fmla="*/ 2147483647 h 138"/>
                <a:gd name="T48" fmla="*/ 2147483647 w 70"/>
                <a:gd name="T49" fmla="*/ 2147483647 h 138"/>
                <a:gd name="T50" fmla="*/ 2147483647 w 70"/>
                <a:gd name="T51" fmla="*/ 2147483647 h 138"/>
                <a:gd name="T52" fmla="*/ 2147483647 w 70"/>
                <a:gd name="T53" fmla="*/ 2147483647 h 138"/>
                <a:gd name="T54" fmla="*/ 2147483647 w 70"/>
                <a:gd name="T55" fmla="*/ 2147483647 h 138"/>
                <a:gd name="T56" fmla="*/ 2147483647 w 70"/>
                <a:gd name="T57" fmla="*/ 2147483647 h 138"/>
                <a:gd name="T58" fmla="*/ 2147483647 w 70"/>
                <a:gd name="T59" fmla="*/ 2147483647 h 138"/>
                <a:gd name="T60" fmla="*/ 2147483647 w 70"/>
                <a:gd name="T61" fmla="*/ 2147483647 h 138"/>
                <a:gd name="T62" fmla="*/ 2147483647 w 70"/>
                <a:gd name="T63" fmla="*/ 2147483647 h 138"/>
                <a:gd name="T64" fmla="*/ 2147483647 w 70"/>
                <a:gd name="T65" fmla="*/ 2147483647 h 138"/>
                <a:gd name="T66" fmla="*/ 2147483647 w 70"/>
                <a:gd name="T67" fmla="*/ 2147483647 h 138"/>
                <a:gd name="T68" fmla="*/ 2147483647 w 70"/>
                <a:gd name="T69" fmla="*/ 2147483647 h 138"/>
                <a:gd name="T70" fmla="*/ 2147483647 w 70"/>
                <a:gd name="T71" fmla="*/ 2147483647 h 138"/>
                <a:gd name="T72" fmla="*/ 2147483647 w 70"/>
                <a:gd name="T73" fmla="*/ 2147483647 h 138"/>
                <a:gd name="T74" fmla="*/ 2147483647 w 70"/>
                <a:gd name="T75" fmla="*/ 2147483647 h 138"/>
                <a:gd name="T76" fmla="*/ 2147483647 w 70"/>
                <a:gd name="T77" fmla="*/ 2147483647 h 138"/>
                <a:gd name="T78" fmla="*/ 2147483647 w 70"/>
                <a:gd name="T79" fmla="*/ 2147483647 h 138"/>
                <a:gd name="T80" fmla="*/ 2147483647 w 70"/>
                <a:gd name="T81" fmla="*/ 2147483647 h 138"/>
                <a:gd name="T82" fmla="*/ 2147483647 w 70"/>
                <a:gd name="T83" fmla="*/ 2147483647 h 138"/>
                <a:gd name="T84" fmla="*/ 2147483647 w 70"/>
                <a:gd name="T85" fmla="*/ 2147483647 h 138"/>
                <a:gd name="T86" fmla="*/ 2147483647 w 70"/>
                <a:gd name="T87" fmla="*/ 2147483647 h 138"/>
                <a:gd name="T88" fmla="*/ 2147483647 w 70"/>
                <a:gd name="T89" fmla="*/ 2147483647 h 138"/>
                <a:gd name="T90" fmla="*/ 2147483647 w 70"/>
                <a:gd name="T91" fmla="*/ 2147483647 h 138"/>
                <a:gd name="T92" fmla="*/ 2147483647 w 70"/>
                <a:gd name="T93" fmla="*/ 2147483647 h 138"/>
                <a:gd name="T94" fmla="*/ 2147483647 w 70"/>
                <a:gd name="T95" fmla="*/ 2147483647 h 138"/>
                <a:gd name="T96" fmla="*/ 2147483647 w 70"/>
                <a:gd name="T97" fmla="*/ 2147483647 h 138"/>
                <a:gd name="T98" fmla="*/ 2147483647 w 70"/>
                <a:gd name="T99" fmla="*/ 2147483647 h 138"/>
                <a:gd name="T100" fmla="*/ 2147483647 w 70"/>
                <a:gd name="T101" fmla="*/ 2147483647 h 138"/>
                <a:gd name="T102" fmla="*/ 2147483647 w 70"/>
                <a:gd name="T103" fmla="*/ 2147483647 h 138"/>
                <a:gd name="T104" fmla="*/ 2147483647 w 70"/>
                <a:gd name="T105" fmla="*/ 2147483647 h 138"/>
                <a:gd name="T106" fmla="*/ 2147483647 w 70"/>
                <a:gd name="T107" fmla="*/ 2147483647 h 138"/>
                <a:gd name="T108" fmla="*/ 2147483647 w 70"/>
                <a:gd name="T109" fmla="*/ 0 h 1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0"/>
                <a:gd name="T166" fmla="*/ 0 h 138"/>
                <a:gd name="T167" fmla="*/ 70 w 70"/>
                <a:gd name="T168" fmla="*/ 138 h 1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0" h="138">
                  <a:moveTo>
                    <a:pt x="26" y="0"/>
                  </a:moveTo>
                  <a:lnTo>
                    <a:pt x="22" y="8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8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4"/>
                  </a:lnTo>
                  <a:lnTo>
                    <a:pt x="8" y="68"/>
                  </a:lnTo>
                  <a:lnTo>
                    <a:pt x="20" y="68"/>
                  </a:lnTo>
                  <a:lnTo>
                    <a:pt x="20" y="76"/>
                  </a:lnTo>
                  <a:lnTo>
                    <a:pt x="20" y="78"/>
                  </a:lnTo>
                  <a:lnTo>
                    <a:pt x="24" y="82"/>
                  </a:lnTo>
                  <a:lnTo>
                    <a:pt x="26" y="88"/>
                  </a:lnTo>
                  <a:lnTo>
                    <a:pt x="26" y="94"/>
                  </a:lnTo>
                  <a:lnTo>
                    <a:pt x="26" y="98"/>
                  </a:lnTo>
                  <a:lnTo>
                    <a:pt x="26" y="102"/>
                  </a:lnTo>
                  <a:lnTo>
                    <a:pt x="24" y="106"/>
                  </a:lnTo>
                  <a:lnTo>
                    <a:pt x="22" y="112"/>
                  </a:lnTo>
                  <a:lnTo>
                    <a:pt x="24" y="122"/>
                  </a:lnTo>
                  <a:lnTo>
                    <a:pt x="26" y="130"/>
                  </a:lnTo>
                  <a:lnTo>
                    <a:pt x="32" y="136"/>
                  </a:lnTo>
                  <a:lnTo>
                    <a:pt x="34" y="138"/>
                  </a:lnTo>
                  <a:lnTo>
                    <a:pt x="38" y="138"/>
                  </a:lnTo>
                  <a:lnTo>
                    <a:pt x="44" y="138"/>
                  </a:lnTo>
                  <a:lnTo>
                    <a:pt x="48" y="136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64" y="124"/>
                  </a:lnTo>
                  <a:lnTo>
                    <a:pt x="70" y="124"/>
                  </a:lnTo>
                  <a:lnTo>
                    <a:pt x="68" y="118"/>
                  </a:lnTo>
                  <a:lnTo>
                    <a:pt x="66" y="112"/>
                  </a:lnTo>
                  <a:lnTo>
                    <a:pt x="60" y="104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86"/>
                  </a:lnTo>
                  <a:lnTo>
                    <a:pt x="54" y="82"/>
                  </a:lnTo>
                  <a:lnTo>
                    <a:pt x="54" y="78"/>
                  </a:lnTo>
                  <a:lnTo>
                    <a:pt x="58" y="74"/>
                  </a:lnTo>
                  <a:lnTo>
                    <a:pt x="64" y="70"/>
                  </a:lnTo>
                  <a:lnTo>
                    <a:pt x="68" y="64"/>
                  </a:lnTo>
                  <a:lnTo>
                    <a:pt x="70" y="44"/>
                  </a:lnTo>
                  <a:lnTo>
                    <a:pt x="60" y="36"/>
                  </a:lnTo>
                  <a:lnTo>
                    <a:pt x="56" y="32"/>
                  </a:lnTo>
                  <a:lnTo>
                    <a:pt x="52" y="32"/>
                  </a:lnTo>
                  <a:lnTo>
                    <a:pt x="46" y="32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89"/>
            <p:cNvSpPr>
              <a:spLocks/>
            </p:cNvSpPr>
            <p:nvPr/>
          </p:nvSpPr>
          <p:spPr bwMode="auto">
            <a:xfrm>
              <a:off x="3279459" y="4393746"/>
              <a:ext cx="96861" cy="135399"/>
            </a:xfrm>
            <a:custGeom>
              <a:avLst/>
              <a:gdLst>
                <a:gd name="T0" fmla="*/ 2147483647 w 66"/>
                <a:gd name="T1" fmla="*/ 2147483647 h 86"/>
                <a:gd name="T2" fmla="*/ 2147483647 w 66"/>
                <a:gd name="T3" fmla="*/ 2147483647 h 86"/>
                <a:gd name="T4" fmla="*/ 2147483647 w 66"/>
                <a:gd name="T5" fmla="*/ 2147483647 h 86"/>
                <a:gd name="T6" fmla="*/ 2147483647 w 66"/>
                <a:gd name="T7" fmla="*/ 2147483647 h 86"/>
                <a:gd name="T8" fmla="*/ 2147483647 w 66"/>
                <a:gd name="T9" fmla="*/ 2147483647 h 86"/>
                <a:gd name="T10" fmla="*/ 2147483647 w 66"/>
                <a:gd name="T11" fmla="*/ 2147483647 h 86"/>
                <a:gd name="T12" fmla="*/ 2147483647 w 66"/>
                <a:gd name="T13" fmla="*/ 2147483647 h 86"/>
                <a:gd name="T14" fmla="*/ 2147483647 w 66"/>
                <a:gd name="T15" fmla="*/ 2147483647 h 86"/>
                <a:gd name="T16" fmla="*/ 2147483647 w 66"/>
                <a:gd name="T17" fmla="*/ 2147483647 h 86"/>
                <a:gd name="T18" fmla="*/ 2147483647 w 66"/>
                <a:gd name="T19" fmla="*/ 2147483647 h 86"/>
                <a:gd name="T20" fmla="*/ 2147483647 w 66"/>
                <a:gd name="T21" fmla="*/ 2147483647 h 86"/>
                <a:gd name="T22" fmla="*/ 2147483647 w 66"/>
                <a:gd name="T23" fmla="*/ 2147483647 h 86"/>
                <a:gd name="T24" fmla="*/ 2147483647 w 66"/>
                <a:gd name="T25" fmla="*/ 2147483647 h 86"/>
                <a:gd name="T26" fmla="*/ 2147483647 w 66"/>
                <a:gd name="T27" fmla="*/ 2147483647 h 86"/>
                <a:gd name="T28" fmla="*/ 2147483647 w 66"/>
                <a:gd name="T29" fmla="*/ 2147483647 h 86"/>
                <a:gd name="T30" fmla="*/ 2147483647 w 66"/>
                <a:gd name="T31" fmla="*/ 2147483647 h 86"/>
                <a:gd name="T32" fmla="*/ 2147483647 w 66"/>
                <a:gd name="T33" fmla="*/ 2147483647 h 86"/>
                <a:gd name="T34" fmla="*/ 2147483647 w 66"/>
                <a:gd name="T35" fmla="*/ 2147483647 h 86"/>
                <a:gd name="T36" fmla="*/ 2147483647 w 66"/>
                <a:gd name="T37" fmla="*/ 2147483647 h 86"/>
                <a:gd name="T38" fmla="*/ 2147483647 w 66"/>
                <a:gd name="T39" fmla="*/ 2147483647 h 86"/>
                <a:gd name="T40" fmla="*/ 2147483647 w 66"/>
                <a:gd name="T41" fmla="*/ 2147483647 h 86"/>
                <a:gd name="T42" fmla="*/ 2147483647 w 66"/>
                <a:gd name="T43" fmla="*/ 2147483647 h 86"/>
                <a:gd name="T44" fmla="*/ 2147483647 w 66"/>
                <a:gd name="T45" fmla="*/ 2147483647 h 86"/>
                <a:gd name="T46" fmla="*/ 2147483647 w 66"/>
                <a:gd name="T47" fmla="*/ 2147483647 h 86"/>
                <a:gd name="T48" fmla="*/ 0 w 66"/>
                <a:gd name="T49" fmla="*/ 2147483647 h 86"/>
                <a:gd name="T50" fmla="*/ 0 w 66"/>
                <a:gd name="T51" fmla="*/ 2147483647 h 86"/>
                <a:gd name="T52" fmla="*/ 0 w 66"/>
                <a:gd name="T53" fmla="*/ 2147483647 h 86"/>
                <a:gd name="T54" fmla="*/ 0 w 66"/>
                <a:gd name="T55" fmla="*/ 2147483647 h 86"/>
                <a:gd name="T56" fmla="*/ 0 w 66"/>
                <a:gd name="T57" fmla="*/ 2147483647 h 86"/>
                <a:gd name="T58" fmla="*/ 2147483647 w 66"/>
                <a:gd name="T59" fmla="*/ 2147483647 h 86"/>
                <a:gd name="T60" fmla="*/ 2147483647 w 66"/>
                <a:gd name="T61" fmla="*/ 2147483647 h 86"/>
                <a:gd name="T62" fmla="*/ 2147483647 w 66"/>
                <a:gd name="T63" fmla="*/ 2147483647 h 86"/>
                <a:gd name="T64" fmla="*/ 2147483647 w 66"/>
                <a:gd name="T65" fmla="*/ 0 h 86"/>
                <a:gd name="T66" fmla="*/ 2147483647 w 66"/>
                <a:gd name="T67" fmla="*/ 2147483647 h 86"/>
                <a:gd name="T68" fmla="*/ 2147483647 w 66"/>
                <a:gd name="T69" fmla="*/ 2147483647 h 86"/>
                <a:gd name="T70" fmla="*/ 2147483647 w 66"/>
                <a:gd name="T71" fmla="*/ 2147483647 h 86"/>
                <a:gd name="T72" fmla="*/ 2147483647 w 66"/>
                <a:gd name="T73" fmla="*/ 2147483647 h 86"/>
                <a:gd name="T74" fmla="*/ 2147483647 w 66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86"/>
                <a:gd name="T116" fmla="*/ 66 w 66"/>
                <a:gd name="T117" fmla="*/ 86 h 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86">
                  <a:moveTo>
                    <a:pt x="66" y="10"/>
                  </a:moveTo>
                  <a:lnTo>
                    <a:pt x="64" y="18"/>
                  </a:lnTo>
                  <a:lnTo>
                    <a:pt x="60" y="24"/>
                  </a:lnTo>
                  <a:lnTo>
                    <a:pt x="58" y="30"/>
                  </a:lnTo>
                  <a:lnTo>
                    <a:pt x="56" y="36"/>
                  </a:lnTo>
                  <a:lnTo>
                    <a:pt x="58" y="42"/>
                  </a:lnTo>
                  <a:lnTo>
                    <a:pt x="60" y="46"/>
                  </a:lnTo>
                  <a:lnTo>
                    <a:pt x="62" y="52"/>
                  </a:lnTo>
                  <a:lnTo>
                    <a:pt x="64" y="58"/>
                  </a:lnTo>
                  <a:lnTo>
                    <a:pt x="62" y="62"/>
                  </a:lnTo>
                  <a:lnTo>
                    <a:pt x="58" y="66"/>
                  </a:lnTo>
                  <a:lnTo>
                    <a:pt x="54" y="76"/>
                  </a:lnTo>
                  <a:lnTo>
                    <a:pt x="52" y="74"/>
                  </a:lnTo>
                  <a:lnTo>
                    <a:pt x="50" y="68"/>
                  </a:lnTo>
                  <a:lnTo>
                    <a:pt x="40" y="72"/>
                  </a:lnTo>
                  <a:lnTo>
                    <a:pt x="28" y="76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2" y="82"/>
                  </a:lnTo>
                  <a:lnTo>
                    <a:pt x="20" y="80"/>
                  </a:lnTo>
                  <a:lnTo>
                    <a:pt x="16" y="80"/>
                  </a:lnTo>
                  <a:lnTo>
                    <a:pt x="14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4" y="30"/>
                  </a:lnTo>
                  <a:lnTo>
                    <a:pt x="10" y="26"/>
                  </a:lnTo>
                  <a:lnTo>
                    <a:pt x="14" y="20"/>
                  </a:lnTo>
                  <a:lnTo>
                    <a:pt x="16" y="0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44" y="6"/>
                  </a:lnTo>
                  <a:lnTo>
                    <a:pt x="48" y="8"/>
                  </a:lnTo>
                  <a:lnTo>
                    <a:pt x="6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90"/>
            <p:cNvSpPr>
              <a:spLocks/>
            </p:cNvSpPr>
            <p:nvPr/>
          </p:nvSpPr>
          <p:spPr bwMode="auto">
            <a:xfrm>
              <a:off x="3359024" y="4409675"/>
              <a:ext cx="83024" cy="106196"/>
            </a:xfrm>
            <a:custGeom>
              <a:avLst/>
              <a:gdLst>
                <a:gd name="T0" fmla="*/ 2147483647 w 56"/>
                <a:gd name="T1" fmla="*/ 2147483647 h 68"/>
                <a:gd name="T2" fmla="*/ 2147483647 w 56"/>
                <a:gd name="T3" fmla="*/ 2147483647 h 68"/>
                <a:gd name="T4" fmla="*/ 2147483647 w 56"/>
                <a:gd name="T5" fmla="*/ 2147483647 h 68"/>
                <a:gd name="T6" fmla="*/ 2147483647 w 56"/>
                <a:gd name="T7" fmla="*/ 2147483647 h 68"/>
                <a:gd name="T8" fmla="*/ 2147483647 w 56"/>
                <a:gd name="T9" fmla="*/ 2147483647 h 68"/>
                <a:gd name="T10" fmla="*/ 2147483647 w 56"/>
                <a:gd name="T11" fmla="*/ 2147483647 h 68"/>
                <a:gd name="T12" fmla="*/ 2147483647 w 56"/>
                <a:gd name="T13" fmla="*/ 2147483647 h 68"/>
                <a:gd name="T14" fmla="*/ 2147483647 w 56"/>
                <a:gd name="T15" fmla="*/ 2147483647 h 68"/>
                <a:gd name="T16" fmla="*/ 2147483647 w 56"/>
                <a:gd name="T17" fmla="*/ 2147483647 h 68"/>
                <a:gd name="T18" fmla="*/ 0 w 56"/>
                <a:gd name="T19" fmla="*/ 2147483647 h 68"/>
                <a:gd name="T20" fmla="*/ 2147483647 w 56"/>
                <a:gd name="T21" fmla="*/ 2147483647 h 68"/>
                <a:gd name="T22" fmla="*/ 2147483647 w 56"/>
                <a:gd name="T23" fmla="*/ 2147483647 h 68"/>
                <a:gd name="T24" fmla="*/ 2147483647 w 56"/>
                <a:gd name="T25" fmla="*/ 2147483647 h 68"/>
                <a:gd name="T26" fmla="*/ 2147483647 w 56"/>
                <a:gd name="T27" fmla="*/ 2147483647 h 68"/>
                <a:gd name="T28" fmla="*/ 2147483647 w 56"/>
                <a:gd name="T29" fmla="*/ 2147483647 h 68"/>
                <a:gd name="T30" fmla="*/ 2147483647 w 56"/>
                <a:gd name="T31" fmla="*/ 2147483647 h 68"/>
                <a:gd name="T32" fmla="*/ 2147483647 w 56"/>
                <a:gd name="T33" fmla="*/ 2147483647 h 68"/>
                <a:gd name="T34" fmla="*/ 2147483647 w 56"/>
                <a:gd name="T35" fmla="*/ 2147483647 h 68"/>
                <a:gd name="T36" fmla="*/ 2147483647 w 56"/>
                <a:gd name="T37" fmla="*/ 2147483647 h 68"/>
                <a:gd name="T38" fmla="*/ 2147483647 w 56"/>
                <a:gd name="T39" fmla="*/ 2147483647 h 68"/>
                <a:gd name="T40" fmla="*/ 2147483647 w 56"/>
                <a:gd name="T41" fmla="*/ 0 h 68"/>
                <a:gd name="T42" fmla="*/ 2147483647 w 56"/>
                <a:gd name="T43" fmla="*/ 2147483647 h 68"/>
                <a:gd name="T44" fmla="*/ 2147483647 w 56"/>
                <a:gd name="T45" fmla="*/ 2147483647 h 68"/>
                <a:gd name="T46" fmla="*/ 2147483647 w 56"/>
                <a:gd name="T47" fmla="*/ 2147483647 h 68"/>
                <a:gd name="T48" fmla="*/ 2147483647 w 56"/>
                <a:gd name="T49" fmla="*/ 2147483647 h 68"/>
                <a:gd name="T50" fmla="*/ 2147483647 w 56"/>
                <a:gd name="T51" fmla="*/ 2147483647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68"/>
                <a:gd name="T80" fmla="*/ 56 w 56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68">
                  <a:moveTo>
                    <a:pt x="56" y="28"/>
                  </a:moveTo>
                  <a:lnTo>
                    <a:pt x="54" y="26"/>
                  </a:lnTo>
                  <a:lnTo>
                    <a:pt x="48" y="40"/>
                  </a:lnTo>
                  <a:lnTo>
                    <a:pt x="40" y="52"/>
                  </a:lnTo>
                  <a:lnTo>
                    <a:pt x="34" y="58"/>
                  </a:lnTo>
                  <a:lnTo>
                    <a:pt x="28" y="64"/>
                  </a:lnTo>
                  <a:lnTo>
                    <a:pt x="22" y="68"/>
                  </a:lnTo>
                  <a:lnTo>
                    <a:pt x="12" y="68"/>
                  </a:lnTo>
                  <a:lnTo>
                    <a:pt x="6" y="68"/>
                  </a:lnTo>
                  <a:lnTo>
                    <a:pt x="0" y="66"/>
                  </a:lnTo>
                  <a:lnTo>
                    <a:pt x="4" y="56"/>
                  </a:lnTo>
                  <a:lnTo>
                    <a:pt x="8" y="52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6" y="36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26" y="4"/>
                  </a:lnTo>
                  <a:lnTo>
                    <a:pt x="34" y="10"/>
                  </a:lnTo>
                  <a:lnTo>
                    <a:pt x="44" y="18"/>
                  </a:lnTo>
                  <a:lnTo>
                    <a:pt x="54" y="26"/>
                  </a:lnTo>
                  <a:lnTo>
                    <a:pt x="5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91"/>
            <p:cNvSpPr>
              <a:spLocks/>
            </p:cNvSpPr>
            <p:nvPr/>
          </p:nvSpPr>
          <p:spPr bwMode="auto">
            <a:xfrm>
              <a:off x="2925454" y="4235780"/>
              <a:ext cx="314799" cy="322569"/>
            </a:xfrm>
            <a:custGeom>
              <a:avLst/>
              <a:gdLst>
                <a:gd name="T0" fmla="*/ 2147483647 w 214"/>
                <a:gd name="T1" fmla="*/ 2147483647 h 204"/>
                <a:gd name="T2" fmla="*/ 2147483647 w 214"/>
                <a:gd name="T3" fmla="*/ 2147483647 h 204"/>
                <a:gd name="T4" fmla="*/ 2147483647 w 214"/>
                <a:gd name="T5" fmla="*/ 2147483647 h 204"/>
                <a:gd name="T6" fmla="*/ 2147483647 w 214"/>
                <a:gd name="T7" fmla="*/ 2147483647 h 204"/>
                <a:gd name="T8" fmla="*/ 2147483647 w 214"/>
                <a:gd name="T9" fmla="*/ 2147483647 h 204"/>
                <a:gd name="T10" fmla="*/ 2147483647 w 214"/>
                <a:gd name="T11" fmla="*/ 2147483647 h 204"/>
                <a:gd name="T12" fmla="*/ 2147483647 w 214"/>
                <a:gd name="T13" fmla="*/ 2147483647 h 204"/>
                <a:gd name="T14" fmla="*/ 2147483647 w 214"/>
                <a:gd name="T15" fmla="*/ 2147483647 h 204"/>
                <a:gd name="T16" fmla="*/ 2147483647 w 214"/>
                <a:gd name="T17" fmla="*/ 2147483647 h 204"/>
                <a:gd name="T18" fmla="*/ 2147483647 w 214"/>
                <a:gd name="T19" fmla="*/ 2147483647 h 204"/>
                <a:gd name="T20" fmla="*/ 2147483647 w 214"/>
                <a:gd name="T21" fmla="*/ 2147483647 h 204"/>
                <a:gd name="T22" fmla="*/ 2147483647 w 214"/>
                <a:gd name="T23" fmla="*/ 2147483647 h 204"/>
                <a:gd name="T24" fmla="*/ 2147483647 w 214"/>
                <a:gd name="T25" fmla="*/ 2147483647 h 204"/>
                <a:gd name="T26" fmla="*/ 2147483647 w 214"/>
                <a:gd name="T27" fmla="*/ 2147483647 h 204"/>
                <a:gd name="T28" fmla="*/ 2147483647 w 214"/>
                <a:gd name="T29" fmla="*/ 2147483647 h 204"/>
                <a:gd name="T30" fmla="*/ 2147483647 w 214"/>
                <a:gd name="T31" fmla="*/ 2147483647 h 204"/>
                <a:gd name="T32" fmla="*/ 2147483647 w 214"/>
                <a:gd name="T33" fmla="*/ 2147483647 h 204"/>
                <a:gd name="T34" fmla="*/ 2147483647 w 214"/>
                <a:gd name="T35" fmla="*/ 2147483647 h 204"/>
                <a:gd name="T36" fmla="*/ 2147483647 w 214"/>
                <a:gd name="T37" fmla="*/ 2147483647 h 204"/>
                <a:gd name="T38" fmla="*/ 2147483647 w 214"/>
                <a:gd name="T39" fmla="*/ 2147483647 h 204"/>
                <a:gd name="T40" fmla="*/ 2147483647 w 214"/>
                <a:gd name="T41" fmla="*/ 2147483647 h 204"/>
                <a:gd name="T42" fmla="*/ 2147483647 w 214"/>
                <a:gd name="T43" fmla="*/ 2147483647 h 204"/>
                <a:gd name="T44" fmla="*/ 2147483647 w 214"/>
                <a:gd name="T45" fmla="*/ 2147483647 h 204"/>
                <a:gd name="T46" fmla="*/ 0 w 214"/>
                <a:gd name="T47" fmla="*/ 2147483647 h 204"/>
                <a:gd name="T48" fmla="*/ 2147483647 w 214"/>
                <a:gd name="T49" fmla="*/ 2147483647 h 204"/>
                <a:gd name="T50" fmla="*/ 2147483647 w 214"/>
                <a:gd name="T51" fmla="*/ 2147483647 h 204"/>
                <a:gd name="T52" fmla="*/ 2147483647 w 214"/>
                <a:gd name="T53" fmla="*/ 2147483647 h 204"/>
                <a:gd name="T54" fmla="*/ 2147483647 w 214"/>
                <a:gd name="T55" fmla="*/ 2147483647 h 204"/>
                <a:gd name="T56" fmla="*/ 2147483647 w 214"/>
                <a:gd name="T57" fmla="*/ 2147483647 h 204"/>
                <a:gd name="T58" fmla="*/ 2147483647 w 214"/>
                <a:gd name="T59" fmla="*/ 2147483647 h 204"/>
                <a:gd name="T60" fmla="*/ 2147483647 w 214"/>
                <a:gd name="T61" fmla="*/ 2147483647 h 204"/>
                <a:gd name="T62" fmla="*/ 2147483647 w 214"/>
                <a:gd name="T63" fmla="*/ 2147483647 h 204"/>
                <a:gd name="T64" fmla="*/ 2147483647 w 214"/>
                <a:gd name="T65" fmla="*/ 2147483647 h 204"/>
                <a:gd name="T66" fmla="*/ 2147483647 w 214"/>
                <a:gd name="T67" fmla="*/ 2147483647 h 204"/>
                <a:gd name="T68" fmla="*/ 2147483647 w 214"/>
                <a:gd name="T69" fmla="*/ 2147483647 h 204"/>
                <a:gd name="T70" fmla="*/ 2147483647 w 214"/>
                <a:gd name="T71" fmla="*/ 2147483647 h 204"/>
                <a:gd name="T72" fmla="*/ 2147483647 w 214"/>
                <a:gd name="T73" fmla="*/ 2147483647 h 204"/>
                <a:gd name="T74" fmla="*/ 2147483647 w 214"/>
                <a:gd name="T75" fmla="*/ 2147483647 h 204"/>
                <a:gd name="T76" fmla="*/ 2147483647 w 214"/>
                <a:gd name="T77" fmla="*/ 2147483647 h 204"/>
                <a:gd name="T78" fmla="*/ 2147483647 w 214"/>
                <a:gd name="T79" fmla="*/ 2147483647 h 204"/>
                <a:gd name="T80" fmla="*/ 2147483647 w 214"/>
                <a:gd name="T81" fmla="*/ 2147483647 h 204"/>
                <a:gd name="T82" fmla="*/ 2147483647 w 214"/>
                <a:gd name="T83" fmla="*/ 2147483647 h 2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"/>
                <a:gd name="T127" fmla="*/ 0 h 204"/>
                <a:gd name="T128" fmla="*/ 214 w 214"/>
                <a:gd name="T129" fmla="*/ 204 h 20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" h="204">
                  <a:moveTo>
                    <a:pt x="214" y="56"/>
                  </a:moveTo>
                  <a:lnTo>
                    <a:pt x="210" y="64"/>
                  </a:lnTo>
                  <a:lnTo>
                    <a:pt x="206" y="70"/>
                  </a:lnTo>
                  <a:lnTo>
                    <a:pt x="200" y="74"/>
                  </a:lnTo>
                  <a:lnTo>
                    <a:pt x="198" y="80"/>
                  </a:lnTo>
                  <a:lnTo>
                    <a:pt x="200" y="84"/>
                  </a:lnTo>
                  <a:lnTo>
                    <a:pt x="206" y="88"/>
                  </a:lnTo>
                  <a:lnTo>
                    <a:pt x="188" y="98"/>
                  </a:lnTo>
                  <a:lnTo>
                    <a:pt x="188" y="110"/>
                  </a:lnTo>
                  <a:lnTo>
                    <a:pt x="190" y="114"/>
                  </a:lnTo>
                  <a:lnTo>
                    <a:pt x="192" y="116"/>
                  </a:lnTo>
                  <a:lnTo>
                    <a:pt x="196" y="120"/>
                  </a:lnTo>
                  <a:lnTo>
                    <a:pt x="196" y="124"/>
                  </a:lnTo>
                  <a:lnTo>
                    <a:pt x="196" y="130"/>
                  </a:lnTo>
                  <a:lnTo>
                    <a:pt x="192" y="134"/>
                  </a:lnTo>
                  <a:lnTo>
                    <a:pt x="188" y="136"/>
                  </a:lnTo>
                  <a:lnTo>
                    <a:pt x="184" y="140"/>
                  </a:lnTo>
                  <a:lnTo>
                    <a:pt x="170" y="146"/>
                  </a:lnTo>
                  <a:lnTo>
                    <a:pt x="166" y="150"/>
                  </a:lnTo>
                  <a:lnTo>
                    <a:pt x="162" y="154"/>
                  </a:lnTo>
                  <a:lnTo>
                    <a:pt x="150" y="148"/>
                  </a:lnTo>
                  <a:lnTo>
                    <a:pt x="144" y="144"/>
                  </a:lnTo>
                  <a:lnTo>
                    <a:pt x="134" y="142"/>
                  </a:lnTo>
                  <a:lnTo>
                    <a:pt x="142" y="162"/>
                  </a:lnTo>
                  <a:lnTo>
                    <a:pt x="146" y="170"/>
                  </a:lnTo>
                  <a:lnTo>
                    <a:pt x="148" y="172"/>
                  </a:lnTo>
                  <a:lnTo>
                    <a:pt x="152" y="176"/>
                  </a:lnTo>
                  <a:lnTo>
                    <a:pt x="146" y="186"/>
                  </a:lnTo>
                  <a:lnTo>
                    <a:pt x="134" y="194"/>
                  </a:lnTo>
                  <a:lnTo>
                    <a:pt x="124" y="200"/>
                  </a:lnTo>
                  <a:lnTo>
                    <a:pt x="116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98" y="202"/>
                  </a:lnTo>
                  <a:lnTo>
                    <a:pt x="96" y="198"/>
                  </a:lnTo>
                  <a:lnTo>
                    <a:pt x="96" y="188"/>
                  </a:lnTo>
                  <a:lnTo>
                    <a:pt x="92" y="178"/>
                  </a:lnTo>
                  <a:lnTo>
                    <a:pt x="88" y="170"/>
                  </a:lnTo>
                  <a:lnTo>
                    <a:pt x="86" y="166"/>
                  </a:lnTo>
                  <a:lnTo>
                    <a:pt x="86" y="162"/>
                  </a:lnTo>
                  <a:lnTo>
                    <a:pt x="88" y="162"/>
                  </a:lnTo>
                  <a:lnTo>
                    <a:pt x="90" y="158"/>
                  </a:lnTo>
                  <a:lnTo>
                    <a:pt x="90" y="156"/>
                  </a:lnTo>
                  <a:lnTo>
                    <a:pt x="88" y="150"/>
                  </a:lnTo>
                  <a:lnTo>
                    <a:pt x="86" y="146"/>
                  </a:lnTo>
                  <a:lnTo>
                    <a:pt x="82" y="142"/>
                  </a:lnTo>
                  <a:lnTo>
                    <a:pt x="80" y="136"/>
                  </a:lnTo>
                  <a:lnTo>
                    <a:pt x="82" y="130"/>
                  </a:lnTo>
                  <a:lnTo>
                    <a:pt x="84" y="120"/>
                  </a:lnTo>
                  <a:lnTo>
                    <a:pt x="92" y="104"/>
                  </a:lnTo>
                  <a:lnTo>
                    <a:pt x="84" y="104"/>
                  </a:lnTo>
                  <a:lnTo>
                    <a:pt x="78" y="106"/>
                  </a:lnTo>
                  <a:lnTo>
                    <a:pt x="74" y="106"/>
                  </a:lnTo>
                  <a:lnTo>
                    <a:pt x="66" y="106"/>
                  </a:lnTo>
                  <a:lnTo>
                    <a:pt x="60" y="106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50" y="94"/>
                  </a:lnTo>
                  <a:lnTo>
                    <a:pt x="38" y="92"/>
                  </a:lnTo>
                  <a:lnTo>
                    <a:pt x="24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2"/>
                  </a:lnTo>
                  <a:lnTo>
                    <a:pt x="10" y="80"/>
                  </a:lnTo>
                  <a:lnTo>
                    <a:pt x="12" y="76"/>
                  </a:lnTo>
                  <a:lnTo>
                    <a:pt x="16" y="70"/>
                  </a:lnTo>
                  <a:lnTo>
                    <a:pt x="14" y="64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6" y="52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6" y="28"/>
                  </a:lnTo>
                  <a:lnTo>
                    <a:pt x="18" y="16"/>
                  </a:lnTo>
                  <a:lnTo>
                    <a:pt x="26" y="6"/>
                  </a:lnTo>
                  <a:lnTo>
                    <a:pt x="28" y="12"/>
                  </a:lnTo>
                  <a:lnTo>
                    <a:pt x="30" y="16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44"/>
                  </a:lnTo>
                  <a:lnTo>
                    <a:pt x="28" y="48"/>
                  </a:lnTo>
                  <a:lnTo>
                    <a:pt x="30" y="48"/>
                  </a:lnTo>
                  <a:lnTo>
                    <a:pt x="34" y="46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38" y="34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4" y="16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2" y="4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2" y="12"/>
                  </a:lnTo>
                  <a:lnTo>
                    <a:pt x="88" y="18"/>
                  </a:lnTo>
                  <a:lnTo>
                    <a:pt x="94" y="20"/>
                  </a:lnTo>
                  <a:lnTo>
                    <a:pt x="106" y="22"/>
                  </a:lnTo>
                  <a:lnTo>
                    <a:pt x="114" y="22"/>
                  </a:lnTo>
                  <a:lnTo>
                    <a:pt x="120" y="24"/>
                  </a:lnTo>
                  <a:lnTo>
                    <a:pt x="126" y="26"/>
                  </a:lnTo>
                  <a:lnTo>
                    <a:pt x="132" y="28"/>
                  </a:lnTo>
                  <a:lnTo>
                    <a:pt x="146" y="24"/>
                  </a:lnTo>
                  <a:lnTo>
                    <a:pt x="162" y="20"/>
                  </a:lnTo>
                  <a:lnTo>
                    <a:pt x="174" y="16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24"/>
                  </a:lnTo>
                  <a:lnTo>
                    <a:pt x="170" y="26"/>
                  </a:lnTo>
                  <a:lnTo>
                    <a:pt x="174" y="34"/>
                  </a:lnTo>
                  <a:lnTo>
                    <a:pt x="180" y="32"/>
                  </a:lnTo>
                  <a:lnTo>
                    <a:pt x="184" y="34"/>
                  </a:lnTo>
                  <a:lnTo>
                    <a:pt x="190" y="38"/>
                  </a:lnTo>
                  <a:lnTo>
                    <a:pt x="194" y="40"/>
                  </a:lnTo>
                  <a:lnTo>
                    <a:pt x="196" y="46"/>
                  </a:lnTo>
                  <a:lnTo>
                    <a:pt x="196" y="52"/>
                  </a:lnTo>
                  <a:lnTo>
                    <a:pt x="192" y="56"/>
                  </a:lnTo>
                  <a:lnTo>
                    <a:pt x="200" y="54"/>
                  </a:lnTo>
                  <a:lnTo>
                    <a:pt x="204" y="54"/>
                  </a:lnTo>
                  <a:lnTo>
                    <a:pt x="208" y="56"/>
                  </a:lnTo>
                  <a:lnTo>
                    <a:pt x="21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92"/>
            <p:cNvSpPr>
              <a:spLocks/>
            </p:cNvSpPr>
            <p:nvPr/>
          </p:nvSpPr>
          <p:spPr bwMode="auto">
            <a:xfrm>
              <a:off x="2908158" y="4430914"/>
              <a:ext cx="924794" cy="1103105"/>
            </a:xfrm>
            <a:custGeom>
              <a:avLst/>
              <a:gdLst>
                <a:gd name="T0" fmla="*/ 2147483647 w 632"/>
                <a:gd name="T1" fmla="*/ 2147483647 h 698"/>
                <a:gd name="T2" fmla="*/ 2147483647 w 632"/>
                <a:gd name="T3" fmla="*/ 2147483647 h 698"/>
                <a:gd name="T4" fmla="*/ 2147483647 w 632"/>
                <a:gd name="T5" fmla="*/ 2147483647 h 698"/>
                <a:gd name="T6" fmla="*/ 2147483647 w 632"/>
                <a:gd name="T7" fmla="*/ 2147483647 h 698"/>
                <a:gd name="T8" fmla="*/ 2147483647 w 632"/>
                <a:gd name="T9" fmla="*/ 2147483647 h 698"/>
                <a:gd name="T10" fmla="*/ 2147483647 w 632"/>
                <a:gd name="T11" fmla="*/ 2147483647 h 698"/>
                <a:gd name="T12" fmla="*/ 2147483647 w 632"/>
                <a:gd name="T13" fmla="*/ 2147483647 h 698"/>
                <a:gd name="T14" fmla="*/ 2147483647 w 632"/>
                <a:gd name="T15" fmla="*/ 2147483647 h 698"/>
                <a:gd name="T16" fmla="*/ 2147483647 w 632"/>
                <a:gd name="T17" fmla="*/ 2147483647 h 698"/>
                <a:gd name="T18" fmla="*/ 2147483647 w 632"/>
                <a:gd name="T19" fmla="*/ 2147483647 h 698"/>
                <a:gd name="T20" fmla="*/ 2147483647 w 632"/>
                <a:gd name="T21" fmla="*/ 2147483647 h 698"/>
                <a:gd name="T22" fmla="*/ 2147483647 w 632"/>
                <a:gd name="T23" fmla="*/ 2147483647 h 698"/>
                <a:gd name="T24" fmla="*/ 2147483647 w 632"/>
                <a:gd name="T25" fmla="*/ 2147483647 h 698"/>
                <a:gd name="T26" fmla="*/ 2147483647 w 632"/>
                <a:gd name="T27" fmla="*/ 2147483647 h 698"/>
                <a:gd name="T28" fmla="*/ 2147483647 w 632"/>
                <a:gd name="T29" fmla="*/ 2147483647 h 698"/>
                <a:gd name="T30" fmla="*/ 0 w 632"/>
                <a:gd name="T31" fmla="*/ 2147483647 h 698"/>
                <a:gd name="T32" fmla="*/ 2147483647 w 632"/>
                <a:gd name="T33" fmla="*/ 2147483647 h 698"/>
                <a:gd name="T34" fmla="*/ 2147483647 w 632"/>
                <a:gd name="T35" fmla="*/ 2147483647 h 698"/>
                <a:gd name="T36" fmla="*/ 2147483647 w 632"/>
                <a:gd name="T37" fmla="*/ 2147483647 h 698"/>
                <a:gd name="T38" fmla="*/ 2147483647 w 632"/>
                <a:gd name="T39" fmla="*/ 2147483647 h 698"/>
                <a:gd name="T40" fmla="*/ 2147483647 w 632"/>
                <a:gd name="T41" fmla="*/ 2147483647 h 698"/>
                <a:gd name="T42" fmla="*/ 2147483647 w 632"/>
                <a:gd name="T43" fmla="*/ 2147483647 h 698"/>
                <a:gd name="T44" fmla="*/ 2147483647 w 632"/>
                <a:gd name="T45" fmla="*/ 2147483647 h 698"/>
                <a:gd name="T46" fmla="*/ 2147483647 w 632"/>
                <a:gd name="T47" fmla="*/ 2147483647 h 698"/>
                <a:gd name="T48" fmla="*/ 2147483647 w 632"/>
                <a:gd name="T49" fmla="*/ 2147483647 h 698"/>
                <a:gd name="T50" fmla="*/ 2147483647 w 632"/>
                <a:gd name="T51" fmla="*/ 2147483647 h 698"/>
                <a:gd name="T52" fmla="*/ 2147483647 w 632"/>
                <a:gd name="T53" fmla="*/ 2147483647 h 698"/>
                <a:gd name="T54" fmla="*/ 2147483647 w 632"/>
                <a:gd name="T55" fmla="*/ 2147483647 h 698"/>
                <a:gd name="T56" fmla="*/ 2147483647 w 632"/>
                <a:gd name="T57" fmla="*/ 2147483647 h 698"/>
                <a:gd name="T58" fmla="*/ 2147483647 w 632"/>
                <a:gd name="T59" fmla="*/ 2147483647 h 698"/>
                <a:gd name="T60" fmla="*/ 2147483647 w 632"/>
                <a:gd name="T61" fmla="*/ 2147483647 h 698"/>
                <a:gd name="T62" fmla="*/ 2147483647 w 632"/>
                <a:gd name="T63" fmla="*/ 2147483647 h 698"/>
                <a:gd name="T64" fmla="*/ 2147483647 w 632"/>
                <a:gd name="T65" fmla="*/ 2147483647 h 698"/>
                <a:gd name="T66" fmla="*/ 2147483647 w 632"/>
                <a:gd name="T67" fmla="*/ 2147483647 h 698"/>
                <a:gd name="T68" fmla="*/ 2147483647 w 632"/>
                <a:gd name="T69" fmla="*/ 2147483647 h 698"/>
                <a:gd name="T70" fmla="*/ 2147483647 w 632"/>
                <a:gd name="T71" fmla="*/ 2147483647 h 698"/>
                <a:gd name="T72" fmla="*/ 2147483647 w 632"/>
                <a:gd name="T73" fmla="*/ 2147483647 h 698"/>
                <a:gd name="T74" fmla="*/ 2147483647 w 632"/>
                <a:gd name="T75" fmla="*/ 2147483647 h 698"/>
                <a:gd name="T76" fmla="*/ 2147483647 w 632"/>
                <a:gd name="T77" fmla="*/ 2147483647 h 698"/>
                <a:gd name="T78" fmla="*/ 2147483647 w 632"/>
                <a:gd name="T79" fmla="*/ 2147483647 h 698"/>
                <a:gd name="T80" fmla="*/ 2147483647 w 632"/>
                <a:gd name="T81" fmla="*/ 2147483647 h 698"/>
                <a:gd name="T82" fmla="*/ 2147483647 w 632"/>
                <a:gd name="T83" fmla="*/ 2147483647 h 698"/>
                <a:gd name="T84" fmla="*/ 2147483647 w 632"/>
                <a:gd name="T85" fmla="*/ 2147483647 h 698"/>
                <a:gd name="T86" fmla="*/ 2147483647 w 632"/>
                <a:gd name="T87" fmla="*/ 2147483647 h 698"/>
                <a:gd name="T88" fmla="*/ 2147483647 w 632"/>
                <a:gd name="T89" fmla="*/ 2147483647 h 698"/>
                <a:gd name="T90" fmla="*/ 2147483647 w 632"/>
                <a:gd name="T91" fmla="*/ 2147483647 h 698"/>
                <a:gd name="T92" fmla="*/ 2147483647 w 632"/>
                <a:gd name="T93" fmla="*/ 2147483647 h 698"/>
                <a:gd name="T94" fmla="*/ 2147483647 w 632"/>
                <a:gd name="T95" fmla="*/ 2147483647 h 698"/>
                <a:gd name="T96" fmla="*/ 2147483647 w 632"/>
                <a:gd name="T97" fmla="*/ 2147483647 h 698"/>
                <a:gd name="T98" fmla="*/ 2147483647 w 632"/>
                <a:gd name="T99" fmla="*/ 2147483647 h 698"/>
                <a:gd name="T100" fmla="*/ 2147483647 w 632"/>
                <a:gd name="T101" fmla="*/ 2147483647 h 698"/>
                <a:gd name="T102" fmla="*/ 2147483647 w 632"/>
                <a:gd name="T103" fmla="*/ 2147483647 h 698"/>
                <a:gd name="T104" fmla="*/ 2147483647 w 632"/>
                <a:gd name="T105" fmla="*/ 2147483647 h 69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2"/>
                <a:gd name="T160" fmla="*/ 0 h 698"/>
                <a:gd name="T161" fmla="*/ 632 w 632"/>
                <a:gd name="T162" fmla="*/ 698 h 69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2" h="698">
                  <a:moveTo>
                    <a:pt x="362" y="12"/>
                  </a:moveTo>
                  <a:lnTo>
                    <a:pt x="356" y="26"/>
                  </a:lnTo>
                  <a:lnTo>
                    <a:pt x="348" y="38"/>
                  </a:lnTo>
                  <a:lnTo>
                    <a:pt x="342" y="44"/>
                  </a:lnTo>
                  <a:lnTo>
                    <a:pt x="336" y="50"/>
                  </a:lnTo>
                  <a:lnTo>
                    <a:pt x="330" y="54"/>
                  </a:lnTo>
                  <a:lnTo>
                    <a:pt x="320" y="54"/>
                  </a:lnTo>
                  <a:lnTo>
                    <a:pt x="314" y="54"/>
                  </a:lnTo>
                  <a:lnTo>
                    <a:pt x="308" y="52"/>
                  </a:lnTo>
                  <a:lnTo>
                    <a:pt x="306" y="50"/>
                  </a:lnTo>
                  <a:lnTo>
                    <a:pt x="304" y="44"/>
                  </a:lnTo>
                  <a:lnTo>
                    <a:pt x="294" y="48"/>
                  </a:lnTo>
                  <a:lnTo>
                    <a:pt x="282" y="52"/>
                  </a:lnTo>
                  <a:lnTo>
                    <a:pt x="282" y="62"/>
                  </a:lnTo>
                  <a:lnTo>
                    <a:pt x="280" y="60"/>
                  </a:lnTo>
                  <a:lnTo>
                    <a:pt x="276" y="58"/>
                  </a:lnTo>
                  <a:lnTo>
                    <a:pt x="274" y="56"/>
                  </a:lnTo>
                  <a:lnTo>
                    <a:pt x="270" y="56"/>
                  </a:lnTo>
                  <a:lnTo>
                    <a:pt x="264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48" y="68"/>
                  </a:lnTo>
                  <a:lnTo>
                    <a:pt x="244" y="70"/>
                  </a:lnTo>
                  <a:lnTo>
                    <a:pt x="238" y="70"/>
                  </a:lnTo>
                  <a:lnTo>
                    <a:pt x="234" y="70"/>
                  </a:lnTo>
                  <a:lnTo>
                    <a:pt x="232" y="68"/>
                  </a:lnTo>
                  <a:lnTo>
                    <a:pt x="226" y="62"/>
                  </a:lnTo>
                  <a:lnTo>
                    <a:pt x="224" y="54"/>
                  </a:lnTo>
                  <a:lnTo>
                    <a:pt x="222" y="44"/>
                  </a:lnTo>
                  <a:lnTo>
                    <a:pt x="224" y="38"/>
                  </a:lnTo>
                  <a:lnTo>
                    <a:pt x="226" y="34"/>
                  </a:lnTo>
                  <a:lnTo>
                    <a:pt x="226" y="30"/>
                  </a:lnTo>
                  <a:lnTo>
                    <a:pt x="226" y="26"/>
                  </a:lnTo>
                  <a:lnTo>
                    <a:pt x="226" y="20"/>
                  </a:lnTo>
                  <a:lnTo>
                    <a:pt x="224" y="14"/>
                  </a:lnTo>
                  <a:lnTo>
                    <a:pt x="220" y="10"/>
                  </a:lnTo>
                  <a:lnTo>
                    <a:pt x="220" y="8"/>
                  </a:lnTo>
                  <a:lnTo>
                    <a:pt x="220" y="0"/>
                  </a:lnTo>
                  <a:lnTo>
                    <a:pt x="208" y="0"/>
                  </a:lnTo>
                  <a:lnTo>
                    <a:pt x="208" y="6"/>
                  </a:lnTo>
                  <a:lnTo>
                    <a:pt x="204" y="10"/>
                  </a:lnTo>
                  <a:lnTo>
                    <a:pt x="200" y="12"/>
                  </a:lnTo>
                  <a:lnTo>
                    <a:pt x="196" y="16"/>
                  </a:lnTo>
                  <a:lnTo>
                    <a:pt x="182" y="22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62" y="24"/>
                  </a:lnTo>
                  <a:lnTo>
                    <a:pt x="156" y="20"/>
                  </a:lnTo>
                  <a:lnTo>
                    <a:pt x="146" y="18"/>
                  </a:lnTo>
                  <a:lnTo>
                    <a:pt x="154" y="38"/>
                  </a:lnTo>
                  <a:lnTo>
                    <a:pt x="158" y="46"/>
                  </a:lnTo>
                  <a:lnTo>
                    <a:pt x="160" y="48"/>
                  </a:lnTo>
                  <a:lnTo>
                    <a:pt x="164" y="52"/>
                  </a:lnTo>
                  <a:lnTo>
                    <a:pt x="158" y="62"/>
                  </a:lnTo>
                  <a:lnTo>
                    <a:pt x="146" y="70"/>
                  </a:lnTo>
                  <a:lnTo>
                    <a:pt x="136" y="76"/>
                  </a:lnTo>
                  <a:lnTo>
                    <a:pt x="128" y="80"/>
                  </a:lnTo>
                  <a:lnTo>
                    <a:pt x="120" y="80"/>
                  </a:lnTo>
                  <a:lnTo>
                    <a:pt x="114" y="80"/>
                  </a:lnTo>
                  <a:lnTo>
                    <a:pt x="110" y="78"/>
                  </a:lnTo>
                  <a:lnTo>
                    <a:pt x="108" y="74"/>
                  </a:lnTo>
                  <a:lnTo>
                    <a:pt x="108" y="64"/>
                  </a:lnTo>
                  <a:lnTo>
                    <a:pt x="104" y="54"/>
                  </a:lnTo>
                  <a:lnTo>
                    <a:pt x="90" y="62"/>
                  </a:lnTo>
                  <a:lnTo>
                    <a:pt x="80" y="64"/>
                  </a:lnTo>
                  <a:lnTo>
                    <a:pt x="68" y="64"/>
                  </a:lnTo>
                  <a:lnTo>
                    <a:pt x="62" y="68"/>
                  </a:lnTo>
                  <a:lnTo>
                    <a:pt x="64" y="68"/>
                  </a:lnTo>
                  <a:lnTo>
                    <a:pt x="66" y="70"/>
                  </a:lnTo>
                  <a:lnTo>
                    <a:pt x="68" y="74"/>
                  </a:lnTo>
                  <a:lnTo>
                    <a:pt x="72" y="76"/>
                  </a:lnTo>
                  <a:lnTo>
                    <a:pt x="72" y="84"/>
                  </a:lnTo>
                  <a:lnTo>
                    <a:pt x="66" y="84"/>
                  </a:lnTo>
                  <a:lnTo>
                    <a:pt x="62" y="86"/>
                  </a:lnTo>
                  <a:lnTo>
                    <a:pt x="60" y="90"/>
                  </a:lnTo>
                  <a:lnTo>
                    <a:pt x="58" y="92"/>
                  </a:lnTo>
                  <a:lnTo>
                    <a:pt x="60" y="98"/>
                  </a:lnTo>
                  <a:lnTo>
                    <a:pt x="62" y="104"/>
                  </a:lnTo>
                  <a:lnTo>
                    <a:pt x="66" y="110"/>
                  </a:lnTo>
                  <a:lnTo>
                    <a:pt x="68" y="116"/>
                  </a:lnTo>
                  <a:lnTo>
                    <a:pt x="66" y="140"/>
                  </a:lnTo>
                  <a:lnTo>
                    <a:pt x="62" y="168"/>
                  </a:lnTo>
                  <a:lnTo>
                    <a:pt x="62" y="172"/>
                  </a:lnTo>
                  <a:lnTo>
                    <a:pt x="58" y="174"/>
                  </a:lnTo>
                  <a:lnTo>
                    <a:pt x="46" y="176"/>
                  </a:lnTo>
                  <a:lnTo>
                    <a:pt x="36" y="178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8" y="188"/>
                  </a:lnTo>
                  <a:lnTo>
                    <a:pt x="16" y="196"/>
                  </a:lnTo>
                  <a:lnTo>
                    <a:pt x="14" y="204"/>
                  </a:lnTo>
                  <a:lnTo>
                    <a:pt x="10" y="216"/>
                  </a:lnTo>
                  <a:lnTo>
                    <a:pt x="8" y="220"/>
                  </a:lnTo>
                  <a:lnTo>
                    <a:pt x="6" y="222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6"/>
                  </a:lnTo>
                  <a:lnTo>
                    <a:pt x="4" y="240"/>
                  </a:lnTo>
                  <a:lnTo>
                    <a:pt x="8" y="248"/>
                  </a:lnTo>
                  <a:lnTo>
                    <a:pt x="14" y="256"/>
                  </a:lnTo>
                  <a:lnTo>
                    <a:pt x="16" y="260"/>
                  </a:lnTo>
                  <a:lnTo>
                    <a:pt x="16" y="266"/>
                  </a:lnTo>
                  <a:lnTo>
                    <a:pt x="24" y="268"/>
                  </a:lnTo>
                  <a:lnTo>
                    <a:pt x="30" y="272"/>
                  </a:lnTo>
                  <a:lnTo>
                    <a:pt x="36" y="278"/>
                  </a:lnTo>
                  <a:lnTo>
                    <a:pt x="40" y="280"/>
                  </a:lnTo>
                  <a:lnTo>
                    <a:pt x="44" y="278"/>
                  </a:lnTo>
                  <a:lnTo>
                    <a:pt x="46" y="278"/>
                  </a:lnTo>
                  <a:lnTo>
                    <a:pt x="48" y="270"/>
                  </a:lnTo>
                  <a:lnTo>
                    <a:pt x="58" y="270"/>
                  </a:lnTo>
                  <a:lnTo>
                    <a:pt x="58" y="286"/>
                  </a:lnTo>
                  <a:lnTo>
                    <a:pt x="58" y="292"/>
                  </a:lnTo>
                  <a:lnTo>
                    <a:pt x="60" y="294"/>
                  </a:lnTo>
                  <a:lnTo>
                    <a:pt x="62" y="296"/>
                  </a:lnTo>
                  <a:lnTo>
                    <a:pt x="64" y="296"/>
                  </a:lnTo>
                  <a:lnTo>
                    <a:pt x="66" y="296"/>
                  </a:lnTo>
                  <a:lnTo>
                    <a:pt x="74" y="298"/>
                  </a:lnTo>
                  <a:lnTo>
                    <a:pt x="86" y="300"/>
                  </a:lnTo>
                  <a:lnTo>
                    <a:pt x="94" y="296"/>
                  </a:lnTo>
                  <a:lnTo>
                    <a:pt x="102" y="290"/>
                  </a:lnTo>
                  <a:lnTo>
                    <a:pt x="116" y="280"/>
                  </a:lnTo>
                  <a:lnTo>
                    <a:pt x="122" y="276"/>
                  </a:lnTo>
                  <a:lnTo>
                    <a:pt x="130" y="274"/>
                  </a:lnTo>
                  <a:lnTo>
                    <a:pt x="136" y="274"/>
                  </a:lnTo>
                  <a:lnTo>
                    <a:pt x="138" y="276"/>
                  </a:lnTo>
                  <a:lnTo>
                    <a:pt x="140" y="280"/>
                  </a:lnTo>
                  <a:lnTo>
                    <a:pt x="140" y="284"/>
                  </a:lnTo>
                  <a:lnTo>
                    <a:pt x="138" y="294"/>
                  </a:lnTo>
                  <a:lnTo>
                    <a:pt x="140" y="304"/>
                  </a:lnTo>
                  <a:lnTo>
                    <a:pt x="144" y="310"/>
                  </a:lnTo>
                  <a:lnTo>
                    <a:pt x="148" y="318"/>
                  </a:lnTo>
                  <a:lnTo>
                    <a:pt x="158" y="324"/>
                  </a:lnTo>
                  <a:lnTo>
                    <a:pt x="168" y="328"/>
                  </a:lnTo>
                  <a:lnTo>
                    <a:pt x="172" y="326"/>
                  </a:lnTo>
                  <a:lnTo>
                    <a:pt x="174" y="328"/>
                  </a:lnTo>
                  <a:lnTo>
                    <a:pt x="178" y="332"/>
                  </a:lnTo>
                  <a:lnTo>
                    <a:pt x="182" y="334"/>
                  </a:lnTo>
                  <a:lnTo>
                    <a:pt x="188" y="336"/>
                  </a:lnTo>
                  <a:lnTo>
                    <a:pt x="188" y="340"/>
                  </a:lnTo>
                  <a:lnTo>
                    <a:pt x="190" y="342"/>
                  </a:lnTo>
                  <a:lnTo>
                    <a:pt x="194" y="342"/>
                  </a:lnTo>
                  <a:lnTo>
                    <a:pt x="198" y="342"/>
                  </a:lnTo>
                  <a:lnTo>
                    <a:pt x="208" y="340"/>
                  </a:lnTo>
                  <a:lnTo>
                    <a:pt x="212" y="342"/>
                  </a:lnTo>
                  <a:lnTo>
                    <a:pt x="216" y="344"/>
                  </a:lnTo>
                  <a:lnTo>
                    <a:pt x="220" y="354"/>
                  </a:lnTo>
                  <a:lnTo>
                    <a:pt x="222" y="364"/>
                  </a:lnTo>
                  <a:lnTo>
                    <a:pt x="224" y="366"/>
                  </a:lnTo>
                  <a:lnTo>
                    <a:pt x="226" y="368"/>
                  </a:lnTo>
                  <a:lnTo>
                    <a:pt x="226" y="376"/>
                  </a:lnTo>
                  <a:lnTo>
                    <a:pt x="226" y="382"/>
                  </a:lnTo>
                  <a:lnTo>
                    <a:pt x="228" y="386"/>
                  </a:lnTo>
                  <a:lnTo>
                    <a:pt x="232" y="390"/>
                  </a:lnTo>
                  <a:lnTo>
                    <a:pt x="242" y="392"/>
                  </a:lnTo>
                  <a:lnTo>
                    <a:pt x="254" y="394"/>
                  </a:lnTo>
                  <a:lnTo>
                    <a:pt x="254" y="400"/>
                  </a:lnTo>
                  <a:lnTo>
                    <a:pt x="254" y="404"/>
                  </a:lnTo>
                  <a:lnTo>
                    <a:pt x="258" y="408"/>
                  </a:lnTo>
                  <a:lnTo>
                    <a:pt x="260" y="412"/>
                  </a:lnTo>
                  <a:lnTo>
                    <a:pt x="268" y="420"/>
                  </a:lnTo>
                  <a:lnTo>
                    <a:pt x="270" y="422"/>
                  </a:lnTo>
                  <a:lnTo>
                    <a:pt x="270" y="430"/>
                  </a:lnTo>
                  <a:lnTo>
                    <a:pt x="270" y="436"/>
                  </a:lnTo>
                  <a:lnTo>
                    <a:pt x="266" y="444"/>
                  </a:lnTo>
                  <a:lnTo>
                    <a:pt x="264" y="448"/>
                  </a:lnTo>
                  <a:lnTo>
                    <a:pt x="264" y="454"/>
                  </a:lnTo>
                  <a:lnTo>
                    <a:pt x="264" y="464"/>
                  </a:lnTo>
                  <a:lnTo>
                    <a:pt x="270" y="480"/>
                  </a:lnTo>
                  <a:lnTo>
                    <a:pt x="276" y="496"/>
                  </a:lnTo>
                  <a:lnTo>
                    <a:pt x="278" y="500"/>
                  </a:lnTo>
                  <a:lnTo>
                    <a:pt x="282" y="502"/>
                  </a:lnTo>
                  <a:lnTo>
                    <a:pt x="292" y="502"/>
                  </a:lnTo>
                  <a:lnTo>
                    <a:pt x="300" y="504"/>
                  </a:lnTo>
                  <a:lnTo>
                    <a:pt x="306" y="508"/>
                  </a:lnTo>
                  <a:lnTo>
                    <a:pt x="308" y="514"/>
                  </a:lnTo>
                  <a:lnTo>
                    <a:pt x="314" y="526"/>
                  </a:lnTo>
                  <a:lnTo>
                    <a:pt x="320" y="536"/>
                  </a:lnTo>
                  <a:lnTo>
                    <a:pt x="322" y="532"/>
                  </a:lnTo>
                  <a:lnTo>
                    <a:pt x="326" y="530"/>
                  </a:lnTo>
                  <a:lnTo>
                    <a:pt x="328" y="528"/>
                  </a:lnTo>
                  <a:lnTo>
                    <a:pt x="332" y="530"/>
                  </a:lnTo>
                  <a:lnTo>
                    <a:pt x="332" y="534"/>
                  </a:lnTo>
                  <a:lnTo>
                    <a:pt x="332" y="540"/>
                  </a:lnTo>
                  <a:lnTo>
                    <a:pt x="332" y="554"/>
                  </a:lnTo>
                  <a:lnTo>
                    <a:pt x="332" y="564"/>
                  </a:lnTo>
                  <a:lnTo>
                    <a:pt x="338" y="564"/>
                  </a:lnTo>
                  <a:lnTo>
                    <a:pt x="344" y="562"/>
                  </a:lnTo>
                  <a:lnTo>
                    <a:pt x="346" y="572"/>
                  </a:lnTo>
                  <a:lnTo>
                    <a:pt x="348" y="582"/>
                  </a:lnTo>
                  <a:lnTo>
                    <a:pt x="348" y="586"/>
                  </a:lnTo>
                  <a:lnTo>
                    <a:pt x="346" y="590"/>
                  </a:lnTo>
                  <a:lnTo>
                    <a:pt x="340" y="596"/>
                  </a:lnTo>
                  <a:lnTo>
                    <a:pt x="326" y="602"/>
                  </a:lnTo>
                  <a:lnTo>
                    <a:pt x="318" y="610"/>
                  </a:lnTo>
                  <a:lnTo>
                    <a:pt x="308" y="622"/>
                  </a:lnTo>
                  <a:lnTo>
                    <a:pt x="302" y="636"/>
                  </a:lnTo>
                  <a:lnTo>
                    <a:pt x="298" y="642"/>
                  </a:lnTo>
                  <a:lnTo>
                    <a:pt x="298" y="648"/>
                  </a:lnTo>
                  <a:lnTo>
                    <a:pt x="308" y="648"/>
                  </a:lnTo>
                  <a:lnTo>
                    <a:pt x="318" y="652"/>
                  </a:lnTo>
                  <a:lnTo>
                    <a:pt x="330" y="660"/>
                  </a:lnTo>
                  <a:lnTo>
                    <a:pt x="340" y="666"/>
                  </a:lnTo>
                  <a:lnTo>
                    <a:pt x="362" y="684"/>
                  </a:lnTo>
                  <a:lnTo>
                    <a:pt x="380" y="698"/>
                  </a:lnTo>
                  <a:lnTo>
                    <a:pt x="382" y="686"/>
                  </a:lnTo>
                  <a:lnTo>
                    <a:pt x="384" y="674"/>
                  </a:lnTo>
                  <a:lnTo>
                    <a:pt x="390" y="672"/>
                  </a:lnTo>
                  <a:lnTo>
                    <a:pt x="396" y="668"/>
                  </a:lnTo>
                  <a:lnTo>
                    <a:pt x="402" y="664"/>
                  </a:lnTo>
                  <a:lnTo>
                    <a:pt x="406" y="656"/>
                  </a:lnTo>
                  <a:lnTo>
                    <a:pt x="414" y="638"/>
                  </a:lnTo>
                  <a:lnTo>
                    <a:pt x="418" y="624"/>
                  </a:lnTo>
                  <a:lnTo>
                    <a:pt x="422" y="620"/>
                  </a:lnTo>
                  <a:lnTo>
                    <a:pt x="424" y="620"/>
                  </a:lnTo>
                  <a:lnTo>
                    <a:pt x="426" y="618"/>
                  </a:lnTo>
                  <a:lnTo>
                    <a:pt x="430" y="614"/>
                  </a:lnTo>
                  <a:lnTo>
                    <a:pt x="436" y="596"/>
                  </a:lnTo>
                  <a:lnTo>
                    <a:pt x="434" y="594"/>
                  </a:lnTo>
                  <a:lnTo>
                    <a:pt x="432" y="592"/>
                  </a:lnTo>
                  <a:lnTo>
                    <a:pt x="428" y="588"/>
                  </a:lnTo>
                  <a:lnTo>
                    <a:pt x="428" y="560"/>
                  </a:lnTo>
                  <a:lnTo>
                    <a:pt x="432" y="554"/>
                  </a:lnTo>
                  <a:lnTo>
                    <a:pt x="438" y="546"/>
                  </a:lnTo>
                  <a:lnTo>
                    <a:pt x="454" y="534"/>
                  </a:lnTo>
                  <a:lnTo>
                    <a:pt x="472" y="524"/>
                  </a:lnTo>
                  <a:lnTo>
                    <a:pt x="488" y="516"/>
                  </a:lnTo>
                  <a:lnTo>
                    <a:pt x="498" y="514"/>
                  </a:lnTo>
                  <a:lnTo>
                    <a:pt x="510" y="514"/>
                  </a:lnTo>
                  <a:lnTo>
                    <a:pt x="522" y="512"/>
                  </a:lnTo>
                  <a:lnTo>
                    <a:pt x="528" y="510"/>
                  </a:lnTo>
                  <a:lnTo>
                    <a:pt x="528" y="506"/>
                  </a:lnTo>
                  <a:lnTo>
                    <a:pt x="538" y="494"/>
                  </a:lnTo>
                  <a:lnTo>
                    <a:pt x="546" y="478"/>
                  </a:lnTo>
                  <a:lnTo>
                    <a:pt x="558" y="448"/>
                  </a:lnTo>
                  <a:lnTo>
                    <a:pt x="560" y="438"/>
                  </a:lnTo>
                  <a:lnTo>
                    <a:pt x="562" y="428"/>
                  </a:lnTo>
                  <a:lnTo>
                    <a:pt x="562" y="420"/>
                  </a:lnTo>
                  <a:lnTo>
                    <a:pt x="564" y="418"/>
                  </a:lnTo>
                  <a:lnTo>
                    <a:pt x="568" y="414"/>
                  </a:lnTo>
                  <a:lnTo>
                    <a:pt x="562" y="412"/>
                  </a:lnTo>
                  <a:lnTo>
                    <a:pt x="572" y="380"/>
                  </a:lnTo>
                  <a:lnTo>
                    <a:pt x="570" y="366"/>
                  </a:lnTo>
                  <a:lnTo>
                    <a:pt x="568" y="360"/>
                  </a:lnTo>
                  <a:lnTo>
                    <a:pt x="568" y="350"/>
                  </a:lnTo>
                  <a:lnTo>
                    <a:pt x="566" y="340"/>
                  </a:lnTo>
                  <a:lnTo>
                    <a:pt x="564" y="338"/>
                  </a:lnTo>
                  <a:lnTo>
                    <a:pt x="566" y="332"/>
                  </a:lnTo>
                  <a:lnTo>
                    <a:pt x="568" y="328"/>
                  </a:lnTo>
                  <a:lnTo>
                    <a:pt x="572" y="326"/>
                  </a:lnTo>
                  <a:lnTo>
                    <a:pt x="580" y="326"/>
                  </a:lnTo>
                  <a:lnTo>
                    <a:pt x="584" y="316"/>
                  </a:lnTo>
                  <a:lnTo>
                    <a:pt x="590" y="306"/>
                  </a:lnTo>
                  <a:lnTo>
                    <a:pt x="590" y="304"/>
                  </a:lnTo>
                  <a:lnTo>
                    <a:pt x="596" y="294"/>
                  </a:lnTo>
                  <a:lnTo>
                    <a:pt x="602" y="284"/>
                  </a:lnTo>
                  <a:lnTo>
                    <a:pt x="614" y="268"/>
                  </a:lnTo>
                  <a:lnTo>
                    <a:pt x="622" y="258"/>
                  </a:lnTo>
                  <a:lnTo>
                    <a:pt x="628" y="250"/>
                  </a:lnTo>
                  <a:lnTo>
                    <a:pt x="630" y="236"/>
                  </a:lnTo>
                  <a:lnTo>
                    <a:pt x="632" y="224"/>
                  </a:lnTo>
                  <a:lnTo>
                    <a:pt x="632" y="208"/>
                  </a:lnTo>
                  <a:lnTo>
                    <a:pt x="628" y="196"/>
                  </a:lnTo>
                  <a:lnTo>
                    <a:pt x="626" y="192"/>
                  </a:lnTo>
                  <a:lnTo>
                    <a:pt x="622" y="186"/>
                  </a:lnTo>
                  <a:lnTo>
                    <a:pt x="618" y="184"/>
                  </a:lnTo>
                  <a:lnTo>
                    <a:pt x="614" y="182"/>
                  </a:lnTo>
                  <a:lnTo>
                    <a:pt x="604" y="182"/>
                  </a:lnTo>
                  <a:lnTo>
                    <a:pt x="594" y="176"/>
                  </a:lnTo>
                  <a:lnTo>
                    <a:pt x="586" y="172"/>
                  </a:lnTo>
                  <a:lnTo>
                    <a:pt x="580" y="166"/>
                  </a:lnTo>
                  <a:lnTo>
                    <a:pt x="566" y="152"/>
                  </a:lnTo>
                  <a:lnTo>
                    <a:pt x="556" y="146"/>
                  </a:lnTo>
                  <a:lnTo>
                    <a:pt x="548" y="142"/>
                  </a:lnTo>
                  <a:lnTo>
                    <a:pt x="538" y="142"/>
                  </a:lnTo>
                  <a:lnTo>
                    <a:pt x="530" y="142"/>
                  </a:lnTo>
                  <a:lnTo>
                    <a:pt x="522" y="144"/>
                  </a:lnTo>
                  <a:lnTo>
                    <a:pt x="512" y="142"/>
                  </a:lnTo>
                  <a:lnTo>
                    <a:pt x="508" y="140"/>
                  </a:lnTo>
                  <a:lnTo>
                    <a:pt x="504" y="136"/>
                  </a:lnTo>
                  <a:lnTo>
                    <a:pt x="500" y="134"/>
                  </a:lnTo>
                  <a:lnTo>
                    <a:pt x="494" y="132"/>
                  </a:lnTo>
                  <a:lnTo>
                    <a:pt x="486" y="134"/>
                  </a:lnTo>
                  <a:lnTo>
                    <a:pt x="480" y="136"/>
                  </a:lnTo>
                  <a:lnTo>
                    <a:pt x="476" y="140"/>
                  </a:lnTo>
                  <a:lnTo>
                    <a:pt x="472" y="142"/>
                  </a:lnTo>
                  <a:lnTo>
                    <a:pt x="470" y="132"/>
                  </a:lnTo>
                  <a:lnTo>
                    <a:pt x="466" y="124"/>
                  </a:lnTo>
                  <a:lnTo>
                    <a:pt x="460" y="120"/>
                  </a:lnTo>
                  <a:lnTo>
                    <a:pt x="454" y="114"/>
                  </a:lnTo>
                  <a:lnTo>
                    <a:pt x="446" y="110"/>
                  </a:lnTo>
                  <a:lnTo>
                    <a:pt x="440" y="106"/>
                  </a:lnTo>
                  <a:lnTo>
                    <a:pt x="430" y="104"/>
                  </a:lnTo>
                  <a:lnTo>
                    <a:pt x="422" y="104"/>
                  </a:lnTo>
                  <a:lnTo>
                    <a:pt x="414" y="102"/>
                  </a:lnTo>
                  <a:lnTo>
                    <a:pt x="412" y="114"/>
                  </a:lnTo>
                  <a:lnTo>
                    <a:pt x="406" y="120"/>
                  </a:lnTo>
                  <a:lnTo>
                    <a:pt x="400" y="126"/>
                  </a:lnTo>
                  <a:lnTo>
                    <a:pt x="394" y="134"/>
                  </a:lnTo>
                  <a:lnTo>
                    <a:pt x="392" y="122"/>
                  </a:lnTo>
                  <a:lnTo>
                    <a:pt x="380" y="122"/>
                  </a:lnTo>
                  <a:lnTo>
                    <a:pt x="370" y="120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58" y="116"/>
                  </a:lnTo>
                  <a:lnTo>
                    <a:pt x="366" y="112"/>
                  </a:lnTo>
                  <a:lnTo>
                    <a:pt x="368" y="104"/>
                  </a:lnTo>
                  <a:lnTo>
                    <a:pt x="358" y="106"/>
                  </a:lnTo>
                  <a:lnTo>
                    <a:pt x="364" y="96"/>
                  </a:lnTo>
                  <a:lnTo>
                    <a:pt x="370" y="86"/>
                  </a:lnTo>
                  <a:lnTo>
                    <a:pt x="374" y="82"/>
                  </a:lnTo>
                  <a:lnTo>
                    <a:pt x="380" y="76"/>
                  </a:lnTo>
                  <a:lnTo>
                    <a:pt x="382" y="70"/>
                  </a:lnTo>
                  <a:lnTo>
                    <a:pt x="386" y="64"/>
                  </a:lnTo>
                  <a:lnTo>
                    <a:pt x="376" y="56"/>
                  </a:lnTo>
                  <a:lnTo>
                    <a:pt x="370" y="50"/>
                  </a:lnTo>
                  <a:lnTo>
                    <a:pt x="368" y="42"/>
                  </a:lnTo>
                  <a:lnTo>
                    <a:pt x="368" y="36"/>
                  </a:lnTo>
                  <a:lnTo>
                    <a:pt x="368" y="28"/>
                  </a:lnTo>
                  <a:lnTo>
                    <a:pt x="368" y="20"/>
                  </a:lnTo>
                  <a:lnTo>
                    <a:pt x="364" y="14"/>
                  </a:lnTo>
                  <a:lnTo>
                    <a:pt x="36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93"/>
            <p:cNvSpPr>
              <a:spLocks/>
            </p:cNvSpPr>
            <p:nvPr/>
          </p:nvSpPr>
          <p:spPr bwMode="auto">
            <a:xfrm>
              <a:off x="2742110" y="4535783"/>
              <a:ext cx="127995" cy="185842"/>
            </a:xfrm>
            <a:custGeom>
              <a:avLst/>
              <a:gdLst>
                <a:gd name="T0" fmla="*/ 2147483647 w 88"/>
                <a:gd name="T1" fmla="*/ 2147483647 h 118"/>
                <a:gd name="T2" fmla="*/ 2147483647 w 88"/>
                <a:gd name="T3" fmla="*/ 2147483647 h 118"/>
                <a:gd name="T4" fmla="*/ 2147483647 w 88"/>
                <a:gd name="T5" fmla="*/ 2147483647 h 118"/>
                <a:gd name="T6" fmla="*/ 2147483647 w 88"/>
                <a:gd name="T7" fmla="*/ 2147483647 h 118"/>
                <a:gd name="T8" fmla="*/ 2147483647 w 88"/>
                <a:gd name="T9" fmla="*/ 2147483647 h 118"/>
                <a:gd name="T10" fmla="*/ 2147483647 w 88"/>
                <a:gd name="T11" fmla="*/ 2147483647 h 118"/>
                <a:gd name="T12" fmla="*/ 2147483647 w 88"/>
                <a:gd name="T13" fmla="*/ 2147483647 h 118"/>
                <a:gd name="T14" fmla="*/ 2147483647 w 88"/>
                <a:gd name="T15" fmla="*/ 2147483647 h 118"/>
                <a:gd name="T16" fmla="*/ 2147483647 w 88"/>
                <a:gd name="T17" fmla="*/ 2147483647 h 118"/>
                <a:gd name="T18" fmla="*/ 2147483647 w 88"/>
                <a:gd name="T19" fmla="*/ 2147483647 h 118"/>
                <a:gd name="T20" fmla="*/ 2147483647 w 88"/>
                <a:gd name="T21" fmla="*/ 2147483647 h 118"/>
                <a:gd name="T22" fmla="*/ 2147483647 w 88"/>
                <a:gd name="T23" fmla="*/ 2147483647 h 118"/>
                <a:gd name="T24" fmla="*/ 2147483647 w 88"/>
                <a:gd name="T25" fmla="*/ 2147483647 h 118"/>
                <a:gd name="T26" fmla="*/ 2147483647 w 88"/>
                <a:gd name="T27" fmla="*/ 2147483647 h 118"/>
                <a:gd name="T28" fmla="*/ 2147483647 w 88"/>
                <a:gd name="T29" fmla="*/ 2147483647 h 118"/>
                <a:gd name="T30" fmla="*/ 2147483647 w 88"/>
                <a:gd name="T31" fmla="*/ 2147483647 h 118"/>
                <a:gd name="T32" fmla="*/ 2147483647 w 88"/>
                <a:gd name="T33" fmla="*/ 2147483647 h 118"/>
                <a:gd name="T34" fmla="*/ 2147483647 w 88"/>
                <a:gd name="T35" fmla="*/ 2147483647 h 118"/>
                <a:gd name="T36" fmla="*/ 2147483647 w 88"/>
                <a:gd name="T37" fmla="*/ 2147483647 h 118"/>
                <a:gd name="T38" fmla="*/ 2147483647 w 88"/>
                <a:gd name="T39" fmla="*/ 2147483647 h 118"/>
                <a:gd name="T40" fmla="*/ 2147483647 w 88"/>
                <a:gd name="T41" fmla="*/ 2147483647 h 118"/>
                <a:gd name="T42" fmla="*/ 2147483647 w 88"/>
                <a:gd name="T43" fmla="*/ 2147483647 h 118"/>
                <a:gd name="T44" fmla="*/ 2147483647 w 88"/>
                <a:gd name="T45" fmla="*/ 2147483647 h 118"/>
                <a:gd name="T46" fmla="*/ 2147483647 w 88"/>
                <a:gd name="T47" fmla="*/ 2147483647 h 118"/>
                <a:gd name="T48" fmla="*/ 2147483647 w 88"/>
                <a:gd name="T49" fmla="*/ 2147483647 h 118"/>
                <a:gd name="T50" fmla="*/ 2147483647 w 88"/>
                <a:gd name="T51" fmla="*/ 2147483647 h 118"/>
                <a:gd name="T52" fmla="*/ 2147483647 w 88"/>
                <a:gd name="T53" fmla="*/ 2147483647 h 118"/>
                <a:gd name="T54" fmla="*/ 2147483647 w 88"/>
                <a:gd name="T55" fmla="*/ 0 h 118"/>
                <a:gd name="T56" fmla="*/ 2147483647 w 88"/>
                <a:gd name="T57" fmla="*/ 2147483647 h 118"/>
                <a:gd name="T58" fmla="*/ 2147483647 w 88"/>
                <a:gd name="T59" fmla="*/ 2147483647 h 118"/>
                <a:gd name="T60" fmla="*/ 2147483647 w 88"/>
                <a:gd name="T61" fmla="*/ 2147483647 h 118"/>
                <a:gd name="T62" fmla="*/ 2147483647 w 88"/>
                <a:gd name="T63" fmla="*/ 2147483647 h 118"/>
                <a:gd name="T64" fmla="*/ 2147483647 w 88"/>
                <a:gd name="T65" fmla="*/ 2147483647 h 118"/>
                <a:gd name="T66" fmla="*/ 2147483647 w 88"/>
                <a:gd name="T67" fmla="*/ 2147483647 h 118"/>
                <a:gd name="T68" fmla="*/ 2147483647 w 88"/>
                <a:gd name="T69" fmla="*/ 2147483647 h 118"/>
                <a:gd name="T70" fmla="*/ 0 w 88"/>
                <a:gd name="T71" fmla="*/ 2147483647 h 118"/>
                <a:gd name="T72" fmla="*/ 2147483647 w 88"/>
                <a:gd name="T73" fmla="*/ 2147483647 h 118"/>
                <a:gd name="T74" fmla="*/ 2147483647 w 88"/>
                <a:gd name="T75" fmla="*/ 2147483647 h 118"/>
                <a:gd name="T76" fmla="*/ 2147483647 w 88"/>
                <a:gd name="T77" fmla="*/ 2147483647 h 118"/>
                <a:gd name="T78" fmla="*/ 2147483647 w 88"/>
                <a:gd name="T79" fmla="*/ 2147483647 h 118"/>
                <a:gd name="T80" fmla="*/ 2147483647 w 88"/>
                <a:gd name="T81" fmla="*/ 2147483647 h 118"/>
                <a:gd name="T82" fmla="*/ 2147483647 w 88"/>
                <a:gd name="T83" fmla="*/ 2147483647 h 118"/>
                <a:gd name="T84" fmla="*/ 2147483647 w 88"/>
                <a:gd name="T85" fmla="*/ 2147483647 h 118"/>
                <a:gd name="T86" fmla="*/ 2147483647 w 88"/>
                <a:gd name="T87" fmla="*/ 2147483647 h 118"/>
                <a:gd name="T88" fmla="*/ 2147483647 w 88"/>
                <a:gd name="T89" fmla="*/ 2147483647 h 118"/>
                <a:gd name="T90" fmla="*/ 2147483647 w 88"/>
                <a:gd name="T91" fmla="*/ 2147483647 h 118"/>
                <a:gd name="T92" fmla="*/ 2147483647 w 88"/>
                <a:gd name="T93" fmla="*/ 2147483647 h 11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118"/>
                <a:gd name="T143" fmla="*/ 88 w 88"/>
                <a:gd name="T144" fmla="*/ 118 h 11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118">
                  <a:moveTo>
                    <a:pt x="12" y="86"/>
                  </a:moveTo>
                  <a:lnTo>
                    <a:pt x="10" y="90"/>
                  </a:lnTo>
                  <a:lnTo>
                    <a:pt x="12" y="92"/>
                  </a:lnTo>
                  <a:lnTo>
                    <a:pt x="12" y="98"/>
                  </a:lnTo>
                  <a:lnTo>
                    <a:pt x="10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0" y="118"/>
                  </a:lnTo>
                  <a:lnTo>
                    <a:pt x="34" y="116"/>
                  </a:lnTo>
                  <a:lnTo>
                    <a:pt x="36" y="112"/>
                  </a:lnTo>
                  <a:lnTo>
                    <a:pt x="40" y="102"/>
                  </a:lnTo>
                  <a:lnTo>
                    <a:pt x="46" y="88"/>
                  </a:lnTo>
                  <a:lnTo>
                    <a:pt x="50" y="84"/>
                  </a:lnTo>
                  <a:lnTo>
                    <a:pt x="56" y="80"/>
                  </a:lnTo>
                  <a:lnTo>
                    <a:pt x="68" y="74"/>
                  </a:lnTo>
                  <a:lnTo>
                    <a:pt x="78" y="66"/>
                  </a:lnTo>
                  <a:lnTo>
                    <a:pt x="84" y="54"/>
                  </a:lnTo>
                  <a:lnTo>
                    <a:pt x="86" y="50"/>
                  </a:lnTo>
                  <a:lnTo>
                    <a:pt x="86" y="42"/>
                  </a:lnTo>
                  <a:lnTo>
                    <a:pt x="88" y="40"/>
                  </a:lnTo>
                  <a:lnTo>
                    <a:pt x="86" y="32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70" y="24"/>
                  </a:lnTo>
                  <a:lnTo>
                    <a:pt x="56" y="18"/>
                  </a:lnTo>
                  <a:lnTo>
                    <a:pt x="42" y="10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26"/>
                  </a:lnTo>
                  <a:lnTo>
                    <a:pt x="6" y="40"/>
                  </a:lnTo>
                  <a:lnTo>
                    <a:pt x="2" y="54"/>
                  </a:lnTo>
                  <a:lnTo>
                    <a:pt x="0" y="64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10" y="72"/>
                  </a:lnTo>
                  <a:lnTo>
                    <a:pt x="14" y="70"/>
                  </a:lnTo>
                  <a:lnTo>
                    <a:pt x="18" y="66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2" y="84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94"/>
            <p:cNvSpPr>
              <a:spLocks/>
            </p:cNvSpPr>
            <p:nvPr/>
          </p:nvSpPr>
          <p:spPr bwMode="auto">
            <a:xfrm>
              <a:off x="2735191" y="4584898"/>
              <a:ext cx="305574" cy="525667"/>
            </a:xfrm>
            <a:custGeom>
              <a:avLst/>
              <a:gdLst>
                <a:gd name="T0" fmla="*/ 2147483647 w 208"/>
                <a:gd name="T1" fmla="*/ 2147483647 h 332"/>
                <a:gd name="T2" fmla="*/ 2147483647 w 208"/>
                <a:gd name="T3" fmla="*/ 2147483647 h 332"/>
                <a:gd name="T4" fmla="*/ 2147483647 w 208"/>
                <a:gd name="T5" fmla="*/ 2147483647 h 332"/>
                <a:gd name="T6" fmla="*/ 2147483647 w 208"/>
                <a:gd name="T7" fmla="*/ 2147483647 h 332"/>
                <a:gd name="T8" fmla="*/ 2147483647 w 208"/>
                <a:gd name="T9" fmla="*/ 2147483647 h 332"/>
                <a:gd name="T10" fmla="*/ 2147483647 w 208"/>
                <a:gd name="T11" fmla="*/ 2147483647 h 332"/>
                <a:gd name="T12" fmla="*/ 2147483647 w 208"/>
                <a:gd name="T13" fmla="*/ 2147483647 h 332"/>
                <a:gd name="T14" fmla="*/ 2147483647 w 208"/>
                <a:gd name="T15" fmla="*/ 2147483647 h 332"/>
                <a:gd name="T16" fmla="*/ 0 w 208"/>
                <a:gd name="T17" fmla="*/ 2147483647 h 332"/>
                <a:gd name="T18" fmla="*/ 2147483647 w 208"/>
                <a:gd name="T19" fmla="*/ 2147483647 h 332"/>
                <a:gd name="T20" fmla="*/ 2147483647 w 208"/>
                <a:gd name="T21" fmla="*/ 2147483647 h 332"/>
                <a:gd name="T22" fmla="*/ 2147483647 w 208"/>
                <a:gd name="T23" fmla="*/ 2147483647 h 332"/>
                <a:gd name="T24" fmla="*/ 2147483647 w 208"/>
                <a:gd name="T25" fmla="*/ 2147483647 h 332"/>
                <a:gd name="T26" fmla="*/ 2147483647 w 208"/>
                <a:gd name="T27" fmla="*/ 2147483647 h 332"/>
                <a:gd name="T28" fmla="*/ 2147483647 w 208"/>
                <a:gd name="T29" fmla="*/ 2147483647 h 332"/>
                <a:gd name="T30" fmla="*/ 2147483647 w 208"/>
                <a:gd name="T31" fmla="*/ 2147483647 h 332"/>
                <a:gd name="T32" fmla="*/ 2147483647 w 208"/>
                <a:gd name="T33" fmla="*/ 0 h 332"/>
                <a:gd name="T34" fmla="*/ 2147483647 w 208"/>
                <a:gd name="T35" fmla="*/ 2147483647 h 332"/>
                <a:gd name="T36" fmla="*/ 2147483647 w 208"/>
                <a:gd name="T37" fmla="*/ 2147483647 h 332"/>
                <a:gd name="T38" fmla="*/ 2147483647 w 208"/>
                <a:gd name="T39" fmla="*/ 2147483647 h 332"/>
                <a:gd name="T40" fmla="*/ 2147483647 w 208"/>
                <a:gd name="T41" fmla="*/ 2147483647 h 332"/>
                <a:gd name="T42" fmla="*/ 2147483647 w 208"/>
                <a:gd name="T43" fmla="*/ 2147483647 h 332"/>
                <a:gd name="T44" fmla="*/ 2147483647 w 208"/>
                <a:gd name="T45" fmla="*/ 2147483647 h 332"/>
                <a:gd name="T46" fmla="*/ 2147483647 w 208"/>
                <a:gd name="T47" fmla="*/ 2147483647 h 332"/>
                <a:gd name="T48" fmla="*/ 2147483647 w 208"/>
                <a:gd name="T49" fmla="*/ 2147483647 h 332"/>
                <a:gd name="T50" fmla="*/ 2147483647 w 208"/>
                <a:gd name="T51" fmla="*/ 2147483647 h 332"/>
                <a:gd name="T52" fmla="*/ 2147483647 w 208"/>
                <a:gd name="T53" fmla="*/ 2147483647 h 332"/>
                <a:gd name="T54" fmla="*/ 2147483647 w 208"/>
                <a:gd name="T55" fmla="*/ 2147483647 h 332"/>
                <a:gd name="T56" fmla="*/ 2147483647 w 208"/>
                <a:gd name="T57" fmla="*/ 2147483647 h 332"/>
                <a:gd name="T58" fmla="*/ 2147483647 w 208"/>
                <a:gd name="T59" fmla="*/ 2147483647 h 332"/>
                <a:gd name="T60" fmla="*/ 2147483647 w 208"/>
                <a:gd name="T61" fmla="*/ 2147483647 h 332"/>
                <a:gd name="T62" fmla="*/ 2147483647 w 208"/>
                <a:gd name="T63" fmla="*/ 2147483647 h 332"/>
                <a:gd name="T64" fmla="*/ 2147483647 w 208"/>
                <a:gd name="T65" fmla="*/ 2147483647 h 332"/>
                <a:gd name="T66" fmla="*/ 2147483647 w 208"/>
                <a:gd name="T67" fmla="*/ 2147483647 h 332"/>
                <a:gd name="T68" fmla="*/ 2147483647 w 208"/>
                <a:gd name="T69" fmla="*/ 2147483647 h 332"/>
                <a:gd name="T70" fmla="*/ 2147483647 w 208"/>
                <a:gd name="T71" fmla="*/ 2147483647 h 332"/>
                <a:gd name="T72" fmla="*/ 2147483647 w 208"/>
                <a:gd name="T73" fmla="*/ 2147483647 h 332"/>
                <a:gd name="T74" fmla="*/ 2147483647 w 208"/>
                <a:gd name="T75" fmla="*/ 2147483647 h 332"/>
                <a:gd name="T76" fmla="*/ 2147483647 w 208"/>
                <a:gd name="T77" fmla="*/ 2147483647 h 332"/>
                <a:gd name="T78" fmla="*/ 2147483647 w 208"/>
                <a:gd name="T79" fmla="*/ 2147483647 h 332"/>
                <a:gd name="T80" fmla="*/ 2147483647 w 208"/>
                <a:gd name="T81" fmla="*/ 2147483647 h 332"/>
                <a:gd name="T82" fmla="*/ 2147483647 w 208"/>
                <a:gd name="T83" fmla="*/ 2147483647 h 332"/>
                <a:gd name="T84" fmla="*/ 2147483647 w 208"/>
                <a:gd name="T85" fmla="*/ 2147483647 h 3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8"/>
                <a:gd name="T130" fmla="*/ 0 h 332"/>
                <a:gd name="T131" fmla="*/ 208 w 208"/>
                <a:gd name="T132" fmla="*/ 332 h 3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8" h="332">
                  <a:moveTo>
                    <a:pt x="186" y="332"/>
                  </a:moveTo>
                  <a:lnTo>
                    <a:pt x="180" y="324"/>
                  </a:lnTo>
                  <a:lnTo>
                    <a:pt x="174" y="318"/>
                  </a:lnTo>
                  <a:lnTo>
                    <a:pt x="154" y="300"/>
                  </a:lnTo>
                  <a:lnTo>
                    <a:pt x="146" y="294"/>
                  </a:lnTo>
                  <a:lnTo>
                    <a:pt x="136" y="292"/>
                  </a:lnTo>
                  <a:lnTo>
                    <a:pt x="118" y="282"/>
                  </a:lnTo>
                  <a:lnTo>
                    <a:pt x="108" y="276"/>
                  </a:lnTo>
                  <a:lnTo>
                    <a:pt x="98" y="268"/>
                  </a:lnTo>
                  <a:lnTo>
                    <a:pt x="94" y="262"/>
                  </a:lnTo>
                  <a:lnTo>
                    <a:pt x="90" y="254"/>
                  </a:lnTo>
                  <a:lnTo>
                    <a:pt x="80" y="232"/>
                  </a:lnTo>
                  <a:lnTo>
                    <a:pt x="72" y="212"/>
                  </a:lnTo>
                  <a:lnTo>
                    <a:pt x="62" y="194"/>
                  </a:lnTo>
                  <a:lnTo>
                    <a:pt x="52" y="174"/>
                  </a:lnTo>
                  <a:lnTo>
                    <a:pt x="46" y="158"/>
                  </a:lnTo>
                  <a:lnTo>
                    <a:pt x="40" y="146"/>
                  </a:lnTo>
                  <a:lnTo>
                    <a:pt x="32" y="132"/>
                  </a:lnTo>
                  <a:lnTo>
                    <a:pt x="24" y="118"/>
                  </a:lnTo>
                  <a:lnTo>
                    <a:pt x="22" y="114"/>
                  </a:lnTo>
                  <a:lnTo>
                    <a:pt x="18" y="112"/>
                  </a:lnTo>
                  <a:lnTo>
                    <a:pt x="12" y="108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0" y="100"/>
                  </a:lnTo>
                  <a:lnTo>
                    <a:pt x="0" y="82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14" y="70"/>
                  </a:lnTo>
                  <a:lnTo>
                    <a:pt x="12" y="74"/>
                  </a:lnTo>
                  <a:lnTo>
                    <a:pt x="22" y="80"/>
                  </a:lnTo>
                  <a:lnTo>
                    <a:pt x="34" y="86"/>
                  </a:lnTo>
                  <a:lnTo>
                    <a:pt x="38" y="84"/>
                  </a:lnTo>
                  <a:lnTo>
                    <a:pt x="40" y="80"/>
                  </a:lnTo>
                  <a:lnTo>
                    <a:pt x="44" y="70"/>
                  </a:lnTo>
                  <a:lnTo>
                    <a:pt x="50" y="56"/>
                  </a:lnTo>
                  <a:lnTo>
                    <a:pt x="54" y="52"/>
                  </a:lnTo>
                  <a:lnTo>
                    <a:pt x="60" y="48"/>
                  </a:lnTo>
                  <a:lnTo>
                    <a:pt x="72" y="42"/>
                  </a:lnTo>
                  <a:lnTo>
                    <a:pt x="82" y="34"/>
                  </a:lnTo>
                  <a:lnTo>
                    <a:pt x="88" y="22"/>
                  </a:lnTo>
                  <a:lnTo>
                    <a:pt x="90" y="18"/>
                  </a:lnTo>
                  <a:lnTo>
                    <a:pt x="90" y="10"/>
                  </a:lnTo>
                  <a:lnTo>
                    <a:pt x="92" y="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4" y="14"/>
                  </a:lnTo>
                  <a:lnTo>
                    <a:pt x="120" y="22"/>
                  </a:lnTo>
                  <a:lnTo>
                    <a:pt x="124" y="26"/>
                  </a:lnTo>
                  <a:lnTo>
                    <a:pt x="126" y="34"/>
                  </a:lnTo>
                  <a:lnTo>
                    <a:pt x="128" y="42"/>
                  </a:lnTo>
                  <a:lnTo>
                    <a:pt x="144" y="42"/>
                  </a:lnTo>
                  <a:lnTo>
                    <a:pt x="146" y="42"/>
                  </a:lnTo>
                  <a:lnTo>
                    <a:pt x="148" y="40"/>
                  </a:lnTo>
                  <a:lnTo>
                    <a:pt x="152" y="38"/>
                  </a:lnTo>
                  <a:lnTo>
                    <a:pt x="154" y="38"/>
                  </a:lnTo>
                  <a:lnTo>
                    <a:pt x="156" y="40"/>
                  </a:lnTo>
                  <a:lnTo>
                    <a:pt x="160" y="44"/>
                  </a:lnTo>
                  <a:lnTo>
                    <a:pt x="160" y="40"/>
                  </a:lnTo>
                  <a:lnTo>
                    <a:pt x="164" y="38"/>
                  </a:lnTo>
                  <a:lnTo>
                    <a:pt x="172" y="40"/>
                  </a:lnTo>
                  <a:lnTo>
                    <a:pt x="178" y="44"/>
                  </a:lnTo>
                  <a:lnTo>
                    <a:pt x="176" y="48"/>
                  </a:lnTo>
                  <a:lnTo>
                    <a:pt x="174" y="52"/>
                  </a:lnTo>
                  <a:lnTo>
                    <a:pt x="170" y="56"/>
                  </a:lnTo>
                  <a:lnTo>
                    <a:pt x="168" y="60"/>
                  </a:lnTo>
                  <a:lnTo>
                    <a:pt x="170" y="64"/>
                  </a:lnTo>
                  <a:lnTo>
                    <a:pt x="174" y="66"/>
                  </a:lnTo>
                  <a:lnTo>
                    <a:pt x="180" y="70"/>
                  </a:lnTo>
                  <a:lnTo>
                    <a:pt x="180" y="74"/>
                  </a:lnTo>
                  <a:lnTo>
                    <a:pt x="176" y="76"/>
                  </a:lnTo>
                  <a:lnTo>
                    <a:pt x="164" y="78"/>
                  </a:lnTo>
                  <a:lnTo>
                    <a:pt x="154" y="80"/>
                  </a:lnTo>
                  <a:lnTo>
                    <a:pt x="144" y="82"/>
                  </a:lnTo>
                  <a:lnTo>
                    <a:pt x="138" y="86"/>
                  </a:lnTo>
                  <a:lnTo>
                    <a:pt x="136" y="90"/>
                  </a:lnTo>
                  <a:lnTo>
                    <a:pt x="134" y="98"/>
                  </a:lnTo>
                  <a:lnTo>
                    <a:pt x="132" y="106"/>
                  </a:lnTo>
                  <a:lnTo>
                    <a:pt x="128" y="118"/>
                  </a:lnTo>
                  <a:lnTo>
                    <a:pt x="126" y="122"/>
                  </a:lnTo>
                  <a:lnTo>
                    <a:pt x="124" y="124"/>
                  </a:lnTo>
                  <a:lnTo>
                    <a:pt x="120" y="128"/>
                  </a:lnTo>
                  <a:lnTo>
                    <a:pt x="118" y="132"/>
                  </a:lnTo>
                  <a:lnTo>
                    <a:pt x="120" y="138"/>
                  </a:lnTo>
                  <a:lnTo>
                    <a:pt x="122" y="142"/>
                  </a:lnTo>
                  <a:lnTo>
                    <a:pt x="126" y="150"/>
                  </a:lnTo>
                  <a:lnTo>
                    <a:pt x="132" y="158"/>
                  </a:lnTo>
                  <a:lnTo>
                    <a:pt x="134" y="162"/>
                  </a:lnTo>
                  <a:lnTo>
                    <a:pt x="134" y="168"/>
                  </a:lnTo>
                  <a:lnTo>
                    <a:pt x="142" y="170"/>
                  </a:lnTo>
                  <a:lnTo>
                    <a:pt x="148" y="174"/>
                  </a:lnTo>
                  <a:lnTo>
                    <a:pt x="154" y="180"/>
                  </a:lnTo>
                  <a:lnTo>
                    <a:pt x="158" y="182"/>
                  </a:lnTo>
                  <a:lnTo>
                    <a:pt x="162" y="180"/>
                  </a:lnTo>
                  <a:lnTo>
                    <a:pt x="164" y="180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88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0" y="198"/>
                  </a:lnTo>
                  <a:lnTo>
                    <a:pt x="182" y="198"/>
                  </a:lnTo>
                  <a:lnTo>
                    <a:pt x="184" y="198"/>
                  </a:lnTo>
                  <a:lnTo>
                    <a:pt x="192" y="200"/>
                  </a:lnTo>
                  <a:lnTo>
                    <a:pt x="202" y="212"/>
                  </a:lnTo>
                  <a:lnTo>
                    <a:pt x="206" y="218"/>
                  </a:lnTo>
                  <a:lnTo>
                    <a:pt x="208" y="226"/>
                  </a:lnTo>
                  <a:lnTo>
                    <a:pt x="206" y="258"/>
                  </a:lnTo>
                  <a:lnTo>
                    <a:pt x="204" y="264"/>
                  </a:lnTo>
                  <a:lnTo>
                    <a:pt x="204" y="266"/>
                  </a:lnTo>
                  <a:lnTo>
                    <a:pt x="202" y="270"/>
                  </a:lnTo>
                  <a:lnTo>
                    <a:pt x="200" y="276"/>
                  </a:lnTo>
                  <a:lnTo>
                    <a:pt x="202" y="290"/>
                  </a:lnTo>
                  <a:lnTo>
                    <a:pt x="204" y="294"/>
                  </a:lnTo>
                  <a:lnTo>
                    <a:pt x="208" y="296"/>
                  </a:lnTo>
                  <a:lnTo>
                    <a:pt x="204" y="306"/>
                  </a:lnTo>
                  <a:lnTo>
                    <a:pt x="202" y="316"/>
                  </a:lnTo>
                  <a:lnTo>
                    <a:pt x="200" y="322"/>
                  </a:lnTo>
                  <a:lnTo>
                    <a:pt x="196" y="326"/>
                  </a:lnTo>
                  <a:lnTo>
                    <a:pt x="190" y="330"/>
                  </a:lnTo>
                  <a:lnTo>
                    <a:pt x="186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95"/>
            <p:cNvSpPr>
              <a:spLocks/>
            </p:cNvSpPr>
            <p:nvPr/>
          </p:nvSpPr>
          <p:spPr bwMode="auto">
            <a:xfrm>
              <a:off x="3017704" y="4863660"/>
              <a:ext cx="285971" cy="375666"/>
            </a:xfrm>
            <a:custGeom>
              <a:avLst/>
              <a:gdLst>
                <a:gd name="T0" fmla="*/ 2147483647 w 196"/>
                <a:gd name="T1" fmla="*/ 2147483647 h 238"/>
                <a:gd name="T2" fmla="*/ 2147483647 w 196"/>
                <a:gd name="T3" fmla="*/ 2147483647 h 238"/>
                <a:gd name="T4" fmla="*/ 2147483647 w 196"/>
                <a:gd name="T5" fmla="*/ 2147483647 h 238"/>
                <a:gd name="T6" fmla="*/ 2147483647 w 196"/>
                <a:gd name="T7" fmla="*/ 2147483647 h 238"/>
                <a:gd name="T8" fmla="*/ 2147483647 w 196"/>
                <a:gd name="T9" fmla="*/ 2147483647 h 238"/>
                <a:gd name="T10" fmla="*/ 2147483647 w 196"/>
                <a:gd name="T11" fmla="*/ 2147483647 h 238"/>
                <a:gd name="T12" fmla="*/ 2147483647 w 196"/>
                <a:gd name="T13" fmla="*/ 2147483647 h 238"/>
                <a:gd name="T14" fmla="*/ 2147483647 w 196"/>
                <a:gd name="T15" fmla="*/ 2147483647 h 238"/>
                <a:gd name="T16" fmla="*/ 2147483647 w 196"/>
                <a:gd name="T17" fmla="*/ 2147483647 h 238"/>
                <a:gd name="T18" fmla="*/ 2147483647 w 196"/>
                <a:gd name="T19" fmla="*/ 2147483647 h 238"/>
                <a:gd name="T20" fmla="*/ 2147483647 w 196"/>
                <a:gd name="T21" fmla="*/ 2147483647 h 238"/>
                <a:gd name="T22" fmla="*/ 2147483647 w 196"/>
                <a:gd name="T23" fmla="*/ 2147483647 h 238"/>
                <a:gd name="T24" fmla="*/ 2147483647 w 196"/>
                <a:gd name="T25" fmla="*/ 2147483647 h 238"/>
                <a:gd name="T26" fmla="*/ 2147483647 w 196"/>
                <a:gd name="T27" fmla="*/ 2147483647 h 238"/>
                <a:gd name="T28" fmla="*/ 2147483647 w 196"/>
                <a:gd name="T29" fmla="*/ 2147483647 h 238"/>
                <a:gd name="T30" fmla="*/ 2147483647 w 196"/>
                <a:gd name="T31" fmla="*/ 2147483647 h 238"/>
                <a:gd name="T32" fmla="*/ 2147483647 w 196"/>
                <a:gd name="T33" fmla="*/ 2147483647 h 238"/>
                <a:gd name="T34" fmla="*/ 2147483647 w 196"/>
                <a:gd name="T35" fmla="*/ 2147483647 h 238"/>
                <a:gd name="T36" fmla="*/ 2147483647 w 196"/>
                <a:gd name="T37" fmla="*/ 2147483647 h 238"/>
                <a:gd name="T38" fmla="*/ 2147483647 w 196"/>
                <a:gd name="T39" fmla="*/ 2147483647 h 238"/>
                <a:gd name="T40" fmla="*/ 2147483647 w 196"/>
                <a:gd name="T41" fmla="*/ 2147483647 h 238"/>
                <a:gd name="T42" fmla="*/ 2147483647 w 196"/>
                <a:gd name="T43" fmla="*/ 2147483647 h 238"/>
                <a:gd name="T44" fmla="*/ 2147483647 w 196"/>
                <a:gd name="T45" fmla="*/ 2147483647 h 238"/>
                <a:gd name="T46" fmla="*/ 2147483647 w 196"/>
                <a:gd name="T47" fmla="*/ 2147483647 h 238"/>
                <a:gd name="T48" fmla="*/ 2147483647 w 196"/>
                <a:gd name="T49" fmla="*/ 2147483647 h 238"/>
                <a:gd name="T50" fmla="*/ 2147483647 w 196"/>
                <a:gd name="T51" fmla="*/ 2147483647 h 238"/>
                <a:gd name="T52" fmla="*/ 2147483647 w 196"/>
                <a:gd name="T53" fmla="*/ 2147483647 h 238"/>
                <a:gd name="T54" fmla="*/ 2147483647 w 196"/>
                <a:gd name="T55" fmla="*/ 2147483647 h 238"/>
                <a:gd name="T56" fmla="*/ 2147483647 w 196"/>
                <a:gd name="T57" fmla="*/ 2147483647 h 238"/>
                <a:gd name="T58" fmla="*/ 2147483647 w 196"/>
                <a:gd name="T59" fmla="*/ 2147483647 h 238"/>
                <a:gd name="T60" fmla="*/ 2147483647 w 196"/>
                <a:gd name="T61" fmla="*/ 2147483647 h 238"/>
                <a:gd name="T62" fmla="*/ 2147483647 w 196"/>
                <a:gd name="T63" fmla="*/ 2147483647 h 238"/>
                <a:gd name="T64" fmla="*/ 2147483647 w 196"/>
                <a:gd name="T65" fmla="*/ 2147483647 h 238"/>
                <a:gd name="T66" fmla="*/ 2147483647 w 196"/>
                <a:gd name="T67" fmla="*/ 2147483647 h 238"/>
                <a:gd name="T68" fmla="*/ 2147483647 w 196"/>
                <a:gd name="T69" fmla="*/ 2147483647 h 238"/>
                <a:gd name="T70" fmla="*/ 2147483647 w 196"/>
                <a:gd name="T71" fmla="*/ 2147483647 h 238"/>
                <a:gd name="T72" fmla="*/ 2147483647 w 196"/>
                <a:gd name="T73" fmla="*/ 2147483647 h 238"/>
                <a:gd name="T74" fmla="*/ 2147483647 w 196"/>
                <a:gd name="T75" fmla="*/ 2147483647 h 238"/>
                <a:gd name="T76" fmla="*/ 2147483647 w 196"/>
                <a:gd name="T77" fmla="*/ 2147483647 h 238"/>
                <a:gd name="T78" fmla="*/ 2147483647 w 196"/>
                <a:gd name="T79" fmla="*/ 2147483647 h 238"/>
                <a:gd name="T80" fmla="*/ 2147483647 w 196"/>
                <a:gd name="T81" fmla="*/ 2147483647 h 238"/>
                <a:gd name="T82" fmla="*/ 2147483647 w 196"/>
                <a:gd name="T83" fmla="*/ 2147483647 h 238"/>
                <a:gd name="T84" fmla="*/ 2147483647 w 196"/>
                <a:gd name="T85" fmla="*/ 2147483647 h 238"/>
                <a:gd name="T86" fmla="*/ 2147483647 w 196"/>
                <a:gd name="T87" fmla="*/ 2147483647 h 238"/>
                <a:gd name="T88" fmla="*/ 2147483647 w 196"/>
                <a:gd name="T89" fmla="*/ 0 h 238"/>
                <a:gd name="T90" fmla="*/ 2147483647 w 196"/>
                <a:gd name="T91" fmla="*/ 2147483647 h 238"/>
                <a:gd name="T92" fmla="*/ 2147483647 w 196"/>
                <a:gd name="T93" fmla="*/ 2147483647 h 238"/>
                <a:gd name="T94" fmla="*/ 2147483647 w 196"/>
                <a:gd name="T95" fmla="*/ 2147483647 h 238"/>
                <a:gd name="T96" fmla="*/ 0 w 196"/>
                <a:gd name="T97" fmla="*/ 2147483647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6"/>
                <a:gd name="T148" fmla="*/ 0 h 238"/>
                <a:gd name="T149" fmla="*/ 196 w 196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6" h="238">
                  <a:moveTo>
                    <a:pt x="0" y="24"/>
                  </a:moveTo>
                  <a:lnTo>
                    <a:pt x="10" y="34"/>
                  </a:lnTo>
                  <a:lnTo>
                    <a:pt x="14" y="42"/>
                  </a:lnTo>
                  <a:lnTo>
                    <a:pt x="16" y="50"/>
                  </a:lnTo>
                  <a:lnTo>
                    <a:pt x="14" y="82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0" y="94"/>
                  </a:lnTo>
                  <a:lnTo>
                    <a:pt x="8" y="100"/>
                  </a:lnTo>
                  <a:lnTo>
                    <a:pt x="10" y="114"/>
                  </a:lnTo>
                  <a:lnTo>
                    <a:pt x="12" y="118"/>
                  </a:lnTo>
                  <a:lnTo>
                    <a:pt x="16" y="120"/>
                  </a:lnTo>
                  <a:lnTo>
                    <a:pt x="14" y="126"/>
                  </a:lnTo>
                  <a:lnTo>
                    <a:pt x="12" y="132"/>
                  </a:lnTo>
                  <a:lnTo>
                    <a:pt x="8" y="146"/>
                  </a:lnTo>
                  <a:lnTo>
                    <a:pt x="18" y="156"/>
                  </a:lnTo>
                  <a:lnTo>
                    <a:pt x="22" y="168"/>
                  </a:lnTo>
                  <a:lnTo>
                    <a:pt x="26" y="198"/>
                  </a:lnTo>
                  <a:lnTo>
                    <a:pt x="28" y="200"/>
                  </a:lnTo>
                  <a:lnTo>
                    <a:pt x="30" y="202"/>
                  </a:lnTo>
                  <a:lnTo>
                    <a:pt x="34" y="204"/>
                  </a:lnTo>
                  <a:lnTo>
                    <a:pt x="36" y="208"/>
                  </a:lnTo>
                  <a:lnTo>
                    <a:pt x="42" y="228"/>
                  </a:lnTo>
                  <a:lnTo>
                    <a:pt x="44" y="234"/>
                  </a:lnTo>
                  <a:lnTo>
                    <a:pt x="46" y="238"/>
                  </a:lnTo>
                  <a:lnTo>
                    <a:pt x="50" y="238"/>
                  </a:lnTo>
                  <a:lnTo>
                    <a:pt x="56" y="236"/>
                  </a:lnTo>
                  <a:lnTo>
                    <a:pt x="60" y="232"/>
                  </a:lnTo>
                  <a:lnTo>
                    <a:pt x="70" y="220"/>
                  </a:lnTo>
                  <a:lnTo>
                    <a:pt x="76" y="226"/>
                  </a:lnTo>
                  <a:lnTo>
                    <a:pt x="84" y="228"/>
                  </a:lnTo>
                  <a:lnTo>
                    <a:pt x="92" y="230"/>
                  </a:lnTo>
                  <a:lnTo>
                    <a:pt x="98" y="238"/>
                  </a:lnTo>
                  <a:lnTo>
                    <a:pt x="100" y="232"/>
                  </a:lnTo>
                  <a:lnTo>
                    <a:pt x="104" y="230"/>
                  </a:lnTo>
                  <a:lnTo>
                    <a:pt x="112" y="228"/>
                  </a:lnTo>
                  <a:lnTo>
                    <a:pt x="126" y="228"/>
                  </a:lnTo>
                  <a:lnTo>
                    <a:pt x="126" y="204"/>
                  </a:lnTo>
                  <a:lnTo>
                    <a:pt x="128" y="196"/>
                  </a:lnTo>
                  <a:lnTo>
                    <a:pt x="132" y="188"/>
                  </a:lnTo>
                  <a:lnTo>
                    <a:pt x="136" y="180"/>
                  </a:lnTo>
                  <a:lnTo>
                    <a:pt x="144" y="176"/>
                  </a:lnTo>
                  <a:lnTo>
                    <a:pt x="152" y="172"/>
                  </a:lnTo>
                  <a:lnTo>
                    <a:pt x="162" y="172"/>
                  </a:lnTo>
                  <a:lnTo>
                    <a:pt x="170" y="172"/>
                  </a:lnTo>
                  <a:lnTo>
                    <a:pt x="178" y="174"/>
                  </a:lnTo>
                  <a:lnTo>
                    <a:pt x="190" y="180"/>
                  </a:lnTo>
                  <a:lnTo>
                    <a:pt x="190" y="174"/>
                  </a:lnTo>
                  <a:lnTo>
                    <a:pt x="192" y="170"/>
                  </a:lnTo>
                  <a:lnTo>
                    <a:pt x="196" y="162"/>
                  </a:lnTo>
                  <a:lnTo>
                    <a:pt x="196" y="156"/>
                  </a:lnTo>
                  <a:lnTo>
                    <a:pt x="196" y="148"/>
                  </a:lnTo>
                  <a:lnTo>
                    <a:pt x="194" y="146"/>
                  </a:lnTo>
                  <a:lnTo>
                    <a:pt x="186" y="138"/>
                  </a:lnTo>
                  <a:lnTo>
                    <a:pt x="184" y="134"/>
                  </a:lnTo>
                  <a:lnTo>
                    <a:pt x="180" y="130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68" y="118"/>
                  </a:lnTo>
                  <a:lnTo>
                    <a:pt x="158" y="116"/>
                  </a:lnTo>
                  <a:lnTo>
                    <a:pt x="154" y="112"/>
                  </a:lnTo>
                  <a:lnTo>
                    <a:pt x="152" y="108"/>
                  </a:lnTo>
                  <a:lnTo>
                    <a:pt x="152" y="102"/>
                  </a:lnTo>
                  <a:lnTo>
                    <a:pt x="152" y="94"/>
                  </a:lnTo>
                  <a:lnTo>
                    <a:pt x="150" y="92"/>
                  </a:lnTo>
                  <a:lnTo>
                    <a:pt x="148" y="90"/>
                  </a:lnTo>
                  <a:lnTo>
                    <a:pt x="146" y="80"/>
                  </a:lnTo>
                  <a:lnTo>
                    <a:pt x="142" y="70"/>
                  </a:lnTo>
                  <a:lnTo>
                    <a:pt x="138" y="68"/>
                  </a:lnTo>
                  <a:lnTo>
                    <a:pt x="134" y="66"/>
                  </a:lnTo>
                  <a:lnTo>
                    <a:pt x="124" y="68"/>
                  </a:lnTo>
                  <a:lnTo>
                    <a:pt x="120" y="68"/>
                  </a:lnTo>
                  <a:lnTo>
                    <a:pt x="116" y="68"/>
                  </a:lnTo>
                  <a:lnTo>
                    <a:pt x="114" y="66"/>
                  </a:lnTo>
                  <a:lnTo>
                    <a:pt x="114" y="62"/>
                  </a:lnTo>
                  <a:lnTo>
                    <a:pt x="108" y="60"/>
                  </a:lnTo>
                  <a:lnTo>
                    <a:pt x="104" y="58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4" y="50"/>
                  </a:lnTo>
                  <a:lnTo>
                    <a:pt x="74" y="44"/>
                  </a:lnTo>
                  <a:lnTo>
                    <a:pt x="70" y="36"/>
                  </a:lnTo>
                  <a:lnTo>
                    <a:pt x="66" y="30"/>
                  </a:lnTo>
                  <a:lnTo>
                    <a:pt x="64" y="2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48" y="2"/>
                  </a:lnTo>
                  <a:lnTo>
                    <a:pt x="42" y="6"/>
                  </a:lnTo>
                  <a:lnTo>
                    <a:pt x="30" y="14"/>
                  </a:lnTo>
                  <a:lnTo>
                    <a:pt x="20" y="22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96"/>
            <p:cNvSpPr>
              <a:spLocks/>
            </p:cNvSpPr>
            <p:nvPr/>
          </p:nvSpPr>
          <p:spPr bwMode="auto">
            <a:xfrm>
              <a:off x="3201048" y="5137114"/>
              <a:ext cx="196029" cy="238940"/>
            </a:xfrm>
            <a:custGeom>
              <a:avLst/>
              <a:gdLst>
                <a:gd name="T0" fmla="*/ 2147483647 w 134"/>
                <a:gd name="T1" fmla="*/ 2147483647 h 152"/>
                <a:gd name="T2" fmla="*/ 2147483647 w 134"/>
                <a:gd name="T3" fmla="*/ 2147483647 h 152"/>
                <a:gd name="T4" fmla="*/ 2147483647 w 134"/>
                <a:gd name="T5" fmla="*/ 2147483647 h 152"/>
                <a:gd name="T6" fmla="*/ 2147483647 w 134"/>
                <a:gd name="T7" fmla="*/ 2147483647 h 152"/>
                <a:gd name="T8" fmla="*/ 2147483647 w 134"/>
                <a:gd name="T9" fmla="*/ 2147483647 h 152"/>
                <a:gd name="T10" fmla="*/ 2147483647 w 134"/>
                <a:gd name="T11" fmla="*/ 2147483647 h 152"/>
                <a:gd name="T12" fmla="*/ 2147483647 w 134"/>
                <a:gd name="T13" fmla="*/ 2147483647 h 152"/>
                <a:gd name="T14" fmla="*/ 2147483647 w 134"/>
                <a:gd name="T15" fmla="*/ 2147483647 h 152"/>
                <a:gd name="T16" fmla="*/ 2147483647 w 134"/>
                <a:gd name="T17" fmla="*/ 2147483647 h 152"/>
                <a:gd name="T18" fmla="*/ 2147483647 w 134"/>
                <a:gd name="T19" fmla="*/ 2147483647 h 152"/>
                <a:gd name="T20" fmla="*/ 2147483647 w 134"/>
                <a:gd name="T21" fmla="*/ 2147483647 h 152"/>
                <a:gd name="T22" fmla="*/ 2147483647 w 134"/>
                <a:gd name="T23" fmla="*/ 2147483647 h 152"/>
                <a:gd name="T24" fmla="*/ 2147483647 w 134"/>
                <a:gd name="T25" fmla="*/ 2147483647 h 152"/>
                <a:gd name="T26" fmla="*/ 2147483647 w 134"/>
                <a:gd name="T27" fmla="*/ 2147483647 h 152"/>
                <a:gd name="T28" fmla="*/ 2147483647 w 134"/>
                <a:gd name="T29" fmla="*/ 2147483647 h 152"/>
                <a:gd name="T30" fmla="*/ 2147483647 w 134"/>
                <a:gd name="T31" fmla="*/ 2147483647 h 152"/>
                <a:gd name="T32" fmla="*/ 2147483647 w 134"/>
                <a:gd name="T33" fmla="*/ 2147483647 h 152"/>
                <a:gd name="T34" fmla="*/ 2147483647 w 134"/>
                <a:gd name="T35" fmla="*/ 2147483647 h 152"/>
                <a:gd name="T36" fmla="*/ 2147483647 w 134"/>
                <a:gd name="T37" fmla="*/ 2147483647 h 152"/>
                <a:gd name="T38" fmla="*/ 2147483647 w 134"/>
                <a:gd name="T39" fmla="*/ 2147483647 h 152"/>
                <a:gd name="T40" fmla="*/ 2147483647 w 134"/>
                <a:gd name="T41" fmla="*/ 2147483647 h 152"/>
                <a:gd name="T42" fmla="*/ 2147483647 w 134"/>
                <a:gd name="T43" fmla="*/ 2147483647 h 152"/>
                <a:gd name="T44" fmla="*/ 2147483647 w 134"/>
                <a:gd name="T45" fmla="*/ 2147483647 h 152"/>
                <a:gd name="T46" fmla="*/ 2147483647 w 134"/>
                <a:gd name="T47" fmla="*/ 2147483647 h 152"/>
                <a:gd name="T48" fmla="*/ 2147483647 w 134"/>
                <a:gd name="T49" fmla="*/ 2147483647 h 152"/>
                <a:gd name="T50" fmla="*/ 2147483647 w 134"/>
                <a:gd name="T51" fmla="*/ 2147483647 h 152"/>
                <a:gd name="T52" fmla="*/ 2147483647 w 134"/>
                <a:gd name="T53" fmla="*/ 2147483647 h 152"/>
                <a:gd name="T54" fmla="*/ 2147483647 w 134"/>
                <a:gd name="T55" fmla="*/ 2147483647 h 152"/>
                <a:gd name="T56" fmla="*/ 2147483647 w 134"/>
                <a:gd name="T57" fmla="*/ 2147483647 h 152"/>
                <a:gd name="T58" fmla="*/ 2147483647 w 134"/>
                <a:gd name="T59" fmla="*/ 2147483647 h 152"/>
                <a:gd name="T60" fmla="*/ 2147483647 w 134"/>
                <a:gd name="T61" fmla="*/ 2147483647 h 152"/>
                <a:gd name="T62" fmla="*/ 2147483647 w 134"/>
                <a:gd name="T63" fmla="*/ 2147483647 h 152"/>
                <a:gd name="T64" fmla="*/ 0 w 134"/>
                <a:gd name="T65" fmla="*/ 2147483647 h 152"/>
                <a:gd name="T66" fmla="*/ 0 w 134"/>
                <a:gd name="T67" fmla="*/ 2147483647 h 152"/>
                <a:gd name="T68" fmla="*/ 0 w 134"/>
                <a:gd name="T69" fmla="*/ 2147483647 h 152"/>
                <a:gd name="T70" fmla="*/ 2147483647 w 134"/>
                <a:gd name="T71" fmla="*/ 2147483647 h 152"/>
                <a:gd name="T72" fmla="*/ 2147483647 w 134"/>
                <a:gd name="T73" fmla="*/ 2147483647 h 152"/>
                <a:gd name="T74" fmla="*/ 2147483647 w 134"/>
                <a:gd name="T75" fmla="*/ 2147483647 h 152"/>
                <a:gd name="T76" fmla="*/ 2147483647 w 134"/>
                <a:gd name="T77" fmla="*/ 2147483647 h 152"/>
                <a:gd name="T78" fmla="*/ 2147483647 w 134"/>
                <a:gd name="T79" fmla="*/ 0 h 152"/>
                <a:gd name="T80" fmla="*/ 2147483647 w 134"/>
                <a:gd name="T81" fmla="*/ 0 h 152"/>
                <a:gd name="T82" fmla="*/ 2147483647 w 134"/>
                <a:gd name="T83" fmla="*/ 0 h 152"/>
                <a:gd name="T84" fmla="*/ 2147483647 w 134"/>
                <a:gd name="T85" fmla="*/ 2147483647 h 152"/>
                <a:gd name="T86" fmla="*/ 2147483647 w 134"/>
                <a:gd name="T87" fmla="*/ 2147483647 h 152"/>
                <a:gd name="T88" fmla="*/ 2147483647 w 134"/>
                <a:gd name="T89" fmla="*/ 2147483647 h 152"/>
                <a:gd name="T90" fmla="*/ 2147483647 w 134"/>
                <a:gd name="T91" fmla="*/ 2147483647 h 152"/>
                <a:gd name="T92" fmla="*/ 2147483647 w 134"/>
                <a:gd name="T93" fmla="*/ 2147483647 h 152"/>
                <a:gd name="T94" fmla="*/ 2147483647 w 134"/>
                <a:gd name="T95" fmla="*/ 2147483647 h 152"/>
                <a:gd name="T96" fmla="*/ 2147483647 w 134"/>
                <a:gd name="T97" fmla="*/ 2147483647 h 152"/>
                <a:gd name="T98" fmla="*/ 2147483647 w 134"/>
                <a:gd name="T99" fmla="*/ 2147483647 h 152"/>
                <a:gd name="T100" fmla="*/ 2147483647 w 134"/>
                <a:gd name="T101" fmla="*/ 2147483647 h 152"/>
                <a:gd name="T102" fmla="*/ 2147483647 w 134"/>
                <a:gd name="T103" fmla="*/ 2147483647 h 152"/>
                <a:gd name="T104" fmla="*/ 2147483647 w 134"/>
                <a:gd name="T105" fmla="*/ 2147483647 h 152"/>
                <a:gd name="T106" fmla="*/ 2147483647 w 134"/>
                <a:gd name="T107" fmla="*/ 2147483647 h 152"/>
                <a:gd name="T108" fmla="*/ 2147483647 w 134"/>
                <a:gd name="T109" fmla="*/ 2147483647 h 152"/>
                <a:gd name="T110" fmla="*/ 2147483647 w 134"/>
                <a:gd name="T111" fmla="*/ 2147483647 h 152"/>
                <a:gd name="T112" fmla="*/ 2147483647 w 134"/>
                <a:gd name="T113" fmla="*/ 2147483647 h 152"/>
                <a:gd name="T114" fmla="*/ 2147483647 w 134"/>
                <a:gd name="T115" fmla="*/ 2147483647 h 152"/>
                <a:gd name="T116" fmla="*/ 2147483647 w 134"/>
                <a:gd name="T117" fmla="*/ 2147483647 h 152"/>
                <a:gd name="T118" fmla="*/ 2147483647 w 134"/>
                <a:gd name="T119" fmla="*/ 2147483647 h 152"/>
                <a:gd name="T120" fmla="*/ 2147483647 w 134"/>
                <a:gd name="T121" fmla="*/ 2147483647 h 152"/>
                <a:gd name="T122" fmla="*/ 2147483647 w 134"/>
                <a:gd name="T123" fmla="*/ 2147483647 h 152"/>
                <a:gd name="T124" fmla="*/ 2147483647 w 134"/>
                <a:gd name="T125" fmla="*/ 2147483647 h 15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4"/>
                <a:gd name="T190" fmla="*/ 0 h 152"/>
                <a:gd name="T191" fmla="*/ 134 w 134"/>
                <a:gd name="T192" fmla="*/ 152 h 15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4" h="152">
                  <a:moveTo>
                    <a:pt x="132" y="118"/>
                  </a:moveTo>
                  <a:lnTo>
                    <a:pt x="134" y="122"/>
                  </a:lnTo>
                  <a:lnTo>
                    <a:pt x="134" y="130"/>
                  </a:lnTo>
                  <a:lnTo>
                    <a:pt x="134" y="136"/>
                  </a:lnTo>
                  <a:lnTo>
                    <a:pt x="130" y="138"/>
                  </a:lnTo>
                  <a:lnTo>
                    <a:pt x="122" y="146"/>
                  </a:lnTo>
                  <a:lnTo>
                    <a:pt x="112" y="150"/>
                  </a:lnTo>
                  <a:lnTo>
                    <a:pt x="102" y="152"/>
                  </a:lnTo>
                  <a:lnTo>
                    <a:pt x="94" y="152"/>
                  </a:lnTo>
                  <a:lnTo>
                    <a:pt x="86" y="150"/>
                  </a:lnTo>
                  <a:lnTo>
                    <a:pt x="82" y="148"/>
                  </a:lnTo>
                  <a:lnTo>
                    <a:pt x="74" y="148"/>
                  </a:lnTo>
                  <a:lnTo>
                    <a:pt x="76" y="138"/>
                  </a:lnTo>
                  <a:lnTo>
                    <a:pt x="80" y="132"/>
                  </a:lnTo>
                  <a:lnTo>
                    <a:pt x="82" y="124"/>
                  </a:lnTo>
                  <a:lnTo>
                    <a:pt x="84" y="116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2" y="106"/>
                  </a:lnTo>
                  <a:lnTo>
                    <a:pt x="64" y="104"/>
                  </a:lnTo>
                  <a:lnTo>
                    <a:pt x="62" y="102"/>
                  </a:lnTo>
                  <a:lnTo>
                    <a:pt x="60" y="98"/>
                  </a:lnTo>
                  <a:lnTo>
                    <a:pt x="58" y="94"/>
                  </a:lnTo>
                  <a:lnTo>
                    <a:pt x="54" y="92"/>
                  </a:lnTo>
                  <a:lnTo>
                    <a:pt x="46" y="90"/>
                  </a:lnTo>
                  <a:lnTo>
                    <a:pt x="40" y="88"/>
                  </a:lnTo>
                  <a:lnTo>
                    <a:pt x="34" y="88"/>
                  </a:lnTo>
                  <a:lnTo>
                    <a:pt x="30" y="86"/>
                  </a:lnTo>
                  <a:lnTo>
                    <a:pt x="24" y="82"/>
                  </a:lnTo>
                  <a:lnTo>
                    <a:pt x="12" y="66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64" y="8"/>
                  </a:lnTo>
                  <a:lnTo>
                    <a:pt x="64" y="18"/>
                  </a:lnTo>
                  <a:lnTo>
                    <a:pt x="70" y="34"/>
                  </a:lnTo>
                  <a:lnTo>
                    <a:pt x="76" y="50"/>
                  </a:lnTo>
                  <a:lnTo>
                    <a:pt x="78" y="54"/>
                  </a:lnTo>
                  <a:lnTo>
                    <a:pt x="82" y="56"/>
                  </a:lnTo>
                  <a:lnTo>
                    <a:pt x="92" y="56"/>
                  </a:lnTo>
                  <a:lnTo>
                    <a:pt x="100" y="58"/>
                  </a:lnTo>
                  <a:lnTo>
                    <a:pt x="106" y="62"/>
                  </a:lnTo>
                  <a:lnTo>
                    <a:pt x="108" y="68"/>
                  </a:lnTo>
                  <a:lnTo>
                    <a:pt x="114" y="80"/>
                  </a:lnTo>
                  <a:lnTo>
                    <a:pt x="120" y="90"/>
                  </a:lnTo>
                  <a:lnTo>
                    <a:pt x="122" y="86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2" y="84"/>
                  </a:lnTo>
                  <a:lnTo>
                    <a:pt x="132" y="88"/>
                  </a:lnTo>
                  <a:lnTo>
                    <a:pt x="132" y="94"/>
                  </a:lnTo>
                  <a:lnTo>
                    <a:pt x="132" y="106"/>
                  </a:lnTo>
                  <a:lnTo>
                    <a:pt x="132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97"/>
            <p:cNvSpPr>
              <a:spLocks/>
            </p:cNvSpPr>
            <p:nvPr/>
          </p:nvSpPr>
          <p:spPr bwMode="auto">
            <a:xfrm>
              <a:off x="3341727" y="5455700"/>
              <a:ext cx="122230" cy="128763"/>
            </a:xfrm>
            <a:custGeom>
              <a:avLst/>
              <a:gdLst>
                <a:gd name="T0" fmla="*/ 2147483647 w 84"/>
                <a:gd name="T1" fmla="*/ 0 h 82"/>
                <a:gd name="T2" fmla="*/ 2147483647 w 84"/>
                <a:gd name="T3" fmla="*/ 0 h 82"/>
                <a:gd name="T4" fmla="*/ 2147483647 w 84"/>
                <a:gd name="T5" fmla="*/ 2147483647 h 82"/>
                <a:gd name="T6" fmla="*/ 2147483647 w 84"/>
                <a:gd name="T7" fmla="*/ 2147483647 h 82"/>
                <a:gd name="T8" fmla="*/ 2147483647 w 84"/>
                <a:gd name="T9" fmla="*/ 2147483647 h 82"/>
                <a:gd name="T10" fmla="*/ 2147483647 w 84"/>
                <a:gd name="T11" fmla="*/ 2147483647 h 82"/>
                <a:gd name="T12" fmla="*/ 2147483647 w 84"/>
                <a:gd name="T13" fmla="*/ 2147483647 h 82"/>
                <a:gd name="T14" fmla="*/ 2147483647 w 84"/>
                <a:gd name="T15" fmla="*/ 2147483647 h 82"/>
                <a:gd name="T16" fmla="*/ 2147483647 w 84"/>
                <a:gd name="T17" fmla="*/ 2147483647 h 82"/>
                <a:gd name="T18" fmla="*/ 2147483647 w 84"/>
                <a:gd name="T19" fmla="*/ 2147483647 h 82"/>
                <a:gd name="T20" fmla="*/ 2147483647 w 84"/>
                <a:gd name="T21" fmla="*/ 2147483647 h 82"/>
                <a:gd name="T22" fmla="*/ 2147483647 w 84"/>
                <a:gd name="T23" fmla="*/ 2147483647 h 82"/>
                <a:gd name="T24" fmla="*/ 2147483647 w 84"/>
                <a:gd name="T25" fmla="*/ 2147483647 h 82"/>
                <a:gd name="T26" fmla="*/ 2147483647 w 84"/>
                <a:gd name="T27" fmla="*/ 2147483647 h 82"/>
                <a:gd name="T28" fmla="*/ 2147483647 w 84"/>
                <a:gd name="T29" fmla="*/ 2147483647 h 82"/>
                <a:gd name="T30" fmla="*/ 0 w 84"/>
                <a:gd name="T31" fmla="*/ 2147483647 h 82"/>
                <a:gd name="T32" fmla="*/ 2147483647 w 84"/>
                <a:gd name="T33" fmla="*/ 0 h 8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82"/>
                <a:gd name="T53" fmla="*/ 84 w 84"/>
                <a:gd name="T54" fmla="*/ 82 h 8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82">
                  <a:moveTo>
                    <a:pt x="2" y="0"/>
                  </a:moveTo>
                  <a:lnTo>
                    <a:pt x="12" y="0"/>
                  </a:lnTo>
                  <a:lnTo>
                    <a:pt x="22" y="4"/>
                  </a:lnTo>
                  <a:lnTo>
                    <a:pt x="34" y="12"/>
                  </a:lnTo>
                  <a:lnTo>
                    <a:pt x="44" y="18"/>
                  </a:lnTo>
                  <a:lnTo>
                    <a:pt x="66" y="36"/>
                  </a:lnTo>
                  <a:lnTo>
                    <a:pt x="84" y="50"/>
                  </a:lnTo>
                  <a:lnTo>
                    <a:pt x="78" y="62"/>
                  </a:lnTo>
                  <a:lnTo>
                    <a:pt x="72" y="72"/>
                  </a:lnTo>
                  <a:lnTo>
                    <a:pt x="66" y="78"/>
                  </a:lnTo>
                  <a:lnTo>
                    <a:pt x="60" y="82"/>
                  </a:lnTo>
                  <a:lnTo>
                    <a:pt x="58" y="82"/>
                  </a:lnTo>
                  <a:lnTo>
                    <a:pt x="40" y="80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0" y="6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98"/>
            <p:cNvSpPr>
              <a:spLocks/>
            </p:cNvSpPr>
            <p:nvPr/>
          </p:nvSpPr>
          <p:spPr bwMode="auto">
            <a:xfrm>
              <a:off x="3059216" y="5212778"/>
              <a:ext cx="357464" cy="872130"/>
            </a:xfrm>
            <a:custGeom>
              <a:avLst/>
              <a:gdLst>
                <a:gd name="T0" fmla="*/ 2147483647 w 246"/>
                <a:gd name="T1" fmla="*/ 2147483647 h 552"/>
                <a:gd name="T2" fmla="*/ 2147483647 w 246"/>
                <a:gd name="T3" fmla="*/ 2147483647 h 552"/>
                <a:gd name="T4" fmla="*/ 2147483647 w 246"/>
                <a:gd name="T5" fmla="*/ 2147483647 h 552"/>
                <a:gd name="T6" fmla="*/ 2147483647 w 246"/>
                <a:gd name="T7" fmla="*/ 2147483647 h 552"/>
                <a:gd name="T8" fmla="*/ 2147483647 w 246"/>
                <a:gd name="T9" fmla="*/ 2147483647 h 552"/>
                <a:gd name="T10" fmla="*/ 2147483647 w 246"/>
                <a:gd name="T11" fmla="*/ 2147483647 h 552"/>
                <a:gd name="T12" fmla="*/ 2147483647 w 246"/>
                <a:gd name="T13" fmla="*/ 2147483647 h 552"/>
                <a:gd name="T14" fmla="*/ 2147483647 w 246"/>
                <a:gd name="T15" fmla="*/ 2147483647 h 552"/>
                <a:gd name="T16" fmla="*/ 2147483647 w 246"/>
                <a:gd name="T17" fmla="*/ 2147483647 h 552"/>
                <a:gd name="T18" fmla="*/ 2147483647 w 246"/>
                <a:gd name="T19" fmla="*/ 2147483647 h 552"/>
                <a:gd name="T20" fmla="*/ 2147483647 w 246"/>
                <a:gd name="T21" fmla="*/ 2147483647 h 552"/>
                <a:gd name="T22" fmla="*/ 2147483647 w 246"/>
                <a:gd name="T23" fmla="*/ 2147483647 h 552"/>
                <a:gd name="T24" fmla="*/ 2147483647 w 246"/>
                <a:gd name="T25" fmla="*/ 2147483647 h 552"/>
                <a:gd name="T26" fmla="*/ 2147483647 w 246"/>
                <a:gd name="T27" fmla="*/ 2147483647 h 552"/>
                <a:gd name="T28" fmla="*/ 2147483647 w 246"/>
                <a:gd name="T29" fmla="*/ 2147483647 h 552"/>
                <a:gd name="T30" fmla="*/ 2147483647 w 246"/>
                <a:gd name="T31" fmla="*/ 2147483647 h 552"/>
                <a:gd name="T32" fmla="*/ 2147483647 w 246"/>
                <a:gd name="T33" fmla="*/ 2147483647 h 552"/>
                <a:gd name="T34" fmla="*/ 2147483647 w 246"/>
                <a:gd name="T35" fmla="*/ 2147483647 h 552"/>
                <a:gd name="T36" fmla="*/ 2147483647 w 246"/>
                <a:gd name="T37" fmla="*/ 2147483647 h 552"/>
                <a:gd name="T38" fmla="*/ 2147483647 w 246"/>
                <a:gd name="T39" fmla="*/ 2147483647 h 552"/>
                <a:gd name="T40" fmla="*/ 2147483647 w 246"/>
                <a:gd name="T41" fmla="*/ 2147483647 h 552"/>
                <a:gd name="T42" fmla="*/ 2147483647 w 246"/>
                <a:gd name="T43" fmla="*/ 2147483647 h 552"/>
                <a:gd name="T44" fmla="*/ 2147483647 w 246"/>
                <a:gd name="T45" fmla="*/ 2147483647 h 552"/>
                <a:gd name="T46" fmla="*/ 2147483647 w 246"/>
                <a:gd name="T47" fmla="*/ 2147483647 h 552"/>
                <a:gd name="T48" fmla="*/ 2147483647 w 246"/>
                <a:gd name="T49" fmla="*/ 2147483647 h 552"/>
                <a:gd name="T50" fmla="*/ 2147483647 w 246"/>
                <a:gd name="T51" fmla="*/ 2147483647 h 552"/>
                <a:gd name="T52" fmla="*/ 2147483647 w 246"/>
                <a:gd name="T53" fmla="*/ 2147483647 h 552"/>
                <a:gd name="T54" fmla="*/ 2147483647 w 246"/>
                <a:gd name="T55" fmla="*/ 2147483647 h 552"/>
                <a:gd name="T56" fmla="*/ 2147483647 w 246"/>
                <a:gd name="T57" fmla="*/ 2147483647 h 552"/>
                <a:gd name="T58" fmla="*/ 2147483647 w 246"/>
                <a:gd name="T59" fmla="*/ 2147483647 h 552"/>
                <a:gd name="T60" fmla="*/ 2147483647 w 246"/>
                <a:gd name="T61" fmla="*/ 2147483647 h 552"/>
                <a:gd name="T62" fmla="*/ 2147483647 w 246"/>
                <a:gd name="T63" fmla="*/ 2147483647 h 552"/>
                <a:gd name="T64" fmla="*/ 2147483647 w 246"/>
                <a:gd name="T65" fmla="*/ 2147483647 h 552"/>
                <a:gd name="T66" fmla="*/ 2147483647 w 246"/>
                <a:gd name="T67" fmla="*/ 2147483647 h 552"/>
                <a:gd name="T68" fmla="*/ 2147483647 w 246"/>
                <a:gd name="T69" fmla="*/ 2147483647 h 552"/>
                <a:gd name="T70" fmla="*/ 2147483647 w 246"/>
                <a:gd name="T71" fmla="*/ 2147483647 h 552"/>
                <a:gd name="T72" fmla="*/ 2147483647 w 246"/>
                <a:gd name="T73" fmla="*/ 2147483647 h 552"/>
                <a:gd name="T74" fmla="*/ 2147483647 w 246"/>
                <a:gd name="T75" fmla="*/ 2147483647 h 552"/>
                <a:gd name="T76" fmla="*/ 2147483647 w 246"/>
                <a:gd name="T77" fmla="*/ 2147483647 h 552"/>
                <a:gd name="T78" fmla="*/ 2147483647 w 246"/>
                <a:gd name="T79" fmla="*/ 2147483647 h 552"/>
                <a:gd name="T80" fmla="*/ 2147483647 w 246"/>
                <a:gd name="T81" fmla="*/ 2147483647 h 552"/>
                <a:gd name="T82" fmla="*/ 2147483647 w 246"/>
                <a:gd name="T83" fmla="*/ 2147483647 h 552"/>
                <a:gd name="T84" fmla="*/ 2147483647 w 246"/>
                <a:gd name="T85" fmla="*/ 2147483647 h 552"/>
                <a:gd name="T86" fmla="*/ 2147483647 w 246"/>
                <a:gd name="T87" fmla="*/ 2147483647 h 552"/>
                <a:gd name="T88" fmla="*/ 2147483647 w 246"/>
                <a:gd name="T89" fmla="*/ 2147483647 h 552"/>
                <a:gd name="T90" fmla="*/ 2147483647 w 246"/>
                <a:gd name="T91" fmla="*/ 2147483647 h 552"/>
                <a:gd name="T92" fmla="*/ 2147483647 w 246"/>
                <a:gd name="T93" fmla="*/ 2147483647 h 552"/>
                <a:gd name="T94" fmla="*/ 2147483647 w 246"/>
                <a:gd name="T95" fmla="*/ 2147483647 h 552"/>
                <a:gd name="T96" fmla="*/ 2147483647 w 246"/>
                <a:gd name="T97" fmla="*/ 2147483647 h 552"/>
                <a:gd name="T98" fmla="*/ 2147483647 w 246"/>
                <a:gd name="T99" fmla="*/ 2147483647 h 552"/>
                <a:gd name="T100" fmla="*/ 2147483647 w 246"/>
                <a:gd name="T101" fmla="*/ 2147483647 h 552"/>
                <a:gd name="T102" fmla="*/ 2147483647 w 246"/>
                <a:gd name="T103" fmla="*/ 2147483647 h 552"/>
                <a:gd name="T104" fmla="*/ 2147483647 w 246"/>
                <a:gd name="T105" fmla="*/ 2147483647 h 552"/>
                <a:gd name="T106" fmla="*/ 2147483647 w 246"/>
                <a:gd name="T107" fmla="*/ 2147483647 h 552"/>
                <a:gd name="T108" fmla="*/ 2147483647 w 246"/>
                <a:gd name="T109" fmla="*/ 2147483647 h 552"/>
                <a:gd name="T110" fmla="*/ 2147483647 w 246"/>
                <a:gd name="T111" fmla="*/ 2147483647 h 552"/>
                <a:gd name="T112" fmla="*/ 2147483647 w 246"/>
                <a:gd name="T113" fmla="*/ 2147483647 h 552"/>
                <a:gd name="T114" fmla="*/ 2147483647 w 246"/>
                <a:gd name="T115" fmla="*/ 2147483647 h 552"/>
                <a:gd name="T116" fmla="*/ 2147483647 w 246"/>
                <a:gd name="T117" fmla="*/ 2147483647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6"/>
                <a:gd name="T178" fmla="*/ 0 h 552"/>
                <a:gd name="T179" fmla="*/ 246 w 246"/>
                <a:gd name="T180" fmla="*/ 552 h 5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6" h="552">
                  <a:moveTo>
                    <a:pt x="196" y="154"/>
                  </a:move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36" y="70"/>
                  </a:lnTo>
                  <a:lnTo>
                    <a:pt x="230" y="70"/>
                  </a:lnTo>
                  <a:lnTo>
                    <a:pt x="232" y="74"/>
                  </a:lnTo>
                  <a:lnTo>
                    <a:pt x="232" y="82"/>
                  </a:lnTo>
                  <a:lnTo>
                    <a:pt x="232" y="88"/>
                  </a:lnTo>
                  <a:lnTo>
                    <a:pt x="228" y="90"/>
                  </a:lnTo>
                  <a:lnTo>
                    <a:pt x="220" y="98"/>
                  </a:lnTo>
                  <a:lnTo>
                    <a:pt x="210" y="102"/>
                  </a:lnTo>
                  <a:lnTo>
                    <a:pt x="200" y="104"/>
                  </a:lnTo>
                  <a:lnTo>
                    <a:pt x="192" y="104"/>
                  </a:lnTo>
                  <a:lnTo>
                    <a:pt x="184" y="102"/>
                  </a:lnTo>
                  <a:lnTo>
                    <a:pt x="180" y="100"/>
                  </a:lnTo>
                  <a:lnTo>
                    <a:pt x="172" y="100"/>
                  </a:lnTo>
                  <a:lnTo>
                    <a:pt x="174" y="90"/>
                  </a:lnTo>
                  <a:lnTo>
                    <a:pt x="178" y="84"/>
                  </a:lnTo>
                  <a:lnTo>
                    <a:pt x="180" y="76"/>
                  </a:lnTo>
                  <a:lnTo>
                    <a:pt x="182" y="68"/>
                  </a:lnTo>
                  <a:lnTo>
                    <a:pt x="180" y="62"/>
                  </a:lnTo>
                  <a:lnTo>
                    <a:pt x="176" y="58"/>
                  </a:lnTo>
                  <a:lnTo>
                    <a:pt x="170" y="58"/>
                  </a:lnTo>
                  <a:lnTo>
                    <a:pt x="162" y="56"/>
                  </a:lnTo>
                  <a:lnTo>
                    <a:pt x="160" y="54"/>
                  </a:lnTo>
                  <a:lnTo>
                    <a:pt x="158" y="50"/>
                  </a:lnTo>
                  <a:lnTo>
                    <a:pt x="156" y="46"/>
                  </a:lnTo>
                  <a:lnTo>
                    <a:pt x="152" y="44"/>
                  </a:lnTo>
                  <a:lnTo>
                    <a:pt x="144" y="42"/>
                  </a:lnTo>
                  <a:lnTo>
                    <a:pt x="138" y="40"/>
                  </a:lnTo>
                  <a:lnTo>
                    <a:pt x="132" y="40"/>
                  </a:lnTo>
                  <a:lnTo>
                    <a:pt x="128" y="38"/>
                  </a:lnTo>
                  <a:lnTo>
                    <a:pt x="122" y="34"/>
                  </a:lnTo>
                  <a:lnTo>
                    <a:pt x="110" y="18"/>
                  </a:lnTo>
                  <a:lnTo>
                    <a:pt x="102" y="14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84" y="8"/>
                  </a:lnTo>
                  <a:lnTo>
                    <a:pt x="76" y="10"/>
                  </a:lnTo>
                  <a:lnTo>
                    <a:pt x="72" y="12"/>
                  </a:lnTo>
                  <a:lnTo>
                    <a:pt x="70" y="18"/>
                  </a:lnTo>
                  <a:lnTo>
                    <a:pt x="64" y="10"/>
                  </a:lnTo>
                  <a:lnTo>
                    <a:pt x="56" y="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4" y="8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4"/>
                  </a:lnTo>
                  <a:lnTo>
                    <a:pt x="28" y="40"/>
                  </a:lnTo>
                  <a:lnTo>
                    <a:pt x="22" y="46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2" y="62"/>
                  </a:lnTo>
                  <a:lnTo>
                    <a:pt x="14" y="80"/>
                  </a:lnTo>
                  <a:lnTo>
                    <a:pt x="16" y="86"/>
                  </a:lnTo>
                  <a:lnTo>
                    <a:pt x="20" y="92"/>
                  </a:lnTo>
                  <a:lnTo>
                    <a:pt x="16" y="100"/>
                  </a:lnTo>
                  <a:lnTo>
                    <a:pt x="8" y="112"/>
                  </a:lnTo>
                  <a:lnTo>
                    <a:pt x="2" y="122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4"/>
                  </a:lnTo>
                  <a:lnTo>
                    <a:pt x="8" y="146"/>
                  </a:lnTo>
                  <a:lnTo>
                    <a:pt x="8" y="152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4"/>
                  </a:lnTo>
                  <a:lnTo>
                    <a:pt x="2" y="180"/>
                  </a:lnTo>
                  <a:lnTo>
                    <a:pt x="4" y="186"/>
                  </a:lnTo>
                  <a:lnTo>
                    <a:pt x="8" y="192"/>
                  </a:lnTo>
                  <a:lnTo>
                    <a:pt x="10" y="198"/>
                  </a:lnTo>
                  <a:lnTo>
                    <a:pt x="12" y="204"/>
                  </a:lnTo>
                  <a:lnTo>
                    <a:pt x="16" y="210"/>
                  </a:lnTo>
                  <a:lnTo>
                    <a:pt x="18" y="218"/>
                  </a:lnTo>
                  <a:lnTo>
                    <a:pt x="20" y="226"/>
                  </a:lnTo>
                  <a:lnTo>
                    <a:pt x="20" y="256"/>
                  </a:lnTo>
                  <a:lnTo>
                    <a:pt x="18" y="260"/>
                  </a:lnTo>
                  <a:lnTo>
                    <a:pt x="16" y="266"/>
                  </a:lnTo>
                  <a:lnTo>
                    <a:pt x="14" y="270"/>
                  </a:lnTo>
                  <a:lnTo>
                    <a:pt x="12" y="274"/>
                  </a:lnTo>
                  <a:lnTo>
                    <a:pt x="16" y="280"/>
                  </a:lnTo>
                  <a:lnTo>
                    <a:pt x="18" y="292"/>
                  </a:lnTo>
                  <a:lnTo>
                    <a:pt x="24" y="300"/>
                  </a:lnTo>
                  <a:lnTo>
                    <a:pt x="26" y="308"/>
                  </a:lnTo>
                  <a:lnTo>
                    <a:pt x="24" y="310"/>
                  </a:lnTo>
                  <a:lnTo>
                    <a:pt x="22" y="312"/>
                  </a:lnTo>
                  <a:lnTo>
                    <a:pt x="20" y="316"/>
                  </a:lnTo>
                  <a:lnTo>
                    <a:pt x="18" y="322"/>
                  </a:lnTo>
                  <a:lnTo>
                    <a:pt x="20" y="336"/>
                  </a:lnTo>
                  <a:lnTo>
                    <a:pt x="26" y="348"/>
                  </a:lnTo>
                  <a:lnTo>
                    <a:pt x="30" y="362"/>
                  </a:lnTo>
                  <a:lnTo>
                    <a:pt x="32" y="370"/>
                  </a:lnTo>
                  <a:lnTo>
                    <a:pt x="30" y="374"/>
                  </a:lnTo>
                  <a:lnTo>
                    <a:pt x="26" y="374"/>
                  </a:lnTo>
                  <a:lnTo>
                    <a:pt x="38" y="394"/>
                  </a:lnTo>
                  <a:lnTo>
                    <a:pt x="46" y="408"/>
                  </a:lnTo>
                  <a:lnTo>
                    <a:pt x="50" y="412"/>
                  </a:lnTo>
                  <a:lnTo>
                    <a:pt x="54" y="414"/>
                  </a:lnTo>
                  <a:lnTo>
                    <a:pt x="52" y="418"/>
                  </a:lnTo>
                  <a:lnTo>
                    <a:pt x="50" y="422"/>
                  </a:lnTo>
                  <a:lnTo>
                    <a:pt x="52" y="432"/>
                  </a:lnTo>
                  <a:lnTo>
                    <a:pt x="54" y="438"/>
                  </a:lnTo>
                  <a:lnTo>
                    <a:pt x="58" y="446"/>
                  </a:lnTo>
                  <a:lnTo>
                    <a:pt x="58" y="456"/>
                  </a:lnTo>
                  <a:lnTo>
                    <a:pt x="58" y="462"/>
                  </a:lnTo>
                  <a:lnTo>
                    <a:pt x="56" y="464"/>
                  </a:lnTo>
                  <a:lnTo>
                    <a:pt x="54" y="468"/>
                  </a:lnTo>
                  <a:lnTo>
                    <a:pt x="52" y="472"/>
                  </a:lnTo>
                  <a:lnTo>
                    <a:pt x="54" y="474"/>
                  </a:lnTo>
                  <a:lnTo>
                    <a:pt x="54" y="476"/>
                  </a:lnTo>
                  <a:lnTo>
                    <a:pt x="56" y="480"/>
                  </a:lnTo>
                  <a:lnTo>
                    <a:pt x="56" y="484"/>
                  </a:lnTo>
                  <a:lnTo>
                    <a:pt x="54" y="494"/>
                  </a:lnTo>
                  <a:lnTo>
                    <a:pt x="52" y="504"/>
                  </a:lnTo>
                  <a:lnTo>
                    <a:pt x="54" y="510"/>
                  </a:lnTo>
                  <a:lnTo>
                    <a:pt x="56" y="514"/>
                  </a:lnTo>
                  <a:lnTo>
                    <a:pt x="64" y="520"/>
                  </a:lnTo>
                  <a:lnTo>
                    <a:pt x="70" y="524"/>
                  </a:lnTo>
                  <a:lnTo>
                    <a:pt x="78" y="528"/>
                  </a:lnTo>
                  <a:lnTo>
                    <a:pt x="84" y="534"/>
                  </a:lnTo>
                  <a:lnTo>
                    <a:pt x="86" y="540"/>
                  </a:lnTo>
                  <a:lnTo>
                    <a:pt x="88" y="546"/>
                  </a:lnTo>
                  <a:lnTo>
                    <a:pt x="92" y="552"/>
                  </a:lnTo>
                  <a:lnTo>
                    <a:pt x="140" y="552"/>
                  </a:lnTo>
                  <a:lnTo>
                    <a:pt x="128" y="532"/>
                  </a:lnTo>
                  <a:lnTo>
                    <a:pt x="124" y="526"/>
                  </a:lnTo>
                  <a:lnTo>
                    <a:pt x="124" y="522"/>
                  </a:lnTo>
                  <a:lnTo>
                    <a:pt x="124" y="518"/>
                  </a:lnTo>
                  <a:lnTo>
                    <a:pt x="124" y="516"/>
                  </a:lnTo>
                  <a:lnTo>
                    <a:pt x="124" y="514"/>
                  </a:lnTo>
                  <a:lnTo>
                    <a:pt x="128" y="512"/>
                  </a:lnTo>
                  <a:lnTo>
                    <a:pt x="134" y="508"/>
                  </a:lnTo>
                  <a:lnTo>
                    <a:pt x="138" y="504"/>
                  </a:lnTo>
                  <a:lnTo>
                    <a:pt x="134" y="502"/>
                  </a:lnTo>
                  <a:lnTo>
                    <a:pt x="134" y="500"/>
                  </a:lnTo>
                  <a:lnTo>
                    <a:pt x="134" y="494"/>
                  </a:lnTo>
                  <a:lnTo>
                    <a:pt x="136" y="490"/>
                  </a:lnTo>
                  <a:lnTo>
                    <a:pt x="142" y="484"/>
                  </a:lnTo>
                  <a:lnTo>
                    <a:pt x="150" y="478"/>
                  </a:lnTo>
                  <a:lnTo>
                    <a:pt x="152" y="474"/>
                  </a:lnTo>
                  <a:lnTo>
                    <a:pt x="152" y="470"/>
                  </a:lnTo>
                  <a:lnTo>
                    <a:pt x="152" y="464"/>
                  </a:lnTo>
                  <a:lnTo>
                    <a:pt x="148" y="460"/>
                  </a:lnTo>
                  <a:lnTo>
                    <a:pt x="148" y="458"/>
                  </a:lnTo>
                  <a:lnTo>
                    <a:pt x="140" y="456"/>
                  </a:lnTo>
                  <a:lnTo>
                    <a:pt x="128" y="450"/>
                  </a:lnTo>
                  <a:lnTo>
                    <a:pt x="118" y="444"/>
                  </a:lnTo>
                  <a:lnTo>
                    <a:pt x="116" y="442"/>
                  </a:lnTo>
                  <a:lnTo>
                    <a:pt x="114" y="440"/>
                  </a:lnTo>
                  <a:lnTo>
                    <a:pt x="116" y="436"/>
                  </a:lnTo>
                  <a:lnTo>
                    <a:pt x="118" y="432"/>
                  </a:lnTo>
                  <a:lnTo>
                    <a:pt x="124" y="424"/>
                  </a:lnTo>
                  <a:lnTo>
                    <a:pt x="134" y="418"/>
                  </a:lnTo>
                  <a:lnTo>
                    <a:pt x="140" y="410"/>
                  </a:lnTo>
                  <a:lnTo>
                    <a:pt x="138" y="404"/>
                  </a:lnTo>
                  <a:lnTo>
                    <a:pt x="136" y="396"/>
                  </a:lnTo>
                  <a:lnTo>
                    <a:pt x="138" y="390"/>
                  </a:lnTo>
                  <a:lnTo>
                    <a:pt x="140" y="388"/>
                  </a:lnTo>
                  <a:lnTo>
                    <a:pt x="144" y="386"/>
                  </a:lnTo>
                  <a:lnTo>
                    <a:pt x="140" y="380"/>
                  </a:lnTo>
                  <a:lnTo>
                    <a:pt x="136" y="374"/>
                  </a:lnTo>
                  <a:lnTo>
                    <a:pt x="142" y="378"/>
                  </a:lnTo>
                  <a:lnTo>
                    <a:pt x="144" y="380"/>
                  </a:lnTo>
                  <a:lnTo>
                    <a:pt x="148" y="382"/>
                  </a:lnTo>
                  <a:lnTo>
                    <a:pt x="152" y="380"/>
                  </a:lnTo>
                  <a:lnTo>
                    <a:pt x="152" y="374"/>
                  </a:lnTo>
                  <a:lnTo>
                    <a:pt x="152" y="368"/>
                  </a:lnTo>
                  <a:lnTo>
                    <a:pt x="146" y="366"/>
                  </a:lnTo>
                  <a:lnTo>
                    <a:pt x="140" y="368"/>
                  </a:lnTo>
                  <a:lnTo>
                    <a:pt x="134" y="370"/>
                  </a:lnTo>
                  <a:lnTo>
                    <a:pt x="126" y="360"/>
                  </a:lnTo>
                  <a:lnTo>
                    <a:pt x="122" y="346"/>
                  </a:lnTo>
                  <a:lnTo>
                    <a:pt x="128" y="346"/>
                  </a:lnTo>
                  <a:lnTo>
                    <a:pt x="136" y="346"/>
                  </a:lnTo>
                  <a:lnTo>
                    <a:pt x="144" y="350"/>
                  </a:lnTo>
                  <a:lnTo>
                    <a:pt x="152" y="350"/>
                  </a:lnTo>
                  <a:lnTo>
                    <a:pt x="158" y="348"/>
                  </a:lnTo>
                  <a:lnTo>
                    <a:pt x="164" y="344"/>
                  </a:lnTo>
                  <a:lnTo>
                    <a:pt x="160" y="340"/>
                  </a:lnTo>
                  <a:lnTo>
                    <a:pt x="156" y="336"/>
                  </a:lnTo>
                  <a:lnTo>
                    <a:pt x="156" y="334"/>
                  </a:lnTo>
                  <a:lnTo>
                    <a:pt x="156" y="326"/>
                  </a:lnTo>
                  <a:lnTo>
                    <a:pt x="162" y="320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192" y="308"/>
                  </a:lnTo>
                  <a:lnTo>
                    <a:pt x="206" y="306"/>
                  </a:lnTo>
                  <a:lnTo>
                    <a:pt x="210" y="304"/>
                  </a:lnTo>
                  <a:lnTo>
                    <a:pt x="216" y="300"/>
                  </a:lnTo>
                  <a:lnTo>
                    <a:pt x="224" y="290"/>
                  </a:lnTo>
                  <a:lnTo>
                    <a:pt x="230" y="280"/>
                  </a:lnTo>
                  <a:lnTo>
                    <a:pt x="232" y="268"/>
                  </a:lnTo>
                  <a:lnTo>
                    <a:pt x="230" y="262"/>
                  </a:lnTo>
                  <a:lnTo>
                    <a:pt x="226" y="258"/>
                  </a:lnTo>
                  <a:lnTo>
                    <a:pt x="222" y="254"/>
                  </a:lnTo>
                  <a:lnTo>
                    <a:pt x="220" y="250"/>
                  </a:lnTo>
                  <a:lnTo>
                    <a:pt x="220" y="248"/>
                  </a:lnTo>
                  <a:lnTo>
                    <a:pt x="220" y="242"/>
                  </a:lnTo>
                  <a:lnTo>
                    <a:pt x="206" y="232"/>
                  </a:lnTo>
                  <a:lnTo>
                    <a:pt x="198" y="226"/>
                  </a:lnTo>
                  <a:lnTo>
                    <a:pt x="194" y="220"/>
                  </a:lnTo>
                  <a:lnTo>
                    <a:pt x="196" y="154"/>
                  </a:lnTo>
                  <a:lnTo>
                    <a:pt x="196" y="148"/>
                  </a:lnTo>
                  <a:lnTo>
                    <a:pt x="200" y="142"/>
                  </a:lnTo>
                  <a:lnTo>
                    <a:pt x="206" y="128"/>
                  </a:lnTo>
                  <a:lnTo>
                    <a:pt x="216" y="116"/>
                  </a:lnTo>
                  <a:lnTo>
                    <a:pt x="224" y="108"/>
                  </a:lnTo>
                  <a:lnTo>
                    <a:pt x="238" y="102"/>
                  </a:lnTo>
                  <a:lnTo>
                    <a:pt x="244" y="96"/>
                  </a:lnTo>
                  <a:lnTo>
                    <a:pt x="246" y="92"/>
                  </a:lnTo>
                  <a:lnTo>
                    <a:pt x="246" y="88"/>
                  </a:lnTo>
                  <a:lnTo>
                    <a:pt x="244" y="78"/>
                  </a:lnTo>
                  <a:lnTo>
                    <a:pt x="242" y="68"/>
                  </a:lnTo>
                  <a:lnTo>
                    <a:pt x="244" y="78"/>
                  </a:lnTo>
                  <a:lnTo>
                    <a:pt x="246" y="88"/>
                  </a:lnTo>
                  <a:lnTo>
                    <a:pt x="246" y="92"/>
                  </a:lnTo>
                  <a:lnTo>
                    <a:pt x="244" y="96"/>
                  </a:lnTo>
                  <a:lnTo>
                    <a:pt x="238" y="102"/>
                  </a:lnTo>
                  <a:lnTo>
                    <a:pt x="224" y="108"/>
                  </a:lnTo>
                  <a:lnTo>
                    <a:pt x="216" y="116"/>
                  </a:lnTo>
                  <a:lnTo>
                    <a:pt x="206" y="128"/>
                  </a:lnTo>
                  <a:lnTo>
                    <a:pt x="200" y="142"/>
                  </a:lnTo>
                  <a:lnTo>
                    <a:pt x="196" y="148"/>
                  </a:lnTo>
                  <a:lnTo>
                    <a:pt x="196" y="154"/>
                  </a:lnTo>
                  <a:lnTo>
                    <a:pt x="194" y="220"/>
                  </a:lnTo>
                  <a:lnTo>
                    <a:pt x="196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99"/>
            <p:cNvSpPr>
              <a:spLocks/>
            </p:cNvSpPr>
            <p:nvPr/>
          </p:nvSpPr>
          <p:spPr bwMode="auto">
            <a:xfrm>
              <a:off x="3007326" y="5097291"/>
              <a:ext cx="281358" cy="1071246"/>
            </a:xfrm>
            <a:custGeom>
              <a:avLst/>
              <a:gdLst>
                <a:gd name="T0" fmla="*/ 2147483647 w 192"/>
                <a:gd name="T1" fmla="*/ 2147483647 h 678"/>
                <a:gd name="T2" fmla="*/ 2147483647 w 192"/>
                <a:gd name="T3" fmla="*/ 2147483647 h 678"/>
                <a:gd name="T4" fmla="*/ 2147483647 w 192"/>
                <a:gd name="T5" fmla="*/ 2147483647 h 678"/>
                <a:gd name="T6" fmla="*/ 2147483647 w 192"/>
                <a:gd name="T7" fmla="*/ 2147483647 h 678"/>
                <a:gd name="T8" fmla="*/ 2147483647 w 192"/>
                <a:gd name="T9" fmla="*/ 2147483647 h 678"/>
                <a:gd name="T10" fmla="*/ 2147483647 w 192"/>
                <a:gd name="T11" fmla="*/ 2147483647 h 678"/>
                <a:gd name="T12" fmla="*/ 2147483647 w 192"/>
                <a:gd name="T13" fmla="*/ 2147483647 h 678"/>
                <a:gd name="T14" fmla="*/ 2147483647 w 192"/>
                <a:gd name="T15" fmla="*/ 2147483647 h 678"/>
                <a:gd name="T16" fmla="*/ 2147483647 w 192"/>
                <a:gd name="T17" fmla="*/ 2147483647 h 678"/>
                <a:gd name="T18" fmla="*/ 2147483647 w 192"/>
                <a:gd name="T19" fmla="*/ 2147483647 h 678"/>
                <a:gd name="T20" fmla="*/ 2147483647 w 192"/>
                <a:gd name="T21" fmla="*/ 2147483647 h 678"/>
                <a:gd name="T22" fmla="*/ 2147483647 w 192"/>
                <a:gd name="T23" fmla="*/ 2147483647 h 678"/>
                <a:gd name="T24" fmla="*/ 2147483647 w 192"/>
                <a:gd name="T25" fmla="*/ 2147483647 h 678"/>
                <a:gd name="T26" fmla="*/ 2147483647 w 192"/>
                <a:gd name="T27" fmla="*/ 2147483647 h 678"/>
                <a:gd name="T28" fmla="*/ 2147483647 w 192"/>
                <a:gd name="T29" fmla="*/ 2147483647 h 678"/>
                <a:gd name="T30" fmla="*/ 2147483647 w 192"/>
                <a:gd name="T31" fmla="*/ 2147483647 h 678"/>
                <a:gd name="T32" fmla="*/ 2147483647 w 192"/>
                <a:gd name="T33" fmla="*/ 2147483647 h 678"/>
                <a:gd name="T34" fmla="*/ 2147483647 w 192"/>
                <a:gd name="T35" fmla="*/ 2147483647 h 678"/>
                <a:gd name="T36" fmla="*/ 2147483647 w 192"/>
                <a:gd name="T37" fmla="*/ 2147483647 h 678"/>
                <a:gd name="T38" fmla="*/ 2147483647 w 192"/>
                <a:gd name="T39" fmla="*/ 2147483647 h 678"/>
                <a:gd name="T40" fmla="*/ 2147483647 w 192"/>
                <a:gd name="T41" fmla="*/ 2147483647 h 678"/>
                <a:gd name="T42" fmla="*/ 2147483647 w 192"/>
                <a:gd name="T43" fmla="*/ 2147483647 h 678"/>
                <a:gd name="T44" fmla="*/ 2147483647 w 192"/>
                <a:gd name="T45" fmla="*/ 0 h 678"/>
                <a:gd name="T46" fmla="*/ 0 w 192"/>
                <a:gd name="T47" fmla="*/ 2147483647 h 678"/>
                <a:gd name="T48" fmla="*/ 2147483647 w 192"/>
                <a:gd name="T49" fmla="*/ 2147483647 h 678"/>
                <a:gd name="T50" fmla="*/ 2147483647 w 192"/>
                <a:gd name="T51" fmla="*/ 2147483647 h 678"/>
                <a:gd name="T52" fmla="*/ 2147483647 w 192"/>
                <a:gd name="T53" fmla="*/ 2147483647 h 678"/>
                <a:gd name="T54" fmla="*/ 2147483647 w 192"/>
                <a:gd name="T55" fmla="*/ 2147483647 h 678"/>
                <a:gd name="T56" fmla="*/ 2147483647 w 192"/>
                <a:gd name="T57" fmla="*/ 2147483647 h 678"/>
                <a:gd name="T58" fmla="*/ 2147483647 w 192"/>
                <a:gd name="T59" fmla="*/ 2147483647 h 678"/>
                <a:gd name="T60" fmla="*/ 2147483647 w 192"/>
                <a:gd name="T61" fmla="*/ 2147483647 h 678"/>
                <a:gd name="T62" fmla="*/ 2147483647 w 192"/>
                <a:gd name="T63" fmla="*/ 2147483647 h 678"/>
                <a:gd name="T64" fmla="*/ 2147483647 w 192"/>
                <a:gd name="T65" fmla="*/ 2147483647 h 678"/>
                <a:gd name="T66" fmla="*/ 2147483647 w 192"/>
                <a:gd name="T67" fmla="*/ 2147483647 h 678"/>
                <a:gd name="T68" fmla="*/ 2147483647 w 192"/>
                <a:gd name="T69" fmla="*/ 2147483647 h 678"/>
                <a:gd name="T70" fmla="*/ 2147483647 w 192"/>
                <a:gd name="T71" fmla="*/ 2147483647 h 678"/>
                <a:gd name="T72" fmla="*/ 2147483647 w 192"/>
                <a:gd name="T73" fmla="*/ 2147483647 h 678"/>
                <a:gd name="T74" fmla="*/ 2147483647 w 192"/>
                <a:gd name="T75" fmla="*/ 2147483647 h 678"/>
                <a:gd name="T76" fmla="*/ 2147483647 w 192"/>
                <a:gd name="T77" fmla="*/ 2147483647 h 678"/>
                <a:gd name="T78" fmla="*/ 2147483647 w 192"/>
                <a:gd name="T79" fmla="*/ 2147483647 h 678"/>
                <a:gd name="T80" fmla="*/ 2147483647 w 192"/>
                <a:gd name="T81" fmla="*/ 2147483647 h 678"/>
                <a:gd name="T82" fmla="*/ 2147483647 w 192"/>
                <a:gd name="T83" fmla="*/ 2147483647 h 678"/>
                <a:gd name="T84" fmla="*/ 2147483647 w 192"/>
                <a:gd name="T85" fmla="*/ 2147483647 h 678"/>
                <a:gd name="T86" fmla="*/ 2147483647 w 192"/>
                <a:gd name="T87" fmla="*/ 2147483647 h 678"/>
                <a:gd name="T88" fmla="*/ 2147483647 w 192"/>
                <a:gd name="T89" fmla="*/ 2147483647 h 678"/>
                <a:gd name="T90" fmla="*/ 2147483647 w 192"/>
                <a:gd name="T91" fmla="*/ 2147483647 h 678"/>
                <a:gd name="T92" fmla="*/ 2147483647 w 192"/>
                <a:gd name="T93" fmla="*/ 2147483647 h 678"/>
                <a:gd name="T94" fmla="*/ 2147483647 w 192"/>
                <a:gd name="T95" fmla="*/ 2147483647 h 67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2"/>
                <a:gd name="T145" fmla="*/ 0 h 678"/>
                <a:gd name="T146" fmla="*/ 192 w 192"/>
                <a:gd name="T147" fmla="*/ 678 h 67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2" h="678">
                  <a:moveTo>
                    <a:pt x="174" y="624"/>
                  </a:moveTo>
                  <a:lnTo>
                    <a:pt x="126" y="624"/>
                  </a:lnTo>
                  <a:lnTo>
                    <a:pt x="122" y="618"/>
                  </a:lnTo>
                  <a:lnTo>
                    <a:pt x="120" y="612"/>
                  </a:lnTo>
                  <a:lnTo>
                    <a:pt x="118" y="606"/>
                  </a:lnTo>
                  <a:lnTo>
                    <a:pt x="112" y="600"/>
                  </a:lnTo>
                  <a:lnTo>
                    <a:pt x="104" y="596"/>
                  </a:lnTo>
                  <a:lnTo>
                    <a:pt x="98" y="592"/>
                  </a:lnTo>
                  <a:lnTo>
                    <a:pt x="90" y="586"/>
                  </a:lnTo>
                  <a:lnTo>
                    <a:pt x="88" y="582"/>
                  </a:lnTo>
                  <a:lnTo>
                    <a:pt x="86" y="576"/>
                  </a:lnTo>
                  <a:lnTo>
                    <a:pt x="88" y="566"/>
                  </a:lnTo>
                  <a:lnTo>
                    <a:pt x="90" y="556"/>
                  </a:lnTo>
                  <a:lnTo>
                    <a:pt x="90" y="552"/>
                  </a:lnTo>
                  <a:lnTo>
                    <a:pt x="88" y="548"/>
                  </a:lnTo>
                  <a:lnTo>
                    <a:pt x="88" y="546"/>
                  </a:lnTo>
                  <a:lnTo>
                    <a:pt x="86" y="544"/>
                  </a:lnTo>
                  <a:lnTo>
                    <a:pt x="88" y="540"/>
                  </a:lnTo>
                  <a:lnTo>
                    <a:pt x="90" y="536"/>
                  </a:lnTo>
                  <a:lnTo>
                    <a:pt x="92" y="534"/>
                  </a:lnTo>
                  <a:lnTo>
                    <a:pt x="92" y="528"/>
                  </a:lnTo>
                  <a:lnTo>
                    <a:pt x="92" y="518"/>
                  </a:lnTo>
                  <a:lnTo>
                    <a:pt x="88" y="510"/>
                  </a:lnTo>
                  <a:lnTo>
                    <a:pt x="86" y="504"/>
                  </a:lnTo>
                  <a:lnTo>
                    <a:pt x="84" y="494"/>
                  </a:lnTo>
                  <a:lnTo>
                    <a:pt x="86" y="490"/>
                  </a:lnTo>
                  <a:lnTo>
                    <a:pt x="88" y="486"/>
                  </a:lnTo>
                  <a:lnTo>
                    <a:pt x="84" y="484"/>
                  </a:lnTo>
                  <a:lnTo>
                    <a:pt x="80" y="480"/>
                  </a:lnTo>
                  <a:lnTo>
                    <a:pt x="72" y="466"/>
                  </a:lnTo>
                  <a:lnTo>
                    <a:pt x="60" y="446"/>
                  </a:lnTo>
                  <a:lnTo>
                    <a:pt x="64" y="446"/>
                  </a:lnTo>
                  <a:lnTo>
                    <a:pt x="66" y="442"/>
                  </a:lnTo>
                  <a:lnTo>
                    <a:pt x="64" y="434"/>
                  </a:lnTo>
                  <a:lnTo>
                    <a:pt x="60" y="420"/>
                  </a:lnTo>
                  <a:lnTo>
                    <a:pt x="54" y="408"/>
                  </a:lnTo>
                  <a:lnTo>
                    <a:pt x="52" y="394"/>
                  </a:lnTo>
                  <a:lnTo>
                    <a:pt x="54" y="388"/>
                  </a:lnTo>
                  <a:lnTo>
                    <a:pt x="56" y="384"/>
                  </a:lnTo>
                  <a:lnTo>
                    <a:pt x="58" y="382"/>
                  </a:lnTo>
                  <a:lnTo>
                    <a:pt x="60" y="380"/>
                  </a:lnTo>
                  <a:lnTo>
                    <a:pt x="58" y="372"/>
                  </a:lnTo>
                  <a:lnTo>
                    <a:pt x="52" y="364"/>
                  </a:lnTo>
                  <a:lnTo>
                    <a:pt x="50" y="352"/>
                  </a:lnTo>
                  <a:lnTo>
                    <a:pt x="46" y="346"/>
                  </a:lnTo>
                  <a:lnTo>
                    <a:pt x="48" y="342"/>
                  </a:lnTo>
                  <a:lnTo>
                    <a:pt x="50" y="338"/>
                  </a:lnTo>
                  <a:lnTo>
                    <a:pt x="52" y="332"/>
                  </a:lnTo>
                  <a:lnTo>
                    <a:pt x="54" y="328"/>
                  </a:lnTo>
                  <a:lnTo>
                    <a:pt x="54" y="298"/>
                  </a:lnTo>
                  <a:lnTo>
                    <a:pt x="52" y="290"/>
                  </a:lnTo>
                  <a:lnTo>
                    <a:pt x="50" y="282"/>
                  </a:lnTo>
                  <a:lnTo>
                    <a:pt x="46" y="276"/>
                  </a:lnTo>
                  <a:lnTo>
                    <a:pt x="44" y="270"/>
                  </a:lnTo>
                  <a:lnTo>
                    <a:pt x="42" y="264"/>
                  </a:lnTo>
                  <a:lnTo>
                    <a:pt x="38" y="258"/>
                  </a:lnTo>
                  <a:lnTo>
                    <a:pt x="36" y="252"/>
                  </a:lnTo>
                  <a:lnTo>
                    <a:pt x="34" y="246"/>
                  </a:lnTo>
                  <a:lnTo>
                    <a:pt x="36" y="242"/>
                  </a:lnTo>
                  <a:lnTo>
                    <a:pt x="38" y="234"/>
                  </a:lnTo>
                  <a:lnTo>
                    <a:pt x="42" y="224"/>
                  </a:lnTo>
                  <a:lnTo>
                    <a:pt x="42" y="218"/>
                  </a:lnTo>
                  <a:lnTo>
                    <a:pt x="38" y="216"/>
                  </a:lnTo>
                  <a:lnTo>
                    <a:pt x="36" y="212"/>
                  </a:lnTo>
                  <a:lnTo>
                    <a:pt x="34" y="208"/>
                  </a:lnTo>
                  <a:lnTo>
                    <a:pt x="36" y="194"/>
                  </a:lnTo>
                  <a:lnTo>
                    <a:pt x="42" y="184"/>
                  </a:lnTo>
                  <a:lnTo>
                    <a:pt x="50" y="172"/>
                  </a:lnTo>
                  <a:lnTo>
                    <a:pt x="54" y="164"/>
                  </a:lnTo>
                  <a:lnTo>
                    <a:pt x="50" y="158"/>
                  </a:lnTo>
                  <a:lnTo>
                    <a:pt x="48" y="152"/>
                  </a:lnTo>
                  <a:lnTo>
                    <a:pt x="46" y="134"/>
                  </a:lnTo>
                  <a:lnTo>
                    <a:pt x="48" y="126"/>
                  </a:lnTo>
                  <a:lnTo>
                    <a:pt x="50" y="122"/>
                  </a:lnTo>
                  <a:lnTo>
                    <a:pt x="56" y="118"/>
                  </a:lnTo>
                  <a:lnTo>
                    <a:pt x="62" y="112"/>
                  </a:lnTo>
                  <a:lnTo>
                    <a:pt x="64" y="106"/>
                  </a:lnTo>
                  <a:lnTo>
                    <a:pt x="64" y="102"/>
                  </a:lnTo>
                  <a:lnTo>
                    <a:pt x="62" y="88"/>
                  </a:lnTo>
                  <a:lnTo>
                    <a:pt x="60" y="90"/>
                  </a:lnTo>
                  <a:lnTo>
                    <a:pt x="56" y="90"/>
                  </a:lnTo>
                  <a:lnTo>
                    <a:pt x="52" y="90"/>
                  </a:lnTo>
                  <a:lnTo>
                    <a:pt x="50" y="86"/>
                  </a:lnTo>
                  <a:lnTo>
                    <a:pt x="48" y="80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8"/>
                  </a:lnTo>
                  <a:lnTo>
                    <a:pt x="4" y="18"/>
                  </a:lnTo>
                  <a:lnTo>
                    <a:pt x="8" y="32"/>
                  </a:lnTo>
                  <a:lnTo>
                    <a:pt x="12" y="48"/>
                  </a:lnTo>
                  <a:lnTo>
                    <a:pt x="14" y="66"/>
                  </a:lnTo>
                  <a:lnTo>
                    <a:pt x="10" y="80"/>
                  </a:lnTo>
                  <a:lnTo>
                    <a:pt x="8" y="96"/>
                  </a:lnTo>
                  <a:lnTo>
                    <a:pt x="12" y="102"/>
                  </a:lnTo>
                  <a:lnTo>
                    <a:pt x="16" y="106"/>
                  </a:lnTo>
                  <a:lnTo>
                    <a:pt x="18" y="118"/>
                  </a:lnTo>
                  <a:lnTo>
                    <a:pt x="18" y="134"/>
                  </a:lnTo>
                  <a:lnTo>
                    <a:pt x="16" y="162"/>
                  </a:lnTo>
                  <a:lnTo>
                    <a:pt x="10" y="192"/>
                  </a:lnTo>
                  <a:lnTo>
                    <a:pt x="12" y="198"/>
                  </a:lnTo>
                  <a:lnTo>
                    <a:pt x="14" y="202"/>
                  </a:lnTo>
                  <a:lnTo>
                    <a:pt x="16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4" y="218"/>
                  </a:lnTo>
                  <a:lnTo>
                    <a:pt x="14" y="236"/>
                  </a:lnTo>
                  <a:lnTo>
                    <a:pt x="20" y="252"/>
                  </a:lnTo>
                  <a:lnTo>
                    <a:pt x="22" y="268"/>
                  </a:lnTo>
                  <a:lnTo>
                    <a:pt x="24" y="286"/>
                  </a:lnTo>
                  <a:lnTo>
                    <a:pt x="22" y="302"/>
                  </a:lnTo>
                  <a:lnTo>
                    <a:pt x="22" y="310"/>
                  </a:lnTo>
                  <a:lnTo>
                    <a:pt x="20" y="318"/>
                  </a:lnTo>
                  <a:lnTo>
                    <a:pt x="22" y="326"/>
                  </a:lnTo>
                  <a:lnTo>
                    <a:pt x="22" y="332"/>
                  </a:lnTo>
                  <a:lnTo>
                    <a:pt x="20" y="340"/>
                  </a:lnTo>
                  <a:lnTo>
                    <a:pt x="16" y="346"/>
                  </a:lnTo>
                  <a:lnTo>
                    <a:pt x="12" y="350"/>
                  </a:lnTo>
                  <a:lnTo>
                    <a:pt x="10" y="352"/>
                  </a:lnTo>
                  <a:lnTo>
                    <a:pt x="10" y="358"/>
                  </a:lnTo>
                  <a:lnTo>
                    <a:pt x="12" y="362"/>
                  </a:lnTo>
                  <a:lnTo>
                    <a:pt x="18" y="372"/>
                  </a:lnTo>
                  <a:lnTo>
                    <a:pt x="22" y="380"/>
                  </a:lnTo>
                  <a:lnTo>
                    <a:pt x="24" y="388"/>
                  </a:lnTo>
                  <a:lnTo>
                    <a:pt x="24" y="404"/>
                  </a:lnTo>
                  <a:lnTo>
                    <a:pt x="26" y="418"/>
                  </a:lnTo>
                  <a:lnTo>
                    <a:pt x="28" y="436"/>
                  </a:lnTo>
                  <a:lnTo>
                    <a:pt x="34" y="456"/>
                  </a:lnTo>
                  <a:lnTo>
                    <a:pt x="36" y="462"/>
                  </a:lnTo>
                  <a:lnTo>
                    <a:pt x="40" y="462"/>
                  </a:lnTo>
                  <a:lnTo>
                    <a:pt x="44" y="462"/>
                  </a:lnTo>
                  <a:lnTo>
                    <a:pt x="46" y="462"/>
                  </a:lnTo>
                  <a:lnTo>
                    <a:pt x="46" y="460"/>
                  </a:lnTo>
                  <a:lnTo>
                    <a:pt x="44" y="448"/>
                  </a:lnTo>
                  <a:lnTo>
                    <a:pt x="40" y="436"/>
                  </a:lnTo>
                  <a:lnTo>
                    <a:pt x="44" y="434"/>
                  </a:lnTo>
                  <a:lnTo>
                    <a:pt x="50" y="434"/>
                  </a:lnTo>
                  <a:lnTo>
                    <a:pt x="52" y="442"/>
                  </a:lnTo>
                  <a:lnTo>
                    <a:pt x="52" y="456"/>
                  </a:lnTo>
                  <a:lnTo>
                    <a:pt x="54" y="462"/>
                  </a:lnTo>
                  <a:lnTo>
                    <a:pt x="56" y="466"/>
                  </a:lnTo>
                  <a:lnTo>
                    <a:pt x="56" y="480"/>
                  </a:lnTo>
                  <a:lnTo>
                    <a:pt x="50" y="482"/>
                  </a:lnTo>
                  <a:lnTo>
                    <a:pt x="44" y="482"/>
                  </a:lnTo>
                  <a:lnTo>
                    <a:pt x="46" y="486"/>
                  </a:lnTo>
                  <a:lnTo>
                    <a:pt x="48" y="490"/>
                  </a:lnTo>
                  <a:lnTo>
                    <a:pt x="50" y="492"/>
                  </a:lnTo>
                  <a:lnTo>
                    <a:pt x="50" y="496"/>
                  </a:lnTo>
                  <a:lnTo>
                    <a:pt x="50" y="502"/>
                  </a:lnTo>
                  <a:lnTo>
                    <a:pt x="46" y="506"/>
                  </a:lnTo>
                  <a:lnTo>
                    <a:pt x="42" y="512"/>
                  </a:lnTo>
                  <a:lnTo>
                    <a:pt x="40" y="518"/>
                  </a:lnTo>
                  <a:lnTo>
                    <a:pt x="42" y="522"/>
                  </a:lnTo>
                  <a:lnTo>
                    <a:pt x="46" y="524"/>
                  </a:lnTo>
                  <a:lnTo>
                    <a:pt x="56" y="526"/>
                  </a:lnTo>
                  <a:lnTo>
                    <a:pt x="54" y="530"/>
                  </a:lnTo>
                  <a:lnTo>
                    <a:pt x="56" y="534"/>
                  </a:lnTo>
                  <a:lnTo>
                    <a:pt x="58" y="540"/>
                  </a:lnTo>
                  <a:lnTo>
                    <a:pt x="58" y="544"/>
                  </a:lnTo>
                  <a:lnTo>
                    <a:pt x="50" y="544"/>
                  </a:lnTo>
                  <a:lnTo>
                    <a:pt x="50" y="554"/>
                  </a:lnTo>
                  <a:lnTo>
                    <a:pt x="54" y="560"/>
                  </a:lnTo>
                  <a:lnTo>
                    <a:pt x="62" y="568"/>
                  </a:lnTo>
                  <a:lnTo>
                    <a:pt x="62" y="572"/>
                  </a:lnTo>
                  <a:lnTo>
                    <a:pt x="62" y="576"/>
                  </a:lnTo>
                  <a:lnTo>
                    <a:pt x="66" y="582"/>
                  </a:lnTo>
                  <a:lnTo>
                    <a:pt x="74" y="594"/>
                  </a:lnTo>
                  <a:lnTo>
                    <a:pt x="80" y="602"/>
                  </a:lnTo>
                  <a:lnTo>
                    <a:pt x="86" y="606"/>
                  </a:lnTo>
                  <a:lnTo>
                    <a:pt x="96" y="606"/>
                  </a:lnTo>
                  <a:lnTo>
                    <a:pt x="94" y="618"/>
                  </a:lnTo>
                  <a:lnTo>
                    <a:pt x="96" y="622"/>
                  </a:lnTo>
                  <a:lnTo>
                    <a:pt x="100" y="626"/>
                  </a:lnTo>
                  <a:lnTo>
                    <a:pt x="96" y="630"/>
                  </a:lnTo>
                  <a:lnTo>
                    <a:pt x="106" y="640"/>
                  </a:lnTo>
                  <a:lnTo>
                    <a:pt x="122" y="648"/>
                  </a:lnTo>
                  <a:lnTo>
                    <a:pt x="154" y="660"/>
                  </a:lnTo>
                  <a:lnTo>
                    <a:pt x="156" y="664"/>
                  </a:lnTo>
                  <a:lnTo>
                    <a:pt x="158" y="666"/>
                  </a:lnTo>
                  <a:lnTo>
                    <a:pt x="160" y="668"/>
                  </a:lnTo>
                  <a:lnTo>
                    <a:pt x="164" y="670"/>
                  </a:lnTo>
                  <a:lnTo>
                    <a:pt x="172" y="672"/>
                  </a:lnTo>
                  <a:lnTo>
                    <a:pt x="178" y="674"/>
                  </a:lnTo>
                  <a:lnTo>
                    <a:pt x="192" y="678"/>
                  </a:lnTo>
                  <a:lnTo>
                    <a:pt x="174" y="6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100"/>
            <p:cNvSpPr>
              <a:spLocks/>
            </p:cNvSpPr>
            <p:nvPr/>
          </p:nvSpPr>
          <p:spPr bwMode="auto">
            <a:xfrm>
              <a:off x="3263316" y="6084908"/>
              <a:ext cx="99168" cy="88938"/>
            </a:xfrm>
            <a:custGeom>
              <a:avLst/>
              <a:gdLst>
                <a:gd name="T0" fmla="*/ 0 w 68"/>
                <a:gd name="T1" fmla="*/ 0 h 56"/>
                <a:gd name="T2" fmla="*/ 2147483647 w 68"/>
                <a:gd name="T3" fmla="*/ 2147483647 h 56"/>
                <a:gd name="T4" fmla="*/ 2147483647 w 68"/>
                <a:gd name="T5" fmla="*/ 2147483647 h 56"/>
                <a:gd name="T6" fmla="*/ 2147483647 w 68"/>
                <a:gd name="T7" fmla="*/ 2147483647 h 56"/>
                <a:gd name="T8" fmla="*/ 2147483647 w 68"/>
                <a:gd name="T9" fmla="*/ 2147483647 h 56"/>
                <a:gd name="T10" fmla="*/ 2147483647 w 68"/>
                <a:gd name="T11" fmla="*/ 2147483647 h 56"/>
                <a:gd name="T12" fmla="*/ 2147483647 w 68"/>
                <a:gd name="T13" fmla="*/ 2147483647 h 56"/>
                <a:gd name="T14" fmla="*/ 2147483647 w 68"/>
                <a:gd name="T15" fmla="*/ 2147483647 h 56"/>
                <a:gd name="T16" fmla="*/ 2147483647 w 68"/>
                <a:gd name="T17" fmla="*/ 2147483647 h 56"/>
                <a:gd name="T18" fmla="*/ 2147483647 w 68"/>
                <a:gd name="T19" fmla="*/ 2147483647 h 56"/>
                <a:gd name="T20" fmla="*/ 2147483647 w 68"/>
                <a:gd name="T21" fmla="*/ 2147483647 h 56"/>
                <a:gd name="T22" fmla="*/ 2147483647 w 68"/>
                <a:gd name="T23" fmla="*/ 2147483647 h 56"/>
                <a:gd name="T24" fmla="*/ 2147483647 w 68"/>
                <a:gd name="T25" fmla="*/ 2147483647 h 56"/>
                <a:gd name="T26" fmla="*/ 0 w 68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"/>
                <a:gd name="T43" fmla="*/ 0 h 56"/>
                <a:gd name="T44" fmla="*/ 68 w 68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" h="56">
                  <a:moveTo>
                    <a:pt x="0" y="0"/>
                  </a:moveTo>
                  <a:lnTo>
                    <a:pt x="6" y="6"/>
                  </a:lnTo>
                  <a:lnTo>
                    <a:pt x="12" y="14"/>
                  </a:lnTo>
                  <a:lnTo>
                    <a:pt x="28" y="26"/>
                  </a:lnTo>
                  <a:lnTo>
                    <a:pt x="40" y="30"/>
                  </a:lnTo>
                  <a:lnTo>
                    <a:pt x="50" y="32"/>
                  </a:lnTo>
                  <a:lnTo>
                    <a:pt x="62" y="36"/>
                  </a:lnTo>
                  <a:lnTo>
                    <a:pt x="66" y="38"/>
                  </a:lnTo>
                  <a:lnTo>
                    <a:pt x="68" y="42"/>
                  </a:lnTo>
                  <a:lnTo>
                    <a:pt x="48" y="52"/>
                  </a:lnTo>
                  <a:lnTo>
                    <a:pt x="40" y="54"/>
                  </a:lnTo>
                  <a:lnTo>
                    <a:pt x="28" y="56"/>
                  </a:lnTo>
                  <a:lnTo>
                    <a:pt x="18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101"/>
            <p:cNvSpPr>
              <a:spLocks/>
            </p:cNvSpPr>
            <p:nvPr/>
          </p:nvSpPr>
          <p:spPr bwMode="auto">
            <a:xfrm>
              <a:off x="2791694" y="4215869"/>
              <a:ext cx="269828" cy="480535"/>
            </a:xfrm>
            <a:custGeom>
              <a:avLst/>
              <a:gdLst>
                <a:gd name="T0" fmla="*/ 2147483647 w 184"/>
                <a:gd name="T1" fmla="*/ 2147483647 h 304"/>
                <a:gd name="T2" fmla="*/ 2147483647 w 184"/>
                <a:gd name="T3" fmla="*/ 2147483647 h 304"/>
                <a:gd name="T4" fmla="*/ 2147483647 w 184"/>
                <a:gd name="T5" fmla="*/ 2147483647 h 304"/>
                <a:gd name="T6" fmla="*/ 2147483647 w 184"/>
                <a:gd name="T7" fmla="*/ 2147483647 h 304"/>
                <a:gd name="T8" fmla="*/ 2147483647 w 184"/>
                <a:gd name="T9" fmla="*/ 2147483647 h 304"/>
                <a:gd name="T10" fmla="*/ 2147483647 w 184"/>
                <a:gd name="T11" fmla="*/ 2147483647 h 304"/>
                <a:gd name="T12" fmla="*/ 2147483647 w 184"/>
                <a:gd name="T13" fmla="*/ 2147483647 h 304"/>
                <a:gd name="T14" fmla="*/ 2147483647 w 184"/>
                <a:gd name="T15" fmla="*/ 2147483647 h 304"/>
                <a:gd name="T16" fmla="*/ 2147483647 w 184"/>
                <a:gd name="T17" fmla="*/ 2147483647 h 304"/>
                <a:gd name="T18" fmla="*/ 2147483647 w 184"/>
                <a:gd name="T19" fmla="*/ 2147483647 h 304"/>
                <a:gd name="T20" fmla="*/ 2147483647 w 184"/>
                <a:gd name="T21" fmla="*/ 2147483647 h 304"/>
                <a:gd name="T22" fmla="*/ 2147483647 w 184"/>
                <a:gd name="T23" fmla="*/ 2147483647 h 304"/>
                <a:gd name="T24" fmla="*/ 2147483647 w 184"/>
                <a:gd name="T25" fmla="*/ 2147483647 h 304"/>
                <a:gd name="T26" fmla="*/ 2147483647 w 184"/>
                <a:gd name="T27" fmla="*/ 2147483647 h 304"/>
                <a:gd name="T28" fmla="*/ 2147483647 w 184"/>
                <a:gd name="T29" fmla="*/ 2147483647 h 304"/>
                <a:gd name="T30" fmla="*/ 2147483647 w 184"/>
                <a:gd name="T31" fmla="*/ 2147483647 h 304"/>
                <a:gd name="T32" fmla="*/ 2147483647 w 184"/>
                <a:gd name="T33" fmla="*/ 2147483647 h 304"/>
                <a:gd name="T34" fmla="*/ 2147483647 w 184"/>
                <a:gd name="T35" fmla="*/ 2147483647 h 304"/>
                <a:gd name="T36" fmla="*/ 2147483647 w 184"/>
                <a:gd name="T37" fmla="*/ 2147483647 h 304"/>
                <a:gd name="T38" fmla="*/ 2147483647 w 184"/>
                <a:gd name="T39" fmla="*/ 2147483647 h 304"/>
                <a:gd name="T40" fmla="*/ 2147483647 w 184"/>
                <a:gd name="T41" fmla="*/ 2147483647 h 304"/>
                <a:gd name="T42" fmla="*/ 2147483647 w 184"/>
                <a:gd name="T43" fmla="*/ 2147483647 h 304"/>
                <a:gd name="T44" fmla="*/ 2147483647 w 184"/>
                <a:gd name="T45" fmla="*/ 2147483647 h 304"/>
                <a:gd name="T46" fmla="*/ 2147483647 w 184"/>
                <a:gd name="T47" fmla="*/ 2147483647 h 304"/>
                <a:gd name="T48" fmla="*/ 2147483647 w 184"/>
                <a:gd name="T49" fmla="*/ 2147483647 h 304"/>
                <a:gd name="T50" fmla="*/ 2147483647 w 184"/>
                <a:gd name="T51" fmla="*/ 2147483647 h 304"/>
                <a:gd name="T52" fmla="*/ 2147483647 w 184"/>
                <a:gd name="T53" fmla="*/ 2147483647 h 304"/>
                <a:gd name="T54" fmla="*/ 2147483647 w 184"/>
                <a:gd name="T55" fmla="*/ 2147483647 h 304"/>
                <a:gd name="T56" fmla="*/ 2147483647 w 184"/>
                <a:gd name="T57" fmla="*/ 2147483647 h 304"/>
                <a:gd name="T58" fmla="*/ 2147483647 w 184"/>
                <a:gd name="T59" fmla="*/ 2147483647 h 304"/>
                <a:gd name="T60" fmla="*/ 2147483647 w 184"/>
                <a:gd name="T61" fmla="*/ 2147483647 h 304"/>
                <a:gd name="T62" fmla="*/ 2147483647 w 184"/>
                <a:gd name="T63" fmla="*/ 2147483647 h 304"/>
                <a:gd name="T64" fmla="*/ 2147483647 w 184"/>
                <a:gd name="T65" fmla="*/ 2147483647 h 304"/>
                <a:gd name="T66" fmla="*/ 2147483647 w 184"/>
                <a:gd name="T67" fmla="*/ 2147483647 h 304"/>
                <a:gd name="T68" fmla="*/ 2147483647 w 184"/>
                <a:gd name="T69" fmla="*/ 2147483647 h 304"/>
                <a:gd name="T70" fmla="*/ 2147483647 w 184"/>
                <a:gd name="T71" fmla="*/ 2147483647 h 304"/>
                <a:gd name="T72" fmla="*/ 2147483647 w 184"/>
                <a:gd name="T73" fmla="*/ 2147483647 h 304"/>
                <a:gd name="T74" fmla="*/ 2147483647 w 184"/>
                <a:gd name="T75" fmla="*/ 2147483647 h 304"/>
                <a:gd name="T76" fmla="*/ 2147483647 w 184"/>
                <a:gd name="T77" fmla="*/ 2147483647 h 304"/>
                <a:gd name="T78" fmla="*/ 2147483647 w 184"/>
                <a:gd name="T79" fmla="*/ 2147483647 h 304"/>
                <a:gd name="T80" fmla="*/ 2147483647 w 184"/>
                <a:gd name="T81" fmla="*/ 2147483647 h 304"/>
                <a:gd name="T82" fmla="*/ 2147483647 w 184"/>
                <a:gd name="T83" fmla="*/ 2147483647 h 304"/>
                <a:gd name="T84" fmla="*/ 2147483647 w 184"/>
                <a:gd name="T85" fmla="*/ 2147483647 h 304"/>
                <a:gd name="T86" fmla="*/ 2147483647 w 184"/>
                <a:gd name="T87" fmla="*/ 2147483647 h 304"/>
                <a:gd name="T88" fmla="*/ 2147483647 w 184"/>
                <a:gd name="T89" fmla="*/ 2147483647 h 304"/>
                <a:gd name="T90" fmla="*/ 0 w 184"/>
                <a:gd name="T91" fmla="*/ 214748364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4"/>
                <a:gd name="T139" fmla="*/ 0 h 304"/>
                <a:gd name="T140" fmla="*/ 184 w 184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4" h="304">
                  <a:moveTo>
                    <a:pt x="2" y="204"/>
                  </a:moveTo>
                  <a:lnTo>
                    <a:pt x="2" y="194"/>
                  </a:lnTo>
                  <a:lnTo>
                    <a:pt x="6" y="184"/>
                  </a:lnTo>
                  <a:lnTo>
                    <a:pt x="8" y="178"/>
                  </a:lnTo>
                  <a:lnTo>
                    <a:pt x="18" y="176"/>
                  </a:lnTo>
                  <a:lnTo>
                    <a:pt x="18" y="172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28" y="158"/>
                  </a:lnTo>
                  <a:lnTo>
                    <a:pt x="26" y="142"/>
                  </a:lnTo>
                  <a:lnTo>
                    <a:pt x="24" y="124"/>
                  </a:lnTo>
                  <a:lnTo>
                    <a:pt x="26" y="118"/>
                  </a:lnTo>
                  <a:lnTo>
                    <a:pt x="28" y="114"/>
                  </a:lnTo>
                  <a:lnTo>
                    <a:pt x="26" y="106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6" y="90"/>
                  </a:lnTo>
                  <a:lnTo>
                    <a:pt x="22" y="86"/>
                  </a:lnTo>
                  <a:lnTo>
                    <a:pt x="28" y="82"/>
                  </a:lnTo>
                  <a:lnTo>
                    <a:pt x="26" y="76"/>
                  </a:lnTo>
                  <a:lnTo>
                    <a:pt x="26" y="70"/>
                  </a:lnTo>
                  <a:lnTo>
                    <a:pt x="28" y="68"/>
                  </a:lnTo>
                  <a:lnTo>
                    <a:pt x="32" y="72"/>
                  </a:lnTo>
                  <a:lnTo>
                    <a:pt x="40" y="74"/>
                  </a:lnTo>
                  <a:lnTo>
                    <a:pt x="42" y="64"/>
                  </a:lnTo>
                  <a:lnTo>
                    <a:pt x="46" y="62"/>
                  </a:lnTo>
                  <a:lnTo>
                    <a:pt x="48" y="58"/>
                  </a:lnTo>
                  <a:lnTo>
                    <a:pt x="52" y="58"/>
                  </a:lnTo>
                  <a:lnTo>
                    <a:pt x="56" y="54"/>
                  </a:lnTo>
                  <a:lnTo>
                    <a:pt x="58" y="48"/>
                  </a:lnTo>
                  <a:lnTo>
                    <a:pt x="60" y="42"/>
                  </a:lnTo>
                  <a:lnTo>
                    <a:pt x="60" y="34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72" y="24"/>
                  </a:lnTo>
                  <a:lnTo>
                    <a:pt x="80" y="24"/>
                  </a:lnTo>
                  <a:lnTo>
                    <a:pt x="82" y="20"/>
                  </a:lnTo>
                  <a:lnTo>
                    <a:pt x="86" y="18"/>
                  </a:lnTo>
                  <a:lnTo>
                    <a:pt x="98" y="14"/>
                  </a:lnTo>
                  <a:lnTo>
                    <a:pt x="110" y="10"/>
                  </a:lnTo>
                  <a:lnTo>
                    <a:pt x="118" y="4"/>
                  </a:lnTo>
                  <a:lnTo>
                    <a:pt x="124" y="2"/>
                  </a:lnTo>
                  <a:lnTo>
                    <a:pt x="128" y="0"/>
                  </a:lnTo>
                  <a:lnTo>
                    <a:pt x="128" y="8"/>
                  </a:lnTo>
                  <a:lnTo>
                    <a:pt x="124" y="10"/>
                  </a:lnTo>
                  <a:lnTo>
                    <a:pt x="120" y="14"/>
                  </a:lnTo>
                  <a:lnTo>
                    <a:pt x="118" y="18"/>
                  </a:lnTo>
                  <a:lnTo>
                    <a:pt x="110" y="28"/>
                  </a:lnTo>
                  <a:lnTo>
                    <a:pt x="98" y="40"/>
                  </a:lnTo>
                  <a:lnTo>
                    <a:pt x="94" y="48"/>
                  </a:lnTo>
                  <a:lnTo>
                    <a:pt x="92" y="56"/>
                  </a:lnTo>
                  <a:lnTo>
                    <a:pt x="94" y="62"/>
                  </a:lnTo>
                  <a:lnTo>
                    <a:pt x="98" y="64"/>
                  </a:lnTo>
                  <a:lnTo>
                    <a:pt x="100" y="68"/>
                  </a:lnTo>
                  <a:lnTo>
                    <a:pt x="102" y="72"/>
                  </a:lnTo>
                  <a:lnTo>
                    <a:pt x="106" y="76"/>
                  </a:lnTo>
                  <a:lnTo>
                    <a:pt x="108" y="82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2" y="100"/>
                  </a:lnTo>
                  <a:lnTo>
                    <a:pt x="116" y="102"/>
                  </a:lnTo>
                  <a:lnTo>
                    <a:pt x="130" y="104"/>
                  </a:lnTo>
                  <a:lnTo>
                    <a:pt x="142" y="106"/>
                  </a:lnTo>
                  <a:lnTo>
                    <a:pt x="142" y="112"/>
                  </a:lnTo>
                  <a:lnTo>
                    <a:pt x="146" y="116"/>
                  </a:lnTo>
                  <a:lnTo>
                    <a:pt x="152" y="118"/>
                  </a:lnTo>
                  <a:lnTo>
                    <a:pt x="158" y="118"/>
                  </a:lnTo>
                  <a:lnTo>
                    <a:pt x="166" y="118"/>
                  </a:lnTo>
                  <a:lnTo>
                    <a:pt x="170" y="118"/>
                  </a:lnTo>
                  <a:lnTo>
                    <a:pt x="176" y="116"/>
                  </a:lnTo>
                  <a:lnTo>
                    <a:pt x="184" y="116"/>
                  </a:lnTo>
                  <a:lnTo>
                    <a:pt x="176" y="132"/>
                  </a:lnTo>
                  <a:lnTo>
                    <a:pt x="174" y="142"/>
                  </a:lnTo>
                  <a:lnTo>
                    <a:pt x="172" y="148"/>
                  </a:lnTo>
                  <a:lnTo>
                    <a:pt x="174" y="154"/>
                  </a:lnTo>
                  <a:lnTo>
                    <a:pt x="178" y="158"/>
                  </a:lnTo>
                  <a:lnTo>
                    <a:pt x="180" y="162"/>
                  </a:lnTo>
                  <a:lnTo>
                    <a:pt x="182" y="168"/>
                  </a:lnTo>
                  <a:lnTo>
                    <a:pt x="182" y="170"/>
                  </a:lnTo>
                  <a:lnTo>
                    <a:pt x="180" y="174"/>
                  </a:lnTo>
                  <a:lnTo>
                    <a:pt x="178" y="174"/>
                  </a:lnTo>
                  <a:lnTo>
                    <a:pt x="178" y="178"/>
                  </a:lnTo>
                  <a:lnTo>
                    <a:pt x="180" y="182"/>
                  </a:lnTo>
                  <a:lnTo>
                    <a:pt x="184" y="190"/>
                  </a:lnTo>
                  <a:lnTo>
                    <a:pt x="170" y="198"/>
                  </a:lnTo>
                  <a:lnTo>
                    <a:pt x="160" y="200"/>
                  </a:lnTo>
                  <a:lnTo>
                    <a:pt x="148" y="200"/>
                  </a:lnTo>
                  <a:lnTo>
                    <a:pt x="142" y="204"/>
                  </a:lnTo>
                  <a:lnTo>
                    <a:pt x="144" y="204"/>
                  </a:lnTo>
                  <a:lnTo>
                    <a:pt x="146" y="206"/>
                  </a:lnTo>
                  <a:lnTo>
                    <a:pt x="148" y="210"/>
                  </a:lnTo>
                  <a:lnTo>
                    <a:pt x="152" y="212"/>
                  </a:lnTo>
                  <a:lnTo>
                    <a:pt x="152" y="220"/>
                  </a:lnTo>
                  <a:lnTo>
                    <a:pt x="146" y="220"/>
                  </a:lnTo>
                  <a:lnTo>
                    <a:pt x="142" y="222"/>
                  </a:lnTo>
                  <a:lnTo>
                    <a:pt x="140" y="226"/>
                  </a:lnTo>
                  <a:lnTo>
                    <a:pt x="138" y="228"/>
                  </a:lnTo>
                  <a:lnTo>
                    <a:pt x="140" y="234"/>
                  </a:lnTo>
                  <a:lnTo>
                    <a:pt x="142" y="240"/>
                  </a:lnTo>
                  <a:lnTo>
                    <a:pt x="146" y="246"/>
                  </a:lnTo>
                  <a:lnTo>
                    <a:pt x="148" y="252"/>
                  </a:lnTo>
                  <a:lnTo>
                    <a:pt x="146" y="276"/>
                  </a:lnTo>
                  <a:lnTo>
                    <a:pt x="142" y="304"/>
                  </a:lnTo>
                  <a:lnTo>
                    <a:pt x="136" y="300"/>
                  </a:lnTo>
                  <a:lnTo>
                    <a:pt x="132" y="298"/>
                  </a:lnTo>
                  <a:lnTo>
                    <a:pt x="130" y="294"/>
                  </a:lnTo>
                  <a:lnTo>
                    <a:pt x="132" y="290"/>
                  </a:lnTo>
                  <a:lnTo>
                    <a:pt x="136" y="286"/>
                  </a:lnTo>
                  <a:lnTo>
                    <a:pt x="138" y="282"/>
                  </a:lnTo>
                  <a:lnTo>
                    <a:pt x="140" y="278"/>
                  </a:lnTo>
                  <a:lnTo>
                    <a:pt x="134" y="274"/>
                  </a:lnTo>
                  <a:lnTo>
                    <a:pt x="126" y="272"/>
                  </a:lnTo>
                  <a:lnTo>
                    <a:pt x="122" y="274"/>
                  </a:lnTo>
                  <a:lnTo>
                    <a:pt x="122" y="278"/>
                  </a:lnTo>
                  <a:lnTo>
                    <a:pt x="118" y="274"/>
                  </a:lnTo>
                  <a:lnTo>
                    <a:pt x="116" y="272"/>
                  </a:lnTo>
                  <a:lnTo>
                    <a:pt x="114" y="272"/>
                  </a:lnTo>
                  <a:lnTo>
                    <a:pt x="110" y="274"/>
                  </a:lnTo>
                  <a:lnTo>
                    <a:pt x="108" y="276"/>
                  </a:lnTo>
                  <a:lnTo>
                    <a:pt x="106" y="276"/>
                  </a:lnTo>
                  <a:lnTo>
                    <a:pt x="90" y="276"/>
                  </a:lnTo>
                  <a:lnTo>
                    <a:pt x="88" y="268"/>
                  </a:lnTo>
                  <a:lnTo>
                    <a:pt x="86" y="260"/>
                  </a:lnTo>
                  <a:lnTo>
                    <a:pt x="82" y="256"/>
                  </a:lnTo>
                  <a:lnTo>
                    <a:pt x="76" y="248"/>
                  </a:lnTo>
                  <a:lnTo>
                    <a:pt x="68" y="242"/>
                  </a:lnTo>
                  <a:lnTo>
                    <a:pt x="62" y="238"/>
                  </a:lnTo>
                  <a:lnTo>
                    <a:pt x="58" y="234"/>
                  </a:lnTo>
                  <a:lnTo>
                    <a:pt x="52" y="234"/>
                  </a:lnTo>
                  <a:lnTo>
                    <a:pt x="50" y="230"/>
                  </a:lnTo>
                  <a:lnTo>
                    <a:pt x="52" y="228"/>
                  </a:lnTo>
                  <a:lnTo>
                    <a:pt x="36" y="226"/>
                  </a:lnTo>
                  <a:lnTo>
                    <a:pt x="22" y="220"/>
                  </a:lnTo>
                  <a:lnTo>
                    <a:pt x="10" y="212"/>
                  </a:lnTo>
                  <a:lnTo>
                    <a:pt x="0" y="204"/>
                  </a:lnTo>
                  <a:lnTo>
                    <a:pt x="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103"/>
            <p:cNvSpPr>
              <a:spLocks/>
            </p:cNvSpPr>
            <p:nvPr/>
          </p:nvSpPr>
          <p:spPr bwMode="auto">
            <a:xfrm>
              <a:off x="5138271" y="3905246"/>
              <a:ext cx="386292" cy="560181"/>
            </a:xfrm>
            <a:custGeom>
              <a:avLst/>
              <a:gdLst>
                <a:gd name="T0" fmla="*/ 2147483647 w 264"/>
                <a:gd name="T1" fmla="*/ 2147483647 h 354"/>
                <a:gd name="T2" fmla="*/ 2147483647 w 264"/>
                <a:gd name="T3" fmla="*/ 2147483647 h 354"/>
                <a:gd name="T4" fmla="*/ 2147483647 w 264"/>
                <a:gd name="T5" fmla="*/ 2147483647 h 354"/>
                <a:gd name="T6" fmla="*/ 2147483647 w 264"/>
                <a:gd name="T7" fmla="*/ 2147483647 h 354"/>
                <a:gd name="T8" fmla="*/ 2147483647 w 264"/>
                <a:gd name="T9" fmla="*/ 2147483647 h 354"/>
                <a:gd name="T10" fmla="*/ 2147483647 w 264"/>
                <a:gd name="T11" fmla="*/ 2147483647 h 354"/>
                <a:gd name="T12" fmla="*/ 2147483647 w 264"/>
                <a:gd name="T13" fmla="*/ 2147483647 h 354"/>
                <a:gd name="T14" fmla="*/ 2147483647 w 264"/>
                <a:gd name="T15" fmla="*/ 2147483647 h 354"/>
                <a:gd name="T16" fmla="*/ 2147483647 w 264"/>
                <a:gd name="T17" fmla="*/ 2147483647 h 354"/>
                <a:gd name="T18" fmla="*/ 2147483647 w 264"/>
                <a:gd name="T19" fmla="*/ 2147483647 h 354"/>
                <a:gd name="T20" fmla="*/ 2147483647 w 264"/>
                <a:gd name="T21" fmla="*/ 2147483647 h 354"/>
                <a:gd name="T22" fmla="*/ 2147483647 w 264"/>
                <a:gd name="T23" fmla="*/ 2147483647 h 354"/>
                <a:gd name="T24" fmla="*/ 2147483647 w 264"/>
                <a:gd name="T25" fmla="*/ 2147483647 h 354"/>
                <a:gd name="T26" fmla="*/ 2147483647 w 264"/>
                <a:gd name="T27" fmla="*/ 2147483647 h 354"/>
                <a:gd name="T28" fmla="*/ 2147483647 w 264"/>
                <a:gd name="T29" fmla="*/ 2147483647 h 354"/>
                <a:gd name="T30" fmla="*/ 2147483647 w 264"/>
                <a:gd name="T31" fmla="*/ 2147483647 h 354"/>
                <a:gd name="T32" fmla="*/ 2147483647 w 264"/>
                <a:gd name="T33" fmla="*/ 2147483647 h 354"/>
                <a:gd name="T34" fmla="*/ 2147483647 w 264"/>
                <a:gd name="T35" fmla="*/ 2147483647 h 354"/>
                <a:gd name="T36" fmla="*/ 2147483647 w 264"/>
                <a:gd name="T37" fmla="*/ 2147483647 h 354"/>
                <a:gd name="T38" fmla="*/ 2147483647 w 264"/>
                <a:gd name="T39" fmla="*/ 2147483647 h 354"/>
                <a:gd name="T40" fmla="*/ 2147483647 w 264"/>
                <a:gd name="T41" fmla="*/ 2147483647 h 354"/>
                <a:gd name="T42" fmla="*/ 2147483647 w 264"/>
                <a:gd name="T43" fmla="*/ 2147483647 h 354"/>
                <a:gd name="T44" fmla="*/ 2147483647 w 264"/>
                <a:gd name="T45" fmla="*/ 2147483647 h 354"/>
                <a:gd name="T46" fmla="*/ 2147483647 w 264"/>
                <a:gd name="T47" fmla="*/ 2147483647 h 354"/>
                <a:gd name="T48" fmla="*/ 2147483647 w 264"/>
                <a:gd name="T49" fmla="*/ 2147483647 h 354"/>
                <a:gd name="T50" fmla="*/ 2147483647 w 264"/>
                <a:gd name="T51" fmla="*/ 2147483647 h 354"/>
                <a:gd name="T52" fmla="*/ 2147483647 w 264"/>
                <a:gd name="T53" fmla="*/ 2147483647 h 354"/>
                <a:gd name="T54" fmla="*/ 2147483647 w 264"/>
                <a:gd name="T55" fmla="*/ 2147483647 h 354"/>
                <a:gd name="T56" fmla="*/ 2147483647 w 264"/>
                <a:gd name="T57" fmla="*/ 2147483647 h 354"/>
                <a:gd name="T58" fmla="*/ 2147483647 w 264"/>
                <a:gd name="T59" fmla="*/ 2147483647 h 354"/>
                <a:gd name="T60" fmla="*/ 2147483647 w 264"/>
                <a:gd name="T61" fmla="*/ 2147483647 h 354"/>
                <a:gd name="T62" fmla="*/ 2147483647 w 264"/>
                <a:gd name="T63" fmla="*/ 2147483647 h 354"/>
                <a:gd name="T64" fmla="*/ 2147483647 w 264"/>
                <a:gd name="T65" fmla="*/ 2147483647 h 354"/>
                <a:gd name="T66" fmla="*/ 2147483647 w 264"/>
                <a:gd name="T67" fmla="*/ 2147483647 h 354"/>
                <a:gd name="T68" fmla="*/ 2147483647 w 264"/>
                <a:gd name="T69" fmla="*/ 2147483647 h 354"/>
                <a:gd name="T70" fmla="*/ 2147483647 w 264"/>
                <a:gd name="T71" fmla="*/ 2147483647 h 354"/>
                <a:gd name="T72" fmla="*/ 2147483647 w 264"/>
                <a:gd name="T73" fmla="*/ 2147483647 h 354"/>
                <a:gd name="T74" fmla="*/ 2147483647 w 264"/>
                <a:gd name="T75" fmla="*/ 2147483647 h 354"/>
                <a:gd name="T76" fmla="*/ 2147483647 w 264"/>
                <a:gd name="T77" fmla="*/ 2147483647 h 354"/>
                <a:gd name="T78" fmla="*/ 2147483647 w 264"/>
                <a:gd name="T79" fmla="*/ 2147483647 h 354"/>
                <a:gd name="T80" fmla="*/ 2147483647 w 264"/>
                <a:gd name="T81" fmla="*/ 2147483647 h 354"/>
                <a:gd name="T82" fmla="*/ 2147483647 w 264"/>
                <a:gd name="T83" fmla="*/ 2147483647 h 354"/>
                <a:gd name="T84" fmla="*/ 2147483647 w 264"/>
                <a:gd name="T85" fmla="*/ 2147483647 h 354"/>
                <a:gd name="T86" fmla="*/ 2147483647 w 264"/>
                <a:gd name="T87" fmla="*/ 2147483647 h 354"/>
                <a:gd name="T88" fmla="*/ 2147483647 w 264"/>
                <a:gd name="T89" fmla="*/ 2147483647 h 354"/>
                <a:gd name="T90" fmla="*/ 2147483647 w 264"/>
                <a:gd name="T91" fmla="*/ 0 h 354"/>
                <a:gd name="T92" fmla="*/ 2147483647 w 264"/>
                <a:gd name="T93" fmla="*/ 2147483647 h 354"/>
                <a:gd name="T94" fmla="*/ 2147483647 w 264"/>
                <a:gd name="T95" fmla="*/ 2147483647 h 354"/>
                <a:gd name="T96" fmla="*/ 2147483647 w 264"/>
                <a:gd name="T97" fmla="*/ 2147483647 h 354"/>
                <a:gd name="T98" fmla="*/ 2147483647 w 264"/>
                <a:gd name="T99" fmla="*/ 2147483647 h 354"/>
                <a:gd name="T100" fmla="*/ 2147483647 w 264"/>
                <a:gd name="T101" fmla="*/ 2147483647 h 354"/>
                <a:gd name="T102" fmla="*/ 2147483647 w 264"/>
                <a:gd name="T103" fmla="*/ 2147483647 h 354"/>
                <a:gd name="T104" fmla="*/ 2147483647 w 264"/>
                <a:gd name="T105" fmla="*/ 2147483647 h 354"/>
                <a:gd name="T106" fmla="*/ 2147483647 w 264"/>
                <a:gd name="T107" fmla="*/ 2147483647 h 354"/>
                <a:gd name="T108" fmla="*/ 2147483647 w 264"/>
                <a:gd name="T109" fmla="*/ 2147483647 h 354"/>
                <a:gd name="T110" fmla="*/ 0 w 264"/>
                <a:gd name="T111" fmla="*/ 2147483647 h 354"/>
                <a:gd name="T112" fmla="*/ 2147483647 w 264"/>
                <a:gd name="T113" fmla="*/ 2147483647 h 354"/>
                <a:gd name="T114" fmla="*/ 2147483647 w 264"/>
                <a:gd name="T115" fmla="*/ 2147483647 h 354"/>
                <a:gd name="T116" fmla="*/ 2147483647 w 264"/>
                <a:gd name="T117" fmla="*/ 2147483647 h 3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64"/>
                <a:gd name="T178" fmla="*/ 0 h 354"/>
                <a:gd name="T179" fmla="*/ 264 w 264"/>
                <a:gd name="T180" fmla="*/ 354 h 35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64" h="354">
                  <a:moveTo>
                    <a:pt x="18" y="220"/>
                  </a:moveTo>
                  <a:lnTo>
                    <a:pt x="20" y="220"/>
                  </a:lnTo>
                  <a:lnTo>
                    <a:pt x="20" y="226"/>
                  </a:lnTo>
                  <a:lnTo>
                    <a:pt x="24" y="232"/>
                  </a:lnTo>
                  <a:lnTo>
                    <a:pt x="26" y="240"/>
                  </a:lnTo>
                  <a:lnTo>
                    <a:pt x="28" y="248"/>
                  </a:lnTo>
                  <a:lnTo>
                    <a:pt x="28" y="260"/>
                  </a:lnTo>
                  <a:lnTo>
                    <a:pt x="40" y="260"/>
                  </a:lnTo>
                  <a:lnTo>
                    <a:pt x="40" y="264"/>
                  </a:lnTo>
                  <a:lnTo>
                    <a:pt x="42" y="266"/>
                  </a:lnTo>
                  <a:lnTo>
                    <a:pt x="46" y="270"/>
                  </a:lnTo>
                  <a:lnTo>
                    <a:pt x="52" y="274"/>
                  </a:lnTo>
                  <a:lnTo>
                    <a:pt x="54" y="276"/>
                  </a:lnTo>
                  <a:lnTo>
                    <a:pt x="54" y="282"/>
                  </a:lnTo>
                  <a:lnTo>
                    <a:pt x="58" y="288"/>
                  </a:lnTo>
                  <a:lnTo>
                    <a:pt x="62" y="290"/>
                  </a:lnTo>
                  <a:lnTo>
                    <a:pt x="70" y="300"/>
                  </a:lnTo>
                  <a:lnTo>
                    <a:pt x="80" y="308"/>
                  </a:lnTo>
                  <a:lnTo>
                    <a:pt x="84" y="312"/>
                  </a:lnTo>
                  <a:lnTo>
                    <a:pt x="88" y="316"/>
                  </a:lnTo>
                  <a:lnTo>
                    <a:pt x="88" y="322"/>
                  </a:lnTo>
                  <a:lnTo>
                    <a:pt x="88" y="326"/>
                  </a:lnTo>
                  <a:lnTo>
                    <a:pt x="90" y="328"/>
                  </a:lnTo>
                  <a:lnTo>
                    <a:pt x="98" y="336"/>
                  </a:lnTo>
                  <a:lnTo>
                    <a:pt x="104" y="338"/>
                  </a:lnTo>
                  <a:lnTo>
                    <a:pt x="112" y="342"/>
                  </a:lnTo>
                  <a:lnTo>
                    <a:pt x="112" y="338"/>
                  </a:lnTo>
                  <a:lnTo>
                    <a:pt x="116" y="338"/>
                  </a:lnTo>
                  <a:lnTo>
                    <a:pt x="120" y="342"/>
                  </a:lnTo>
                  <a:lnTo>
                    <a:pt x="124" y="338"/>
                  </a:lnTo>
                  <a:lnTo>
                    <a:pt x="132" y="338"/>
                  </a:lnTo>
                  <a:lnTo>
                    <a:pt x="134" y="342"/>
                  </a:lnTo>
                  <a:lnTo>
                    <a:pt x="136" y="346"/>
                  </a:lnTo>
                  <a:lnTo>
                    <a:pt x="146" y="354"/>
                  </a:lnTo>
                  <a:lnTo>
                    <a:pt x="150" y="352"/>
                  </a:lnTo>
                  <a:lnTo>
                    <a:pt x="156" y="350"/>
                  </a:lnTo>
                  <a:lnTo>
                    <a:pt x="178" y="350"/>
                  </a:lnTo>
                  <a:lnTo>
                    <a:pt x="186" y="350"/>
                  </a:lnTo>
                  <a:lnTo>
                    <a:pt x="192" y="346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28" y="338"/>
                  </a:lnTo>
                  <a:lnTo>
                    <a:pt x="224" y="330"/>
                  </a:lnTo>
                  <a:lnTo>
                    <a:pt x="220" y="324"/>
                  </a:lnTo>
                  <a:lnTo>
                    <a:pt x="216" y="318"/>
                  </a:lnTo>
                  <a:lnTo>
                    <a:pt x="212" y="314"/>
                  </a:lnTo>
                  <a:lnTo>
                    <a:pt x="210" y="300"/>
                  </a:lnTo>
                  <a:lnTo>
                    <a:pt x="206" y="296"/>
                  </a:lnTo>
                  <a:lnTo>
                    <a:pt x="204" y="292"/>
                  </a:lnTo>
                  <a:lnTo>
                    <a:pt x="190" y="284"/>
                  </a:lnTo>
                  <a:lnTo>
                    <a:pt x="184" y="278"/>
                  </a:lnTo>
                  <a:lnTo>
                    <a:pt x="180" y="274"/>
                  </a:lnTo>
                  <a:lnTo>
                    <a:pt x="180" y="272"/>
                  </a:lnTo>
                  <a:lnTo>
                    <a:pt x="182" y="270"/>
                  </a:lnTo>
                  <a:lnTo>
                    <a:pt x="186" y="268"/>
                  </a:lnTo>
                  <a:lnTo>
                    <a:pt x="192" y="266"/>
                  </a:lnTo>
                  <a:lnTo>
                    <a:pt x="196" y="262"/>
                  </a:lnTo>
                  <a:lnTo>
                    <a:pt x="198" y="252"/>
                  </a:lnTo>
                  <a:lnTo>
                    <a:pt x="198" y="244"/>
                  </a:lnTo>
                  <a:lnTo>
                    <a:pt x="198" y="234"/>
                  </a:lnTo>
                  <a:lnTo>
                    <a:pt x="200" y="226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2" y="212"/>
                  </a:lnTo>
                  <a:lnTo>
                    <a:pt x="214" y="204"/>
                  </a:lnTo>
                  <a:lnTo>
                    <a:pt x="222" y="190"/>
                  </a:lnTo>
                  <a:lnTo>
                    <a:pt x="232" y="178"/>
                  </a:lnTo>
                  <a:lnTo>
                    <a:pt x="232" y="170"/>
                  </a:lnTo>
                  <a:lnTo>
                    <a:pt x="232" y="162"/>
                  </a:lnTo>
                  <a:lnTo>
                    <a:pt x="232" y="138"/>
                  </a:lnTo>
                  <a:lnTo>
                    <a:pt x="234" y="134"/>
                  </a:lnTo>
                  <a:lnTo>
                    <a:pt x="236" y="126"/>
                  </a:lnTo>
                  <a:lnTo>
                    <a:pt x="238" y="120"/>
                  </a:lnTo>
                  <a:lnTo>
                    <a:pt x="238" y="108"/>
                  </a:lnTo>
                  <a:lnTo>
                    <a:pt x="246" y="106"/>
                  </a:lnTo>
                  <a:lnTo>
                    <a:pt x="254" y="102"/>
                  </a:lnTo>
                  <a:lnTo>
                    <a:pt x="260" y="96"/>
                  </a:lnTo>
                  <a:lnTo>
                    <a:pt x="264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4" y="80"/>
                  </a:lnTo>
                  <a:lnTo>
                    <a:pt x="250" y="76"/>
                  </a:lnTo>
                  <a:lnTo>
                    <a:pt x="246" y="68"/>
                  </a:lnTo>
                  <a:lnTo>
                    <a:pt x="242" y="58"/>
                  </a:lnTo>
                  <a:lnTo>
                    <a:pt x="238" y="38"/>
                  </a:lnTo>
                  <a:lnTo>
                    <a:pt x="236" y="28"/>
                  </a:lnTo>
                  <a:lnTo>
                    <a:pt x="232" y="18"/>
                  </a:lnTo>
                  <a:lnTo>
                    <a:pt x="230" y="12"/>
                  </a:lnTo>
                  <a:lnTo>
                    <a:pt x="222" y="8"/>
                  </a:lnTo>
                  <a:lnTo>
                    <a:pt x="216" y="4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204" y="4"/>
                  </a:lnTo>
                  <a:lnTo>
                    <a:pt x="194" y="10"/>
                  </a:lnTo>
                  <a:lnTo>
                    <a:pt x="188" y="16"/>
                  </a:lnTo>
                  <a:lnTo>
                    <a:pt x="178" y="22"/>
                  </a:lnTo>
                  <a:lnTo>
                    <a:pt x="174" y="16"/>
                  </a:lnTo>
                  <a:lnTo>
                    <a:pt x="44" y="16"/>
                  </a:lnTo>
                  <a:lnTo>
                    <a:pt x="44" y="54"/>
                  </a:lnTo>
                  <a:lnTo>
                    <a:pt x="32" y="54"/>
                  </a:lnTo>
                  <a:lnTo>
                    <a:pt x="28" y="62"/>
                  </a:lnTo>
                  <a:lnTo>
                    <a:pt x="34" y="130"/>
                  </a:lnTo>
                  <a:lnTo>
                    <a:pt x="24" y="132"/>
                  </a:lnTo>
                  <a:lnTo>
                    <a:pt x="18" y="136"/>
                  </a:lnTo>
                  <a:lnTo>
                    <a:pt x="14" y="142"/>
                  </a:lnTo>
                  <a:lnTo>
                    <a:pt x="12" y="150"/>
                  </a:lnTo>
                  <a:lnTo>
                    <a:pt x="8" y="156"/>
                  </a:lnTo>
                  <a:lnTo>
                    <a:pt x="6" y="164"/>
                  </a:lnTo>
                  <a:lnTo>
                    <a:pt x="6" y="182"/>
                  </a:lnTo>
                  <a:lnTo>
                    <a:pt x="4" y="186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2" y="194"/>
                  </a:lnTo>
                  <a:lnTo>
                    <a:pt x="10" y="198"/>
                  </a:lnTo>
                  <a:lnTo>
                    <a:pt x="12" y="206"/>
                  </a:lnTo>
                  <a:lnTo>
                    <a:pt x="14" y="208"/>
                  </a:lnTo>
                  <a:lnTo>
                    <a:pt x="16" y="212"/>
                  </a:lnTo>
                  <a:lnTo>
                    <a:pt x="18" y="218"/>
                  </a:lnTo>
                  <a:lnTo>
                    <a:pt x="1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104"/>
            <p:cNvSpPr>
              <a:spLocks/>
            </p:cNvSpPr>
            <p:nvPr/>
          </p:nvSpPr>
          <p:spPr bwMode="auto">
            <a:xfrm>
              <a:off x="5592597" y="4223833"/>
              <a:ext cx="244459" cy="383631"/>
            </a:xfrm>
            <a:custGeom>
              <a:avLst/>
              <a:gdLst>
                <a:gd name="T0" fmla="*/ 2147483647 w 168"/>
                <a:gd name="T1" fmla="*/ 2147483647 h 244"/>
                <a:gd name="T2" fmla="*/ 2147483647 w 168"/>
                <a:gd name="T3" fmla="*/ 2147483647 h 244"/>
                <a:gd name="T4" fmla="*/ 2147483647 w 168"/>
                <a:gd name="T5" fmla="*/ 2147483647 h 244"/>
                <a:gd name="T6" fmla="*/ 2147483647 w 168"/>
                <a:gd name="T7" fmla="*/ 2147483647 h 244"/>
                <a:gd name="T8" fmla="*/ 2147483647 w 168"/>
                <a:gd name="T9" fmla="*/ 2147483647 h 244"/>
                <a:gd name="T10" fmla="*/ 2147483647 w 168"/>
                <a:gd name="T11" fmla="*/ 2147483647 h 244"/>
                <a:gd name="T12" fmla="*/ 2147483647 w 168"/>
                <a:gd name="T13" fmla="*/ 2147483647 h 244"/>
                <a:gd name="T14" fmla="*/ 2147483647 w 168"/>
                <a:gd name="T15" fmla="*/ 2147483647 h 244"/>
                <a:gd name="T16" fmla="*/ 2147483647 w 168"/>
                <a:gd name="T17" fmla="*/ 2147483647 h 244"/>
                <a:gd name="T18" fmla="*/ 2147483647 w 168"/>
                <a:gd name="T19" fmla="*/ 2147483647 h 244"/>
                <a:gd name="T20" fmla="*/ 2147483647 w 168"/>
                <a:gd name="T21" fmla="*/ 2147483647 h 244"/>
                <a:gd name="T22" fmla="*/ 2147483647 w 168"/>
                <a:gd name="T23" fmla="*/ 2147483647 h 244"/>
                <a:gd name="T24" fmla="*/ 2147483647 w 168"/>
                <a:gd name="T25" fmla="*/ 2147483647 h 244"/>
                <a:gd name="T26" fmla="*/ 2147483647 w 168"/>
                <a:gd name="T27" fmla="*/ 2147483647 h 244"/>
                <a:gd name="T28" fmla="*/ 2147483647 w 168"/>
                <a:gd name="T29" fmla="*/ 2147483647 h 244"/>
                <a:gd name="T30" fmla="*/ 2147483647 w 168"/>
                <a:gd name="T31" fmla="*/ 2147483647 h 244"/>
                <a:gd name="T32" fmla="*/ 2147483647 w 168"/>
                <a:gd name="T33" fmla="*/ 2147483647 h 244"/>
                <a:gd name="T34" fmla="*/ 2147483647 w 168"/>
                <a:gd name="T35" fmla="*/ 2147483647 h 244"/>
                <a:gd name="T36" fmla="*/ 2147483647 w 168"/>
                <a:gd name="T37" fmla="*/ 2147483647 h 244"/>
                <a:gd name="T38" fmla="*/ 2147483647 w 168"/>
                <a:gd name="T39" fmla="*/ 2147483647 h 244"/>
                <a:gd name="T40" fmla="*/ 2147483647 w 168"/>
                <a:gd name="T41" fmla="*/ 2147483647 h 244"/>
                <a:gd name="T42" fmla="*/ 2147483647 w 168"/>
                <a:gd name="T43" fmla="*/ 2147483647 h 244"/>
                <a:gd name="T44" fmla="*/ 2147483647 w 168"/>
                <a:gd name="T45" fmla="*/ 2147483647 h 244"/>
                <a:gd name="T46" fmla="*/ 2147483647 w 168"/>
                <a:gd name="T47" fmla="*/ 2147483647 h 244"/>
                <a:gd name="T48" fmla="*/ 2147483647 w 168"/>
                <a:gd name="T49" fmla="*/ 2147483647 h 244"/>
                <a:gd name="T50" fmla="*/ 2147483647 w 168"/>
                <a:gd name="T51" fmla="*/ 2147483647 h 244"/>
                <a:gd name="T52" fmla="*/ 2147483647 w 168"/>
                <a:gd name="T53" fmla="*/ 2147483647 h 244"/>
                <a:gd name="T54" fmla="*/ 2147483647 w 168"/>
                <a:gd name="T55" fmla="*/ 2147483647 h 244"/>
                <a:gd name="T56" fmla="*/ 2147483647 w 168"/>
                <a:gd name="T57" fmla="*/ 2147483647 h 244"/>
                <a:gd name="T58" fmla="*/ 2147483647 w 168"/>
                <a:gd name="T59" fmla="*/ 2147483647 h 244"/>
                <a:gd name="T60" fmla="*/ 2147483647 w 168"/>
                <a:gd name="T61" fmla="*/ 2147483647 h 244"/>
                <a:gd name="T62" fmla="*/ 2147483647 w 168"/>
                <a:gd name="T63" fmla="*/ 2147483647 h 244"/>
                <a:gd name="T64" fmla="*/ 0 w 168"/>
                <a:gd name="T65" fmla="*/ 2147483647 h 244"/>
                <a:gd name="T66" fmla="*/ 2147483647 w 168"/>
                <a:gd name="T67" fmla="*/ 2147483647 h 244"/>
                <a:gd name="T68" fmla="*/ 2147483647 w 168"/>
                <a:gd name="T69" fmla="*/ 2147483647 h 2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8"/>
                <a:gd name="T106" fmla="*/ 0 h 244"/>
                <a:gd name="T107" fmla="*/ 168 w 168"/>
                <a:gd name="T108" fmla="*/ 244 h 2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8" h="244">
                  <a:moveTo>
                    <a:pt x="18" y="146"/>
                  </a:moveTo>
                  <a:lnTo>
                    <a:pt x="24" y="142"/>
                  </a:lnTo>
                  <a:lnTo>
                    <a:pt x="32" y="138"/>
                  </a:lnTo>
                  <a:lnTo>
                    <a:pt x="38" y="134"/>
                  </a:lnTo>
                  <a:lnTo>
                    <a:pt x="44" y="130"/>
                  </a:lnTo>
                  <a:lnTo>
                    <a:pt x="50" y="128"/>
                  </a:lnTo>
                  <a:lnTo>
                    <a:pt x="56" y="128"/>
                  </a:lnTo>
                  <a:lnTo>
                    <a:pt x="60" y="130"/>
                  </a:lnTo>
                  <a:lnTo>
                    <a:pt x="64" y="128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4"/>
                  </a:lnTo>
                  <a:lnTo>
                    <a:pt x="90" y="94"/>
                  </a:lnTo>
                  <a:lnTo>
                    <a:pt x="100" y="86"/>
                  </a:lnTo>
                  <a:lnTo>
                    <a:pt x="106" y="74"/>
                  </a:lnTo>
                  <a:lnTo>
                    <a:pt x="92" y="72"/>
                  </a:lnTo>
                  <a:lnTo>
                    <a:pt x="80" y="70"/>
                  </a:lnTo>
                  <a:lnTo>
                    <a:pt x="66" y="64"/>
                  </a:lnTo>
                  <a:lnTo>
                    <a:pt x="54" y="60"/>
                  </a:lnTo>
                  <a:lnTo>
                    <a:pt x="44" y="52"/>
                  </a:lnTo>
                  <a:lnTo>
                    <a:pt x="34" y="44"/>
                  </a:lnTo>
                  <a:lnTo>
                    <a:pt x="30" y="32"/>
                  </a:lnTo>
                  <a:lnTo>
                    <a:pt x="28" y="24"/>
                  </a:lnTo>
                  <a:lnTo>
                    <a:pt x="28" y="16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42" y="20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28"/>
                  </a:lnTo>
                  <a:lnTo>
                    <a:pt x="62" y="28"/>
                  </a:lnTo>
                  <a:lnTo>
                    <a:pt x="66" y="24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86" y="20"/>
                  </a:lnTo>
                  <a:lnTo>
                    <a:pt x="96" y="18"/>
                  </a:lnTo>
                  <a:lnTo>
                    <a:pt x="106" y="16"/>
                  </a:lnTo>
                  <a:lnTo>
                    <a:pt x="118" y="12"/>
                  </a:lnTo>
                  <a:lnTo>
                    <a:pt x="132" y="12"/>
                  </a:lnTo>
                  <a:lnTo>
                    <a:pt x="136" y="12"/>
                  </a:lnTo>
                  <a:lnTo>
                    <a:pt x="140" y="10"/>
                  </a:lnTo>
                  <a:lnTo>
                    <a:pt x="144" y="6"/>
                  </a:lnTo>
                  <a:lnTo>
                    <a:pt x="148" y="2"/>
                  </a:lnTo>
                  <a:lnTo>
                    <a:pt x="152" y="2"/>
                  </a:lnTo>
                  <a:lnTo>
                    <a:pt x="156" y="0"/>
                  </a:lnTo>
                  <a:lnTo>
                    <a:pt x="162" y="2"/>
                  </a:lnTo>
                  <a:lnTo>
                    <a:pt x="168" y="2"/>
                  </a:lnTo>
                  <a:lnTo>
                    <a:pt x="164" y="6"/>
                  </a:lnTo>
                  <a:lnTo>
                    <a:pt x="162" y="14"/>
                  </a:lnTo>
                  <a:lnTo>
                    <a:pt x="162" y="26"/>
                  </a:lnTo>
                  <a:lnTo>
                    <a:pt x="160" y="36"/>
                  </a:lnTo>
                  <a:lnTo>
                    <a:pt x="154" y="50"/>
                  </a:lnTo>
                  <a:lnTo>
                    <a:pt x="144" y="76"/>
                  </a:lnTo>
                  <a:lnTo>
                    <a:pt x="126" y="112"/>
                  </a:lnTo>
                  <a:lnTo>
                    <a:pt x="106" y="142"/>
                  </a:lnTo>
                  <a:lnTo>
                    <a:pt x="96" y="156"/>
                  </a:lnTo>
                  <a:lnTo>
                    <a:pt x="84" y="170"/>
                  </a:lnTo>
                  <a:lnTo>
                    <a:pt x="70" y="182"/>
                  </a:lnTo>
                  <a:lnTo>
                    <a:pt x="56" y="196"/>
                  </a:lnTo>
                  <a:lnTo>
                    <a:pt x="40" y="208"/>
                  </a:lnTo>
                  <a:lnTo>
                    <a:pt x="32" y="218"/>
                  </a:lnTo>
                  <a:lnTo>
                    <a:pt x="10" y="244"/>
                  </a:lnTo>
                  <a:lnTo>
                    <a:pt x="4" y="240"/>
                  </a:lnTo>
                  <a:lnTo>
                    <a:pt x="0" y="236"/>
                  </a:lnTo>
                  <a:lnTo>
                    <a:pt x="0" y="170"/>
                  </a:lnTo>
                  <a:lnTo>
                    <a:pt x="8" y="152"/>
                  </a:lnTo>
                  <a:lnTo>
                    <a:pt x="14" y="148"/>
                  </a:lnTo>
                  <a:lnTo>
                    <a:pt x="1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05"/>
            <p:cNvSpPr>
              <a:spLocks/>
            </p:cNvSpPr>
            <p:nvPr/>
          </p:nvSpPr>
          <p:spPr bwMode="auto">
            <a:xfrm>
              <a:off x="4849994" y="4503924"/>
              <a:ext cx="42665" cy="38495"/>
            </a:xfrm>
            <a:custGeom>
              <a:avLst/>
              <a:gdLst>
                <a:gd name="T0" fmla="*/ 2147483647 w 28"/>
                <a:gd name="T1" fmla="*/ 2147483647 h 24"/>
                <a:gd name="T2" fmla="*/ 2147483647 w 28"/>
                <a:gd name="T3" fmla="*/ 2147483647 h 24"/>
                <a:gd name="T4" fmla="*/ 2147483647 w 28"/>
                <a:gd name="T5" fmla="*/ 2147483647 h 24"/>
                <a:gd name="T6" fmla="*/ 0 w 28"/>
                <a:gd name="T7" fmla="*/ 2147483647 h 24"/>
                <a:gd name="T8" fmla="*/ 2147483647 w 28"/>
                <a:gd name="T9" fmla="*/ 2147483647 h 24"/>
                <a:gd name="T10" fmla="*/ 2147483647 w 28"/>
                <a:gd name="T11" fmla="*/ 2147483647 h 24"/>
                <a:gd name="T12" fmla="*/ 2147483647 w 28"/>
                <a:gd name="T13" fmla="*/ 0 h 24"/>
                <a:gd name="T14" fmla="*/ 2147483647 w 28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"/>
                <a:gd name="T25" fmla="*/ 0 h 24"/>
                <a:gd name="T26" fmla="*/ 28 w 28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" h="24">
                  <a:moveTo>
                    <a:pt x="28" y="24"/>
                  </a:moveTo>
                  <a:lnTo>
                    <a:pt x="18" y="24"/>
                  </a:lnTo>
                  <a:lnTo>
                    <a:pt x="12" y="24"/>
                  </a:lnTo>
                  <a:lnTo>
                    <a:pt x="0" y="22"/>
                  </a:lnTo>
                  <a:lnTo>
                    <a:pt x="6" y="2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06"/>
            <p:cNvSpPr>
              <a:spLocks/>
            </p:cNvSpPr>
            <p:nvPr/>
          </p:nvSpPr>
          <p:spPr bwMode="auto">
            <a:xfrm>
              <a:off x="5623730" y="4916758"/>
              <a:ext cx="181038" cy="394250"/>
            </a:xfrm>
            <a:custGeom>
              <a:avLst/>
              <a:gdLst>
                <a:gd name="T0" fmla="*/ 2147483647 w 124"/>
                <a:gd name="T1" fmla="*/ 2147483647 h 250"/>
                <a:gd name="T2" fmla="*/ 2147483647 w 124"/>
                <a:gd name="T3" fmla="*/ 2147483647 h 250"/>
                <a:gd name="T4" fmla="*/ 2147483647 w 124"/>
                <a:gd name="T5" fmla="*/ 2147483647 h 250"/>
                <a:gd name="T6" fmla="*/ 2147483647 w 124"/>
                <a:gd name="T7" fmla="*/ 2147483647 h 250"/>
                <a:gd name="T8" fmla="*/ 2147483647 w 124"/>
                <a:gd name="T9" fmla="*/ 2147483647 h 250"/>
                <a:gd name="T10" fmla="*/ 2147483647 w 124"/>
                <a:gd name="T11" fmla="*/ 2147483647 h 250"/>
                <a:gd name="T12" fmla="*/ 2147483647 w 124"/>
                <a:gd name="T13" fmla="*/ 2147483647 h 250"/>
                <a:gd name="T14" fmla="*/ 2147483647 w 124"/>
                <a:gd name="T15" fmla="*/ 2147483647 h 250"/>
                <a:gd name="T16" fmla="*/ 2147483647 w 124"/>
                <a:gd name="T17" fmla="*/ 2147483647 h 250"/>
                <a:gd name="T18" fmla="*/ 2147483647 w 124"/>
                <a:gd name="T19" fmla="*/ 0 h 250"/>
                <a:gd name="T20" fmla="*/ 2147483647 w 124"/>
                <a:gd name="T21" fmla="*/ 2147483647 h 250"/>
                <a:gd name="T22" fmla="*/ 2147483647 w 124"/>
                <a:gd name="T23" fmla="*/ 2147483647 h 250"/>
                <a:gd name="T24" fmla="*/ 2147483647 w 124"/>
                <a:gd name="T25" fmla="*/ 2147483647 h 250"/>
                <a:gd name="T26" fmla="*/ 2147483647 w 124"/>
                <a:gd name="T27" fmla="*/ 2147483647 h 250"/>
                <a:gd name="T28" fmla="*/ 2147483647 w 124"/>
                <a:gd name="T29" fmla="*/ 2147483647 h 250"/>
                <a:gd name="T30" fmla="*/ 2147483647 w 124"/>
                <a:gd name="T31" fmla="*/ 2147483647 h 250"/>
                <a:gd name="T32" fmla="*/ 2147483647 w 124"/>
                <a:gd name="T33" fmla="*/ 2147483647 h 250"/>
                <a:gd name="T34" fmla="*/ 2147483647 w 124"/>
                <a:gd name="T35" fmla="*/ 2147483647 h 250"/>
                <a:gd name="T36" fmla="*/ 2147483647 w 124"/>
                <a:gd name="T37" fmla="*/ 2147483647 h 250"/>
                <a:gd name="T38" fmla="*/ 2147483647 w 124"/>
                <a:gd name="T39" fmla="*/ 2147483647 h 250"/>
                <a:gd name="T40" fmla="*/ 2147483647 w 124"/>
                <a:gd name="T41" fmla="*/ 2147483647 h 250"/>
                <a:gd name="T42" fmla="*/ 2147483647 w 124"/>
                <a:gd name="T43" fmla="*/ 2147483647 h 250"/>
                <a:gd name="T44" fmla="*/ 2147483647 w 124"/>
                <a:gd name="T45" fmla="*/ 2147483647 h 250"/>
                <a:gd name="T46" fmla="*/ 2147483647 w 124"/>
                <a:gd name="T47" fmla="*/ 2147483647 h 250"/>
                <a:gd name="T48" fmla="*/ 2147483647 w 124"/>
                <a:gd name="T49" fmla="*/ 2147483647 h 250"/>
                <a:gd name="T50" fmla="*/ 2147483647 w 124"/>
                <a:gd name="T51" fmla="*/ 2147483647 h 250"/>
                <a:gd name="T52" fmla="*/ 2147483647 w 124"/>
                <a:gd name="T53" fmla="*/ 2147483647 h 250"/>
                <a:gd name="T54" fmla="*/ 2147483647 w 124"/>
                <a:gd name="T55" fmla="*/ 2147483647 h 250"/>
                <a:gd name="T56" fmla="*/ 0 w 124"/>
                <a:gd name="T57" fmla="*/ 2147483647 h 250"/>
                <a:gd name="T58" fmla="*/ 2147483647 w 124"/>
                <a:gd name="T59" fmla="*/ 2147483647 h 250"/>
                <a:gd name="T60" fmla="*/ 2147483647 w 124"/>
                <a:gd name="T61" fmla="*/ 2147483647 h 250"/>
                <a:gd name="T62" fmla="*/ 2147483647 w 124"/>
                <a:gd name="T63" fmla="*/ 2147483647 h 250"/>
                <a:gd name="T64" fmla="*/ 2147483647 w 124"/>
                <a:gd name="T65" fmla="*/ 2147483647 h 250"/>
                <a:gd name="T66" fmla="*/ 2147483647 w 124"/>
                <a:gd name="T67" fmla="*/ 2147483647 h 250"/>
                <a:gd name="T68" fmla="*/ 2147483647 w 124"/>
                <a:gd name="T69" fmla="*/ 2147483647 h 2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250"/>
                <a:gd name="T107" fmla="*/ 124 w 124"/>
                <a:gd name="T108" fmla="*/ 250 h 25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250">
                  <a:moveTo>
                    <a:pt x="26" y="84"/>
                  </a:moveTo>
                  <a:lnTo>
                    <a:pt x="30" y="84"/>
                  </a:lnTo>
                  <a:lnTo>
                    <a:pt x="32" y="82"/>
                  </a:lnTo>
                  <a:lnTo>
                    <a:pt x="38" y="76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6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74" y="56"/>
                  </a:lnTo>
                  <a:lnTo>
                    <a:pt x="88" y="32"/>
                  </a:lnTo>
                  <a:lnTo>
                    <a:pt x="90" y="30"/>
                  </a:lnTo>
                  <a:lnTo>
                    <a:pt x="92" y="28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4" y="18"/>
                  </a:lnTo>
                  <a:lnTo>
                    <a:pt x="104" y="12"/>
                  </a:lnTo>
                  <a:lnTo>
                    <a:pt x="106" y="6"/>
                  </a:lnTo>
                  <a:lnTo>
                    <a:pt x="110" y="0"/>
                  </a:lnTo>
                  <a:lnTo>
                    <a:pt x="110" y="8"/>
                  </a:lnTo>
                  <a:lnTo>
                    <a:pt x="112" y="16"/>
                  </a:lnTo>
                  <a:lnTo>
                    <a:pt x="118" y="32"/>
                  </a:lnTo>
                  <a:lnTo>
                    <a:pt x="122" y="52"/>
                  </a:lnTo>
                  <a:lnTo>
                    <a:pt x="124" y="58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0" y="74"/>
                  </a:lnTo>
                  <a:lnTo>
                    <a:pt x="118" y="72"/>
                  </a:lnTo>
                  <a:lnTo>
                    <a:pt x="118" y="70"/>
                  </a:lnTo>
                  <a:lnTo>
                    <a:pt x="116" y="64"/>
                  </a:lnTo>
                  <a:lnTo>
                    <a:pt x="112" y="68"/>
                  </a:lnTo>
                  <a:lnTo>
                    <a:pt x="110" y="70"/>
                  </a:lnTo>
                  <a:lnTo>
                    <a:pt x="110" y="78"/>
                  </a:lnTo>
                  <a:lnTo>
                    <a:pt x="110" y="82"/>
                  </a:lnTo>
                  <a:lnTo>
                    <a:pt x="112" y="86"/>
                  </a:lnTo>
                  <a:lnTo>
                    <a:pt x="114" y="86"/>
                  </a:lnTo>
                  <a:lnTo>
                    <a:pt x="114" y="90"/>
                  </a:lnTo>
                  <a:lnTo>
                    <a:pt x="112" y="96"/>
                  </a:lnTo>
                  <a:lnTo>
                    <a:pt x="106" y="106"/>
                  </a:lnTo>
                  <a:lnTo>
                    <a:pt x="98" y="118"/>
                  </a:lnTo>
                  <a:lnTo>
                    <a:pt x="82" y="162"/>
                  </a:lnTo>
                  <a:lnTo>
                    <a:pt x="74" y="182"/>
                  </a:lnTo>
                  <a:lnTo>
                    <a:pt x="70" y="206"/>
                  </a:lnTo>
                  <a:lnTo>
                    <a:pt x="66" y="216"/>
                  </a:lnTo>
                  <a:lnTo>
                    <a:pt x="64" y="222"/>
                  </a:lnTo>
                  <a:lnTo>
                    <a:pt x="60" y="230"/>
                  </a:lnTo>
                  <a:lnTo>
                    <a:pt x="58" y="240"/>
                  </a:lnTo>
                  <a:lnTo>
                    <a:pt x="48" y="242"/>
                  </a:lnTo>
                  <a:lnTo>
                    <a:pt x="42" y="246"/>
                  </a:lnTo>
                  <a:lnTo>
                    <a:pt x="38" y="250"/>
                  </a:lnTo>
                  <a:lnTo>
                    <a:pt x="28" y="250"/>
                  </a:lnTo>
                  <a:lnTo>
                    <a:pt x="20" y="250"/>
                  </a:lnTo>
                  <a:lnTo>
                    <a:pt x="14" y="244"/>
                  </a:lnTo>
                  <a:lnTo>
                    <a:pt x="10" y="238"/>
                  </a:lnTo>
                  <a:lnTo>
                    <a:pt x="8" y="228"/>
                  </a:lnTo>
                  <a:lnTo>
                    <a:pt x="2" y="210"/>
                  </a:lnTo>
                  <a:lnTo>
                    <a:pt x="0" y="192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0" y="168"/>
                  </a:lnTo>
                  <a:lnTo>
                    <a:pt x="12" y="164"/>
                  </a:lnTo>
                  <a:lnTo>
                    <a:pt x="22" y="152"/>
                  </a:lnTo>
                  <a:lnTo>
                    <a:pt x="24" y="144"/>
                  </a:lnTo>
                  <a:lnTo>
                    <a:pt x="26" y="136"/>
                  </a:lnTo>
                  <a:lnTo>
                    <a:pt x="24" y="128"/>
                  </a:lnTo>
                  <a:lnTo>
                    <a:pt x="20" y="120"/>
                  </a:lnTo>
                  <a:lnTo>
                    <a:pt x="18" y="114"/>
                  </a:lnTo>
                  <a:lnTo>
                    <a:pt x="16" y="108"/>
                  </a:lnTo>
                  <a:lnTo>
                    <a:pt x="2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07"/>
            <p:cNvSpPr>
              <a:spLocks/>
            </p:cNvSpPr>
            <p:nvPr/>
          </p:nvSpPr>
          <p:spPr bwMode="auto">
            <a:xfrm>
              <a:off x="5185549" y="3653033"/>
              <a:ext cx="265215" cy="289383"/>
            </a:xfrm>
            <a:custGeom>
              <a:avLst/>
              <a:gdLst>
                <a:gd name="T0" fmla="*/ 2147483647 w 182"/>
                <a:gd name="T1" fmla="*/ 2147483647 h 182"/>
                <a:gd name="T2" fmla="*/ 2147483647 w 182"/>
                <a:gd name="T3" fmla="*/ 2147483647 h 182"/>
                <a:gd name="T4" fmla="*/ 2147483647 w 182"/>
                <a:gd name="T5" fmla="*/ 2147483647 h 182"/>
                <a:gd name="T6" fmla="*/ 2147483647 w 182"/>
                <a:gd name="T7" fmla="*/ 2147483647 h 182"/>
                <a:gd name="T8" fmla="*/ 2147483647 w 182"/>
                <a:gd name="T9" fmla="*/ 2147483647 h 182"/>
                <a:gd name="T10" fmla="*/ 2147483647 w 182"/>
                <a:gd name="T11" fmla="*/ 2147483647 h 182"/>
                <a:gd name="T12" fmla="*/ 0 w 182"/>
                <a:gd name="T13" fmla="*/ 2147483647 h 182"/>
                <a:gd name="T14" fmla="*/ 2147483647 w 182"/>
                <a:gd name="T15" fmla="*/ 2147483647 h 182"/>
                <a:gd name="T16" fmla="*/ 2147483647 w 182"/>
                <a:gd name="T17" fmla="*/ 2147483647 h 182"/>
                <a:gd name="T18" fmla="*/ 0 w 182"/>
                <a:gd name="T19" fmla="*/ 2147483647 h 182"/>
                <a:gd name="T20" fmla="*/ 2147483647 w 182"/>
                <a:gd name="T21" fmla="*/ 0 h 182"/>
                <a:gd name="T22" fmla="*/ 2147483647 w 182"/>
                <a:gd name="T23" fmla="*/ 2147483647 h 182"/>
                <a:gd name="T24" fmla="*/ 2147483647 w 182"/>
                <a:gd name="T25" fmla="*/ 2147483647 h 182"/>
                <a:gd name="T26" fmla="*/ 2147483647 w 182"/>
                <a:gd name="T27" fmla="*/ 2147483647 h 182"/>
                <a:gd name="T28" fmla="*/ 2147483647 w 182"/>
                <a:gd name="T29" fmla="*/ 2147483647 h 182"/>
                <a:gd name="T30" fmla="*/ 2147483647 w 182"/>
                <a:gd name="T31" fmla="*/ 2147483647 h 182"/>
                <a:gd name="T32" fmla="*/ 2147483647 w 182"/>
                <a:gd name="T33" fmla="*/ 2147483647 h 182"/>
                <a:gd name="T34" fmla="*/ 2147483647 w 182"/>
                <a:gd name="T35" fmla="*/ 2147483647 h 182"/>
                <a:gd name="T36" fmla="*/ 2147483647 w 182"/>
                <a:gd name="T37" fmla="*/ 2147483647 h 182"/>
                <a:gd name="T38" fmla="*/ 2147483647 w 182"/>
                <a:gd name="T39" fmla="*/ 2147483647 h 182"/>
                <a:gd name="T40" fmla="*/ 2147483647 w 182"/>
                <a:gd name="T41" fmla="*/ 2147483647 h 182"/>
                <a:gd name="T42" fmla="*/ 2147483647 w 182"/>
                <a:gd name="T43" fmla="*/ 2147483647 h 182"/>
                <a:gd name="T44" fmla="*/ 2147483647 w 182"/>
                <a:gd name="T45" fmla="*/ 2147483647 h 182"/>
                <a:gd name="T46" fmla="*/ 2147483647 w 182"/>
                <a:gd name="T47" fmla="*/ 2147483647 h 182"/>
                <a:gd name="T48" fmla="*/ 2147483647 w 182"/>
                <a:gd name="T49" fmla="*/ 2147483647 h 182"/>
                <a:gd name="T50" fmla="*/ 2147483647 w 182"/>
                <a:gd name="T51" fmla="*/ 2147483647 h 182"/>
                <a:gd name="T52" fmla="*/ 2147483647 w 182"/>
                <a:gd name="T53" fmla="*/ 2147483647 h 182"/>
                <a:gd name="T54" fmla="*/ 2147483647 w 182"/>
                <a:gd name="T55" fmla="*/ 2147483647 h 182"/>
                <a:gd name="T56" fmla="*/ 2147483647 w 182"/>
                <a:gd name="T57" fmla="*/ 2147483647 h 182"/>
                <a:gd name="T58" fmla="*/ 2147483647 w 182"/>
                <a:gd name="T59" fmla="*/ 2147483647 h 182"/>
                <a:gd name="T60" fmla="*/ 2147483647 w 182"/>
                <a:gd name="T61" fmla="*/ 2147483647 h 182"/>
                <a:gd name="T62" fmla="*/ 2147483647 w 182"/>
                <a:gd name="T63" fmla="*/ 2147483647 h 1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82"/>
                <a:gd name="T97" fmla="*/ 0 h 182"/>
                <a:gd name="T98" fmla="*/ 182 w 182"/>
                <a:gd name="T99" fmla="*/ 182 h 18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82" h="182">
                  <a:moveTo>
                    <a:pt x="180" y="160"/>
                  </a:moveTo>
                  <a:lnTo>
                    <a:pt x="174" y="160"/>
                  </a:lnTo>
                  <a:lnTo>
                    <a:pt x="172" y="164"/>
                  </a:lnTo>
                  <a:lnTo>
                    <a:pt x="162" y="170"/>
                  </a:lnTo>
                  <a:lnTo>
                    <a:pt x="156" y="176"/>
                  </a:lnTo>
                  <a:lnTo>
                    <a:pt x="146" y="182"/>
                  </a:lnTo>
                  <a:lnTo>
                    <a:pt x="142" y="176"/>
                  </a:lnTo>
                  <a:lnTo>
                    <a:pt x="12" y="176"/>
                  </a:lnTo>
                  <a:lnTo>
                    <a:pt x="8" y="50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36" y="8"/>
                  </a:lnTo>
                  <a:lnTo>
                    <a:pt x="54" y="12"/>
                  </a:lnTo>
                  <a:lnTo>
                    <a:pt x="68" y="14"/>
                  </a:lnTo>
                  <a:lnTo>
                    <a:pt x="76" y="12"/>
                  </a:lnTo>
                  <a:lnTo>
                    <a:pt x="84" y="8"/>
                  </a:lnTo>
                  <a:lnTo>
                    <a:pt x="92" y="4"/>
                  </a:lnTo>
                  <a:lnTo>
                    <a:pt x="100" y="2"/>
                  </a:lnTo>
                  <a:lnTo>
                    <a:pt x="104" y="2"/>
                  </a:lnTo>
                  <a:lnTo>
                    <a:pt x="108" y="6"/>
                  </a:lnTo>
                  <a:lnTo>
                    <a:pt x="112" y="8"/>
                  </a:lnTo>
                  <a:lnTo>
                    <a:pt x="118" y="10"/>
                  </a:lnTo>
                  <a:lnTo>
                    <a:pt x="124" y="10"/>
                  </a:lnTo>
                  <a:lnTo>
                    <a:pt x="132" y="8"/>
                  </a:lnTo>
                  <a:lnTo>
                    <a:pt x="138" y="8"/>
                  </a:lnTo>
                  <a:lnTo>
                    <a:pt x="140" y="8"/>
                  </a:lnTo>
                  <a:lnTo>
                    <a:pt x="142" y="10"/>
                  </a:lnTo>
                  <a:lnTo>
                    <a:pt x="146" y="14"/>
                  </a:lnTo>
                  <a:lnTo>
                    <a:pt x="152" y="22"/>
                  </a:lnTo>
                  <a:lnTo>
                    <a:pt x="156" y="32"/>
                  </a:lnTo>
                  <a:lnTo>
                    <a:pt x="158" y="42"/>
                  </a:lnTo>
                  <a:lnTo>
                    <a:pt x="154" y="56"/>
                  </a:lnTo>
                  <a:lnTo>
                    <a:pt x="154" y="64"/>
                  </a:lnTo>
                  <a:lnTo>
                    <a:pt x="158" y="66"/>
                  </a:lnTo>
                  <a:lnTo>
                    <a:pt x="152" y="68"/>
                  </a:lnTo>
                  <a:lnTo>
                    <a:pt x="152" y="66"/>
                  </a:lnTo>
                  <a:lnTo>
                    <a:pt x="150" y="66"/>
                  </a:lnTo>
                  <a:lnTo>
                    <a:pt x="146" y="66"/>
                  </a:lnTo>
                  <a:lnTo>
                    <a:pt x="142" y="64"/>
                  </a:lnTo>
                  <a:lnTo>
                    <a:pt x="134" y="52"/>
                  </a:lnTo>
                  <a:lnTo>
                    <a:pt x="128" y="40"/>
                  </a:lnTo>
                  <a:lnTo>
                    <a:pt x="120" y="32"/>
                  </a:lnTo>
                  <a:lnTo>
                    <a:pt x="122" y="38"/>
                  </a:lnTo>
                  <a:lnTo>
                    <a:pt x="124" y="46"/>
                  </a:lnTo>
                  <a:lnTo>
                    <a:pt x="136" y="66"/>
                  </a:lnTo>
                  <a:lnTo>
                    <a:pt x="156" y="102"/>
                  </a:lnTo>
                  <a:lnTo>
                    <a:pt x="162" y="112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76" y="138"/>
                  </a:lnTo>
                  <a:lnTo>
                    <a:pt x="178" y="150"/>
                  </a:lnTo>
                  <a:lnTo>
                    <a:pt x="182" y="160"/>
                  </a:lnTo>
                  <a:lnTo>
                    <a:pt x="18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108"/>
            <p:cNvSpPr>
              <a:spLocks/>
            </p:cNvSpPr>
            <p:nvPr/>
          </p:nvSpPr>
          <p:spPr bwMode="auto">
            <a:xfrm>
              <a:off x="4841923" y="3605245"/>
              <a:ext cx="362076" cy="398232"/>
            </a:xfrm>
            <a:custGeom>
              <a:avLst/>
              <a:gdLst>
                <a:gd name="T0" fmla="*/ 2147483647 w 247"/>
                <a:gd name="T1" fmla="*/ 2147483647 h 252"/>
                <a:gd name="T2" fmla="*/ 2147483647 w 247"/>
                <a:gd name="T3" fmla="*/ 2147483647 h 252"/>
                <a:gd name="T4" fmla="*/ 2147483647 w 247"/>
                <a:gd name="T5" fmla="*/ 2147483647 h 252"/>
                <a:gd name="T6" fmla="*/ 2147483647 w 247"/>
                <a:gd name="T7" fmla="*/ 2147483647 h 252"/>
                <a:gd name="T8" fmla="*/ 2147483647 w 247"/>
                <a:gd name="T9" fmla="*/ 2147483647 h 252"/>
                <a:gd name="T10" fmla="*/ 2147483647 w 247"/>
                <a:gd name="T11" fmla="*/ 2147483647 h 252"/>
                <a:gd name="T12" fmla="*/ 2147483647 w 247"/>
                <a:gd name="T13" fmla="*/ 2147483647 h 252"/>
                <a:gd name="T14" fmla="*/ 2147483647 w 247"/>
                <a:gd name="T15" fmla="*/ 2147483647 h 252"/>
                <a:gd name="T16" fmla="*/ 2147483647 w 247"/>
                <a:gd name="T17" fmla="*/ 2147483647 h 252"/>
                <a:gd name="T18" fmla="*/ 2147483647 w 247"/>
                <a:gd name="T19" fmla="*/ 2147483647 h 252"/>
                <a:gd name="T20" fmla="*/ 2147483647 w 247"/>
                <a:gd name="T21" fmla="*/ 2147483647 h 252"/>
                <a:gd name="T22" fmla="*/ 2147483647 w 247"/>
                <a:gd name="T23" fmla="*/ 2147483647 h 252"/>
                <a:gd name="T24" fmla="*/ 2147483647 w 247"/>
                <a:gd name="T25" fmla="*/ 2147483647 h 252"/>
                <a:gd name="T26" fmla="*/ 2147483647 w 247"/>
                <a:gd name="T27" fmla="*/ 2147483647 h 252"/>
                <a:gd name="T28" fmla="*/ 2147483647 w 247"/>
                <a:gd name="T29" fmla="*/ 2147483647 h 252"/>
                <a:gd name="T30" fmla="*/ 2147483647 w 247"/>
                <a:gd name="T31" fmla="*/ 2147483647 h 252"/>
                <a:gd name="T32" fmla="*/ 2147483647 w 247"/>
                <a:gd name="T33" fmla="*/ 2147483647 h 252"/>
                <a:gd name="T34" fmla="*/ 2147483647 w 247"/>
                <a:gd name="T35" fmla="*/ 2147483647 h 252"/>
                <a:gd name="T36" fmla="*/ 2147483647 w 247"/>
                <a:gd name="T37" fmla="*/ 2147483647 h 252"/>
                <a:gd name="T38" fmla="*/ 2147483647 w 247"/>
                <a:gd name="T39" fmla="*/ 2147483647 h 252"/>
                <a:gd name="T40" fmla="*/ 2147483647 w 247"/>
                <a:gd name="T41" fmla="*/ 2147483647 h 252"/>
                <a:gd name="T42" fmla="*/ 2147483647 w 247"/>
                <a:gd name="T43" fmla="*/ 2147483647 h 252"/>
                <a:gd name="T44" fmla="*/ 2147483647 w 247"/>
                <a:gd name="T45" fmla="*/ 2147483647 h 252"/>
                <a:gd name="T46" fmla="*/ 2147483647 w 247"/>
                <a:gd name="T47" fmla="*/ 2147483647 h 252"/>
                <a:gd name="T48" fmla="*/ 2147483647 w 247"/>
                <a:gd name="T49" fmla="*/ 0 h 252"/>
                <a:gd name="T50" fmla="*/ 2147483647 w 247"/>
                <a:gd name="T51" fmla="*/ 2147483647 h 252"/>
                <a:gd name="T52" fmla="*/ 2147483647 w 247"/>
                <a:gd name="T53" fmla="*/ 2147483647 h 252"/>
                <a:gd name="T54" fmla="*/ 2147483647 w 247"/>
                <a:gd name="T55" fmla="*/ 2147483647 h 252"/>
                <a:gd name="T56" fmla="*/ 2147483647 w 247"/>
                <a:gd name="T57" fmla="*/ 2147483647 h 252"/>
                <a:gd name="T58" fmla="*/ 2147483647 w 247"/>
                <a:gd name="T59" fmla="*/ 2147483647 h 252"/>
                <a:gd name="T60" fmla="*/ 0 w 247"/>
                <a:gd name="T61" fmla="*/ 2147483647 h 252"/>
                <a:gd name="T62" fmla="*/ 2147483647 w 247"/>
                <a:gd name="T63" fmla="*/ 2147483647 h 252"/>
                <a:gd name="T64" fmla="*/ 2147483647 w 247"/>
                <a:gd name="T65" fmla="*/ 2147483647 h 252"/>
                <a:gd name="T66" fmla="*/ 2147483647 w 247"/>
                <a:gd name="T67" fmla="*/ 2147483647 h 252"/>
                <a:gd name="T68" fmla="*/ 2147483647 w 247"/>
                <a:gd name="T69" fmla="*/ 2147483647 h 252"/>
                <a:gd name="T70" fmla="*/ 2147483647 w 247"/>
                <a:gd name="T71" fmla="*/ 2147483647 h 252"/>
                <a:gd name="T72" fmla="*/ 2147483647 w 247"/>
                <a:gd name="T73" fmla="*/ 2147483647 h 252"/>
                <a:gd name="T74" fmla="*/ 2147483647 w 247"/>
                <a:gd name="T75" fmla="*/ 2147483647 h 252"/>
                <a:gd name="T76" fmla="*/ 2147483647 w 247"/>
                <a:gd name="T77" fmla="*/ 2147483647 h 252"/>
                <a:gd name="T78" fmla="*/ 2147483647 w 247"/>
                <a:gd name="T79" fmla="*/ 2147483647 h 252"/>
                <a:gd name="T80" fmla="*/ 2147483647 w 247"/>
                <a:gd name="T81" fmla="*/ 2147483647 h 252"/>
                <a:gd name="T82" fmla="*/ 2147483647 w 247"/>
                <a:gd name="T83" fmla="*/ 2147483647 h 252"/>
                <a:gd name="T84" fmla="*/ 2147483647 w 247"/>
                <a:gd name="T85" fmla="*/ 2147483647 h 252"/>
                <a:gd name="T86" fmla="*/ 2147483647 w 247"/>
                <a:gd name="T87" fmla="*/ 2147483647 h 252"/>
                <a:gd name="T88" fmla="*/ 2147483647 w 247"/>
                <a:gd name="T89" fmla="*/ 2147483647 h 2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47"/>
                <a:gd name="T136" fmla="*/ 0 h 252"/>
                <a:gd name="T137" fmla="*/ 247 w 247"/>
                <a:gd name="T138" fmla="*/ 252 h 2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47" h="252">
                  <a:moveTo>
                    <a:pt x="247" y="206"/>
                  </a:moveTo>
                  <a:lnTo>
                    <a:pt x="243" y="80"/>
                  </a:lnTo>
                  <a:lnTo>
                    <a:pt x="243" y="74"/>
                  </a:lnTo>
                  <a:lnTo>
                    <a:pt x="239" y="70"/>
                  </a:lnTo>
                  <a:lnTo>
                    <a:pt x="237" y="68"/>
                  </a:lnTo>
                  <a:lnTo>
                    <a:pt x="235" y="60"/>
                  </a:lnTo>
                  <a:lnTo>
                    <a:pt x="235" y="56"/>
                  </a:lnTo>
                  <a:lnTo>
                    <a:pt x="237" y="52"/>
                  </a:lnTo>
                  <a:lnTo>
                    <a:pt x="239" y="48"/>
                  </a:lnTo>
                  <a:lnTo>
                    <a:pt x="241" y="44"/>
                  </a:lnTo>
                  <a:lnTo>
                    <a:pt x="237" y="42"/>
                  </a:lnTo>
                  <a:lnTo>
                    <a:pt x="235" y="40"/>
                  </a:lnTo>
                  <a:lnTo>
                    <a:pt x="235" y="38"/>
                  </a:lnTo>
                  <a:lnTo>
                    <a:pt x="237" y="34"/>
                  </a:lnTo>
                  <a:lnTo>
                    <a:pt x="241" y="30"/>
                  </a:lnTo>
                  <a:lnTo>
                    <a:pt x="215" y="20"/>
                  </a:lnTo>
                  <a:lnTo>
                    <a:pt x="209" y="16"/>
                  </a:lnTo>
                  <a:lnTo>
                    <a:pt x="203" y="12"/>
                  </a:lnTo>
                  <a:lnTo>
                    <a:pt x="197" y="6"/>
                  </a:lnTo>
                  <a:lnTo>
                    <a:pt x="193" y="4"/>
                  </a:lnTo>
                  <a:lnTo>
                    <a:pt x="189" y="4"/>
                  </a:lnTo>
                  <a:lnTo>
                    <a:pt x="181" y="6"/>
                  </a:lnTo>
                  <a:lnTo>
                    <a:pt x="171" y="12"/>
                  </a:lnTo>
                  <a:lnTo>
                    <a:pt x="163" y="20"/>
                  </a:lnTo>
                  <a:lnTo>
                    <a:pt x="163" y="24"/>
                  </a:lnTo>
                  <a:lnTo>
                    <a:pt x="161" y="28"/>
                  </a:lnTo>
                  <a:lnTo>
                    <a:pt x="163" y="36"/>
                  </a:lnTo>
                  <a:lnTo>
                    <a:pt x="163" y="38"/>
                  </a:lnTo>
                  <a:lnTo>
                    <a:pt x="165" y="40"/>
                  </a:lnTo>
                  <a:lnTo>
                    <a:pt x="163" y="44"/>
                  </a:lnTo>
                  <a:lnTo>
                    <a:pt x="161" y="48"/>
                  </a:lnTo>
                  <a:lnTo>
                    <a:pt x="157" y="52"/>
                  </a:lnTo>
                  <a:lnTo>
                    <a:pt x="149" y="54"/>
                  </a:lnTo>
                  <a:lnTo>
                    <a:pt x="145" y="54"/>
                  </a:lnTo>
                  <a:lnTo>
                    <a:pt x="139" y="52"/>
                  </a:lnTo>
                  <a:lnTo>
                    <a:pt x="133" y="46"/>
                  </a:lnTo>
                  <a:lnTo>
                    <a:pt x="125" y="40"/>
                  </a:lnTo>
                  <a:lnTo>
                    <a:pt x="115" y="38"/>
                  </a:lnTo>
                  <a:lnTo>
                    <a:pt x="111" y="36"/>
                  </a:lnTo>
                  <a:lnTo>
                    <a:pt x="107" y="36"/>
                  </a:lnTo>
                  <a:lnTo>
                    <a:pt x="103" y="36"/>
                  </a:lnTo>
                  <a:lnTo>
                    <a:pt x="99" y="34"/>
                  </a:lnTo>
                  <a:lnTo>
                    <a:pt x="93" y="30"/>
                  </a:lnTo>
                  <a:lnTo>
                    <a:pt x="89" y="24"/>
                  </a:lnTo>
                  <a:lnTo>
                    <a:pt x="85" y="18"/>
                  </a:lnTo>
                  <a:lnTo>
                    <a:pt x="81" y="16"/>
                  </a:lnTo>
                  <a:lnTo>
                    <a:pt x="77" y="14"/>
                  </a:lnTo>
                  <a:lnTo>
                    <a:pt x="53" y="10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18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10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4"/>
                  </a:lnTo>
                  <a:lnTo>
                    <a:pt x="4" y="80"/>
                  </a:lnTo>
                  <a:lnTo>
                    <a:pt x="4" y="88"/>
                  </a:lnTo>
                  <a:lnTo>
                    <a:pt x="6" y="120"/>
                  </a:lnTo>
                  <a:lnTo>
                    <a:pt x="2" y="124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4" y="140"/>
                  </a:lnTo>
                  <a:lnTo>
                    <a:pt x="10" y="152"/>
                  </a:lnTo>
                  <a:lnTo>
                    <a:pt x="12" y="158"/>
                  </a:lnTo>
                  <a:lnTo>
                    <a:pt x="18" y="162"/>
                  </a:lnTo>
                  <a:lnTo>
                    <a:pt x="28" y="166"/>
                  </a:lnTo>
                  <a:lnTo>
                    <a:pt x="32" y="168"/>
                  </a:lnTo>
                  <a:lnTo>
                    <a:pt x="36" y="174"/>
                  </a:lnTo>
                  <a:lnTo>
                    <a:pt x="40" y="182"/>
                  </a:lnTo>
                  <a:lnTo>
                    <a:pt x="42" y="182"/>
                  </a:lnTo>
                  <a:lnTo>
                    <a:pt x="46" y="182"/>
                  </a:lnTo>
                  <a:lnTo>
                    <a:pt x="55" y="182"/>
                  </a:lnTo>
                  <a:lnTo>
                    <a:pt x="61" y="184"/>
                  </a:lnTo>
                  <a:lnTo>
                    <a:pt x="67" y="186"/>
                  </a:lnTo>
                  <a:lnTo>
                    <a:pt x="71" y="190"/>
                  </a:lnTo>
                  <a:lnTo>
                    <a:pt x="75" y="196"/>
                  </a:lnTo>
                  <a:lnTo>
                    <a:pt x="105" y="182"/>
                  </a:lnTo>
                  <a:lnTo>
                    <a:pt x="231" y="252"/>
                  </a:lnTo>
                  <a:lnTo>
                    <a:pt x="235" y="244"/>
                  </a:lnTo>
                  <a:lnTo>
                    <a:pt x="247" y="244"/>
                  </a:lnTo>
                  <a:lnTo>
                    <a:pt x="247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109"/>
            <p:cNvSpPr>
              <a:spLocks/>
            </p:cNvSpPr>
            <p:nvPr/>
          </p:nvSpPr>
          <p:spPr bwMode="auto">
            <a:xfrm>
              <a:off x="4795798" y="3491085"/>
              <a:ext cx="89943" cy="213718"/>
            </a:xfrm>
            <a:custGeom>
              <a:avLst/>
              <a:gdLst>
                <a:gd name="T0" fmla="*/ 2147483647 w 62"/>
                <a:gd name="T1" fmla="*/ 2147483647 h 134"/>
                <a:gd name="T2" fmla="*/ 2147483647 w 62"/>
                <a:gd name="T3" fmla="*/ 2147483647 h 134"/>
                <a:gd name="T4" fmla="*/ 2147483647 w 62"/>
                <a:gd name="T5" fmla="*/ 2147483647 h 134"/>
                <a:gd name="T6" fmla="*/ 2147483647 w 62"/>
                <a:gd name="T7" fmla="*/ 2147483647 h 134"/>
                <a:gd name="T8" fmla="*/ 2147483647 w 62"/>
                <a:gd name="T9" fmla="*/ 2147483647 h 134"/>
                <a:gd name="T10" fmla="*/ 2147483647 w 62"/>
                <a:gd name="T11" fmla="*/ 2147483647 h 134"/>
                <a:gd name="T12" fmla="*/ 2147483647 w 62"/>
                <a:gd name="T13" fmla="*/ 2147483647 h 134"/>
                <a:gd name="T14" fmla="*/ 2147483647 w 62"/>
                <a:gd name="T15" fmla="*/ 2147483647 h 134"/>
                <a:gd name="T16" fmla="*/ 2147483647 w 62"/>
                <a:gd name="T17" fmla="*/ 2147483647 h 134"/>
                <a:gd name="T18" fmla="*/ 0 w 62"/>
                <a:gd name="T19" fmla="*/ 2147483647 h 134"/>
                <a:gd name="T20" fmla="*/ 0 w 62"/>
                <a:gd name="T21" fmla="*/ 2147483647 h 134"/>
                <a:gd name="T22" fmla="*/ 0 w 62"/>
                <a:gd name="T23" fmla="*/ 2147483647 h 134"/>
                <a:gd name="T24" fmla="*/ 2147483647 w 62"/>
                <a:gd name="T25" fmla="*/ 2147483647 h 134"/>
                <a:gd name="T26" fmla="*/ 2147483647 w 62"/>
                <a:gd name="T27" fmla="*/ 2147483647 h 134"/>
                <a:gd name="T28" fmla="*/ 2147483647 w 62"/>
                <a:gd name="T29" fmla="*/ 2147483647 h 134"/>
                <a:gd name="T30" fmla="*/ 2147483647 w 62"/>
                <a:gd name="T31" fmla="*/ 2147483647 h 134"/>
                <a:gd name="T32" fmla="*/ 2147483647 w 62"/>
                <a:gd name="T33" fmla="*/ 2147483647 h 134"/>
                <a:gd name="T34" fmla="*/ 2147483647 w 62"/>
                <a:gd name="T35" fmla="*/ 2147483647 h 134"/>
                <a:gd name="T36" fmla="*/ 2147483647 w 62"/>
                <a:gd name="T37" fmla="*/ 2147483647 h 134"/>
                <a:gd name="T38" fmla="*/ 2147483647 w 62"/>
                <a:gd name="T39" fmla="*/ 2147483647 h 134"/>
                <a:gd name="T40" fmla="*/ 2147483647 w 62"/>
                <a:gd name="T41" fmla="*/ 2147483647 h 134"/>
                <a:gd name="T42" fmla="*/ 2147483647 w 62"/>
                <a:gd name="T43" fmla="*/ 0 h 134"/>
                <a:gd name="T44" fmla="*/ 2147483647 w 62"/>
                <a:gd name="T45" fmla="*/ 0 h 134"/>
                <a:gd name="T46" fmla="*/ 2147483647 w 62"/>
                <a:gd name="T47" fmla="*/ 0 h 134"/>
                <a:gd name="T48" fmla="*/ 2147483647 w 62"/>
                <a:gd name="T49" fmla="*/ 2147483647 h 134"/>
                <a:gd name="T50" fmla="*/ 2147483647 w 62"/>
                <a:gd name="T51" fmla="*/ 2147483647 h 134"/>
                <a:gd name="T52" fmla="*/ 2147483647 w 62"/>
                <a:gd name="T53" fmla="*/ 2147483647 h 134"/>
                <a:gd name="T54" fmla="*/ 2147483647 w 62"/>
                <a:gd name="T55" fmla="*/ 2147483647 h 134"/>
                <a:gd name="T56" fmla="*/ 2147483647 w 62"/>
                <a:gd name="T57" fmla="*/ 2147483647 h 134"/>
                <a:gd name="T58" fmla="*/ 2147483647 w 62"/>
                <a:gd name="T59" fmla="*/ 2147483647 h 134"/>
                <a:gd name="T60" fmla="*/ 2147483647 w 62"/>
                <a:gd name="T61" fmla="*/ 2147483647 h 134"/>
                <a:gd name="T62" fmla="*/ 2147483647 w 62"/>
                <a:gd name="T63" fmla="*/ 2147483647 h 134"/>
                <a:gd name="T64" fmla="*/ 2147483647 w 62"/>
                <a:gd name="T65" fmla="*/ 2147483647 h 134"/>
                <a:gd name="T66" fmla="*/ 2147483647 w 62"/>
                <a:gd name="T67" fmla="*/ 2147483647 h 134"/>
                <a:gd name="T68" fmla="*/ 2147483647 w 62"/>
                <a:gd name="T69" fmla="*/ 2147483647 h 134"/>
                <a:gd name="T70" fmla="*/ 2147483647 w 62"/>
                <a:gd name="T71" fmla="*/ 2147483647 h 134"/>
                <a:gd name="T72" fmla="*/ 2147483647 w 62"/>
                <a:gd name="T73" fmla="*/ 2147483647 h 134"/>
                <a:gd name="T74" fmla="*/ 2147483647 w 62"/>
                <a:gd name="T75" fmla="*/ 2147483647 h 134"/>
                <a:gd name="T76" fmla="*/ 2147483647 w 62"/>
                <a:gd name="T77" fmla="*/ 2147483647 h 134"/>
                <a:gd name="T78" fmla="*/ 2147483647 w 62"/>
                <a:gd name="T79" fmla="*/ 2147483647 h 134"/>
                <a:gd name="T80" fmla="*/ 2147483647 w 62"/>
                <a:gd name="T81" fmla="*/ 2147483647 h 134"/>
                <a:gd name="T82" fmla="*/ 2147483647 w 62"/>
                <a:gd name="T83" fmla="*/ 2147483647 h 134"/>
                <a:gd name="T84" fmla="*/ 2147483647 w 62"/>
                <a:gd name="T85" fmla="*/ 2147483647 h 134"/>
                <a:gd name="T86" fmla="*/ 2147483647 w 62"/>
                <a:gd name="T87" fmla="*/ 2147483647 h 134"/>
                <a:gd name="T88" fmla="*/ 2147483647 w 62"/>
                <a:gd name="T89" fmla="*/ 2147483647 h 134"/>
                <a:gd name="T90" fmla="*/ 2147483647 w 62"/>
                <a:gd name="T91" fmla="*/ 2147483647 h 134"/>
                <a:gd name="T92" fmla="*/ 2147483647 w 62"/>
                <a:gd name="T93" fmla="*/ 2147483647 h 134"/>
                <a:gd name="T94" fmla="*/ 2147483647 w 62"/>
                <a:gd name="T95" fmla="*/ 2147483647 h 134"/>
                <a:gd name="T96" fmla="*/ 2147483647 w 62"/>
                <a:gd name="T97" fmla="*/ 2147483647 h 134"/>
                <a:gd name="T98" fmla="*/ 2147483647 w 62"/>
                <a:gd name="T99" fmla="*/ 2147483647 h 134"/>
                <a:gd name="T100" fmla="*/ 2147483647 w 62"/>
                <a:gd name="T101" fmla="*/ 2147483647 h 134"/>
                <a:gd name="T102" fmla="*/ 2147483647 w 62"/>
                <a:gd name="T103" fmla="*/ 2147483647 h 134"/>
                <a:gd name="T104" fmla="*/ 2147483647 w 62"/>
                <a:gd name="T105" fmla="*/ 2147483647 h 134"/>
                <a:gd name="T106" fmla="*/ 2147483647 w 62"/>
                <a:gd name="T107" fmla="*/ 2147483647 h 134"/>
                <a:gd name="T108" fmla="*/ 2147483647 w 62"/>
                <a:gd name="T109" fmla="*/ 2147483647 h 134"/>
                <a:gd name="T110" fmla="*/ 2147483647 w 62"/>
                <a:gd name="T111" fmla="*/ 2147483647 h 1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62"/>
                <a:gd name="T169" fmla="*/ 0 h 134"/>
                <a:gd name="T170" fmla="*/ 62 w 62"/>
                <a:gd name="T171" fmla="*/ 134 h 1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62" h="134">
                  <a:moveTo>
                    <a:pt x="30" y="128"/>
                  </a:moveTo>
                  <a:lnTo>
                    <a:pt x="30" y="130"/>
                  </a:lnTo>
                  <a:lnTo>
                    <a:pt x="26" y="104"/>
                  </a:lnTo>
                  <a:lnTo>
                    <a:pt x="22" y="98"/>
                  </a:lnTo>
                  <a:lnTo>
                    <a:pt x="18" y="92"/>
                  </a:lnTo>
                  <a:lnTo>
                    <a:pt x="14" y="86"/>
                  </a:lnTo>
                  <a:lnTo>
                    <a:pt x="10" y="82"/>
                  </a:lnTo>
                  <a:lnTo>
                    <a:pt x="8" y="78"/>
                  </a:lnTo>
                  <a:lnTo>
                    <a:pt x="4" y="74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2" y="56"/>
                  </a:lnTo>
                  <a:lnTo>
                    <a:pt x="6" y="54"/>
                  </a:lnTo>
                  <a:lnTo>
                    <a:pt x="8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10" y="24"/>
                  </a:lnTo>
                  <a:lnTo>
                    <a:pt x="12" y="1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46" y="8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42" y="20"/>
                  </a:lnTo>
                  <a:lnTo>
                    <a:pt x="44" y="24"/>
                  </a:lnTo>
                  <a:lnTo>
                    <a:pt x="46" y="28"/>
                  </a:lnTo>
                  <a:lnTo>
                    <a:pt x="50" y="30"/>
                  </a:lnTo>
                  <a:lnTo>
                    <a:pt x="52" y="32"/>
                  </a:lnTo>
                  <a:lnTo>
                    <a:pt x="50" y="42"/>
                  </a:lnTo>
                  <a:lnTo>
                    <a:pt x="46" y="46"/>
                  </a:lnTo>
                  <a:lnTo>
                    <a:pt x="42" y="52"/>
                  </a:lnTo>
                  <a:lnTo>
                    <a:pt x="40" y="58"/>
                  </a:lnTo>
                  <a:lnTo>
                    <a:pt x="42" y="60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62" y="72"/>
                  </a:lnTo>
                  <a:lnTo>
                    <a:pt x="58" y="76"/>
                  </a:lnTo>
                  <a:lnTo>
                    <a:pt x="58" y="82"/>
                  </a:lnTo>
                  <a:lnTo>
                    <a:pt x="58" y="84"/>
                  </a:lnTo>
                  <a:lnTo>
                    <a:pt x="58" y="90"/>
                  </a:lnTo>
                  <a:lnTo>
                    <a:pt x="50" y="96"/>
                  </a:lnTo>
                  <a:lnTo>
                    <a:pt x="44" y="102"/>
                  </a:lnTo>
                  <a:lnTo>
                    <a:pt x="40" y="108"/>
                  </a:lnTo>
                  <a:lnTo>
                    <a:pt x="40" y="112"/>
                  </a:lnTo>
                  <a:lnTo>
                    <a:pt x="42" y="112"/>
                  </a:lnTo>
                  <a:lnTo>
                    <a:pt x="36" y="124"/>
                  </a:lnTo>
                  <a:lnTo>
                    <a:pt x="32" y="128"/>
                  </a:lnTo>
                  <a:lnTo>
                    <a:pt x="32" y="134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110"/>
            <p:cNvSpPr>
              <a:spLocks/>
            </p:cNvSpPr>
            <p:nvPr/>
          </p:nvSpPr>
          <p:spPr bwMode="auto">
            <a:xfrm>
              <a:off x="4434875" y="3496394"/>
              <a:ext cx="465856" cy="523013"/>
            </a:xfrm>
            <a:custGeom>
              <a:avLst/>
              <a:gdLst>
                <a:gd name="T0" fmla="*/ 2147483647 w 318"/>
                <a:gd name="T1" fmla="*/ 2147483647 h 332"/>
                <a:gd name="T2" fmla="*/ 2147483647 w 318"/>
                <a:gd name="T3" fmla="*/ 2147483647 h 332"/>
                <a:gd name="T4" fmla="*/ 2147483647 w 318"/>
                <a:gd name="T5" fmla="*/ 2147483647 h 332"/>
                <a:gd name="T6" fmla="*/ 2147483647 w 318"/>
                <a:gd name="T7" fmla="*/ 2147483647 h 332"/>
                <a:gd name="T8" fmla="*/ 2147483647 w 318"/>
                <a:gd name="T9" fmla="*/ 2147483647 h 332"/>
                <a:gd name="T10" fmla="*/ 2147483647 w 318"/>
                <a:gd name="T11" fmla="*/ 2147483647 h 332"/>
                <a:gd name="T12" fmla="*/ 2147483647 w 318"/>
                <a:gd name="T13" fmla="*/ 2147483647 h 332"/>
                <a:gd name="T14" fmla="*/ 2147483647 w 318"/>
                <a:gd name="T15" fmla="*/ 2147483647 h 332"/>
                <a:gd name="T16" fmla="*/ 2147483647 w 318"/>
                <a:gd name="T17" fmla="*/ 0 h 332"/>
                <a:gd name="T18" fmla="*/ 2147483647 w 318"/>
                <a:gd name="T19" fmla="*/ 2147483647 h 332"/>
                <a:gd name="T20" fmla="*/ 2147483647 w 318"/>
                <a:gd name="T21" fmla="*/ 2147483647 h 332"/>
                <a:gd name="T22" fmla="*/ 2147483647 w 318"/>
                <a:gd name="T23" fmla="*/ 2147483647 h 332"/>
                <a:gd name="T24" fmla="*/ 2147483647 w 318"/>
                <a:gd name="T25" fmla="*/ 2147483647 h 332"/>
                <a:gd name="T26" fmla="*/ 2147483647 w 318"/>
                <a:gd name="T27" fmla="*/ 2147483647 h 332"/>
                <a:gd name="T28" fmla="*/ 2147483647 w 318"/>
                <a:gd name="T29" fmla="*/ 2147483647 h 332"/>
                <a:gd name="T30" fmla="*/ 2147483647 w 318"/>
                <a:gd name="T31" fmla="*/ 2147483647 h 332"/>
                <a:gd name="T32" fmla="*/ 2147483647 w 318"/>
                <a:gd name="T33" fmla="*/ 2147483647 h 332"/>
                <a:gd name="T34" fmla="*/ 2147483647 w 318"/>
                <a:gd name="T35" fmla="*/ 2147483647 h 332"/>
                <a:gd name="T36" fmla="*/ 2147483647 w 318"/>
                <a:gd name="T37" fmla="*/ 2147483647 h 332"/>
                <a:gd name="T38" fmla="*/ 2147483647 w 318"/>
                <a:gd name="T39" fmla="*/ 2147483647 h 332"/>
                <a:gd name="T40" fmla="*/ 2147483647 w 318"/>
                <a:gd name="T41" fmla="*/ 2147483647 h 332"/>
                <a:gd name="T42" fmla="*/ 2147483647 w 318"/>
                <a:gd name="T43" fmla="*/ 2147483647 h 332"/>
                <a:gd name="T44" fmla="*/ 2147483647 w 318"/>
                <a:gd name="T45" fmla="*/ 2147483647 h 332"/>
                <a:gd name="T46" fmla="*/ 2147483647 w 318"/>
                <a:gd name="T47" fmla="*/ 2147483647 h 332"/>
                <a:gd name="T48" fmla="*/ 2147483647 w 318"/>
                <a:gd name="T49" fmla="*/ 2147483647 h 332"/>
                <a:gd name="T50" fmla="*/ 2147483647 w 318"/>
                <a:gd name="T51" fmla="*/ 2147483647 h 332"/>
                <a:gd name="T52" fmla="*/ 2147483647 w 318"/>
                <a:gd name="T53" fmla="*/ 2147483647 h 332"/>
                <a:gd name="T54" fmla="*/ 2147483647 w 318"/>
                <a:gd name="T55" fmla="*/ 2147483647 h 332"/>
                <a:gd name="T56" fmla="*/ 2147483647 w 318"/>
                <a:gd name="T57" fmla="*/ 2147483647 h 332"/>
                <a:gd name="T58" fmla="*/ 2147483647 w 318"/>
                <a:gd name="T59" fmla="*/ 2147483647 h 332"/>
                <a:gd name="T60" fmla="*/ 2147483647 w 318"/>
                <a:gd name="T61" fmla="*/ 2147483647 h 332"/>
                <a:gd name="T62" fmla="*/ 2147483647 w 318"/>
                <a:gd name="T63" fmla="*/ 2147483647 h 332"/>
                <a:gd name="T64" fmla="*/ 0 w 318"/>
                <a:gd name="T65" fmla="*/ 2147483647 h 332"/>
                <a:gd name="T66" fmla="*/ 2147483647 w 318"/>
                <a:gd name="T67" fmla="*/ 2147483647 h 332"/>
                <a:gd name="T68" fmla="*/ 2147483647 w 318"/>
                <a:gd name="T69" fmla="*/ 2147483647 h 332"/>
                <a:gd name="T70" fmla="*/ 2147483647 w 318"/>
                <a:gd name="T71" fmla="*/ 2147483647 h 332"/>
                <a:gd name="T72" fmla="*/ 2147483647 w 318"/>
                <a:gd name="T73" fmla="*/ 2147483647 h 332"/>
                <a:gd name="T74" fmla="*/ 2147483647 w 318"/>
                <a:gd name="T75" fmla="*/ 2147483647 h 332"/>
                <a:gd name="T76" fmla="*/ 2147483647 w 318"/>
                <a:gd name="T77" fmla="*/ 2147483647 h 332"/>
                <a:gd name="T78" fmla="*/ 2147483647 w 318"/>
                <a:gd name="T79" fmla="*/ 2147483647 h 332"/>
                <a:gd name="T80" fmla="*/ 2147483647 w 318"/>
                <a:gd name="T81" fmla="*/ 2147483647 h 332"/>
                <a:gd name="T82" fmla="*/ 2147483647 w 318"/>
                <a:gd name="T83" fmla="*/ 2147483647 h 332"/>
                <a:gd name="T84" fmla="*/ 2147483647 w 318"/>
                <a:gd name="T85" fmla="*/ 2147483647 h 332"/>
                <a:gd name="T86" fmla="*/ 2147483647 w 318"/>
                <a:gd name="T87" fmla="*/ 2147483647 h 3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18"/>
                <a:gd name="T133" fmla="*/ 0 h 332"/>
                <a:gd name="T134" fmla="*/ 318 w 318"/>
                <a:gd name="T135" fmla="*/ 332 h 3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18" h="332">
                  <a:moveTo>
                    <a:pt x="98" y="36"/>
                  </a:moveTo>
                  <a:lnTo>
                    <a:pt x="110" y="34"/>
                  </a:lnTo>
                  <a:lnTo>
                    <a:pt x="116" y="30"/>
                  </a:lnTo>
                  <a:lnTo>
                    <a:pt x="124" y="26"/>
                  </a:lnTo>
                  <a:lnTo>
                    <a:pt x="132" y="20"/>
                  </a:lnTo>
                  <a:lnTo>
                    <a:pt x="146" y="14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198" y="4"/>
                  </a:lnTo>
                  <a:lnTo>
                    <a:pt x="202" y="4"/>
                  </a:lnTo>
                  <a:lnTo>
                    <a:pt x="206" y="6"/>
                  </a:lnTo>
                  <a:lnTo>
                    <a:pt x="210" y="8"/>
                  </a:lnTo>
                  <a:lnTo>
                    <a:pt x="214" y="8"/>
                  </a:lnTo>
                  <a:lnTo>
                    <a:pt x="220" y="6"/>
                  </a:lnTo>
                  <a:lnTo>
                    <a:pt x="222" y="4"/>
                  </a:lnTo>
                  <a:lnTo>
                    <a:pt x="224" y="2"/>
                  </a:lnTo>
                  <a:lnTo>
                    <a:pt x="230" y="0"/>
                  </a:lnTo>
                  <a:lnTo>
                    <a:pt x="248" y="0"/>
                  </a:lnTo>
                  <a:lnTo>
                    <a:pt x="260" y="0"/>
                  </a:lnTo>
                  <a:lnTo>
                    <a:pt x="258" y="10"/>
                  </a:lnTo>
                  <a:lnTo>
                    <a:pt x="256" y="22"/>
                  </a:lnTo>
                  <a:lnTo>
                    <a:pt x="256" y="34"/>
                  </a:lnTo>
                  <a:lnTo>
                    <a:pt x="256" y="40"/>
                  </a:lnTo>
                  <a:lnTo>
                    <a:pt x="254" y="48"/>
                  </a:lnTo>
                  <a:lnTo>
                    <a:pt x="252" y="52"/>
                  </a:lnTo>
                  <a:lnTo>
                    <a:pt x="248" y="54"/>
                  </a:lnTo>
                  <a:lnTo>
                    <a:pt x="246" y="56"/>
                  </a:lnTo>
                  <a:lnTo>
                    <a:pt x="246" y="60"/>
                  </a:lnTo>
                  <a:lnTo>
                    <a:pt x="246" y="66"/>
                  </a:lnTo>
                  <a:lnTo>
                    <a:pt x="250" y="72"/>
                  </a:lnTo>
                  <a:lnTo>
                    <a:pt x="254" y="76"/>
                  </a:lnTo>
                  <a:lnTo>
                    <a:pt x="256" y="80"/>
                  </a:lnTo>
                  <a:lnTo>
                    <a:pt x="260" y="84"/>
                  </a:lnTo>
                  <a:lnTo>
                    <a:pt x="264" y="90"/>
                  </a:lnTo>
                  <a:lnTo>
                    <a:pt x="268" y="96"/>
                  </a:lnTo>
                  <a:lnTo>
                    <a:pt x="272" y="102"/>
                  </a:lnTo>
                  <a:lnTo>
                    <a:pt x="276" y="128"/>
                  </a:lnTo>
                  <a:lnTo>
                    <a:pt x="276" y="126"/>
                  </a:lnTo>
                  <a:lnTo>
                    <a:pt x="278" y="132"/>
                  </a:lnTo>
                  <a:lnTo>
                    <a:pt x="278" y="138"/>
                  </a:lnTo>
                  <a:lnTo>
                    <a:pt x="280" y="144"/>
                  </a:lnTo>
                  <a:lnTo>
                    <a:pt x="282" y="150"/>
                  </a:lnTo>
                  <a:lnTo>
                    <a:pt x="282" y="158"/>
                  </a:lnTo>
                  <a:lnTo>
                    <a:pt x="284" y="190"/>
                  </a:lnTo>
                  <a:lnTo>
                    <a:pt x="280" y="194"/>
                  </a:lnTo>
                  <a:lnTo>
                    <a:pt x="278" y="202"/>
                  </a:lnTo>
                  <a:lnTo>
                    <a:pt x="280" y="206"/>
                  </a:lnTo>
                  <a:lnTo>
                    <a:pt x="282" y="210"/>
                  </a:lnTo>
                  <a:lnTo>
                    <a:pt x="288" y="222"/>
                  </a:lnTo>
                  <a:lnTo>
                    <a:pt x="290" y="228"/>
                  </a:lnTo>
                  <a:lnTo>
                    <a:pt x="296" y="232"/>
                  </a:lnTo>
                  <a:lnTo>
                    <a:pt x="306" y="236"/>
                  </a:lnTo>
                  <a:lnTo>
                    <a:pt x="310" y="238"/>
                  </a:lnTo>
                  <a:lnTo>
                    <a:pt x="314" y="244"/>
                  </a:lnTo>
                  <a:lnTo>
                    <a:pt x="318" y="252"/>
                  </a:lnTo>
                  <a:lnTo>
                    <a:pt x="248" y="300"/>
                  </a:lnTo>
                  <a:lnTo>
                    <a:pt x="220" y="328"/>
                  </a:lnTo>
                  <a:lnTo>
                    <a:pt x="182" y="332"/>
                  </a:lnTo>
                  <a:lnTo>
                    <a:pt x="182" y="318"/>
                  </a:lnTo>
                  <a:lnTo>
                    <a:pt x="170" y="314"/>
                  </a:lnTo>
                  <a:lnTo>
                    <a:pt x="160" y="310"/>
                  </a:lnTo>
                  <a:lnTo>
                    <a:pt x="152" y="302"/>
                  </a:lnTo>
                  <a:lnTo>
                    <a:pt x="148" y="298"/>
                  </a:lnTo>
                  <a:lnTo>
                    <a:pt x="148" y="294"/>
                  </a:lnTo>
                  <a:lnTo>
                    <a:pt x="0" y="182"/>
                  </a:lnTo>
                  <a:lnTo>
                    <a:pt x="0" y="160"/>
                  </a:lnTo>
                  <a:lnTo>
                    <a:pt x="8" y="148"/>
                  </a:lnTo>
                  <a:lnTo>
                    <a:pt x="18" y="144"/>
                  </a:lnTo>
                  <a:lnTo>
                    <a:pt x="32" y="138"/>
                  </a:lnTo>
                  <a:lnTo>
                    <a:pt x="48" y="132"/>
                  </a:lnTo>
                  <a:lnTo>
                    <a:pt x="54" y="128"/>
                  </a:lnTo>
                  <a:lnTo>
                    <a:pt x="56" y="124"/>
                  </a:lnTo>
                  <a:lnTo>
                    <a:pt x="60" y="118"/>
                  </a:lnTo>
                  <a:lnTo>
                    <a:pt x="66" y="116"/>
                  </a:lnTo>
                  <a:lnTo>
                    <a:pt x="70" y="114"/>
                  </a:lnTo>
                  <a:lnTo>
                    <a:pt x="72" y="112"/>
                  </a:lnTo>
                  <a:lnTo>
                    <a:pt x="72" y="110"/>
                  </a:lnTo>
                  <a:lnTo>
                    <a:pt x="72" y="102"/>
                  </a:lnTo>
                  <a:lnTo>
                    <a:pt x="80" y="100"/>
                  </a:lnTo>
                  <a:lnTo>
                    <a:pt x="84" y="96"/>
                  </a:lnTo>
                  <a:lnTo>
                    <a:pt x="90" y="92"/>
                  </a:lnTo>
                  <a:lnTo>
                    <a:pt x="96" y="92"/>
                  </a:lnTo>
                  <a:lnTo>
                    <a:pt x="106" y="92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2" y="86"/>
                  </a:lnTo>
                  <a:lnTo>
                    <a:pt x="104" y="60"/>
                  </a:lnTo>
                  <a:lnTo>
                    <a:pt x="96" y="36"/>
                  </a:lnTo>
                  <a:lnTo>
                    <a:pt x="9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111"/>
            <p:cNvSpPr>
              <a:spLocks/>
            </p:cNvSpPr>
            <p:nvPr/>
          </p:nvSpPr>
          <p:spPr bwMode="auto">
            <a:xfrm>
              <a:off x="4336861" y="3533563"/>
              <a:ext cx="262909" cy="242922"/>
            </a:xfrm>
            <a:custGeom>
              <a:avLst/>
              <a:gdLst>
                <a:gd name="T0" fmla="*/ 2147483647 w 180"/>
                <a:gd name="T1" fmla="*/ 2147483647 h 154"/>
                <a:gd name="T2" fmla="*/ 2147483647 w 180"/>
                <a:gd name="T3" fmla="*/ 2147483647 h 154"/>
                <a:gd name="T4" fmla="*/ 2147483647 w 180"/>
                <a:gd name="T5" fmla="*/ 2147483647 h 154"/>
                <a:gd name="T6" fmla="*/ 2147483647 w 180"/>
                <a:gd name="T7" fmla="*/ 2147483647 h 154"/>
                <a:gd name="T8" fmla="*/ 2147483647 w 180"/>
                <a:gd name="T9" fmla="*/ 2147483647 h 154"/>
                <a:gd name="T10" fmla="*/ 2147483647 w 180"/>
                <a:gd name="T11" fmla="*/ 2147483647 h 154"/>
                <a:gd name="T12" fmla="*/ 2147483647 w 180"/>
                <a:gd name="T13" fmla="*/ 2147483647 h 154"/>
                <a:gd name="T14" fmla="*/ 2147483647 w 180"/>
                <a:gd name="T15" fmla="*/ 2147483647 h 154"/>
                <a:gd name="T16" fmla="*/ 2147483647 w 180"/>
                <a:gd name="T17" fmla="*/ 2147483647 h 154"/>
                <a:gd name="T18" fmla="*/ 2147483647 w 180"/>
                <a:gd name="T19" fmla="*/ 2147483647 h 154"/>
                <a:gd name="T20" fmla="*/ 2147483647 w 180"/>
                <a:gd name="T21" fmla="*/ 2147483647 h 154"/>
                <a:gd name="T22" fmla="*/ 2147483647 w 180"/>
                <a:gd name="T23" fmla="*/ 2147483647 h 154"/>
                <a:gd name="T24" fmla="*/ 2147483647 w 180"/>
                <a:gd name="T25" fmla="*/ 2147483647 h 154"/>
                <a:gd name="T26" fmla="*/ 2147483647 w 180"/>
                <a:gd name="T27" fmla="*/ 2147483647 h 154"/>
                <a:gd name="T28" fmla="*/ 2147483647 w 180"/>
                <a:gd name="T29" fmla="*/ 2147483647 h 154"/>
                <a:gd name="T30" fmla="*/ 2147483647 w 180"/>
                <a:gd name="T31" fmla="*/ 2147483647 h 154"/>
                <a:gd name="T32" fmla="*/ 2147483647 w 180"/>
                <a:gd name="T33" fmla="*/ 2147483647 h 154"/>
                <a:gd name="T34" fmla="*/ 2147483647 w 180"/>
                <a:gd name="T35" fmla="*/ 2147483647 h 154"/>
                <a:gd name="T36" fmla="*/ 2147483647 w 180"/>
                <a:gd name="T37" fmla="*/ 2147483647 h 154"/>
                <a:gd name="T38" fmla="*/ 2147483647 w 180"/>
                <a:gd name="T39" fmla="*/ 2147483647 h 154"/>
                <a:gd name="T40" fmla="*/ 2147483647 w 180"/>
                <a:gd name="T41" fmla="*/ 2147483647 h 154"/>
                <a:gd name="T42" fmla="*/ 2147483647 w 180"/>
                <a:gd name="T43" fmla="*/ 2147483647 h 154"/>
                <a:gd name="T44" fmla="*/ 2147483647 w 180"/>
                <a:gd name="T45" fmla="*/ 2147483647 h 154"/>
                <a:gd name="T46" fmla="*/ 2147483647 w 180"/>
                <a:gd name="T47" fmla="*/ 2147483647 h 154"/>
                <a:gd name="T48" fmla="*/ 2147483647 w 180"/>
                <a:gd name="T49" fmla="*/ 2147483647 h 154"/>
                <a:gd name="T50" fmla="*/ 2147483647 w 180"/>
                <a:gd name="T51" fmla="*/ 2147483647 h 154"/>
                <a:gd name="T52" fmla="*/ 2147483647 w 180"/>
                <a:gd name="T53" fmla="*/ 2147483647 h 154"/>
                <a:gd name="T54" fmla="*/ 2147483647 w 180"/>
                <a:gd name="T55" fmla="*/ 2147483647 h 154"/>
                <a:gd name="T56" fmla="*/ 2147483647 w 180"/>
                <a:gd name="T57" fmla="*/ 2147483647 h 154"/>
                <a:gd name="T58" fmla="*/ 2147483647 w 180"/>
                <a:gd name="T59" fmla="*/ 2147483647 h 154"/>
                <a:gd name="T60" fmla="*/ 2147483647 w 180"/>
                <a:gd name="T61" fmla="*/ 2147483647 h 154"/>
                <a:gd name="T62" fmla="*/ 2147483647 w 180"/>
                <a:gd name="T63" fmla="*/ 0 h 154"/>
                <a:gd name="T64" fmla="*/ 2147483647 w 180"/>
                <a:gd name="T65" fmla="*/ 2147483647 h 154"/>
                <a:gd name="T66" fmla="*/ 2147483647 w 180"/>
                <a:gd name="T67" fmla="*/ 2147483647 h 154"/>
                <a:gd name="T68" fmla="*/ 2147483647 w 180"/>
                <a:gd name="T69" fmla="*/ 2147483647 h 154"/>
                <a:gd name="T70" fmla="*/ 2147483647 w 180"/>
                <a:gd name="T71" fmla="*/ 2147483647 h 154"/>
                <a:gd name="T72" fmla="*/ 2147483647 w 180"/>
                <a:gd name="T73" fmla="*/ 2147483647 h 154"/>
                <a:gd name="T74" fmla="*/ 2147483647 w 180"/>
                <a:gd name="T75" fmla="*/ 2147483647 h 154"/>
                <a:gd name="T76" fmla="*/ 2147483647 w 180"/>
                <a:gd name="T77" fmla="*/ 2147483647 h 154"/>
                <a:gd name="T78" fmla="*/ 2147483647 w 180"/>
                <a:gd name="T79" fmla="*/ 2147483647 h 154"/>
                <a:gd name="T80" fmla="*/ 2147483647 w 180"/>
                <a:gd name="T81" fmla="*/ 2147483647 h 154"/>
                <a:gd name="T82" fmla="*/ 2147483647 w 180"/>
                <a:gd name="T83" fmla="*/ 2147483647 h 154"/>
                <a:gd name="T84" fmla="*/ 2147483647 w 180"/>
                <a:gd name="T85" fmla="*/ 2147483647 h 154"/>
                <a:gd name="T86" fmla="*/ 2147483647 w 180"/>
                <a:gd name="T87" fmla="*/ 2147483647 h 154"/>
                <a:gd name="T88" fmla="*/ 2147483647 w 180"/>
                <a:gd name="T89" fmla="*/ 2147483647 h 154"/>
                <a:gd name="T90" fmla="*/ 2147483647 w 180"/>
                <a:gd name="T91" fmla="*/ 2147483647 h 154"/>
                <a:gd name="T92" fmla="*/ 2147483647 w 180"/>
                <a:gd name="T93" fmla="*/ 2147483647 h 154"/>
                <a:gd name="T94" fmla="*/ 2147483647 w 180"/>
                <a:gd name="T95" fmla="*/ 2147483647 h 154"/>
                <a:gd name="T96" fmla="*/ 2147483647 w 180"/>
                <a:gd name="T97" fmla="*/ 2147483647 h 154"/>
                <a:gd name="T98" fmla="*/ 2147483647 w 180"/>
                <a:gd name="T99" fmla="*/ 2147483647 h 154"/>
                <a:gd name="T100" fmla="*/ 2147483647 w 180"/>
                <a:gd name="T101" fmla="*/ 2147483647 h 154"/>
                <a:gd name="T102" fmla="*/ 2147483647 w 180"/>
                <a:gd name="T103" fmla="*/ 2147483647 h 154"/>
                <a:gd name="T104" fmla="*/ 2147483647 w 180"/>
                <a:gd name="T105" fmla="*/ 2147483647 h 154"/>
                <a:gd name="T106" fmla="*/ 0 w 180"/>
                <a:gd name="T107" fmla="*/ 2147483647 h 154"/>
                <a:gd name="T108" fmla="*/ 2147483647 w 180"/>
                <a:gd name="T109" fmla="*/ 2147483647 h 15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0"/>
                <a:gd name="T166" fmla="*/ 0 h 154"/>
                <a:gd name="T167" fmla="*/ 180 w 180"/>
                <a:gd name="T168" fmla="*/ 154 h 15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0" h="154">
                  <a:moveTo>
                    <a:pt x="68" y="152"/>
                  </a:moveTo>
                  <a:lnTo>
                    <a:pt x="68" y="136"/>
                  </a:lnTo>
                  <a:lnTo>
                    <a:pt x="76" y="124"/>
                  </a:lnTo>
                  <a:lnTo>
                    <a:pt x="86" y="120"/>
                  </a:lnTo>
                  <a:lnTo>
                    <a:pt x="100" y="114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4" y="100"/>
                  </a:lnTo>
                  <a:lnTo>
                    <a:pt x="128" y="94"/>
                  </a:lnTo>
                  <a:lnTo>
                    <a:pt x="134" y="92"/>
                  </a:lnTo>
                  <a:lnTo>
                    <a:pt x="138" y="90"/>
                  </a:lnTo>
                  <a:lnTo>
                    <a:pt x="140" y="88"/>
                  </a:lnTo>
                  <a:lnTo>
                    <a:pt x="140" y="86"/>
                  </a:lnTo>
                  <a:lnTo>
                    <a:pt x="140" y="78"/>
                  </a:lnTo>
                  <a:lnTo>
                    <a:pt x="148" y="76"/>
                  </a:lnTo>
                  <a:lnTo>
                    <a:pt x="152" y="72"/>
                  </a:lnTo>
                  <a:lnTo>
                    <a:pt x="158" y="68"/>
                  </a:lnTo>
                  <a:lnTo>
                    <a:pt x="164" y="68"/>
                  </a:lnTo>
                  <a:lnTo>
                    <a:pt x="174" y="68"/>
                  </a:lnTo>
                  <a:lnTo>
                    <a:pt x="178" y="68"/>
                  </a:lnTo>
                  <a:lnTo>
                    <a:pt x="180" y="66"/>
                  </a:lnTo>
                  <a:lnTo>
                    <a:pt x="180" y="62"/>
                  </a:lnTo>
                  <a:lnTo>
                    <a:pt x="172" y="36"/>
                  </a:lnTo>
                  <a:lnTo>
                    <a:pt x="164" y="12"/>
                  </a:lnTo>
                  <a:lnTo>
                    <a:pt x="166" y="12"/>
                  </a:lnTo>
                  <a:lnTo>
                    <a:pt x="148" y="14"/>
                  </a:lnTo>
                  <a:lnTo>
                    <a:pt x="136" y="12"/>
                  </a:lnTo>
                  <a:lnTo>
                    <a:pt x="126" y="10"/>
                  </a:lnTo>
                  <a:lnTo>
                    <a:pt x="124" y="8"/>
                  </a:lnTo>
                  <a:lnTo>
                    <a:pt x="124" y="4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0" y="4"/>
                  </a:lnTo>
                  <a:lnTo>
                    <a:pt x="106" y="14"/>
                  </a:lnTo>
                  <a:lnTo>
                    <a:pt x="102" y="26"/>
                  </a:lnTo>
                  <a:lnTo>
                    <a:pt x="98" y="32"/>
                  </a:lnTo>
                  <a:lnTo>
                    <a:pt x="92" y="40"/>
                  </a:lnTo>
                  <a:lnTo>
                    <a:pt x="82" y="44"/>
                  </a:lnTo>
                  <a:lnTo>
                    <a:pt x="74" y="52"/>
                  </a:lnTo>
                  <a:lnTo>
                    <a:pt x="66" y="58"/>
                  </a:lnTo>
                  <a:lnTo>
                    <a:pt x="62" y="64"/>
                  </a:lnTo>
                  <a:lnTo>
                    <a:pt x="60" y="70"/>
                  </a:lnTo>
                  <a:lnTo>
                    <a:pt x="60" y="82"/>
                  </a:lnTo>
                  <a:lnTo>
                    <a:pt x="58" y="94"/>
                  </a:lnTo>
                  <a:lnTo>
                    <a:pt x="54" y="108"/>
                  </a:lnTo>
                  <a:lnTo>
                    <a:pt x="50" y="114"/>
                  </a:lnTo>
                  <a:lnTo>
                    <a:pt x="44" y="118"/>
                  </a:lnTo>
                  <a:lnTo>
                    <a:pt x="32" y="130"/>
                  </a:lnTo>
                  <a:lnTo>
                    <a:pt x="24" y="136"/>
                  </a:lnTo>
                  <a:lnTo>
                    <a:pt x="18" y="140"/>
                  </a:lnTo>
                  <a:lnTo>
                    <a:pt x="12" y="142"/>
                  </a:lnTo>
                  <a:lnTo>
                    <a:pt x="4" y="146"/>
                  </a:lnTo>
                  <a:lnTo>
                    <a:pt x="0" y="154"/>
                  </a:lnTo>
                  <a:lnTo>
                    <a:pt x="6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112"/>
            <p:cNvSpPr>
              <a:spLocks/>
            </p:cNvSpPr>
            <p:nvPr/>
          </p:nvSpPr>
          <p:spPr bwMode="auto">
            <a:xfrm>
              <a:off x="4248071" y="3772503"/>
              <a:ext cx="184497" cy="185842"/>
            </a:xfrm>
            <a:custGeom>
              <a:avLst/>
              <a:gdLst>
                <a:gd name="T0" fmla="*/ 2147483647 w 126"/>
                <a:gd name="T1" fmla="*/ 0 h 116"/>
                <a:gd name="T2" fmla="*/ 2147483647 w 126"/>
                <a:gd name="T3" fmla="*/ 2147483647 h 116"/>
                <a:gd name="T4" fmla="*/ 2147483647 w 126"/>
                <a:gd name="T5" fmla="*/ 2147483647 h 116"/>
                <a:gd name="T6" fmla="*/ 2147483647 w 126"/>
                <a:gd name="T7" fmla="*/ 2147483647 h 116"/>
                <a:gd name="T8" fmla="*/ 2147483647 w 126"/>
                <a:gd name="T9" fmla="*/ 2147483647 h 116"/>
                <a:gd name="T10" fmla="*/ 2147483647 w 126"/>
                <a:gd name="T11" fmla="*/ 2147483647 h 116"/>
                <a:gd name="T12" fmla="*/ 2147483647 w 126"/>
                <a:gd name="T13" fmla="*/ 2147483647 h 116"/>
                <a:gd name="T14" fmla="*/ 0 w 126"/>
                <a:gd name="T15" fmla="*/ 2147483647 h 116"/>
                <a:gd name="T16" fmla="*/ 0 w 126"/>
                <a:gd name="T17" fmla="*/ 2147483647 h 116"/>
                <a:gd name="T18" fmla="*/ 2147483647 w 126"/>
                <a:gd name="T19" fmla="*/ 2147483647 h 116"/>
                <a:gd name="T20" fmla="*/ 2147483647 w 126"/>
                <a:gd name="T21" fmla="*/ 2147483647 h 116"/>
                <a:gd name="T22" fmla="*/ 2147483647 w 126"/>
                <a:gd name="T23" fmla="*/ 2147483647 h 116"/>
                <a:gd name="T24" fmla="*/ 2147483647 w 126"/>
                <a:gd name="T25" fmla="*/ 2147483647 h 116"/>
                <a:gd name="T26" fmla="*/ 2147483647 w 126"/>
                <a:gd name="T27" fmla="*/ 2147483647 h 116"/>
                <a:gd name="T28" fmla="*/ 2147483647 w 126"/>
                <a:gd name="T29" fmla="*/ 2147483647 h 116"/>
                <a:gd name="T30" fmla="*/ 2147483647 w 126"/>
                <a:gd name="T31" fmla="*/ 2147483647 h 116"/>
                <a:gd name="T32" fmla="*/ 2147483647 w 126"/>
                <a:gd name="T33" fmla="*/ 2147483647 h 116"/>
                <a:gd name="T34" fmla="*/ 2147483647 w 126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116"/>
                <a:gd name="T56" fmla="*/ 126 w 126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116">
                  <a:moveTo>
                    <a:pt x="126" y="0"/>
                  </a:move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0" y="108"/>
                  </a:lnTo>
                  <a:lnTo>
                    <a:pt x="2" y="100"/>
                  </a:lnTo>
                  <a:lnTo>
                    <a:pt x="10" y="88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38" y="42"/>
                  </a:lnTo>
                  <a:lnTo>
                    <a:pt x="50" y="20"/>
                  </a:lnTo>
                  <a:lnTo>
                    <a:pt x="56" y="12"/>
                  </a:lnTo>
                  <a:lnTo>
                    <a:pt x="60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113"/>
            <p:cNvSpPr>
              <a:spLocks/>
            </p:cNvSpPr>
            <p:nvPr/>
          </p:nvSpPr>
          <p:spPr bwMode="auto">
            <a:xfrm>
              <a:off x="4248071" y="3772503"/>
              <a:ext cx="272133" cy="378321"/>
            </a:xfrm>
            <a:custGeom>
              <a:avLst/>
              <a:gdLst>
                <a:gd name="T0" fmla="*/ 2147483647 w 186"/>
                <a:gd name="T1" fmla="*/ 0 h 238"/>
                <a:gd name="T2" fmla="*/ 2147483647 w 186"/>
                <a:gd name="T3" fmla="*/ 0 h 238"/>
                <a:gd name="T4" fmla="*/ 2147483647 w 186"/>
                <a:gd name="T5" fmla="*/ 2147483647 h 238"/>
                <a:gd name="T6" fmla="*/ 2147483647 w 186"/>
                <a:gd name="T7" fmla="*/ 2147483647 h 238"/>
                <a:gd name="T8" fmla="*/ 2147483647 w 186"/>
                <a:gd name="T9" fmla="*/ 2147483647 h 238"/>
                <a:gd name="T10" fmla="*/ 2147483647 w 186"/>
                <a:gd name="T11" fmla="*/ 2147483647 h 238"/>
                <a:gd name="T12" fmla="*/ 2147483647 w 186"/>
                <a:gd name="T13" fmla="*/ 2147483647 h 238"/>
                <a:gd name="T14" fmla="*/ 2147483647 w 186"/>
                <a:gd name="T15" fmla="*/ 2147483647 h 238"/>
                <a:gd name="T16" fmla="*/ 0 w 186"/>
                <a:gd name="T17" fmla="*/ 2147483647 h 238"/>
                <a:gd name="T18" fmla="*/ 2147483647 w 186"/>
                <a:gd name="T19" fmla="*/ 2147483647 h 238"/>
                <a:gd name="T20" fmla="*/ 2147483647 w 186"/>
                <a:gd name="T21" fmla="*/ 2147483647 h 238"/>
                <a:gd name="T22" fmla="*/ 2147483647 w 186"/>
                <a:gd name="T23" fmla="*/ 2147483647 h 238"/>
                <a:gd name="T24" fmla="*/ 2147483647 w 186"/>
                <a:gd name="T25" fmla="*/ 2147483647 h 238"/>
                <a:gd name="T26" fmla="*/ 2147483647 w 186"/>
                <a:gd name="T27" fmla="*/ 2147483647 h 238"/>
                <a:gd name="T28" fmla="*/ 2147483647 w 186"/>
                <a:gd name="T29" fmla="*/ 2147483647 h 238"/>
                <a:gd name="T30" fmla="*/ 2147483647 w 186"/>
                <a:gd name="T31" fmla="*/ 2147483647 h 238"/>
                <a:gd name="T32" fmla="*/ 2147483647 w 186"/>
                <a:gd name="T33" fmla="*/ 2147483647 h 238"/>
                <a:gd name="T34" fmla="*/ 2147483647 w 186"/>
                <a:gd name="T35" fmla="*/ 2147483647 h 238"/>
                <a:gd name="T36" fmla="*/ 2147483647 w 186"/>
                <a:gd name="T37" fmla="*/ 2147483647 h 238"/>
                <a:gd name="T38" fmla="*/ 2147483647 w 186"/>
                <a:gd name="T39" fmla="*/ 2147483647 h 238"/>
                <a:gd name="T40" fmla="*/ 2147483647 w 186"/>
                <a:gd name="T41" fmla="*/ 2147483647 h 238"/>
                <a:gd name="T42" fmla="*/ 2147483647 w 186"/>
                <a:gd name="T43" fmla="*/ 2147483647 h 238"/>
                <a:gd name="T44" fmla="*/ 2147483647 w 186"/>
                <a:gd name="T45" fmla="*/ 2147483647 h 238"/>
                <a:gd name="T46" fmla="*/ 2147483647 w 186"/>
                <a:gd name="T47" fmla="*/ 2147483647 h 238"/>
                <a:gd name="T48" fmla="*/ 2147483647 w 186"/>
                <a:gd name="T49" fmla="*/ 2147483647 h 238"/>
                <a:gd name="T50" fmla="*/ 2147483647 w 186"/>
                <a:gd name="T51" fmla="*/ 2147483647 h 238"/>
                <a:gd name="T52" fmla="*/ 2147483647 w 186"/>
                <a:gd name="T53" fmla="*/ 2147483647 h 238"/>
                <a:gd name="T54" fmla="*/ 2147483647 w 186"/>
                <a:gd name="T55" fmla="*/ 2147483647 h 238"/>
                <a:gd name="T56" fmla="*/ 2147483647 w 186"/>
                <a:gd name="T57" fmla="*/ 2147483647 h 238"/>
                <a:gd name="T58" fmla="*/ 2147483647 w 186"/>
                <a:gd name="T59" fmla="*/ 2147483647 h 238"/>
                <a:gd name="T60" fmla="*/ 2147483647 w 186"/>
                <a:gd name="T61" fmla="*/ 2147483647 h 238"/>
                <a:gd name="T62" fmla="*/ 2147483647 w 186"/>
                <a:gd name="T63" fmla="*/ 2147483647 h 238"/>
                <a:gd name="T64" fmla="*/ 2147483647 w 186"/>
                <a:gd name="T65" fmla="*/ 2147483647 h 238"/>
                <a:gd name="T66" fmla="*/ 2147483647 w 186"/>
                <a:gd name="T67" fmla="*/ 2147483647 h 238"/>
                <a:gd name="T68" fmla="*/ 2147483647 w 186"/>
                <a:gd name="T69" fmla="*/ 2147483647 h 238"/>
                <a:gd name="T70" fmla="*/ 2147483647 w 186"/>
                <a:gd name="T71" fmla="*/ 2147483647 h 238"/>
                <a:gd name="T72" fmla="*/ 2147483647 w 186"/>
                <a:gd name="T73" fmla="*/ 2147483647 h 238"/>
                <a:gd name="T74" fmla="*/ 2147483647 w 186"/>
                <a:gd name="T75" fmla="*/ 2147483647 h 238"/>
                <a:gd name="T76" fmla="*/ 2147483647 w 186"/>
                <a:gd name="T77" fmla="*/ 2147483647 h 238"/>
                <a:gd name="T78" fmla="*/ 2147483647 w 186"/>
                <a:gd name="T79" fmla="*/ 2147483647 h 238"/>
                <a:gd name="T80" fmla="*/ 2147483647 w 186"/>
                <a:gd name="T81" fmla="*/ 2147483647 h 238"/>
                <a:gd name="T82" fmla="*/ 2147483647 w 186"/>
                <a:gd name="T83" fmla="*/ 2147483647 h 238"/>
                <a:gd name="T84" fmla="*/ 2147483647 w 186"/>
                <a:gd name="T85" fmla="*/ 2147483647 h 238"/>
                <a:gd name="T86" fmla="*/ 2147483647 w 186"/>
                <a:gd name="T87" fmla="*/ 2147483647 h 238"/>
                <a:gd name="T88" fmla="*/ 2147483647 w 186"/>
                <a:gd name="T89" fmla="*/ 2147483647 h 238"/>
                <a:gd name="T90" fmla="*/ 2147483647 w 186"/>
                <a:gd name="T91" fmla="*/ 2147483647 h 238"/>
                <a:gd name="T92" fmla="*/ 2147483647 w 186"/>
                <a:gd name="T93" fmla="*/ 2147483647 h 238"/>
                <a:gd name="T94" fmla="*/ 2147483647 w 186"/>
                <a:gd name="T95" fmla="*/ 2147483647 h 238"/>
                <a:gd name="T96" fmla="*/ 2147483647 w 186"/>
                <a:gd name="T97" fmla="*/ 2147483647 h 238"/>
                <a:gd name="T98" fmla="*/ 2147483647 w 186"/>
                <a:gd name="T99" fmla="*/ 2147483647 h 238"/>
                <a:gd name="T100" fmla="*/ 2147483647 w 186"/>
                <a:gd name="T101" fmla="*/ 2147483647 h 238"/>
                <a:gd name="T102" fmla="*/ 2147483647 w 186"/>
                <a:gd name="T103" fmla="*/ 2147483647 h 238"/>
                <a:gd name="T104" fmla="*/ 2147483647 w 186"/>
                <a:gd name="T105" fmla="*/ 2147483647 h 238"/>
                <a:gd name="T106" fmla="*/ 2147483647 w 186"/>
                <a:gd name="T107" fmla="*/ 2147483647 h 238"/>
                <a:gd name="T108" fmla="*/ 2147483647 w 186"/>
                <a:gd name="T109" fmla="*/ 2147483647 h 238"/>
                <a:gd name="T110" fmla="*/ 2147483647 w 186"/>
                <a:gd name="T111" fmla="*/ 2147483647 h 238"/>
                <a:gd name="T112" fmla="*/ 2147483647 w 186"/>
                <a:gd name="T113" fmla="*/ 2147483647 h 238"/>
                <a:gd name="T114" fmla="*/ 2147483647 w 186"/>
                <a:gd name="T115" fmla="*/ 2147483647 h 238"/>
                <a:gd name="T116" fmla="*/ 2147483647 w 186"/>
                <a:gd name="T117" fmla="*/ 2147483647 h 238"/>
                <a:gd name="T118" fmla="*/ 2147483647 w 186"/>
                <a:gd name="T119" fmla="*/ 2147483647 h 238"/>
                <a:gd name="T120" fmla="*/ 2147483647 w 186"/>
                <a:gd name="T121" fmla="*/ 0 h 2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"/>
                <a:gd name="T184" fmla="*/ 0 h 238"/>
                <a:gd name="T185" fmla="*/ 186 w 186"/>
                <a:gd name="T186" fmla="*/ 238 h 23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" h="238">
                  <a:moveTo>
                    <a:pt x="128" y="0"/>
                  </a:moveTo>
                  <a:lnTo>
                    <a:pt x="126" y="0"/>
                  </a:lnTo>
                  <a:lnTo>
                    <a:pt x="126" y="32"/>
                  </a:lnTo>
                  <a:lnTo>
                    <a:pt x="76" y="32"/>
                  </a:lnTo>
                  <a:lnTo>
                    <a:pt x="76" y="78"/>
                  </a:lnTo>
                  <a:lnTo>
                    <a:pt x="66" y="82"/>
                  </a:lnTo>
                  <a:lnTo>
                    <a:pt x="58" y="90"/>
                  </a:lnTo>
                  <a:lnTo>
                    <a:pt x="56" y="116"/>
                  </a:lnTo>
                  <a:lnTo>
                    <a:pt x="0" y="116"/>
                  </a:lnTo>
                  <a:lnTo>
                    <a:pt x="2" y="124"/>
                  </a:lnTo>
                  <a:lnTo>
                    <a:pt x="6" y="128"/>
                  </a:lnTo>
                  <a:lnTo>
                    <a:pt x="10" y="134"/>
                  </a:lnTo>
                  <a:lnTo>
                    <a:pt x="12" y="138"/>
                  </a:lnTo>
                  <a:lnTo>
                    <a:pt x="10" y="142"/>
                  </a:lnTo>
                  <a:lnTo>
                    <a:pt x="8" y="146"/>
                  </a:lnTo>
                  <a:lnTo>
                    <a:pt x="6" y="150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4" y="166"/>
                  </a:lnTo>
                  <a:lnTo>
                    <a:pt x="12" y="166"/>
                  </a:lnTo>
                  <a:lnTo>
                    <a:pt x="14" y="176"/>
                  </a:lnTo>
                  <a:lnTo>
                    <a:pt x="12" y="186"/>
                  </a:lnTo>
                  <a:lnTo>
                    <a:pt x="10" y="196"/>
                  </a:lnTo>
                  <a:lnTo>
                    <a:pt x="6" y="206"/>
                  </a:lnTo>
                  <a:lnTo>
                    <a:pt x="10" y="206"/>
                  </a:lnTo>
                  <a:lnTo>
                    <a:pt x="12" y="206"/>
                  </a:lnTo>
                  <a:lnTo>
                    <a:pt x="16" y="206"/>
                  </a:lnTo>
                  <a:lnTo>
                    <a:pt x="18" y="204"/>
                  </a:lnTo>
                  <a:lnTo>
                    <a:pt x="22" y="202"/>
                  </a:lnTo>
                  <a:lnTo>
                    <a:pt x="26" y="202"/>
                  </a:lnTo>
                  <a:lnTo>
                    <a:pt x="34" y="204"/>
                  </a:lnTo>
                  <a:lnTo>
                    <a:pt x="42" y="208"/>
                  </a:lnTo>
                  <a:lnTo>
                    <a:pt x="48" y="210"/>
                  </a:lnTo>
                  <a:lnTo>
                    <a:pt x="50" y="216"/>
                  </a:lnTo>
                  <a:lnTo>
                    <a:pt x="60" y="230"/>
                  </a:lnTo>
                  <a:lnTo>
                    <a:pt x="64" y="234"/>
                  </a:lnTo>
                  <a:lnTo>
                    <a:pt x="70" y="238"/>
                  </a:lnTo>
                  <a:lnTo>
                    <a:pt x="76" y="228"/>
                  </a:lnTo>
                  <a:lnTo>
                    <a:pt x="78" y="222"/>
                  </a:lnTo>
                  <a:lnTo>
                    <a:pt x="82" y="222"/>
                  </a:lnTo>
                  <a:lnTo>
                    <a:pt x="88" y="220"/>
                  </a:lnTo>
                  <a:lnTo>
                    <a:pt x="86" y="226"/>
                  </a:lnTo>
                  <a:lnTo>
                    <a:pt x="88" y="230"/>
                  </a:lnTo>
                  <a:lnTo>
                    <a:pt x="92" y="224"/>
                  </a:lnTo>
                  <a:lnTo>
                    <a:pt x="94" y="224"/>
                  </a:lnTo>
                  <a:lnTo>
                    <a:pt x="96" y="222"/>
                  </a:lnTo>
                  <a:lnTo>
                    <a:pt x="98" y="224"/>
                  </a:lnTo>
                  <a:lnTo>
                    <a:pt x="100" y="226"/>
                  </a:lnTo>
                  <a:lnTo>
                    <a:pt x="102" y="228"/>
                  </a:lnTo>
                  <a:lnTo>
                    <a:pt x="106" y="226"/>
                  </a:lnTo>
                  <a:lnTo>
                    <a:pt x="110" y="224"/>
                  </a:lnTo>
                  <a:lnTo>
                    <a:pt x="172" y="224"/>
                  </a:lnTo>
                  <a:lnTo>
                    <a:pt x="174" y="216"/>
                  </a:lnTo>
                  <a:lnTo>
                    <a:pt x="176" y="208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58" y="50"/>
                  </a:lnTo>
                  <a:lnTo>
                    <a:pt x="186" y="50"/>
                  </a:lnTo>
                  <a:lnTo>
                    <a:pt x="128" y="6"/>
                  </a:lnTo>
                  <a:lnTo>
                    <a:pt x="1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114"/>
            <p:cNvSpPr>
              <a:spLocks/>
            </p:cNvSpPr>
            <p:nvPr/>
          </p:nvSpPr>
          <p:spPr bwMode="auto">
            <a:xfrm>
              <a:off x="4347239" y="3852149"/>
              <a:ext cx="374760" cy="427437"/>
            </a:xfrm>
            <a:custGeom>
              <a:avLst/>
              <a:gdLst>
                <a:gd name="T0" fmla="*/ 2147483647 w 256"/>
                <a:gd name="T1" fmla="*/ 2147483647 h 270"/>
                <a:gd name="T2" fmla="*/ 2147483647 w 256"/>
                <a:gd name="T3" fmla="*/ 2147483647 h 270"/>
                <a:gd name="T4" fmla="*/ 2147483647 w 256"/>
                <a:gd name="T5" fmla="*/ 2147483647 h 270"/>
                <a:gd name="T6" fmla="*/ 2147483647 w 256"/>
                <a:gd name="T7" fmla="*/ 2147483647 h 270"/>
                <a:gd name="T8" fmla="*/ 2147483647 w 256"/>
                <a:gd name="T9" fmla="*/ 2147483647 h 270"/>
                <a:gd name="T10" fmla="*/ 2147483647 w 256"/>
                <a:gd name="T11" fmla="*/ 2147483647 h 270"/>
                <a:gd name="T12" fmla="*/ 2147483647 w 256"/>
                <a:gd name="T13" fmla="*/ 2147483647 h 270"/>
                <a:gd name="T14" fmla="*/ 2147483647 w 256"/>
                <a:gd name="T15" fmla="*/ 2147483647 h 270"/>
                <a:gd name="T16" fmla="*/ 2147483647 w 256"/>
                <a:gd name="T17" fmla="*/ 2147483647 h 270"/>
                <a:gd name="T18" fmla="*/ 2147483647 w 256"/>
                <a:gd name="T19" fmla="*/ 2147483647 h 270"/>
                <a:gd name="T20" fmla="*/ 2147483647 w 256"/>
                <a:gd name="T21" fmla="*/ 0 h 270"/>
                <a:gd name="T22" fmla="*/ 2147483647 w 256"/>
                <a:gd name="T23" fmla="*/ 2147483647 h 270"/>
                <a:gd name="T24" fmla="*/ 2147483647 w 256"/>
                <a:gd name="T25" fmla="*/ 2147483647 h 270"/>
                <a:gd name="T26" fmla="*/ 2147483647 w 256"/>
                <a:gd name="T27" fmla="*/ 2147483647 h 270"/>
                <a:gd name="T28" fmla="*/ 2147483647 w 256"/>
                <a:gd name="T29" fmla="*/ 2147483647 h 270"/>
                <a:gd name="T30" fmla="*/ 2147483647 w 256"/>
                <a:gd name="T31" fmla="*/ 2147483647 h 270"/>
                <a:gd name="T32" fmla="*/ 2147483647 w 256"/>
                <a:gd name="T33" fmla="*/ 2147483647 h 270"/>
                <a:gd name="T34" fmla="*/ 2147483647 w 256"/>
                <a:gd name="T35" fmla="*/ 2147483647 h 270"/>
                <a:gd name="T36" fmla="*/ 2147483647 w 256"/>
                <a:gd name="T37" fmla="*/ 2147483647 h 270"/>
                <a:gd name="T38" fmla="*/ 2147483647 w 256"/>
                <a:gd name="T39" fmla="*/ 2147483647 h 270"/>
                <a:gd name="T40" fmla="*/ 2147483647 w 256"/>
                <a:gd name="T41" fmla="*/ 2147483647 h 270"/>
                <a:gd name="T42" fmla="*/ 2147483647 w 256"/>
                <a:gd name="T43" fmla="*/ 2147483647 h 270"/>
                <a:gd name="T44" fmla="*/ 2147483647 w 256"/>
                <a:gd name="T45" fmla="*/ 2147483647 h 270"/>
                <a:gd name="T46" fmla="*/ 2147483647 w 256"/>
                <a:gd name="T47" fmla="*/ 2147483647 h 270"/>
                <a:gd name="T48" fmla="*/ 2147483647 w 256"/>
                <a:gd name="T49" fmla="*/ 2147483647 h 270"/>
                <a:gd name="T50" fmla="*/ 2147483647 w 256"/>
                <a:gd name="T51" fmla="*/ 2147483647 h 270"/>
                <a:gd name="T52" fmla="*/ 2147483647 w 256"/>
                <a:gd name="T53" fmla="*/ 2147483647 h 270"/>
                <a:gd name="T54" fmla="*/ 2147483647 w 256"/>
                <a:gd name="T55" fmla="*/ 2147483647 h 270"/>
                <a:gd name="T56" fmla="*/ 2147483647 w 256"/>
                <a:gd name="T57" fmla="*/ 2147483647 h 270"/>
                <a:gd name="T58" fmla="*/ 2147483647 w 256"/>
                <a:gd name="T59" fmla="*/ 2147483647 h 270"/>
                <a:gd name="T60" fmla="*/ 2147483647 w 256"/>
                <a:gd name="T61" fmla="*/ 2147483647 h 270"/>
                <a:gd name="T62" fmla="*/ 2147483647 w 256"/>
                <a:gd name="T63" fmla="*/ 2147483647 h 270"/>
                <a:gd name="T64" fmla="*/ 2147483647 w 256"/>
                <a:gd name="T65" fmla="*/ 2147483647 h 270"/>
                <a:gd name="T66" fmla="*/ 2147483647 w 256"/>
                <a:gd name="T67" fmla="*/ 2147483647 h 270"/>
                <a:gd name="T68" fmla="*/ 2147483647 w 256"/>
                <a:gd name="T69" fmla="*/ 2147483647 h 270"/>
                <a:gd name="T70" fmla="*/ 2147483647 w 256"/>
                <a:gd name="T71" fmla="*/ 2147483647 h 270"/>
                <a:gd name="T72" fmla="*/ 2147483647 w 256"/>
                <a:gd name="T73" fmla="*/ 2147483647 h 270"/>
                <a:gd name="T74" fmla="*/ 2147483647 w 256"/>
                <a:gd name="T75" fmla="*/ 2147483647 h 270"/>
                <a:gd name="T76" fmla="*/ 2147483647 w 256"/>
                <a:gd name="T77" fmla="*/ 2147483647 h 2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56"/>
                <a:gd name="T118" fmla="*/ 0 h 270"/>
                <a:gd name="T119" fmla="*/ 256 w 256"/>
                <a:gd name="T120" fmla="*/ 270 h 2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56" h="270">
                  <a:moveTo>
                    <a:pt x="2" y="188"/>
                  </a:moveTo>
                  <a:lnTo>
                    <a:pt x="8" y="17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20" y="170"/>
                  </a:lnTo>
                  <a:lnTo>
                    <a:pt x="18" y="176"/>
                  </a:lnTo>
                  <a:lnTo>
                    <a:pt x="20" y="180"/>
                  </a:lnTo>
                  <a:lnTo>
                    <a:pt x="24" y="174"/>
                  </a:lnTo>
                  <a:lnTo>
                    <a:pt x="26" y="174"/>
                  </a:lnTo>
                  <a:lnTo>
                    <a:pt x="28" y="172"/>
                  </a:lnTo>
                  <a:lnTo>
                    <a:pt x="30" y="174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8" y="176"/>
                  </a:lnTo>
                  <a:lnTo>
                    <a:pt x="42" y="174"/>
                  </a:lnTo>
                  <a:lnTo>
                    <a:pt x="104" y="174"/>
                  </a:lnTo>
                  <a:lnTo>
                    <a:pt x="106" y="166"/>
                  </a:lnTo>
                  <a:lnTo>
                    <a:pt x="108" y="158"/>
                  </a:lnTo>
                  <a:lnTo>
                    <a:pt x="104" y="158"/>
                  </a:lnTo>
                  <a:lnTo>
                    <a:pt x="102" y="156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208" y="68"/>
                  </a:lnTo>
                  <a:lnTo>
                    <a:pt x="208" y="72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30" y="88"/>
                  </a:lnTo>
                  <a:lnTo>
                    <a:pt x="242" y="92"/>
                  </a:lnTo>
                  <a:lnTo>
                    <a:pt x="242" y="106"/>
                  </a:lnTo>
                  <a:lnTo>
                    <a:pt x="256" y="104"/>
                  </a:lnTo>
                  <a:lnTo>
                    <a:pt x="256" y="154"/>
                  </a:lnTo>
                  <a:lnTo>
                    <a:pt x="252" y="162"/>
                  </a:lnTo>
                  <a:lnTo>
                    <a:pt x="248" y="170"/>
                  </a:lnTo>
                  <a:lnTo>
                    <a:pt x="240" y="174"/>
                  </a:lnTo>
                  <a:lnTo>
                    <a:pt x="230" y="176"/>
                  </a:lnTo>
                  <a:lnTo>
                    <a:pt x="218" y="176"/>
                  </a:lnTo>
                  <a:lnTo>
                    <a:pt x="206" y="178"/>
                  </a:lnTo>
                  <a:lnTo>
                    <a:pt x="186" y="184"/>
                  </a:lnTo>
                  <a:lnTo>
                    <a:pt x="150" y="196"/>
                  </a:lnTo>
                  <a:lnTo>
                    <a:pt x="146" y="198"/>
                  </a:lnTo>
                  <a:lnTo>
                    <a:pt x="144" y="200"/>
                  </a:lnTo>
                  <a:lnTo>
                    <a:pt x="142" y="206"/>
                  </a:lnTo>
                  <a:lnTo>
                    <a:pt x="138" y="212"/>
                  </a:lnTo>
                  <a:lnTo>
                    <a:pt x="136" y="212"/>
                  </a:lnTo>
                  <a:lnTo>
                    <a:pt x="132" y="212"/>
                  </a:lnTo>
                  <a:lnTo>
                    <a:pt x="124" y="212"/>
                  </a:lnTo>
                  <a:lnTo>
                    <a:pt x="124" y="222"/>
                  </a:lnTo>
                  <a:lnTo>
                    <a:pt x="124" y="228"/>
                  </a:lnTo>
                  <a:lnTo>
                    <a:pt x="122" y="232"/>
                  </a:lnTo>
                  <a:lnTo>
                    <a:pt x="116" y="236"/>
                  </a:lnTo>
                  <a:lnTo>
                    <a:pt x="110" y="240"/>
                  </a:lnTo>
                  <a:lnTo>
                    <a:pt x="108" y="244"/>
                  </a:lnTo>
                  <a:lnTo>
                    <a:pt x="108" y="248"/>
                  </a:lnTo>
                  <a:lnTo>
                    <a:pt x="106" y="256"/>
                  </a:lnTo>
                  <a:lnTo>
                    <a:pt x="104" y="264"/>
                  </a:lnTo>
                  <a:lnTo>
                    <a:pt x="100" y="266"/>
                  </a:lnTo>
                  <a:lnTo>
                    <a:pt x="94" y="270"/>
                  </a:lnTo>
                  <a:lnTo>
                    <a:pt x="90" y="264"/>
                  </a:lnTo>
                  <a:lnTo>
                    <a:pt x="82" y="266"/>
                  </a:lnTo>
                  <a:lnTo>
                    <a:pt x="76" y="268"/>
                  </a:lnTo>
                  <a:lnTo>
                    <a:pt x="70" y="270"/>
                  </a:lnTo>
                  <a:lnTo>
                    <a:pt x="64" y="268"/>
                  </a:lnTo>
                  <a:lnTo>
                    <a:pt x="62" y="266"/>
                  </a:lnTo>
                  <a:lnTo>
                    <a:pt x="58" y="252"/>
                  </a:lnTo>
                  <a:lnTo>
                    <a:pt x="54" y="240"/>
                  </a:lnTo>
                  <a:lnTo>
                    <a:pt x="50" y="234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0" y="236"/>
                  </a:lnTo>
                  <a:lnTo>
                    <a:pt x="34" y="236"/>
                  </a:lnTo>
                  <a:lnTo>
                    <a:pt x="20" y="234"/>
                  </a:lnTo>
                  <a:lnTo>
                    <a:pt x="10" y="232"/>
                  </a:lnTo>
                  <a:lnTo>
                    <a:pt x="10" y="224"/>
                  </a:lnTo>
                  <a:lnTo>
                    <a:pt x="10" y="218"/>
                  </a:lnTo>
                  <a:lnTo>
                    <a:pt x="8" y="210"/>
                  </a:lnTo>
                  <a:lnTo>
                    <a:pt x="4" y="200"/>
                  </a:lnTo>
                  <a:lnTo>
                    <a:pt x="0" y="186"/>
                  </a:lnTo>
                  <a:lnTo>
                    <a:pt x="2" y="186"/>
                  </a:lnTo>
                  <a:lnTo>
                    <a:pt x="2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115"/>
            <p:cNvSpPr>
              <a:spLocks/>
            </p:cNvSpPr>
            <p:nvPr/>
          </p:nvSpPr>
          <p:spPr bwMode="auto">
            <a:xfrm>
              <a:off x="4630903" y="3891972"/>
              <a:ext cx="365535" cy="343808"/>
            </a:xfrm>
            <a:custGeom>
              <a:avLst/>
              <a:gdLst>
                <a:gd name="T0" fmla="*/ 2147483647 w 249"/>
                <a:gd name="T1" fmla="*/ 2147483647 h 216"/>
                <a:gd name="T2" fmla="*/ 2147483647 w 249"/>
                <a:gd name="T3" fmla="*/ 2147483647 h 216"/>
                <a:gd name="T4" fmla="*/ 2147483647 w 249"/>
                <a:gd name="T5" fmla="*/ 0 h 216"/>
                <a:gd name="T6" fmla="*/ 2147483647 w 249"/>
                <a:gd name="T7" fmla="*/ 0 h 216"/>
                <a:gd name="T8" fmla="*/ 2147483647 w 249"/>
                <a:gd name="T9" fmla="*/ 2147483647 h 216"/>
                <a:gd name="T10" fmla="*/ 2147483647 w 249"/>
                <a:gd name="T11" fmla="*/ 2147483647 h 216"/>
                <a:gd name="T12" fmla="*/ 2147483647 w 249"/>
                <a:gd name="T13" fmla="*/ 2147483647 h 216"/>
                <a:gd name="T14" fmla="*/ 2147483647 w 249"/>
                <a:gd name="T15" fmla="*/ 2147483647 h 216"/>
                <a:gd name="T16" fmla="*/ 0 w 249"/>
                <a:gd name="T17" fmla="*/ 2147483647 h 216"/>
                <a:gd name="T18" fmla="*/ 2147483647 w 249"/>
                <a:gd name="T19" fmla="*/ 2147483647 h 216"/>
                <a:gd name="T20" fmla="*/ 2147483647 w 249"/>
                <a:gd name="T21" fmla="*/ 2147483647 h 216"/>
                <a:gd name="T22" fmla="*/ 2147483647 w 249"/>
                <a:gd name="T23" fmla="*/ 2147483647 h 216"/>
                <a:gd name="T24" fmla="*/ 2147483647 w 249"/>
                <a:gd name="T25" fmla="*/ 2147483647 h 216"/>
                <a:gd name="T26" fmla="*/ 2147483647 w 249"/>
                <a:gd name="T27" fmla="*/ 2147483647 h 216"/>
                <a:gd name="T28" fmla="*/ 2147483647 w 249"/>
                <a:gd name="T29" fmla="*/ 2147483647 h 216"/>
                <a:gd name="T30" fmla="*/ 2147483647 w 249"/>
                <a:gd name="T31" fmla="*/ 2147483647 h 216"/>
                <a:gd name="T32" fmla="*/ 2147483647 w 249"/>
                <a:gd name="T33" fmla="*/ 2147483647 h 216"/>
                <a:gd name="T34" fmla="*/ 2147483647 w 249"/>
                <a:gd name="T35" fmla="*/ 2147483647 h 216"/>
                <a:gd name="T36" fmla="*/ 2147483647 w 249"/>
                <a:gd name="T37" fmla="*/ 2147483647 h 216"/>
                <a:gd name="T38" fmla="*/ 2147483647 w 249"/>
                <a:gd name="T39" fmla="*/ 2147483647 h 216"/>
                <a:gd name="T40" fmla="*/ 2147483647 w 249"/>
                <a:gd name="T41" fmla="*/ 2147483647 h 216"/>
                <a:gd name="T42" fmla="*/ 2147483647 w 249"/>
                <a:gd name="T43" fmla="*/ 2147483647 h 216"/>
                <a:gd name="T44" fmla="*/ 2147483647 w 249"/>
                <a:gd name="T45" fmla="*/ 2147483647 h 216"/>
                <a:gd name="T46" fmla="*/ 2147483647 w 249"/>
                <a:gd name="T47" fmla="*/ 2147483647 h 216"/>
                <a:gd name="T48" fmla="*/ 2147483647 w 249"/>
                <a:gd name="T49" fmla="*/ 2147483647 h 216"/>
                <a:gd name="T50" fmla="*/ 2147483647 w 249"/>
                <a:gd name="T51" fmla="*/ 2147483647 h 216"/>
                <a:gd name="T52" fmla="*/ 2147483647 w 249"/>
                <a:gd name="T53" fmla="*/ 2147483647 h 216"/>
                <a:gd name="T54" fmla="*/ 2147483647 w 249"/>
                <a:gd name="T55" fmla="*/ 2147483647 h 216"/>
                <a:gd name="T56" fmla="*/ 2147483647 w 249"/>
                <a:gd name="T57" fmla="*/ 2147483647 h 216"/>
                <a:gd name="T58" fmla="*/ 2147483647 w 249"/>
                <a:gd name="T59" fmla="*/ 2147483647 h 216"/>
                <a:gd name="T60" fmla="*/ 2147483647 w 249"/>
                <a:gd name="T61" fmla="*/ 2147483647 h 216"/>
                <a:gd name="T62" fmla="*/ 2147483647 w 249"/>
                <a:gd name="T63" fmla="*/ 2147483647 h 216"/>
                <a:gd name="T64" fmla="*/ 2147483647 w 249"/>
                <a:gd name="T65" fmla="*/ 2147483647 h 216"/>
                <a:gd name="T66" fmla="*/ 2147483647 w 249"/>
                <a:gd name="T67" fmla="*/ 2147483647 h 216"/>
                <a:gd name="T68" fmla="*/ 2147483647 w 249"/>
                <a:gd name="T69" fmla="*/ 2147483647 h 216"/>
                <a:gd name="T70" fmla="*/ 2147483647 w 249"/>
                <a:gd name="T71" fmla="*/ 2147483647 h 216"/>
                <a:gd name="T72" fmla="*/ 2147483647 w 249"/>
                <a:gd name="T73" fmla="*/ 2147483647 h 216"/>
                <a:gd name="T74" fmla="*/ 2147483647 w 249"/>
                <a:gd name="T75" fmla="*/ 2147483647 h 216"/>
                <a:gd name="T76" fmla="*/ 2147483647 w 249"/>
                <a:gd name="T77" fmla="*/ 2147483647 h 216"/>
                <a:gd name="T78" fmla="*/ 2147483647 w 249"/>
                <a:gd name="T79" fmla="*/ 2147483647 h 216"/>
                <a:gd name="T80" fmla="*/ 2147483647 w 249"/>
                <a:gd name="T81" fmla="*/ 2147483647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49"/>
                <a:gd name="T124" fmla="*/ 0 h 216"/>
                <a:gd name="T125" fmla="*/ 249 w 249"/>
                <a:gd name="T126" fmla="*/ 216 h 21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49" h="216">
                  <a:moveTo>
                    <a:pt x="219" y="14"/>
                  </a:moveTo>
                  <a:lnTo>
                    <a:pt x="215" y="8"/>
                  </a:lnTo>
                  <a:lnTo>
                    <a:pt x="211" y="4"/>
                  </a:lnTo>
                  <a:lnTo>
                    <a:pt x="205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14" y="48"/>
                  </a:lnTo>
                  <a:lnTo>
                    <a:pt x="86" y="76"/>
                  </a:lnTo>
                  <a:lnTo>
                    <a:pt x="62" y="78"/>
                  </a:lnTo>
                  <a:lnTo>
                    <a:pt x="62" y="128"/>
                  </a:lnTo>
                  <a:lnTo>
                    <a:pt x="58" y="136"/>
                  </a:lnTo>
                  <a:lnTo>
                    <a:pt x="54" y="144"/>
                  </a:lnTo>
                  <a:lnTo>
                    <a:pt x="46" y="148"/>
                  </a:lnTo>
                  <a:lnTo>
                    <a:pt x="36" y="150"/>
                  </a:lnTo>
                  <a:lnTo>
                    <a:pt x="16" y="152"/>
                  </a:lnTo>
                  <a:lnTo>
                    <a:pt x="0" y="156"/>
                  </a:lnTo>
                  <a:lnTo>
                    <a:pt x="0" y="166"/>
                  </a:lnTo>
                  <a:lnTo>
                    <a:pt x="4" y="172"/>
                  </a:lnTo>
                  <a:lnTo>
                    <a:pt x="8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4" y="186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18" y="198"/>
                  </a:lnTo>
                  <a:lnTo>
                    <a:pt x="24" y="198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32" y="206"/>
                  </a:lnTo>
                  <a:lnTo>
                    <a:pt x="42" y="206"/>
                  </a:lnTo>
                  <a:lnTo>
                    <a:pt x="46" y="212"/>
                  </a:lnTo>
                  <a:lnTo>
                    <a:pt x="52" y="216"/>
                  </a:lnTo>
                  <a:lnTo>
                    <a:pt x="56" y="202"/>
                  </a:lnTo>
                  <a:lnTo>
                    <a:pt x="60" y="188"/>
                  </a:lnTo>
                  <a:lnTo>
                    <a:pt x="64" y="184"/>
                  </a:lnTo>
                  <a:lnTo>
                    <a:pt x="70" y="180"/>
                  </a:lnTo>
                  <a:lnTo>
                    <a:pt x="76" y="176"/>
                  </a:lnTo>
                  <a:lnTo>
                    <a:pt x="86" y="176"/>
                  </a:lnTo>
                  <a:lnTo>
                    <a:pt x="88" y="176"/>
                  </a:lnTo>
                  <a:lnTo>
                    <a:pt x="92" y="178"/>
                  </a:lnTo>
                  <a:lnTo>
                    <a:pt x="98" y="184"/>
                  </a:lnTo>
                  <a:lnTo>
                    <a:pt x="104" y="188"/>
                  </a:lnTo>
                  <a:lnTo>
                    <a:pt x="106" y="190"/>
                  </a:lnTo>
                  <a:lnTo>
                    <a:pt x="110" y="192"/>
                  </a:lnTo>
                  <a:lnTo>
                    <a:pt x="114" y="190"/>
                  </a:lnTo>
                  <a:lnTo>
                    <a:pt x="114" y="188"/>
                  </a:lnTo>
                  <a:lnTo>
                    <a:pt x="116" y="186"/>
                  </a:lnTo>
                  <a:lnTo>
                    <a:pt x="120" y="186"/>
                  </a:lnTo>
                  <a:lnTo>
                    <a:pt x="128" y="186"/>
                  </a:lnTo>
                  <a:lnTo>
                    <a:pt x="132" y="190"/>
                  </a:lnTo>
                  <a:lnTo>
                    <a:pt x="136" y="192"/>
                  </a:lnTo>
                  <a:lnTo>
                    <a:pt x="142" y="194"/>
                  </a:lnTo>
                  <a:lnTo>
                    <a:pt x="150" y="192"/>
                  </a:lnTo>
                  <a:lnTo>
                    <a:pt x="156" y="188"/>
                  </a:lnTo>
                  <a:lnTo>
                    <a:pt x="162" y="186"/>
                  </a:lnTo>
                  <a:lnTo>
                    <a:pt x="170" y="184"/>
                  </a:lnTo>
                  <a:lnTo>
                    <a:pt x="176" y="184"/>
                  </a:lnTo>
                  <a:lnTo>
                    <a:pt x="180" y="186"/>
                  </a:lnTo>
                  <a:lnTo>
                    <a:pt x="184" y="186"/>
                  </a:lnTo>
                  <a:lnTo>
                    <a:pt x="193" y="188"/>
                  </a:lnTo>
                  <a:lnTo>
                    <a:pt x="197" y="186"/>
                  </a:lnTo>
                  <a:lnTo>
                    <a:pt x="203" y="184"/>
                  </a:lnTo>
                  <a:lnTo>
                    <a:pt x="213" y="176"/>
                  </a:lnTo>
                  <a:lnTo>
                    <a:pt x="215" y="166"/>
                  </a:lnTo>
                  <a:lnTo>
                    <a:pt x="217" y="158"/>
                  </a:lnTo>
                  <a:lnTo>
                    <a:pt x="221" y="150"/>
                  </a:lnTo>
                  <a:lnTo>
                    <a:pt x="225" y="144"/>
                  </a:lnTo>
                  <a:lnTo>
                    <a:pt x="235" y="132"/>
                  </a:lnTo>
                  <a:lnTo>
                    <a:pt x="239" y="126"/>
                  </a:lnTo>
                  <a:lnTo>
                    <a:pt x="243" y="118"/>
                  </a:lnTo>
                  <a:lnTo>
                    <a:pt x="243" y="76"/>
                  </a:lnTo>
                  <a:lnTo>
                    <a:pt x="243" y="72"/>
                  </a:lnTo>
                  <a:lnTo>
                    <a:pt x="245" y="68"/>
                  </a:lnTo>
                  <a:lnTo>
                    <a:pt x="247" y="64"/>
                  </a:lnTo>
                  <a:lnTo>
                    <a:pt x="249" y="58"/>
                  </a:lnTo>
                  <a:lnTo>
                    <a:pt x="247" y="48"/>
                  </a:lnTo>
                  <a:lnTo>
                    <a:pt x="241" y="34"/>
                  </a:lnTo>
                  <a:lnTo>
                    <a:pt x="235" y="22"/>
                  </a:lnTo>
                  <a:lnTo>
                    <a:pt x="231" y="8"/>
                  </a:lnTo>
                  <a:lnTo>
                    <a:pt x="229" y="8"/>
                  </a:lnTo>
                  <a:lnTo>
                    <a:pt x="21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116"/>
            <p:cNvSpPr>
              <a:spLocks/>
            </p:cNvSpPr>
            <p:nvPr/>
          </p:nvSpPr>
          <p:spPr bwMode="auto">
            <a:xfrm>
              <a:off x="4942243" y="3891972"/>
              <a:ext cx="246766" cy="465932"/>
            </a:xfrm>
            <a:custGeom>
              <a:avLst/>
              <a:gdLst>
                <a:gd name="T0" fmla="*/ 2147483647 w 168"/>
                <a:gd name="T1" fmla="*/ 2147483647 h 294"/>
                <a:gd name="T2" fmla="*/ 2147483647 w 168"/>
                <a:gd name="T3" fmla="*/ 2147483647 h 294"/>
                <a:gd name="T4" fmla="*/ 2147483647 w 168"/>
                <a:gd name="T5" fmla="*/ 2147483647 h 294"/>
                <a:gd name="T6" fmla="*/ 2147483647 w 168"/>
                <a:gd name="T7" fmla="*/ 2147483647 h 294"/>
                <a:gd name="T8" fmla="*/ 2147483647 w 168"/>
                <a:gd name="T9" fmla="*/ 2147483647 h 294"/>
                <a:gd name="T10" fmla="*/ 2147483647 w 168"/>
                <a:gd name="T11" fmla="*/ 2147483647 h 294"/>
                <a:gd name="T12" fmla="*/ 2147483647 w 168"/>
                <a:gd name="T13" fmla="*/ 2147483647 h 294"/>
                <a:gd name="T14" fmla="*/ 2147483647 w 168"/>
                <a:gd name="T15" fmla="*/ 2147483647 h 294"/>
                <a:gd name="T16" fmla="*/ 2147483647 w 168"/>
                <a:gd name="T17" fmla="*/ 2147483647 h 294"/>
                <a:gd name="T18" fmla="*/ 2147483647 w 168"/>
                <a:gd name="T19" fmla="*/ 2147483647 h 294"/>
                <a:gd name="T20" fmla="*/ 2147483647 w 168"/>
                <a:gd name="T21" fmla="*/ 2147483647 h 294"/>
                <a:gd name="T22" fmla="*/ 2147483647 w 168"/>
                <a:gd name="T23" fmla="*/ 2147483647 h 294"/>
                <a:gd name="T24" fmla="*/ 2147483647 w 168"/>
                <a:gd name="T25" fmla="*/ 2147483647 h 294"/>
                <a:gd name="T26" fmla="*/ 2147483647 w 168"/>
                <a:gd name="T27" fmla="*/ 2147483647 h 294"/>
                <a:gd name="T28" fmla="*/ 2147483647 w 168"/>
                <a:gd name="T29" fmla="*/ 2147483647 h 294"/>
                <a:gd name="T30" fmla="*/ 2147483647 w 168"/>
                <a:gd name="T31" fmla="*/ 2147483647 h 294"/>
                <a:gd name="T32" fmla="*/ 2147483647 w 168"/>
                <a:gd name="T33" fmla="*/ 2147483647 h 294"/>
                <a:gd name="T34" fmla="*/ 2147483647 w 168"/>
                <a:gd name="T35" fmla="*/ 2147483647 h 294"/>
                <a:gd name="T36" fmla="*/ 2147483647 w 168"/>
                <a:gd name="T37" fmla="*/ 2147483647 h 294"/>
                <a:gd name="T38" fmla="*/ 2147483647 w 168"/>
                <a:gd name="T39" fmla="*/ 2147483647 h 294"/>
                <a:gd name="T40" fmla="*/ 2147483647 w 168"/>
                <a:gd name="T41" fmla="*/ 2147483647 h 294"/>
                <a:gd name="T42" fmla="*/ 2147483647 w 168"/>
                <a:gd name="T43" fmla="*/ 2147483647 h 294"/>
                <a:gd name="T44" fmla="*/ 2147483647 w 168"/>
                <a:gd name="T45" fmla="*/ 2147483647 h 294"/>
                <a:gd name="T46" fmla="*/ 2147483647 w 168"/>
                <a:gd name="T47" fmla="*/ 2147483647 h 294"/>
                <a:gd name="T48" fmla="*/ 2147483647 w 168"/>
                <a:gd name="T49" fmla="*/ 2147483647 h 294"/>
                <a:gd name="T50" fmla="*/ 2147483647 w 168"/>
                <a:gd name="T51" fmla="*/ 2147483647 h 294"/>
                <a:gd name="T52" fmla="*/ 2147483647 w 168"/>
                <a:gd name="T53" fmla="*/ 2147483647 h 294"/>
                <a:gd name="T54" fmla="*/ 2147483647 w 168"/>
                <a:gd name="T55" fmla="*/ 2147483647 h 294"/>
                <a:gd name="T56" fmla="*/ 2147483647 w 168"/>
                <a:gd name="T57" fmla="*/ 2147483647 h 294"/>
                <a:gd name="T58" fmla="*/ 2147483647 w 168"/>
                <a:gd name="T59" fmla="*/ 2147483647 h 294"/>
                <a:gd name="T60" fmla="*/ 2147483647 w 168"/>
                <a:gd name="T61" fmla="*/ 2147483647 h 294"/>
                <a:gd name="T62" fmla="*/ 2147483647 w 168"/>
                <a:gd name="T63" fmla="*/ 2147483647 h 294"/>
                <a:gd name="T64" fmla="*/ 2147483647 w 168"/>
                <a:gd name="T65" fmla="*/ 2147483647 h 294"/>
                <a:gd name="T66" fmla="*/ 2147483647 w 168"/>
                <a:gd name="T67" fmla="*/ 2147483647 h 294"/>
                <a:gd name="T68" fmla="*/ 2147483647 w 168"/>
                <a:gd name="T69" fmla="*/ 2147483647 h 294"/>
                <a:gd name="T70" fmla="*/ 2147483647 w 168"/>
                <a:gd name="T71" fmla="*/ 2147483647 h 294"/>
                <a:gd name="T72" fmla="*/ 2147483647 w 168"/>
                <a:gd name="T73" fmla="*/ 2147483647 h 294"/>
                <a:gd name="T74" fmla="*/ 2147483647 w 168"/>
                <a:gd name="T75" fmla="*/ 2147483647 h 294"/>
                <a:gd name="T76" fmla="*/ 2147483647 w 168"/>
                <a:gd name="T77" fmla="*/ 2147483647 h 294"/>
                <a:gd name="T78" fmla="*/ 2147483647 w 168"/>
                <a:gd name="T79" fmla="*/ 2147483647 h 29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8"/>
                <a:gd name="T121" fmla="*/ 0 h 294"/>
                <a:gd name="T122" fmla="*/ 168 w 168"/>
                <a:gd name="T123" fmla="*/ 294 h 29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8" h="294">
                  <a:moveTo>
                    <a:pt x="162" y="68"/>
                  </a:moveTo>
                  <a:lnTo>
                    <a:pt x="168" y="138"/>
                  </a:lnTo>
                  <a:lnTo>
                    <a:pt x="158" y="140"/>
                  </a:lnTo>
                  <a:lnTo>
                    <a:pt x="152" y="144"/>
                  </a:lnTo>
                  <a:lnTo>
                    <a:pt x="148" y="150"/>
                  </a:lnTo>
                  <a:lnTo>
                    <a:pt x="146" y="158"/>
                  </a:lnTo>
                  <a:lnTo>
                    <a:pt x="142" y="164"/>
                  </a:lnTo>
                  <a:lnTo>
                    <a:pt x="140" y="172"/>
                  </a:lnTo>
                  <a:lnTo>
                    <a:pt x="140" y="190"/>
                  </a:lnTo>
                  <a:lnTo>
                    <a:pt x="138" y="194"/>
                  </a:lnTo>
                  <a:lnTo>
                    <a:pt x="134" y="20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44" y="206"/>
                  </a:lnTo>
                  <a:lnTo>
                    <a:pt x="146" y="214"/>
                  </a:lnTo>
                  <a:lnTo>
                    <a:pt x="148" y="216"/>
                  </a:lnTo>
                  <a:lnTo>
                    <a:pt x="150" y="220"/>
                  </a:lnTo>
                  <a:lnTo>
                    <a:pt x="152" y="228"/>
                  </a:lnTo>
                  <a:lnTo>
                    <a:pt x="146" y="228"/>
                  </a:lnTo>
                  <a:lnTo>
                    <a:pt x="142" y="228"/>
                  </a:lnTo>
                  <a:lnTo>
                    <a:pt x="138" y="230"/>
                  </a:lnTo>
                  <a:lnTo>
                    <a:pt x="130" y="238"/>
                  </a:lnTo>
                  <a:lnTo>
                    <a:pt x="126" y="246"/>
                  </a:lnTo>
                  <a:lnTo>
                    <a:pt x="122" y="256"/>
                  </a:lnTo>
                  <a:lnTo>
                    <a:pt x="120" y="258"/>
                  </a:lnTo>
                  <a:lnTo>
                    <a:pt x="118" y="260"/>
                  </a:lnTo>
                  <a:lnTo>
                    <a:pt x="108" y="262"/>
                  </a:lnTo>
                  <a:lnTo>
                    <a:pt x="90" y="264"/>
                  </a:lnTo>
                  <a:lnTo>
                    <a:pt x="88" y="270"/>
                  </a:lnTo>
                  <a:lnTo>
                    <a:pt x="86" y="276"/>
                  </a:lnTo>
                  <a:lnTo>
                    <a:pt x="82" y="280"/>
                  </a:lnTo>
                  <a:lnTo>
                    <a:pt x="76" y="284"/>
                  </a:lnTo>
                  <a:lnTo>
                    <a:pt x="64" y="288"/>
                  </a:lnTo>
                  <a:lnTo>
                    <a:pt x="52" y="290"/>
                  </a:lnTo>
                  <a:lnTo>
                    <a:pt x="48" y="288"/>
                  </a:lnTo>
                  <a:lnTo>
                    <a:pt x="46" y="286"/>
                  </a:lnTo>
                  <a:lnTo>
                    <a:pt x="42" y="288"/>
                  </a:lnTo>
                  <a:lnTo>
                    <a:pt x="38" y="292"/>
                  </a:lnTo>
                  <a:lnTo>
                    <a:pt x="38" y="294"/>
                  </a:lnTo>
                  <a:lnTo>
                    <a:pt x="36" y="292"/>
                  </a:lnTo>
                  <a:lnTo>
                    <a:pt x="34" y="282"/>
                  </a:lnTo>
                  <a:lnTo>
                    <a:pt x="30" y="274"/>
                  </a:lnTo>
                  <a:lnTo>
                    <a:pt x="20" y="264"/>
                  </a:lnTo>
                  <a:lnTo>
                    <a:pt x="12" y="256"/>
                  </a:lnTo>
                  <a:lnTo>
                    <a:pt x="8" y="252"/>
                  </a:lnTo>
                  <a:lnTo>
                    <a:pt x="10" y="250"/>
                  </a:lnTo>
                  <a:lnTo>
                    <a:pt x="12" y="248"/>
                  </a:lnTo>
                  <a:lnTo>
                    <a:pt x="18" y="246"/>
                  </a:lnTo>
                  <a:lnTo>
                    <a:pt x="36" y="246"/>
                  </a:lnTo>
                  <a:lnTo>
                    <a:pt x="28" y="240"/>
                  </a:lnTo>
                  <a:lnTo>
                    <a:pt x="28" y="236"/>
                  </a:lnTo>
                  <a:lnTo>
                    <a:pt x="26" y="230"/>
                  </a:lnTo>
                  <a:lnTo>
                    <a:pt x="28" y="212"/>
                  </a:lnTo>
                  <a:lnTo>
                    <a:pt x="26" y="206"/>
                  </a:lnTo>
                  <a:lnTo>
                    <a:pt x="22" y="200"/>
                  </a:lnTo>
                  <a:lnTo>
                    <a:pt x="16" y="192"/>
                  </a:lnTo>
                  <a:lnTo>
                    <a:pt x="12" y="186"/>
                  </a:lnTo>
                  <a:lnTo>
                    <a:pt x="10" y="188"/>
                  </a:lnTo>
                  <a:lnTo>
                    <a:pt x="8" y="186"/>
                  </a:lnTo>
                  <a:lnTo>
                    <a:pt x="4" y="182"/>
                  </a:lnTo>
                  <a:lnTo>
                    <a:pt x="0" y="176"/>
                  </a:lnTo>
                  <a:lnTo>
                    <a:pt x="2" y="166"/>
                  </a:lnTo>
                  <a:lnTo>
                    <a:pt x="4" y="158"/>
                  </a:lnTo>
                  <a:lnTo>
                    <a:pt x="8" y="150"/>
                  </a:lnTo>
                  <a:lnTo>
                    <a:pt x="12" y="144"/>
                  </a:lnTo>
                  <a:lnTo>
                    <a:pt x="22" y="132"/>
                  </a:lnTo>
                  <a:lnTo>
                    <a:pt x="26" y="126"/>
                  </a:lnTo>
                  <a:lnTo>
                    <a:pt x="30" y="118"/>
                  </a:lnTo>
                  <a:lnTo>
                    <a:pt x="30" y="76"/>
                  </a:lnTo>
                  <a:lnTo>
                    <a:pt x="30" y="72"/>
                  </a:lnTo>
                  <a:lnTo>
                    <a:pt x="32" y="68"/>
                  </a:lnTo>
                  <a:lnTo>
                    <a:pt x="34" y="64"/>
                  </a:lnTo>
                  <a:lnTo>
                    <a:pt x="36" y="58"/>
                  </a:lnTo>
                  <a:lnTo>
                    <a:pt x="34" y="48"/>
                  </a:lnTo>
                  <a:lnTo>
                    <a:pt x="28" y="34"/>
                  </a:lnTo>
                  <a:lnTo>
                    <a:pt x="22" y="22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36" y="0"/>
                  </a:lnTo>
                  <a:lnTo>
                    <a:pt x="162" y="70"/>
                  </a:lnTo>
                  <a:lnTo>
                    <a:pt x="162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117"/>
            <p:cNvSpPr>
              <a:spLocks/>
            </p:cNvSpPr>
            <p:nvPr/>
          </p:nvSpPr>
          <p:spPr bwMode="auto">
            <a:xfrm>
              <a:off x="5602974" y="4190647"/>
              <a:ext cx="48431" cy="63717"/>
            </a:xfrm>
            <a:custGeom>
              <a:avLst/>
              <a:gdLst>
                <a:gd name="T0" fmla="*/ 2147483647 w 32"/>
                <a:gd name="T1" fmla="*/ 0 h 40"/>
                <a:gd name="T2" fmla="*/ 2147483647 w 32"/>
                <a:gd name="T3" fmla="*/ 2147483647 h 40"/>
                <a:gd name="T4" fmla="*/ 2147483647 w 32"/>
                <a:gd name="T5" fmla="*/ 2147483647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2147483647 w 32"/>
                <a:gd name="T11" fmla="*/ 2147483647 h 40"/>
                <a:gd name="T12" fmla="*/ 2147483647 w 32"/>
                <a:gd name="T13" fmla="*/ 2147483647 h 40"/>
                <a:gd name="T14" fmla="*/ 2147483647 w 32"/>
                <a:gd name="T15" fmla="*/ 2147483647 h 40"/>
                <a:gd name="T16" fmla="*/ 2147483647 w 32"/>
                <a:gd name="T17" fmla="*/ 2147483647 h 40"/>
                <a:gd name="T18" fmla="*/ 2147483647 w 32"/>
                <a:gd name="T19" fmla="*/ 2147483647 h 40"/>
                <a:gd name="T20" fmla="*/ 0 w 32"/>
                <a:gd name="T21" fmla="*/ 2147483647 h 40"/>
                <a:gd name="T22" fmla="*/ 2147483647 w 32"/>
                <a:gd name="T23" fmla="*/ 2147483647 h 40"/>
                <a:gd name="T24" fmla="*/ 2147483647 w 32"/>
                <a:gd name="T25" fmla="*/ 2147483647 h 40"/>
                <a:gd name="T26" fmla="*/ 2147483647 w 32"/>
                <a:gd name="T27" fmla="*/ 2147483647 h 40"/>
                <a:gd name="T28" fmla="*/ 2147483647 w 32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0"/>
                <a:gd name="T47" fmla="*/ 32 w 32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0">
                  <a:moveTo>
                    <a:pt x="16" y="0"/>
                  </a:moveTo>
                  <a:lnTo>
                    <a:pt x="24" y="8"/>
                  </a:lnTo>
                  <a:lnTo>
                    <a:pt x="30" y="14"/>
                  </a:lnTo>
                  <a:lnTo>
                    <a:pt x="32" y="20"/>
                  </a:lnTo>
                  <a:lnTo>
                    <a:pt x="30" y="26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6" y="38"/>
                  </a:lnTo>
                  <a:lnTo>
                    <a:pt x="6" y="40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8" y="16"/>
                  </a:lnTo>
                  <a:lnTo>
                    <a:pt x="2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118"/>
            <p:cNvSpPr>
              <a:spLocks/>
            </p:cNvSpPr>
            <p:nvPr/>
          </p:nvSpPr>
          <p:spPr bwMode="auto">
            <a:xfrm>
              <a:off x="5401180" y="4049938"/>
              <a:ext cx="345933" cy="419472"/>
            </a:xfrm>
            <a:custGeom>
              <a:avLst/>
              <a:gdLst>
                <a:gd name="T0" fmla="*/ 2147483647 w 236"/>
                <a:gd name="T1" fmla="*/ 2147483647 h 264"/>
                <a:gd name="T2" fmla="*/ 2147483647 w 236"/>
                <a:gd name="T3" fmla="*/ 2147483647 h 264"/>
                <a:gd name="T4" fmla="*/ 2147483647 w 236"/>
                <a:gd name="T5" fmla="*/ 2147483647 h 264"/>
                <a:gd name="T6" fmla="*/ 2147483647 w 236"/>
                <a:gd name="T7" fmla="*/ 2147483647 h 264"/>
                <a:gd name="T8" fmla="*/ 2147483647 w 236"/>
                <a:gd name="T9" fmla="*/ 2147483647 h 264"/>
                <a:gd name="T10" fmla="*/ 2147483647 w 236"/>
                <a:gd name="T11" fmla="*/ 2147483647 h 264"/>
                <a:gd name="T12" fmla="*/ 2147483647 w 236"/>
                <a:gd name="T13" fmla="*/ 2147483647 h 264"/>
                <a:gd name="T14" fmla="*/ 2147483647 w 236"/>
                <a:gd name="T15" fmla="*/ 2147483647 h 264"/>
                <a:gd name="T16" fmla="*/ 2147483647 w 236"/>
                <a:gd name="T17" fmla="*/ 2147483647 h 264"/>
                <a:gd name="T18" fmla="*/ 2147483647 w 236"/>
                <a:gd name="T19" fmla="*/ 2147483647 h 264"/>
                <a:gd name="T20" fmla="*/ 2147483647 w 236"/>
                <a:gd name="T21" fmla="*/ 2147483647 h 264"/>
                <a:gd name="T22" fmla="*/ 2147483647 w 236"/>
                <a:gd name="T23" fmla="*/ 2147483647 h 264"/>
                <a:gd name="T24" fmla="*/ 2147483647 w 236"/>
                <a:gd name="T25" fmla="*/ 2147483647 h 264"/>
                <a:gd name="T26" fmla="*/ 2147483647 w 236"/>
                <a:gd name="T27" fmla="*/ 2147483647 h 264"/>
                <a:gd name="T28" fmla="*/ 2147483647 w 236"/>
                <a:gd name="T29" fmla="*/ 2147483647 h 264"/>
                <a:gd name="T30" fmla="*/ 2147483647 w 236"/>
                <a:gd name="T31" fmla="*/ 2147483647 h 264"/>
                <a:gd name="T32" fmla="*/ 2147483647 w 236"/>
                <a:gd name="T33" fmla="*/ 2147483647 h 264"/>
                <a:gd name="T34" fmla="*/ 2147483647 w 236"/>
                <a:gd name="T35" fmla="*/ 2147483647 h 264"/>
                <a:gd name="T36" fmla="*/ 2147483647 w 236"/>
                <a:gd name="T37" fmla="*/ 2147483647 h 264"/>
                <a:gd name="T38" fmla="*/ 2147483647 w 236"/>
                <a:gd name="T39" fmla="*/ 2147483647 h 264"/>
                <a:gd name="T40" fmla="*/ 2147483647 w 236"/>
                <a:gd name="T41" fmla="*/ 2147483647 h 264"/>
                <a:gd name="T42" fmla="*/ 2147483647 w 236"/>
                <a:gd name="T43" fmla="*/ 2147483647 h 264"/>
                <a:gd name="T44" fmla="*/ 2147483647 w 236"/>
                <a:gd name="T45" fmla="*/ 2147483647 h 264"/>
                <a:gd name="T46" fmla="*/ 2147483647 w 236"/>
                <a:gd name="T47" fmla="*/ 2147483647 h 264"/>
                <a:gd name="T48" fmla="*/ 2147483647 w 236"/>
                <a:gd name="T49" fmla="*/ 2147483647 h 264"/>
                <a:gd name="T50" fmla="*/ 2147483647 w 236"/>
                <a:gd name="T51" fmla="*/ 2147483647 h 264"/>
                <a:gd name="T52" fmla="*/ 2147483647 w 236"/>
                <a:gd name="T53" fmla="*/ 2147483647 h 264"/>
                <a:gd name="T54" fmla="*/ 2147483647 w 236"/>
                <a:gd name="T55" fmla="*/ 2147483647 h 264"/>
                <a:gd name="T56" fmla="*/ 2147483647 w 236"/>
                <a:gd name="T57" fmla="*/ 2147483647 h 264"/>
                <a:gd name="T58" fmla="*/ 2147483647 w 236"/>
                <a:gd name="T59" fmla="*/ 2147483647 h 264"/>
                <a:gd name="T60" fmla="*/ 0 w 236"/>
                <a:gd name="T61" fmla="*/ 2147483647 h 264"/>
                <a:gd name="T62" fmla="*/ 2147483647 w 236"/>
                <a:gd name="T63" fmla="*/ 2147483647 h 264"/>
                <a:gd name="T64" fmla="*/ 2147483647 w 236"/>
                <a:gd name="T65" fmla="*/ 2147483647 h 264"/>
                <a:gd name="T66" fmla="*/ 2147483647 w 236"/>
                <a:gd name="T67" fmla="*/ 2147483647 h 264"/>
                <a:gd name="T68" fmla="*/ 2147483647 w 236"/>
                <a:gd name="T69" fmla="*/ 2147483647 h 264"/>
                <a:gd name="T70" fmla="*/ 2147483647 w 236"/>
                <a:gd name="T71" fmla="*/ 2147483647 h 264"/>
                <a:gd name="T72" fmla="*/ 2147483647 w 236"/>
                <a:gd name="T73" fmla="*/ 2147483647 h 264"/>
                <a:gd name="T74" fmla="*/ 2147483647 w 236"/>
                <a:gd name="T75" fmla="*/ 2147483647 h 264"/>
                <a:gd name="T76" fmla="*/ 2147483647 w 236"/>
                <a:gd name="T77" fmla="*/ 2147483647 h 264"/>
                <a:gd name="T78" fmla="*/ 2147483647 w 236"/>
                <a:gd name="T79" fmla="*/ 2147483647 h 264"/>
                <a:gd name="T80" fmla="*/ 2147483647 w 236"/>
                <a:gd name="T81" fmla="*/ 2147483647 h 264"/>
                <a:gd name="T82" fmla="*/ 2147483647 w 236"/>
                <a:gd name="T83" fmla="*/ 2147483647 h 264"/>
                <a:gd name="T84" fmla="*/ 2147483647 w 236"/>
                <a:gd name="T85" fmla="*/ 2147483647 h 264"/>
                <a:gd name="T86" fmla="*/ 2147483647 w 236"/>
                <a:gd name="T87" fmla="*/ 2147483647 h 264"/>
                <a:gd name="T88" fmla="*/ 2147483647 w 236"/>
                <a:gd name="T89" fmla="*/ 2147483647 h 264"/>
                <a:gd name="T90" fmla="*/ 2147483647 w 236"/>
                <a:gd name="T91" fmla="*/ 2147483647 h 264"/>
                <a:gd name="T92" fmla="*/ 2147483647 w 236"/>
                <a:gd name="T93" fmla="*/ 2147483647 h 264"/>
                <a:gd name="T94" fmla="*/ 2147483647 w 236"/>
                <a:gd name="T95" fmla="*/ 2147483647 h 2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36"/>
                <a:gd name="T145" fmla="*/ 0 h 264"/>
                <a:gd name="T146" fmla="*/ 236 w 236"/>
                <a:gd name="T147" fmla="*/ 264 h 2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36" h="264">
                  <a:moveTo>
                    <a:pt x="160" y="94"/>
                  </a:moveTo>
                  <a:lnTo>
                    <a:pt x="154" y="88"/>
                  </a:lnTo>
                  <a:lnTo>
                    <a:pt x="160" y="94"/>
                  </a:lnTo>
                  <a:lnTo>
                    <a:pt x="146" y="104"/>
                  </a:lnTo>
                  <a:lnTo>
                    <a:pt x="140" y="112"/>
                  </a:lnTo>
                  <a:lnTo>
                    <a:pt x="138" y="120"/>
                  </a:lnTo>
                  <a:lnTo>
                    <a:pt x="140" y="126"/>
                  </a:lnTo>
                  <a:lnTo>
                    <a:pt x="144" y="128"/>
                  </a:lnTo>
                  <a:lnTo>
                    <a:pt x="152" y="126"/>
                  </a:lnTo>
                  <a:lnTo>
                    <a:pt x="158" y="124"/>
                  </a:lnTo>
                  <a:lnTo>
                    <a:pt x="158" y="132"/>
                  </a:lnTo>
                  <a:lnTo>
                    <a:pt x="160" y="140"/>
                  </a:lnTo>
                  <a:lnTo>
                    <a:pt x="164" y="152"/>
                  </a:lnTo>
                  <a:lnTo>
                    <a:pt x="174" y="160"/>
                  </a:lnTo>
                  <a:lnTo>
                    <a:pt x="184" y="168"/>
                  </a:lnTo>
                  <a:lnTo>
                    <a:pt x="196" y="172"/>
                  </a:lnTo>
                  <a:lnTo>
                    <a:pt x="210" y="178"/>
                  </a:lnTo>
                  <a:lnTo>
                    <a:pt x="222" y="180"/>
                  </a:lnTo>
                  <a:lnTo>
                    <a:pt x="236" y="182"/>
                  </a:lnTo>
                  <a:lnTo>
                    <a:pt x="230" y="194"/>
                  </a:lnTo>
                  <a:lnTo>
                    <a:pt x="220" y="202"/>
                  </a:lnTo>
                  <a:lnTo>
                    <a:pt x="204" y="222"/>
                  </a:lnTo>
                  <a:lnTo>
                    <a:pt x="200" y="230"/>
                  </a:lnTo>
                  <a:lnTo>
                    <a:pt x="196" y="234"/>
                  </a:lnTo>
                  <a:lnTo>
                    <a:pt x="194" y="236"/>
                  </a:lnTo>
                  <a:lnTo>
                    <a:pt x="190" y="238"/>
                  </a:lnTo>
                  <a:lnTo>
                    <a:pt x="186" y="236"/>
                  </a:lnTo>
                  <a:lnTo>
                    <a:pt x="180" y="236"/>
                  </a:lnTo>
                  <a:lnTo>
                    <a:pt x="174" y="238"/>
                  </a:lnTo>
                  <a:lnTo>
                    <a:pt x="168" y="242"/>
                  </a:lnTo>
                  <a:lnTo>
                    <a:pt x="160" y="246"/>
                  </a:lnTo>
                  <a:lnTo>
                    <a:pt x="150" y="254"/>
                  </a:lnTo>
                  <a:lnTo>
                    <a:pt x="144" y="256"/>
                  </a:lnTo>
                  <a:lnTo>
                    <a:pt x="138" y="256"/>
                  </a:lnTo>
                  <a:lnTo>
                    <a:pt x="134" y="256"/>
                  </a:lnTo>
                  <a:lnTo>
                    <a:pt x="130" y="252"/>
                  </a:lnTo>
                  <a:lnTo>
                    <a:pt x="128" y="250"/>
                  </a:lnTo>
                  <a:lnTo>
                    <a:pt x="124" y="250"/>
                  </a:lnTo>
                  <a:lnTo>
                    <a:pt x="120" y="250"/>
                  </a:lnTo>
                  <a:lnTo>
                    <a:pt x="118" y="252"/>
                  </a:lnTo>
                  <a:lnTo>
                    <a:pt x="114" y="256"/>
                  </a:lnTo>
                  <a:lnTo>
                    <a:pt x="108" y="262"/>
                  </a:lnTo>
                  <a:lnTo>
                    <a:pt x="108" y="264"/>
                  </a:lnTo>
                  <a:lnTo>
                    <a:pt x="104" y="264"/>
                  </a:lnTo>
                  <a:lnTo>
                    <a:pt x="96" y="264"/>
                  </a:lnTo>
                  <a:lnTo>
                    <a:pt x="88" y="260"/>
                  </a:lnTo>
                  <a:lnTo>
                    <a:pt x="76" y="254"/>
                  </a:lnTo>
                  <a:lnTo>
                    <a:pt x="62" y="250"/>
                  </a:lnTo>
                  <a:lnTo>
                    <a:pt x="54" y="248"/>
                  </a:lnTo>
                  <a:lnTo>
                    <a:pt x="46" y="246"/>
                  </a:lnTo>
                  <a:lnTo>
                    <a:pt x="48" y="246"/>
                  </a:lnTo>
                  <a:lnTo>
                    <a:pt x="44" y="238"/>
                  </a:lnTo>
                  <a:lnTo>
                    <a:pt x="40" y="232"/>
                  </a:lnTo>
                  <a:lnTo>
                    <a:pt x="36" y="226"/>
                  </a:lnTo>
                  <a:lnTo>
                    <a:pt x="32" y="222"/>
                  </a:lnTo>
                  <a:lnTo>
                    <a:pt x="30" y="208"/>
                  </a:lnTo>
                  <a:lnTo>
                    <a:pt x="26" y="204"/>
                  </a:lnTo>
                  <a:lnTo>
                    <a:pt x="24" y="200"/>
                  </a:lnTo>
                  <a:lnTo>
                    <a:pt x="10" y="192"/>
                  </a:lnTo>
                  <a:lnTo>
                    <a:pt x="4" y="186"/>
                  </a:lnTo>
                  <a:lnTo>
                    <a:pt x="0" y="182"/>
                  </a:lnTo>
                  <a:lnTo>
                    <a:pt x="0" y="180"/>
                  </a:lnTo>
                  <a:lnTo>
                    <a:pt x="2" y="178"/>
                  </a:lnTo>
                  <a:lnTo>
                    <a:pt x="6" y="176"/>
                  </a:lnTo>
                  <a:lnTo>
                    <a:pt x="12" y="174"/>
                  </a:lnTo>
                  <a:lnTo>
                    <a:pt x="16" y="170"/>
                  </a:lnTo>
                  <a:lnTo>
                    <a:pt x="18" y="160"/>
                  </a:lnTo>
                  <a:lnTo>
                    <a:pt x="18" y="152"/>
                  </a:lnTo>
                  <a:lnTo>
                    <a:pt x="18" y="142"/>
                  </a:lnTo>
                  <a:lnTo>
                    <a:pt x="20" y="134"/>
                  </a:lnTo>
                  <a:lnTo>
                    <a:pt x="24" y="132"/>
                  </a:lnTo>
                  <a:lnTo>
                    <a:pt x="30" y="130"/>
                  </a:lnTo>
                  <a:lnTo>
                    <a:pt x="32" y="120"/>
                  </a:lnTo>
                  <a:lnTo>
                    <a:pt x="34" y="112"/>
                  </a:lnTo>
                  <a:lnTo>
                    <a:pt x="42" y="98"/>
                  </a:lnTo>
                  <a:lnTo>
                    <a:pt x="52" y="86"/>
                  </a:lnTo>
                  <a:lnTo>
                    <a:pt x="52" y="78"/>
                  </a:lnTo>
                  <a:lnTo>
                    <a:pt x="52" y="70"/>
                  </a:lnTo>
                  <a:lnTo>
                    <a:pt x="52" y="46"/>
                  </a:lnTo>
                  <a:lnTo>
                    <a:pt x="54" y="42"/>
                  </a:lnTo>
                  <a:lnTo>
                    <a:pt x="56" y="34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66" y="14"/>
                  </a:lnTo>
                  <a:lnTo>
                    <a:pt x="74" y="10"/>
                  </a:lnTo>
                  <a:lnTo>
                    <a:pt x="80" y="4"/>
                  </a:lnTo>
                  <a:lnTo>
                    <a:pt x="84" y="0"/>
                  </a:lnTo>
                  <a:lnTo>
                    <a:pt x="90" y="10"/>
                  </a:lnTo>
                  <a:lnTo>
                    <a:pt x="96" y="28"/>
                  </a:lnTo>
                  <a:lnTo>
                    <a:pt x="102" y="40"/>
                  </a:lnTo>
                  <a:lnTo>
                    <a:pt x="104" y="44"/>
                  </a:lnTo>
                  <a:lnTo>
                    <a:pt x="110" y="46"/>
                  </a:lnTo>
                  <a:lnTo>
                    <a:pt x="126" y="56"/>
                  </a:lnTo>
                  <a:lnTo>
                    <a:pt x="138" y="68"/>
                  </a:lnTo>
                  <a:lnTo>
                    <a:pt x="154" y="88"/>
                  </a:lnTo>
                  <a:lnTo>
                    <a:pt x="16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119"/>
            <p:cNvSpPr>
              <a:spLocks/>
            </p:cNvSpPr>
            <p:nvPr/>
          </p:nvSpPr>
          <p:spPr bwMode="auto">
            <a:xfrm>
              <a:off x="4968765" y="4254364"/>
              <a:ext cx="303268" cy="237612"/>
            </a:xfrm>
            <a:custGeom>
              <a:avLst/>
              <a:gdLst>
                <a:gd name="T0" fmla="*/ 2147483647 w 206"/>
                <a:gd name="T1" fmla="*/ 2147483647 h 152"/>
                <a:gd name="T2" fmla="*/ 2147483647 w 206"/>
                <a:gd name="T3" fmla="*/ 2147483647 h 152"/>
                <a:gd name="T4" fmla="*/ 2147483647 w 206"/>
                <a:gd name="T5" fmla="*/ 2147483647 h 152"/>
                <a:gd name="T6" fmla="*/ 2147483647 w 206"/>
                <a:gd name="T7" fmla="*/ 2147483647 h 152"/>
                <a:gd name="T8" fmla="*/ 2147483647 w 206"/>
                <a:gd name="T9" fmla="*/ 2147483647 h 152"/>
                <a:gd name="T10" fmla="*/ 2147483647 w 206"/>
                <a:gd name="T11" fmla="*/ 2147483647 h 152"/>
                <a:gd name="T12" fmla="*/ 2147483647 w 206"/>
                <a:gd name="T13" fmla="*/ 2147483647 h 152"/>
                <a:gd name="T14" fmla="*/ 2147483647 w 206"/>
                <a:gd name="T15" fmla="*/ 2147483647 h 152"/>
                <a:gd name="T16" fmla="*/ 2147483647 w 206"/>
                <a:gd name="T17" fmla="*/ 2147483647 h 152"/>
                <a:gd name="T18" fmla="*/ 2147483647 w 206"/>
                <a:gd name="T19" fmla="*/ 2147483647 h 152"/>
                <a:gd name="T20" fmla="*/ 2147483647 w 206"/>
                <a:gd name="T21" fmla="*/ 0 h 152"/>
                <a:gd name="T22" fmla="*/ 2147483647 w 206"/>
                <a:gd name="T23" fmla="*/ 0 h 152"/>
                <a:gd name="T24" fmla="*/ 2147483647 w 206"/>
                <a:gd name="T25" fmla="*/ 0 h 152"/>
                <a:gd name="T26" fmla="*/ 2147483647 w 206"/>
                <a:gd name="T27" fmla="*/ 2147483647 h 152"/>
                <a:gd name="T28" fmla="*/ 2147483647 w 206"/>
                <a:gd name="T29" fmla="*/ 2147483647 h 152"/>
                <a:gd name="T30" fmla="*/ 2147483647 w 206"/>
                <a:gd name="T31" fmla="*/ 2147483647 h 152"/>
                <a:gd name="T32" fmla="*/ 2147483647 w 206"/>
                <a:gd name="T33" fmla="*/ 2147483647 h 152"/>
                <a:gd name="T34" fmla="*/ 2147483647 w 206"/>
                <a:gd name="T35" fmla="*/ 2147483647 h 152"/>
                <a:gd name="T36" fmla="*/ 2147483647 w 206"/>
                <a:gd name="T37" fmla="*/ 2147483647 h 152"/>
                <a:gd name="T38" fmla="*/ 2147483647 w 206"/>
                <a:gd name="T39" fmla="*/ 2147483647 h 152"/>
                <a:gd name="T40" fmla="*/ 2147483647 w 206"/>
                <a:gd name="T41" fmla="*/ 2147483647 h 152"/>
                <a:gd name="T42" fmla="*/ 2147483647 w 206"/>
                <a:gd name="T43" fmla="*/ 2147483647 h 152"/>
                <a:gd name="T44" fmla="*/ 2147483647 w 206"/>
                <a:gd name="T45" fmla="*/ 2147483647 h 152"/>
                <a:gd name="T46" fmla="*/ 2147483647 w 206"/>
                <a:gd name="T47" fmla="*/ 2147483647 h 152"/>
                <a:gd name="T48" fmla="*/ 0 w 206"/>
                <a:gd name="T49" fmla="*/ 2147483647 h 152"/>
                <a:gd name="T50" fmla="*/ 2147483647 w 206"/>
                <a:gd name="T51" fmla="*/ 2147483647 h 152"/>
                <a:gd name="T52" fmla="*/ 2147483647 w 206"/>
                <a:gd name="T53" fmla="*/ 2147483647 h 152"/>
                <a:gd name="T54" fmla="*/ 2147483647 w 206"/>
                <a:gd name="T55" fmla="*/ 2147483647 h 152"/>
                <a:gd name="T56" fmla="*/ 2147483647 w 206"/>
                <a:gd name="T57" fmla="*/ 2147483647 h 152"/>
                <a:gd name="T58" fmla="*/ 2147483647 w 206"/>
                <a:gd name="T59" fmla="*/ 2147483647 h 152"/>
                <a:gd name="T60" fmla="*/ 2147483647 w 206"/>
                <a:gd name="T61" fmla="*/ 2147483647 h 152"/>
                <a:gd name="T62" fmla="*/ 2147483647 w 206"/>
                <a:gd name="T63" fmla="*/ 2147483647 h 152"/>
                <a:gd name="T64" fmla="*/ 2147483647 w 206"/>
                <a:gd name="T65" fmla="*/ 2147483647 h 152"/>
                <a:gd name="T66" fmla="*/ 2147483647 w 206"/>
                <a:gd name="T67" fmla="*/ 2147483647 h 152"/>
                <a:gd name="T68" fmla="*/ 2147483647 w 206"/>
                <a:gd name="T69" fmla="*/ 2147483647 h 152"/>
                <a:gd name="T70" fmla="*/ 2147483647 w 206"/>
                <a:gd name="T71" fmla="*/ 2147483647 h 152"/>
                <a:gd name="T72" fmla="*/ 2147483647 w 206"/>
                <a:gd name="T73" fmla="*/ 2147483647 h 152"/>
                <a:gd name="T74" fmla="*/ 2147483647 w 206"/>
                <a:gd name="T75" fmla="*/ 2147483647 h 152"/>
                <a:gd name="T76" fmla="*/ 2147483647 w 206"/>
                <a:gd name="T77" fmla="*/ 2147483647 h 152"/>
                <a:gd name="T78" fmla="*/ 2147483647 w 206"/>
                <a:gd name="T79" fmla="*/ 2147483647 h 152"/>
                <a:gd name="T80" fmla="*/ 2147483647 w 206"/>
                <a:gd name="T81" fmla="*/ 2147483647 h 152"/>
                <a:gd name="T82" fmla="*/ 2147483647 w 206"/>
                <a:gd name="T83" fmla="*/ 2147483647 h 152"/>
                <a:gd name="T84" fmla="*/ 2147483647 w 206"/>
                <a:gd name="T85" fmla="*/ 2147483647 h 152"/>
                <a:gd name="T86" fmla="*/ 2147483647 w 206"/>
                <a:gd name="T87" fmla="*/ 2147483647 h 1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6"/>
                <a:gd name="T133" fmla="*/ 0 h 152"/>
                <a:gd name="T134" fmla="*/ 206 w 206"/>
                <a:gd name="T135" fmla="*/ 152 h 1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6" h="152">
                  <a:moveTo>
                    <a:pt x="206" y="108"/>
                  </a:moveTo>
                  <a:lnTo>
                    <a:pt x="204" y="106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86" y="80"/>
                  </a:lnTo>
                  <a:lnTo>
                    <a:pt x="178" y="70"/>
                  </a:lnTo>
                  <a:lnTo>
                    <a:pt x="174" y="68"/>
                  </a:lnTo>
                  <a:lnTo>
                    <a:pt x="170" y="62"/>
                  </a:lnTo>
                  <a:lnTo>
                    <a:pt x="170" y="56"/>
                  </a:lnTo>
                  <a:lnTo>
                    <a:pt x="168" y="54"/>
                  </a:lnTo>
                  <a:lnTo>
                    <a:pt x="162" y="50"/>
                  </a:lnTo>
                  <a:lnTo>
                    <a:pt x="158" y="46"/>
                  </a:lnTo>
                  <a:lnTo>
                    <a:pt x="156" y="44"/>
                  </a:lnTo>
                  <a:lnTo>
                    <a:pt x="156" y="40"/>
                  </a:lnTo>
                  <a:lnTo>
                    <a:pt x="144" y="40"/>
                  </a:lnTo>
                  <a:lnTo>
                    <a:pt x="144" y="28"/>
                  </a:lnTo>
                  <a:lnTo>
                    <a:pt x="142" y="20"/>
                  </a:lnTo>
                  <a:lnTo>
                    <a:pt x="140" y="12"/>
                  </a:lnTo>
                  <a:lnTo>
                    <a:pt x="136" y="6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4" y="0"/>
                  </a:lnTo>
                  <a:lnTo>
                    <a:pt x="120" y="2"/>
                  </a:lnTo>
                  <a:lnTo>
                    <a:pt x="112" y="10"/>
                  </a:lnTo>
                  <a:lnTo>
                    <a:pt x="108" y="18"/>
                  </a:lnTo>
                  <a:lnTo>
                    <a:pt x="104" y="28"/>
                  </a:lnTo>
                  <a:lnTo>
                    <a:pt x="102" y="30"/>
                  </a:lnTo>
                  <a:lnTo>
                    <a:pt x="100" y="32"/>
                  </a:lnTo>
                  <a:lnTo>
                    <a:pt x="90" y="34"/>
                  </a:lnTo>
                  <a:lnTo>
                    <a:pt x="72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58" y="56"/>
                  </a:lnTo>
                  <a:lnTo>
                    <a:pt x="46" y="60"/>
                  </a:lnTo>
                  <a:lnTo>
                    <a:pt x="34" y="62"/>
                  </a:lnTo>
                  <a:lnTo>
                    <a:pt x="30" y="60"/>
                  </a:lnTo>
                  <a:lnTo>
                    <a:pt x="28" y="58"/>
                  </a:lnTo>
                  <a:lnTo>
                    <a:pt x="24" y="60"/>
                  </a:lnTo>
                  <a:lnTo>
                    <a:pt x="20" y="64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4" y="68"/>
                  </a:lnTo>
                  <a:lnTo>
                    <a:pt x="8" y="74"/>
                  </a:lnTo>
                  <a:lnTo>
                    <a:pt x="2" y="84"/>
                  </a:lnTo>
                  <a:lnTo>
                    <a:pt x="0" y="94"/>
                  </a:lnTo>
                  <a:lnTo>
                    <a:pt x="0" y="102"/>
                  </a:lnTo>
                  <a:lnTo>
                    <a:pt x="2" y="112"/>
                  </a:lnTo>
                  <a:lnTo>
                    <a:pt x="10" y="126"/>
                  </a:lnTo>
                  <a:lnTo>
                    <a:pt x="20" y="140"/>
                  </a:lnTo>
                  <a:lnTo>
                    <a:pt x="28" y="152"/>
                  </a:lnTo>
                  <a:lnTo>
                    <a:pt x="32" y="146"/>
                  </a:lnTo>
                  <a:lnTo>
                    <a:pt x="36" y="140"/>
                  </a:lnTo>
                  <a:lnTo>
                    <a:pt x="42" y="136"/>
                  </a:lnTo>
                  <a:lnTo>
                    <a:pt x="52" y="136"/>
                  </a:lnTo>
                  <a:lnTo>
                    <a:pt x="62" y="136"/>
                  </a:lnTo>
                  <a:lnTo>
                    <a:pt x="64" y="126"/>
                  </a:lnTo>
                  <a:lnTo>
                    <a:pt x="66" y="118"/>
                  </a:lnTo>
                  <a:lnTo>
                    <a:pt x="68" y="114"/>
                  </a:lnTo>
                  <a:lnTo>
                    <a:pt x="72" y="112"/>
                  </a:lnTo>
                  <a:lnTo>
                    <a:pt x="76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10"/>
                  </a:lnTo>
                  <a:lnTo>
                    <a:pt x="102" y="116"/>
                  </a:lnTo>
                  <a:lnTo>
                    <a:pt x="112" y="122"/>
                  </a:lnTo>
                  <a:lnTo>
                    <a:pt x="120" y="122"/>
                  </a:lnTo>
                  <a:lnTo>
                    <a:pt x="128" y="122"/>
                  </a:lnTo>
                  <a:lnTo>
                    <a:pt x="130" y="122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4" y="114"/>
                  </a:lnTo>
                  <a:lnTo>
                    <a:pt x="138" y="116"/>
                  </a:lnTo>
                  <a:lnTo>
                    <a:pt x="140" y="116"/>
                  </a:lnTo>
                  <a:lnTo>
                    <a:pt x="146" y="114"/>
                  </a:lnTo>
                  <a:lnTo>
                    <a:pt x="150" y="112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72" y="110"/>
                  </a:lnTo>
                  <a:lnTo>
                    <a:pt x="174" y="104"/>
                  </a:lnTo>
                  <a:lnTo>
                    <a:pt x="178" y="102"/>
                  </a:lnTo>
                  <a:lnTo>
                    <a:pt x="184" y="104"/>
                  </a:lnTo>
                  <a:lnTo>
                    <a:pt x="192" y="106"/>
                  </a:lnTo>
                  <a:lnTo>
                    <a:pt x="204" y="106"/>
                  </a:lnTo>
                  <a:lnTo>
                    <a:pt x="206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120"/>
            <p:cNvSpPr>
              <a:spLocks/>
            </p:cNvSpPr>
            <p:nvPr/>
          </p:nvSpPr>
          <p:spPr bwMode="auto">
            <a:xfrm>
              <a:off x="5427702" y="4440207"/>
              <a:ext cx="184497" cy="266815"/>
            </a:xfrm>
            <a:custGeom>
              <a:avLst/>
              <a:gdLst>
                <a:gd name="T0" fmla="*/ 2147483647 w 126"/>
                <a:gd name="T1" fmla="*/ 2147483647 h 168"/>
                <a:gd name="T2" fmla="*/ 2147483647 w 126"/>
                <a:gd name="T3" fmla="*/ 2147483647 h 168"/>
                <a:gd name="T4" fmla="*/ 2147483647 w 126"/>
                <a:gd name="T5" fmla="*/ 2147483647 h 168"/>
                <a:gd name="T6" fmla="*/ 2147483647 w 126"/>
                <a:gd name="T7" fmla="*/ 2147483647 h 168"/>
                <a:gd name="T8" fmla="*/ 2147483647 w 126"/>
                <a:gd name="T9" fmla="*/ 2147483647 h 168"/>
                <a:gd name="T10" fmla="*/ 2147483647 w 126"/>
                <a:gd name="T11" fmla="*/ 2147483647 h 168"/>
                <a:gd name="T12" fmla="*/ 2147483647 w 126"/>
                <a:gd name="T13" fmla="*/ 2147483647 h 168"/>
                <a:gd name="T14" fmla="*/ 2147483647 w 126"/>
                <a:gd name="T15" fmla="*/ 2147483647 h 168"/>
                <a:gd name="T16" fmla="*/ 2147483647 w 126"/>
                <a:gd name="T17" fmla="*/ 2147483647 h 168"/>
                <a:gd name="T18" fmla="*/ 2147483647 w 126"/>
                <a:gd name="T19" fmla="*/ 2147483647 h 168"/>
                <a:gd name="T20" fmla="*/ 2147483647 w 126"/>
                <a:gd name="T21" fmla="*/ 2147483647 h 168"/>
                <a:gd name="T22" fmla="*/ 2147483647 w 126"/>
                <a:gd name="T23" fmla="*/ 2147483647 h 168"/>
                <a:gd name="T24" fmla="*/ 2147483647 w 126"/>
                <a:gd name="T25" fmla="*/ 2147483647 h 168"/>
                <a:gd name="T26" fmla="*/ 2147483647 w 126"/>
                <a:gd name="T27" fmla="*/ 2147483647 h 168"/>
                <a:gd name="T28" fmla="*/ 2147483647 w 126"/>
                <a:gd name="T29" fmla="*/ 2147483647 h 168"/>
                <a:gd name="T30" fmla="*/ 2147483647 w 126"/>
                <a:gd name="T31" fmla="*/ 2147483647 h 168"/>
                <a:gd name="T32" fmla="*/ 2147483647 w 126"/>
                <a:gd name="T33" fmla="*/ 0 h 168"/>
                <a:gd name="T34" fmla="*/ 2147483647 w 126"/>
                <a:gd name="T35" fmla="*/ 0 h 168"/>
                <a:gd name="T36" fmla="*/ 0 w 126"/>
                <a:gd name="T37" fmla="*/ 2147483647 h 168"/>
                <a:gd name="T38" fmla="*/ 2147483647 w 126"/>
                <a:gd name="T39" fmla="*/ 2147483647 h 168"/>
                <a:gd name="T40" fmla="*/ 2147483647 w 126"/>
                <a:gd name="T41" fmla="*/ 2147483647 h 168"/>
                <a:gd name="T42" fmla="*/ 2147483647 w 126"/>
                <a:gd name="T43" fmla="*/ 2147483647 h 168"/>
                <a:gd name="T44" fmla="*/ 2147483647 w 126"/>
                <a:gd name="T45" fmla="*/ 2147483647 h 168"/>
                <a:gd name="T46" fmla="*/ 2147483647 w 126"/>
                <a:gd name="T47" fmla="*/ 2147483647 h 168"/>
                <a:gd name="T48" fmla="*/ 2147483647 w 126"/>
                <a:gd name="T49" fmla="*/ 2147483647 h 168"/>
                <a:gd name="T50" fmla="*/ 2147483647 w 126"/>
                <a:gd name="T51" fmla="*/ 2147483647 h 168"/>
                <a:gd name="T52" fmla="*/ 0 w 126"/>
                <a:gd name="T53" fmla="*/ 2147483647 h 168"/>
                <a:gd name="T54" fmla="*/ 0 w 126"/>
                <a:gd name="T55" fmla="*/ 2147483647 h 168"/>
                <a:gd name="T56" fmla="*/ 2147483647 w 126"/>
                <a:gd name="T57" fmla="*/ 2147483647 h 168"/>
                <a:gd name="T58" fmla="*/ 2147483647 w 126"/>
                <a:gd name="T59" fmla="*/ 2147483647 h 168"/>
                <a:gd name="T60" fmla="*/ 2147483647 w 126"/>
                <a:gd name="T61" fmla="*/ 2147483647 h 168"/>
                <a:gd name="T62" fmla="*/ 2147483647 w 126"/>
                <a:gd name="T63" fmla="*/ 2147483647 h 168"/>
                <a:gd name="T64" fmla="*/ 2147483647 w 126"/>
                <a:gd name="T65" fmla="*/ 2147483647 h 168"/>
                <a:gd name="T66" fmla="*/ 2147483647 w 126"/>
                <a:gd name="T67" fmla="*/ 2147483647 h 168"/>
                <a:gd name="T68" fmla="*/ 2147483647 w 126"/>
                <a:gd name="T69" fmla="*/ 2147483647 h 168"/>
                <a:gd name="T70" fmla="*/ 2147483647 w 126"/>
                <a:gd name="T71" fmla="*/ 2147483647 h 168"/>
                <a:gd name="T72" fmla="*/ 2147483647 w 126"/>
                <a:gd name="T73" fmla="*/ 2147483647 h 168"/>
                <a:gd name="T74" fmla="*/ 2147483647 w 126"/>
                <a:gd name="T75" fmla="*/ 2147483647 h 168"/>
                <a:gd name="T76" fmla="*/ 2147483647 w 126"/>
                <a:gd name="T77" fmla="*/ 2147483647 h 168"/>
                <a:gd name="T78" fmla="*/ 2147483647 w 126"/>
                <a:gd name="T79" fmla="*/ 2147483647 h 168"/>
                <a:gd name="T80" fmla="*/ 2147483647 w 126"/>
                <a:gd name="T81" fmla="*/ 2147483647 h 1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6"/>
                <a:gd name="T124" fmla="*/ 0 h 168"/>
                <a:gd name="T125" fmla="*/ 126 w 126"/>
                <a:gd name="T126" fmla="*/ 168 h 16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6" h="168">
                  <a:moveTo>
                    <a:pt x="120" y="10"/>
                  </a:moveTo>
                  <a:lnTo>
                    <a:pt x="116" y="10"/>
                  </a:lnTo>
                  <a:lnTo>
                    <a:pt x="112" y="6"/>
                  </a:lnTo>
                  <a:lnTo>
                    <a:pt x="110" y="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0" y="6"/>
                  </a:lnTo>
                  <a:lnTo>
                    <a:pt x="96" y="10"/>
                  </a:lnTo>
                  <a:lnTo>
                    <a:pt x="90" y="16"/>
                  </a:lnTo>
                  <a:lnTo>
                    <a:pt x="90" y="18"/>
                  </a:lnTo>
                  <a:lnTo>
                    <a:pt x="86" y="18"/>
                  </a:lnTo>
                  <a:lnTo>
                    <a:pt x="78" y="18"/>
                  </a:lnTo>
                  <a:lnTo>
                    <a:pt x="70" y="14"/>
                  </a:lnTo>
                  <a:lnTo>
                    <a:pt x="58" y="8"/>
                  </a:lnTo>
                  <a:lnTo>
                    <a:pt x="46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20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16" y="42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0" y="76"/>
                  </a:lnTo>
                  <a:lnTo>
                    <a:pt x="0" y="100"/>
                  </a:lnTo>
                  <a:lnTo>
                    <a:pt x="62" y="138"/>
                  </a:lnTo>
                  <a:lnTo>
                    <a:pt x="62" y="146"/>
                  </a:lnTo>
                  <a:lnTo>
                    <a:pt x="88" y="168"/>
                  </a:lnTo>
                  <a:lnTo>
                    <a:pt x="90" y="164"/>
                  </a:lnTo>
                  <a:lnTo>
                    <a:pt x="94" y="158"/>
                  </a:lnTo>
                  <a:lnTo>
                    <a:pt x="108" y="130"/>
                  </a:lnTo>
                  <a:lnTo>
                    <a:pt x="122" y="106"/>
                  </a:lnTo>
                  <a:lnTo>
                    <a:pt x="116" y="102"/>
                  </a:lnTo>
                  <a:lnTo>
                    <a:pt x="112" y="98"/>
                  </a:lnTo>
                  <a:lnTo>
                    <a:pt x="112" y="32"/>
                  </a:lnTo>
                  <a:lnTo>
                    <a:pt x="120" y="14"/>
                  </a:lnTo>
                  <a:lnTo>
                    <a:pt x="126" y="10"/>
                  </a:lnTo>
                  <a:lnTo>
                    <a:pt x="12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121"/>
            <p:cNvSpPr>
              <a:spLocks/>
            </p:cNvSpPr>
            <p:nvPr/>
          </p:nvSpPr>
          <p:spPr bwMode="auto">
            <a:xfrm>
              <a:off x="5322769" y="4440207"/>
              <a:ext cx="127995" cy="169912"/>
            </a:xfrm>
            <a:custGeom>
              <a:avLst/>
              <a:gdLst>
                <a:gd name="T0" fmla="*/ 2147483647 w 88"/>
                <a:gd name="T1" fmla="*/ 0 h 108"/>
                <a:gd name="T2" fmla="*/ 2147483647 w 88"/>
                <a:gd name="T3" fmla="*/ 2147483647 h 108"/>
                <a:gd name="T4" fmla="*/ 2147483647 w 88"/>
                <a:gd name="T5" fmla="*/ 2147483647 h 108"/>
                <a:gd name="T6" fmla="*/ 2147483647 w 88"/>
                <a:gd name="T7" fmla="*/ 2147483647 h 108"/>
                <a:gd name="T8" fmla="*/ 2147483647 w 88"/>
                <a:gd name="T9" fmla="*/ 2147483647 h 108"/>
                <a:gd name="T10" fmla="*/ 2147483647 w 88"/>
                <a:gd name="T11" fmla="*/ 2147483647 h 108"/>
                <a:gd name="T12" fmla="*/ 2147483647 w 88"/>
                <a:gd name="T13" fmla="*/ 2147483647 h 108"/>
                <a:gd name="T14" fmla="*/ 2147483647 w 88"/>
                <a:gd name="T15" fmla="*/ 2147483647 h 108"/>
                <a:gd name="T16" fmla="*/ 2147483647 w 88"/>
                <a:gd name="T17" fmla="*/ 2147483647 h 108"/>
                <a:gd name="T18" fmla="*/ 2147483647 w 88"/>
                <a:gd name="T19" fmla="*/ 2147483647 h 108"/>
                <a:gd name="T20" fmla="*/ 2147483647 w 88"/>
                <a:gd name="T21" fmla="*/ 2147483647 h 108"/>
                <a:gd name="T22" fmla="*/ 2147483647 w 88"/>
                <a:gd name="T23" fmla="*/ 2147483647 h 108"/>
                <a:gd name="T24" fmla="*/ 2147483647 w 88"/>
                <a:gd name="T25" fmla="*/ 2147483647 h 108"/>
                <a:gd name="T26" fmla="*/ 2147483647 w 88"/>
                <a:gd name="T27" fmla="*/ 2147483647 h 108"/>
                <a:gd name="T28" fmla="*/ 0 w 88"/>
                <a:gd name="T29" fmla="*/ 2147483647 h 108"/>
                <a:gd name="T30" fmla="*/ 0 w 88"/>
                <a:gd name="T31" fmla="*/ 2147483647 h 108"/>
                <a:gd name="T32" fmla="*/ 2147483647 w 88"/>
                <a:gd name="T33" fmla="*/ 2147483647 h 108"/>
                <a:gd name="T34" fmla="*/ 2147483647 w 88"/>
                <a:gd name="T35" fmla="*/ 2147483647 h 108"/>
                <a:gd name="T36" fmla="*/ 2147483647 w 88"/>
                <a:gd name="T37" fmla="*/ 2147483647 h 108"/>
                <a:gd name="T38" fmla="*/ 2147483647 w 88"/>
                <a:gd name="T39" fmla="*/ 2147483647 h 108"/>
                <a:gd name="T40" fmla="*/ 2147483647 w 88"/>
                <a:gd name="T41" fmla="*/ 2147483647 h 108"/>
                <a:gd name="T42" fmla="*/ 2147483647 w 88"/>
                <a:gd name="T43" fmla="*/ 2147483647 h 108"/>
                <a:gd name="T44" fmla="*/ 2147483647 w 88"/>
                <a:gd name="T45" fmla="*/ 2147483647 h 108"/>
                <a:gd name="T46" fmla="*/ 2147483647 w 88"/>
                <a:gd name="T47" fmla="*/ 2147483647 h 108"/>
                <a:gd name="T48" fmla="*/ 2147483647 w 88"/>
                <a:gd name="T49" fmla="*/ 2147483647 h 108"/>
                <a:gd name="T50" fmla="*/ 2147483647 w 88"/>
                <a:gd name="T51" fmla="*/ 2147483647 h 108"/>
                <a:gd name="T52" fmla="*/ 2147483647 w 88"/>
                <a:gd name="T53" fmla="*/ 2147483647 h 108"/>
                <a:gd name="T54" fmla="*/ 2147483647 w 88"/>
                <a:gd name="T55" fmla="*/ 2147483647 h 108"/>
                <a:gd name="T56" fmla="*/ 2147483647 w 88"/>
                <a:gd name="T57" fmla="*/ 2147483647 h 108"/>
                <a:gd name="T58" fmla="*/ 2147483647 w 88"/>
                <a:gd name="T59" fmla="*/ 0 h 10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88"/>
                <a:gd name="T91" fmla="*/ 0 h 108"/>
                <a:gd name="T92" fmla="*/ 88 w 88"/>
                <a:gd name="T93" fmla="*/ 108 h 10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88" h="108">
                  <a:moveTo>
                    <a:pt x="76" y="0"/>
                  </a:moveTo>
                  <a:lnTo>
                    <a:pt x="72" y="4"/>
                  </a:lnTo>
                  <a:lnTo>
                    <a:pt x="76" y="12"/>
                  </a:lnTo>
                  <a:lnTo>
                    <a:pt x="80" y="20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2"/>
                  </a:lnTo>
                  <a:lnTo>
                    <a:pt x="88" y="48"/>
                  </a:lnTo>
                  <a:lnTo>
                    <a:pt x="88" y="52"/>
                  </a:lnTo>
                  <a:lnTo>
                    <a:pt x="72" y="76"/>
                  </a:lnTo>
                  <a:lnTo>
                    <a:pt x="72" y="100"/>
                  </a:lnTo>
                  <a:lnTo>
                    <a:pt x="20" y="98"/>
                  </a:lnTo>
                  <a:lnTo>
                    <a:pt x="14" y="102"/>
                  </a:lnTo>
                  <a:lnTo>
                    <a:pt x="10" y="108"/>
                  </a:lnTo>
                  <a:lnTo>
                    <a:pt x="0" y="108"/>
                  </a:lnTo>
                  <a:lnTo>
                    <a:pt x="0" y="86"/>
                  </a:lnTo>
                  <a:lnTo>
                    <a:pt x="6" y="76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24" y="48"/>
                  </a:lnTo>
                  <a:lnTo>
                    <a:pt x="24" y="38"/>
                  </a:lnTo>
                  <a:lnTo>
                    <a:pt x="22" y="34"/>
                  </a:lnTo>
                  <a:lnTo>
                    <a:pt x="22" y="28"/>
                  </a:lnTo>
                  <a:lnTo>
                    <a:pt x="20" y="16"/>
                  </a:lnTo>
                  <a:lnTo>
                    <a:pt x="24" y="14"/>
                  </a:lnTo>
                  <a:lnTo>
                    <a:pt x="30" y="12"/>
                  </a:lnTo>
                  <a:lnTo>
                    <a:pt x="52" y="12"/>
                  </a:lnTo>
                  <a:lnTo>
                    <a:pt x="62" y="10"/>
                  </a:lnTo>
                  <a:lnTo>
                    <a:pt x="72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122"/>
            <p:cNvSpPr>
              <a:spLocks/>
            </p:cNvSpPr>
            <p:nvPr/>
          </p:nvSpPr>
          <p:spPr bwMode="auto">
            <a:xfrm>
              <a:off x="5319309" y="4594190"/>
              <a:ext cx="267521" cy="318586"/>
            </a:xfrm>
            <a:custGeom>
              <a:avLst/>
              <a:gdLst>
                <a:gd name="T0" fmla="*/ 2147483647 w 182"/>
                <a:gd name="T1" fmla="*/ 2147483647 h 200"/>
                <a:gd name="T2" fmla="*/ 2147483647 w 182"/>
                <a:gd name="T3" fmla="*/ 2147483647 h 200"/>
                <a:gd name="T4" fmla="*/ 2147483647 w 182"/>
                <a:gd name="T5" fmla="*/ 2147483647 h 200"/>
                <a:gd name="T6" fmla="*/ 2147483647 w 182"/>
                <a:gd name="T7" fmla="*/ 2147483647 h 200"/>
                <a:gd name="T8" fmla="*/ 2147483647 w 182"/>
                <a:gd name="T9" fmla="*/ 2147483647 h 200"/>
                <a:gd name="T10" fmla="*/ 2147483647 w 182"/>
                <a:gd name="T11" fmla="*/ 2147483647 h 200"/>
                <a:gd name="T12" fmla="*/ 2147483647 w 182"/>
                <a:gd name="T13" fmla="*/ 2147483647 h 200"/>
                <a:gd name="T14" fmla="*/ 2147483647 w 182"/>
                <a:gd name="T15" fmla="*/ 2147483647 h 200"/>
                <a:gd name="T16" fmla="*/ 2147483647 w 182"/>
                <a:gd name="T17" fmla="*/ 2147483647 h 200"/>
                <a:gd name="T18" fmla="*/ 2147483647 w 182"/>
                <a:gd name="T19" fmla="*/ 2147483647 h 200"/>
                <a:gd name="T20" fmla="*/ 2147483647 w 182"/>
                <a:gd name="T21" fmla="*/ 2147483647 h 200"/>
                <a:gd name="T22" fmla="*/ 2147483647 w 182"/>
                <a:gd name="T23" fmla="*/ 2147483647 h 200"/>
                <a:gd name="T24" fmla="*/ 2147483647 w 182"/>
                <a:gd name="T25" fmla="*/ 2147483647 h 200"/>
                <a:gd name="T26" fmla="*/ 2147483647 w 182"/>
                <a:gd name="T27" fmla="*/ 2147483647 h 200"/>
                <a:gd name="T28" fmla="*/ 2147483647 w 182"/>
                <a:gd name="T29" fmla="*/ 2147483647 h 200"/>
                <a:gd name="T30" fmla="*/ 2147483647 w 182"/>
                <a:gd name="T31" fmla="*/ 2147483647 h 200"/>
                <a:gd name="T32" fmla="*/ 2147483647 w 182"/>
                <a:gd name="T33" fmla="*/ 2147483647 h 200"/>
                <a:gd name="T34" fmla="*/ 2147483647 w 182"/>
                <a:gd name="T35" fmla="*/ 2147483647 h 200"/>
                <a:gd name="T36" fmla="*/ 2147483647 w 182"/>
                <a:gd name="T37" fmla="*/ 2147483647 h 200"/>
                <a:gd name="T38" fmla="*/ 2147483647 w 182"/>
                <a:gd name="T39" fmla="*/ 2147483647 h 200"/>
                <a:gd name="T40" fmla="*/ 2147483647 w 182"/>
                <a:gd name="T41" fmla="*/ 2147483647 h 200"/>
                <a:gd name="T42" fmla="*/ 2147483647 w 182"/>
                <a:gd name="T43" fmla="*/ 2147483647 h 200"/>
                <a:gd name="T44" fmla="*/ 2147483647 w 182"/>
                <a:gd name="T45" fmla="*/ 2147483647 h 200"/>
                <a:gd name="T46" fmla="*/ 2147483647 w 182"/>
                <a:gd name="T47" fmla="*/ 2147483647 h 200"/>
                <a:gd name="T48" fmla="*/ 2147483647 w 182"/>
                <a:gd name="T49" fmla="*/ 2147483647 h 200"/>
                <a:gd name="T50" fmla="*/ 2147483647 w 182"/>
                <a:gd name="T51" fmla="*/ 2147483647 h 200"/>
                <a:gd name="T52" fmla="*/ 2147483647 w 182"/>
                <a:gd name="T53" fmla="*/ 2147483647 h 200"/>
                <a:gd name="T54" fmla="*/ 0 w 182"/>
                <a:gd name="T55" fmla="*/ 2147483647 h 200"/>
                <a:gd name="T56" fmla="*/ 0 w 182"/>
                <a:gd name="T57" fmla="*/ 2147483647 h 200"/>
                <a:gd name="T58" fmla="*/ 0 w 182"/>
                <a:gd name="T59" fmla="*/ 2147483647 h 200"/>
                <a:gd name="T60" fmla="*/ 0 w 182"/>
                <a:gd name="T61" fmla="*/ 2147483647 h 200"/>
                <a:gd name="T62" fmla="*/ 2147483647 w 182"/>
                <a:gd name="T63" fmla="*/ 2147483647 h 200"/>
                <a:gd name="T64" fmla="*/ 2147483647 w 182"/>
                <a:gd name="T65" fmla="*/ 2147483647 h 200"/>
                <a:gd name="T66" fmla="*/ 2147483647 w 182"/>
                <a:gd name="T67" fmla="*/ 2147483647 h 200"/>
                <a:gd name="T68" fmla="*/ 2147483647 w 182"/>
                <a:gd name="T69" fmla="*/ 2147483647 h 200"/>
                <a:gd name="T70" fmla="*/ 2147483647 w 182"/>
                <a:gd name="T71" fmla="*/ 2147483647 h 200"/>
                <a:gd name="T72" fmla="*/ 2147483647 w 182"/>
                <a:gd name="T73" fmla="*/ 2147483647 h 200"/>
                <a:gd name="T74" fmla="*/ 2147483647 w 182"/>
                <a:gd name="T75" fmla="*/ 2147483647 h 200"/>
                <a:gd name="T76" fmla="*/ 2147483647 w 182"/>
                <a:gd name="T77" fmla="*/ 2147483647 h 200"/>
                <a:gd name="T78" fmla="*/ 2147483647 w 182"/>
                <a:gd name="T79" fmla="*/ 2147483647 h 200"/>
                <a:gd name="T80" fmla="*/ 2147483647 w 182"/>
                <a:gd name="T81" fmla="*/ 0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2"/>
                <a:gd name="T124" fmla="*/ 0 h 200"/>
                <a:gd name="T125" fmla="*/ 182 w 182"/>
                <a:gd name="T126" fmla="*/ 200 h 20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2" h="200">
                  <a:moveTo>
                    <a:pt x="30" y="0"/>
                  </a:moveTo>
                  <a:lnTo>
                    <a:pt x="74" y="2"/>
                  </a:lnTo>
                  <a:lnTo>
                    <a:pt x="136" y="40"/>
                  </a:lnTo>
                  <a:lnTo>
                    <a:pt x="136" y="48"/>
                  </a:lnTo>
                  <a:lnTo>
                    <a:pt x="162" y="70"/>
                  </a:lnTo>
                  <a:lnTo>
                    <a:pt x="160" y="74"/>
                  </a:lnTo>
                  <a:lnTo>
                    <a:pt x="158" y="80"/>
                  </a:lnTo>
                  <a:lnTo>
                    <a:pt x="156" y="84"/>
                  </a:lnTo>
                  <a:lnTo>
                    <a:pt x="154" y="88"/>
                  </a:lnTo>
                  <a:lnTo>
                    <a:pt x="152" y="92"/>
                  </a:lnTo>
                  <a:lnTo>
                    <a:pt x="152" y="98"/>
                  </a:lnTo>
                  <a:lnTo>
                    <a:pt x="154" y="102"/>
                  </a:lnTo>
                  <a:lnTo>
                    <a:pt x="158" y="106"/>
                  </a:lnTo>
                  <a:lnTo>
                    <a:pt x="162" y="110"/>
                  </a:lnTo>
                  <a:lnTo>
                    <a:pt x="164" y="116"/>
                  </a:lnTo>
                  <a:lnTo>
                    <a:pt x="164" y="126"/>
                  </a:lnTo>
                  <a:lnTo>
                    <a:pt x="164" y="142"/>
                  </a:lnTo>
                  <a:lnTo>
                    <a:pt x="164" y="156"/>
                  </a:lnTo>
                  <a:lnTo>
                    <a:pt x="168" y="162"/>
                  </a:lnTo>
                  <a:lnTo>
                    <a:pt x="172" y="168"/>
                  </a:lnTo>
                  <a:lnTo>
                    <a:pt x="176" y="174"/>
                  </a:lnTo>
                  <a:lnTo>
                    <a:pt x="182" y="178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2" y="184"/>
                  </a:lnTo>
                  <a:lnTo>
                    <a:pt x="152" y="188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2" y="196"/>
                  </a:lnTo>
                  <a:lnTo>
                    <a:pt x="130" y="198"/>
                  </a:lnTo>
                  <a:lnTo>
                    <a:pt x="126" y="198"/>
                  </a:lnTo>
                  <a:lnTo>
                    <a:pt x="122" y="198"/>
                  </a:lnTo>
                  <a:lnTo>
                    <a:pt x="120" y="196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200"/>
                  </a:lnTo>
                  <a:lnTo>
                    <a:pt x="108" y="200"/>
                  </a:lnTo>
                  <a:lnTo>
                    <a:pt x="82" y="198"/>
                  </a:lnTo>
                  <a:lnTo>
                    <a:pt x="82" y="172"/>
                  </a:lnTo>
                  <a:lnTo>
                    <a:pt x="80" y="170"/>
                  </a:lnTo>
                  <a:lnTo>
                    <a:pt x="78" y="166"/>
                  </a:lnTo>
                  <a:lnTo>
                    <a:pt x="76" y="160"/>
                  </a:lnTo>
                  <a:lnTo>
                    <a:pt x="60" y="160"/>
                  </a:lnTo>
                  <a:lnTo>
                    <a:pt x="46" y="150"/>
                  </a:lnTo>
                  <a:lnTo>
                    <a:pt x="40" y="146"/>
                  </a:lnTo>
                  <a:lnTo>
                    <a:pt x="30" y="142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6" y="114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0" y="100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2" y="88"/>
                  </a:lnTo>
                  <a:lnTo>
                    <a:pt x="0" y="84"/>
                  </a:lnTo>
                  <a:lnTo>
                    <a:pt x="0" y="82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2" y="68"/>
                  </a:lnTo>
                  <a:lnTo>
                    <a:pt x="8" y="60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8" y="36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2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123"/>
            <p:cNvSpPr>
              <a:spLocks/>
            </p:cNvSpPr>
            <p:nvPr/>
          </p:nvSpPr>
          <p:spPr bwMode="auto">
            <a:xfrm>
              <a:off x="5311237" y="4594190"/>
              <a:ext cx="42665" cy="5442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0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0 w 30"/>
                <a:gd name="T27" fmla="*/ 2147483647 h 34"/>
                <a:gd name="T28" fmla="*/ 0 w 30"/>
                <a:gd name="T29" fmla="*/ 2147483647 h 34"/>
                <a:gd name="T30" fmla="*/ 0 w 30"/>
                <a:gd name="T31" fmla="*/ 2147483647 h 34"/>
                <a:gd name="T32" fmla="*/ 0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34"/>
                <a:gd name="T71" fmla="*/ 30 w 30"/>
                <a:gd name="T72" fmla="*/ 34 h 3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34">
                  <a:moveTo>
                    <a:pt x="26" y="28"/>
                  </a:moveTo>
                  <a:lnTo>
                    <a:pt x="28" y="26"/>
                  </a:lnTo>
                  <a:lnTo>
                    <a:pt x="28" y="22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8" y="1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6" y="26"/>
                  </a:lnTo>
                  <a:lnTo>
                    <a:pt x="26" y="26"/>
                  </a:lnTo>
                  <a:lnTo>
                    <a:pt x="2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124"/>
            <p:cNvSpPr>
              <a:spLocks/>
            </p:cNvSpPr>
            <p:nvPr/>
          </p:nvSpPr>
          <p:spPr bwMode="auto">
            <a:xfrm>
              <a:off x="5311237" y="4637995"/>
              <a:ext cx="40359" cy="65044"/>
            </a:xfrm>
            <a:custGeom>
              <a:avLst/>
              <a:gdLst>
                <a:gd name="T0" fmla="*/ 0 w 28"/>
                <a:gd name="T1" fmla="*/ 2147483647 h 42"/>
                <a:gd name="T2" fmla="*/ 2147483647 w 28"/>
                <a:gd name="T3" fmla="*/ 2147483647 h 42"/>
                <a:gd name="T4" fmla="*/ 2147483647 w 28"/>
                <a:gd name="T5" fmla="*/ 2147483647 h 42"/>
                <a:gd name="T6" fmla="*/ 2147483647 w 28"/>
                <a:gd name="T7" fmla="*/ 2147483647 h 42"/>
                <a:gd name="T8" fmla="*/ 2147483647 w 28"/>
                <a:gd name="T9" fmla="*/ 2147483647 h 42"/>
                <a:gd name="T10" fmla="*/ 2147483647 w 28"/>
                <a:gd name="T11" fmla="*/ 2147483647 h 42"/>
                <a:gd name="T12" fmla="*/ 2147483647 w 28"/>
                <a:gd name="T13" fmla="*/ 2147483647 h 42"/>
                <a:gd name="T14" fmla="*/ 2147483647 w 28"/>
                <a:gd name="T15" fmla="*/ 2147483647 h 42"/>
                <a:gd name="T16" fmla="*/ 2147483647 w 28"/>
                <a:gd name="T17" fmla="*/ 2147483647 h 42"/>
                <a:gd name="T18" fmla="*/ 2147483647 w 28"/>
                <a:gd name="T19" fmla="*/ 2147483647 h 42"/>
                <a:gd name="T20" fmla="*/ 2147483647 w 28"/>
                <a:gd name="T21" fmla="*/ 2147483647 h 42"/>
                <a:gd name="T22" fmla="*/ 2147483647 w 28"/>
                <a:gd name="T23" fmla="*/ 2147483647 h 42"/>
                <a:gd name="T24" fmla="*/ 2147483647 w 28"/>
                <a:gd name="T25" fmla="*/ 2147483647 h 42"/>
                <a:gd name="T26" fmla="*/ 2147483647 w 28"/>
                <a:gd name="T27" fmla="*/ 2147483647 h 42"/>
                <a:gd name="T28" fmla="*/ 2147483647 w 28"/>
                <a:gd name="T29" fmla="*/ 2147483647 h 42"/>
                <a:gd name="T30" fmla="*/ 2147483647 w 28"/>
                <a:gd name="T31" fmla="*/ 2147483647 h 42"/>
                <a:gd name="T32" fmla="*/ 2147483647 w 28"/>
                <a:gd name="T33" fmla="*/ 2147483647 h 42"/>
                <a:gd name="T34" fmla="*/ 2147483647 w 28"/>
                <a:gd name="T35" fmla="*/ 2147483647 h 42"/>
                <a:gd name="T36" fmla="*/ 2147483647 w 28"/>
                <a:gd name="T37" fmla="*/ 2147483647 h 42"/>
                <a:gd name="T38" fmla="*/ 2147483647 w 28"/>
                <a:gd name="T39" fmla="*/ 0 h 42"/>
                <a:gd name="T40" fmla="*/ 2147483647 w 28"/>
                <a:gd name="T41" fmla="*/ 0 h 42"/>
                <a:gd name="T42" fmla="*/ 2147483647 w 28"/>
                <a:gd name="T43" fmla="*/ 2147483647 h 42"/>
                <a:gd name="T44" fmla="*/ 2147483647 w 28"/>
                <a:gd name="T45" fmla="*/ 2147483647 h 42"/>
                <a:gd name="T46" fmla="*/ 2147483647 w 28"/>
                <a:gd name="T47" fmla="*/ 2147483647 h 42"/>
                <a:gd name="T48" fmla="*/ 0 w 28"/>
                <a:gd name="T49" fmla="*/ 2147483647 h 42"/>
                <a:gd name="T50" fmla="*/ 0 w 28"/>
                <a:gd name="T51" fmla="*/ 2147483647 h 42"/>
                <a:gd name="T52" fmla="*/ 0 w 28"/>
                <a:gd name="T53" fmla="*/ 2147483647 h 42"/>
                <a:gd name="T54" fmla="*/ 0 w 28"/>
                <a:gd name="T55" fmla="*/ 2147483647 h 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8"/>
                <a:gd name="T85" fmla="*/ 0 h 42"/>
                <a:gd name="T86" fmla="*/ 28 w 28"/>
                <a:gd name="T87" fmla="*/ 42 h 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8" h="42">
                  <a:moveTo>
                    <a:pt x="0" y="8"/>
                  </a:moveTo>
                  <a:lnTo>
                    <a:pt x="2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6" y="34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28" y="20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125"/>
            <p:cNvSpPr>
              <a:spLocks/>
            </p:cNvSpPr>
            <p:nvPr/>
          </p:nvSpPr>
          <p:spPr bwMode="auto">
            <a:xfrm>
              <a:off x="4922641" y="4414984"/>
              <a:ext cx="434722" cy="545579"/>
            </a:xfrm>
            <a:custGeom>
              <a:avLst/>
              <a:gdLst>
                <a:gd name="T0" fmla="*/ 2147483647 w 298"/>
                <a:gd name="T1" fmla="*/ 2147483647 h 346"/>
                <a:gd name="T2" fmla="*/ 2147483647 w 298"/>
                <a:gd name="T3" fmla="*/ 2147483647 h 346"/>
                <a:gd name="T4" fmla="*/ 2147483647 w 298"/>
                <a:gd name="T5" fmla="*/ 2147483647 h 346"/>
                <a:gd name="T6" fmla="*/ 2147483647 w 298"/>
                <a:gd name="T7" fmla="*/ 2147483647 h 346"/>
                <a:gd name="T8" fmla="*/ 2147483647 w 298"/>
                <a:gd name="T9" fmla="*/ 2147483647 h 346"/>
                <a:gd name="T10" fmla="*/ 2147483647 w 298"/>
                <a:gd name="T11" fmla="*/ 2147483647 h 346"/>
                <a:gd name="T12" fmla="*/ 2147483647 w 298"/>
                <a:gd name="T13" fmla="*/ 2147483647 h 346"/>
                <a:gd name="T14" fmla="*/ 2147483647 w 298"/>
                <a:gd name="T15" fmla="*/ 2147483647 h 346"/>
                <a:gd name="T16" fmla="*/ 2147483647 w 298"/>
                <a:gd name="T17" fmla="*/ 2147483647 h 346"/>
                <a:gd name="T18" fmla="*/ 2147483647 w 298"/>
                <a:gd name="T19" fmla="*/ 2147483647 h 346"/>
                <a:gd name="T20" fmla="*/ 2147483647 w 298"/>
                <a:gd name="T21" fmla="*/ 2147483647 h 346"/>
                <a:gd name="T22" fmla="*/ 2147483647 w 298"/>
                <a:gd name="T23" fmla="*/ 2147483647 h 346"/>
                <a:gd name="T24" fmla="*/ 2147483647 w 298"/>
                <a:gd name="T25" fmla="*/ 2147483647 h 346"/>
                <a:gd name="T26" fmla="*/ 2147483647 w 298"/>
                <a:gd name="T27" fmla="*/ 2147483647 h 346"/>
                <a:gd name="T28" fmla="*/ 2147483647 w 298"/>
                <a:gd name="T29" fmla="*/ 2147483647 h 346"/>
                <a:gd name="T30" fmla="*/ 2147483647 w 298"/>
                <a:gd name="T31" fmla="*/ 2147483647 h 346"/>
                <a:gd name="T32" fmla="*/ 2147483647 w 298"/>
                <a:gd name="T33" fmla="*/ 2147483647 h 346"/>
                <a:gd name="T34" fmla="*/ 2147483647 w 298"/>
                <a:gd name="T35" fmla="*/ 2147483647 h 346"/>
                <a:gd name="T36" fmla="*/ 2147483647 w 298"/>
                <a:gd name="T37" fmla="*/ 2147483647 h 346"/>
                <a:gd name="T38" fmla="*/ 2147483647 w 298"/>
                <a:gd name="T39" fmla="*/ 2147483647 h 346"/>
                <a:gd name="T40" fmla="*/ 0 w 298"/>
                <a:gd name="T41" fmla="*/ 2147483647 h 346"/>
                <a:gd name="T42" fmla="*/ 2147483647 w 298"/>
                <a:gd name="T43" fmla="*/ 2147483647 h 346"/>
                <a:gd name="T44" fmla="*/ 2147483647 w 298"/>
                <a:gd name="T45" fmla="*/ 2147483647 h 346"/>
                <a:gd name="T46" fmla="*/ 2147483647 w 298"/>
                <a:gd name="T47" fmla="*/ 2147483647 h 346"/>
                <a:gd name="T48" fmla="*/ 2147483647 w 298"/>
                <a:gd name="T49" fmla="*/ 2147483647 h 346"/>
                <a:gd name="T50" fmla="*/ 2147483647 w 298"/>
                <a:gd name="T51" fmla="*/ 2147483647 h 346"/>
                <a:gd name="T52" fmla="*/ 2147483647 w 298"/>
                <a:gd name="T53" fmla="*/ 2147483647 h 346"/>
                <a:gd name="T54" fmla="*/ 2147483647 w 298"/>
                <a:gd name="T55" fmla="*/ 2147483647 h 346"/>
                <a:gd name="T56" fmla="*/ 2147483647 w 298"/>
                <a:gd name="T57" fmla="*/ 2147483647 h 346"/>
                <a:gd name="T58" fmla="*/ 2147483647 w 298"/>
                <a:gd name="T59" fmla="*/ 2147483647 h 346"/>
                <a:gd name="T60" fmla="*/ 2147483647 w 298"/>
                <a:gd name="T61" fmla="*/ 2147483647 h 346"/>
                <a:gd name="T62" fmla="*/ 2147483647 w 298"/>
                <a:gd name="T63" fmla="*/ 2147483647 h 346"/>
                <a:gd name="T64" fmla="*/ 2147483647 w 298"/>
                <a:gd name="T65" fmla="*/ 2147483647 h 346"/>
                <a:gd name="T66" fmla="*/ 2147483647 w 298"/>
                <a:gd name="T67" fmla="*/ 2147483647 h 346"/>
                <a:gd name="T68" fmla="*/ 2147483647 w 298"/>
                <a:gd name="T69" fmla="*/ 2147483647 h 346"/>
                <a:gd name="T70" fmla="*/ 2147483647 w 298"/>
                <a:gd name="T71" fmla="*/ 2147483647 h 346"/>
                <a:gd name="T72" fmla="*/ 2147483647 w 298"/>
                <a:gd name="T73" fmla="*/ 2147483647 h 346"/>
                <a:gd name="T74" fmla="*/ 2147483647 w 298"/>
                <a:gd name="T75" fmla="*/ 2147483647 h 346"/>
                <a:gd name="T76" fmla="*/ 2147483647 w 298"/>
                <a:gd name="T77" fmla="*/ 2147483647 h 346"/>
                <a:gd name="T78" fmla="*/ 2147483647 w 298"/>
                <a:gd name="T79" fmla="*/ 2147483647 h 346"/>
                <a:gd name="T80" fmla="*/ 2147483647 w 298"/>
                <a:gd name="T81" fmla="*/ 2147483647 h 346"/>
                <a:gd name="T82" fmla="*/ 2147483647 w 298"/>
                <a:gd name="T83" fmla="*/ 2147483647 h 346"/>
                <a:gd name="T84" fmla="*/ 2147483647 w 298"/>
                <a:gd name="T85" fmla="*/ 2147483647 h 346"/>
                <a:gd name="T86" fmla="*/ 2147483647 w 298"/>
                <a:gd name="T87" fmla="*/ 2147483647 h 346"/>
                <a:gd name="T88" fmla="*/ 2147483647 w 298"/>
                <a:gd name="T89" fmla="*/ 2147483647 h 346"/>
                <a:gd name="T90" fmla="*/ 2147483647 w 298"/>
                <a:gd name="T91" fmla="*/ 2147483647 h 346"/>
                <a:gd name="T92" fmla="*/ 2147483647 w 298"/>
                <a:gd name="T93" fmla="*/ 2147483647 h 346"/>
                <a:gd name="T94" fmla="*/ 2147483647 w 298"/>
                <a:gd name="T95" fmla="*/ 2147483647 h 346"/>
                <a:gd name="T96" fmla="*/ 2147483647 w 298"/>
                <a:gd name="T97" fmla="*/ 2147483647 h 346"/>
                <a:gd name="T98" fmla="*/ 2147483647 w 298"/>
                <a:gd name="T99" fmla="*/ 2147483647 h 346"/>
                <a:gd name="T100" fmla="*/ 2147483647 w 298"/>
                <a:gd name="T101" fmla="*/ 2147483647 h 346"/>
                <a:gd name="T102" fmla="*/ 2147483647 w 298"/>
                <a:gd name="T103" fmla="*/ 2147483647 h 346"/>
                <a:gd name="T104" fmla="*/ 2147483647 w 298"/>
                <a:gd name="T105" fmla="*/ 2147483647 h 346"/>
                <a:gd name="T106" fmla="*/ 2147483647 w 298"/>
                <a:gd name="T107" fmla="*/ 2147483647 h 346"/>
                <a:gd name="T108" fmla="*/ 2147483647 w 298"/>
                <a:gd name="T109" fmla="*/ 2147483647 h 346"/>
                <a:gd name="T110" fmla="*/ 2147483647 w 298"/>
                <a:gd name="T111" fmla="*/ 2147483647 h 346"/>
                <a:gd name="T112" fmla="*/ 2147483647 w 298"/>
                <a:gd name="T113" fmla="*/ 2147483647 h 346"/>
                <a:gd name="T114" fmla="*/ 2147483647 w 298"/>
                <a:gd name="T115" fmla="*/ 2147483647 h 34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8"/>
                <a:gd name="T175" fmla="*/ 0 h 346"/>
                <a:gd name="T176" fmla="*/ 298 w 298"/>
                <a:gd name="T177" fmla="*/ 346 h 34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8" h="346">
                  <a:moveTo>
                    <a:pt x="290" y="248"/>
                  </a:moveTo>
                  <a:lnTo>
                    <a:pt x="280" y="250"/>
                  </a:lnTo>
                  <a:lnTo>
                    <a:pt x="270" y="256"/>
                  </a:lnTo>
                  <a:lnTo>
                    <a:pt x="264" y="258"/>
                  </a:lnTo>
                  <a:lnTo>
                    <a:pt x="260" y="262"/>
                  </a:lnTo>
                  <a:lnTo>
                    <a:pt x="258" y="266"/>
                  </a:lnTo>
                  <a:lnTo>
                    <a:pt x="256" y="272"/>
                  </a:lnTo>
                  <a:lnTo>
                    <a:pt x="256" y="310"/>
                  </a:lnTo>
                  <a:lnTo>
                    <a:pt x="258" y="318"/>
                  </a:lnTo>
                  <a:lnTo>
                    <a:pt x="260" y="320"/>
                  </a:lnTo>
                  <a:lnTo>
                    <a:pt x="266" y="324"/>
                  </a:lnTo>
                  <a:lnTo>
                    <a:pt x="276" y="324"/>
                  </a:lnTo>
                  <a:lnTo>
                    <a:pt x="276" y="336"/>
                  </a:lnTo>
                  <a:lnTo>
                    <a:pt x="274" y="340"/>
                  </a:lnTo>
                  <a:lnTo>
                    <a:pt x="272" y="344"/>
                  </a:lnTo>
                  <a:lnTo>
                    <a:pt x="268" y="346"/>
                  </a:lnTo>
                  <a:lnTo>
                    <a:pt x="266" y="346"/>
                  </a:lnTo>
                  <a:lnTo>
                    <a:pt x="262" y="338"/>
                  </a:lnTo>
                  <a:lnTo>
                    <a:pt x="258" y="334"/>
                  </a:lnTo>
                  <a:lnTo>
                    <a:pt x="248" y="326"/>
                  </a:lnTo>
                  <a:lnTo>
                    <a:pt x="242" y="320"/>
                  </a:lnTo>
                  <a:lnTo>
                    <a:pt x="238" y="318"/>
                  </a:lnTo>
                  <a:lnTo>
                    <a:pt x="238" y="314"/>
                  </a:lnTo>
                  <a:lnTo>
                    <a:pt x="232" y="316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20"/>
                  </a:lnTo>
                  <a:lnTo>
                    <a:pt x="218" y="318"/>
                  </a:lnTo>
                  <a:lnTo>
                    <a:pt x="212" y="316"/>
                  </a:lnTo>
                  <a:lnTo>
                    <a:pt x="208" y="312"/>
                  </a:lnTo>
                  <a:lnTo>
                    <a:pt x="206" y="308"/>
                  </a:lnTo>
                  <a:lnTo>
                    <a:pt x="190" y="302"/>
                  </a:lnTo>
                  <a:lnTo>
                    <a:pt x="186" y="300"/>
                  </a:lnTo>
                  <a:lnTo>
                    <a:pt x="178" y="300"/>
                  </a:lnTo>
                  <a:lnTo>
                    <a:pt x="170" y="300"/>
                  </a:lnTo>
                  <a:lnTo>
                    <a:pt x="166" y="302"/>
                  </a:lnTo>
                  <a:lnTo>
                    <a:pt x="162" y="302"/>
                  </a:lnTo>
                  <a:lnTo>
                    <a:pt x="156" y="300"/>
                  </a:lnTo>
                  <a:lnTo>
                    <a:pt x="158" y="294"/>
                  </a:lnTo>
                  <a:lnTo>
                    <a:pt x="158" y="290"/>
                  </a:lnTo>
                  <a:lnTo>
                    <a:pt x="156" y="282"/>
                  </a:lnTo>
                  <a:lnTo>
                    <a:pt x="152" y="280"/>
                  </a:lnTo>
                  <a:lnTo>
                    <a:pt x="152" y="276"/>
                  </a:lnTo>
                  <a:lnTo>
                    <a:pt x="154" y="254"/>
                  </a:lnTo>
                  <a:lnTo>
                    <a:pt x="152" y="232"/>
                  </a:lnTo>
                  <a:lnTo>
                    <a:pt x="146" y="234"/>
                  </a:lnTo>
                  <a:lnTo>
                    <a:pt x="138" y="234"/>
                  </a:lnTo>
                  <a:lnTo>
                    <a:pt x="134" y="232"/>
                  </a:lnTo>
                  <a:lnTo>
                    <a:pt x="132" y="230"/>
                  </a:lnTo>
                  <a:lnTo>
                    <a:pt x="130" y="228"/>
                  </a:lnTo>
                  <a:lnTo>
                    <a:pt x="110" y="228"/>
                  </a:lnTo>
                  <a:lnTo>
                    <a:pt x="110" y="236"/>
                  </a:lnTo>
                  <a:lnTo>
                    <a:pt x="108" y="240"/>
                  </a:lnTo>
                  <a:lnTo>
                    <a:pt x="106" y="242"/>
                  </a:lnTo>
                  <a:lnTo>
                    <a:pt x="98" y="242"/>
                  </a:lnTo>
                  <a:lnTo>
                    <a:pt x="86" y="242"/>
                  </a:lnTo>
                  <a:lnTo>
                    <a:pt x="82" y="242"/>
                  </a:lnTo>
                  <a:lnTo>
                    <a:pt x="80" y="240"/>
                  </a:lnTo>
                  <a:lnTo>
                    <a:pt x="72" y="232"/>
                  </a:lnTo>
                  <a:lnTo>
                    <a:pt x="66" y="220"/>
                  </a:lnTo>
                  <a:lnTo>
                    <a:pt x="66" y="20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2" y="190"/>
                  </a:lnTo>
                  <a:lnTo>
                    <a:pt x="4" y="186"/>
                  </a:lnTo>
                  <a:lnTo>
                    <a:pt x="8" y="184"/>
                  </a:lnTo>
                  <a:lnTo>
                    <a:pt x="14" y="184"/>
                  </a:lnTo>
                  <a:lnTo>
                    <a:pt x="16" y="184"/>
                  </a:lnTo>
                  <a:lnTo>
                    <a:pt x="20" y="184"/>
                  </a:lnTo>
                  <a:lnTo>
                    <a:pt x="22" y="182"/>
                  </a:lnTo>
                  <a:lnTo>
                    <a:pt x="24" y="180"/>
                  </a:lnTo>
                  <a:lnTo>
                    <a:pt x="26" y="180"/>
                  </a:lnTo>
                  <a:lnTo>
                    <a:pt x="30" y="180"/>
                  </a:lnTo>
                  <a:lnTo>
                    <a:pt x="30" y="184"/>
                  </a:lnTo>
                  <a:lnTo>
                    <a:pt x="32" y="184"/>
                  </a:lnTo>
                  <a:lnTo>
                    <a:pt x="36" y="184"/>
                  </a:lnTo>
                  <a:lnTo>
                    <a:pt x="42" y="184"/>
                  </a:lnTo>
                  <a:lnTo>
                    <a:pt x="46" y="182"/>
                  </a:lnTo>
                  <a:lnTo>
                    <a:pt x="50" y="176"/>
                  </a:lnTo>
                  <a:lnTo>
                    <a:pt x="52" y="168"/>
                  </a:lnTo>
                  <a:lnTo>
                    <a:pt x="56" y="156"/>
                  </a:lnTo>
                  <a:lnTo>
                    <a:pt x="56" y="142"/>
                  </a:lnTo>
                  <a:lnTo>
                    <a:pt x="60" y="140"/>
                  </a:lnTo>
                  <a:lnTo>
                    <a:pt x="64" y="136"/>
                  </a:lnTo>
                  <a:lnTo>
                    <a:pt x="66" y="126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2"/>
                  </a:lnTo>
                  <a:lnTo>
                    <a:pt x="82" y="108"/>
                  </a:lnTo>
                  <a:lnTo>
                    <a:pt x="80" y="104"/>
                  </a:lnTo>
                  <a:lnTo>
                    <a:pt x="80" y="102"/>
                  </a:lnTo>
                  <a:lnTo>
                    <a:pt x="80" y="98"/>
                  </a:lnTo>
                  <a:lnTo>
                    <a:pt x="92" y="68"/>
                  </a:lnTo>
                  <a:lnTo>
                    <a:pt x="96" y="54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6" y="38"/>
                  </a:lnTo>
                  <a:lnTo>
                    <a:pt x="94" y="36"/>
                  </a:lnTo>
                  <a:lnTo>
                    <a:pt x="94" y="34"/>
                  </a:lnTo>
                  <a:lnTo>
                    <a:pt x="96" y="24"/>
                  </a:lnTo>
                  <a:lnTo>
                    <a:pt x="98" y="16"/>
                  </a:lnTo>
                  <a:lnTo>
                    <a:pt x="100" y="12"/>
                  </a:lnTo>
                  <a:lnTo>
                    <a:pt x="104" y="10"/>
                  </a:lnTo>
                  <a:lnTo>
                    <a:pt x="108" y="6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2" y="8"/>
                  </a:lnTo>
                  <a:lnTo>
                    <a:pt x="134" y="14"/>
                  </a:lnTo>
                  <a:lnTo>
                    <a:pt x="144" y="20"/>
                  </a:lnTo>
                  <a:lnTo>
                    <a:pt x="152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18"/>
                  </a:lnTo>
                  <a:lnTo>
                    <a:pt x="164" y="14"/>
                  </a:lnTo>
                  <a:lnTo>
                    <a:pt x="166" y="12"/>
                  </a:lnTo>
                  <a:lnTo>
                    <a:pt x="170" y="14"/>
                  </a:lnTo>
                  <a:lnTo>
                    <a:pt x="172" y="14"/>
                  </a:lnTo>
                  <a:lnTo>
                    <a:pt x="178" y="12"/>
                  </a:lnTo>
                  <a:lnTo>
                    <a:pt x="182" y="10"/>
                  </a:lnTo>
                  <a:lnTo>
                    <a:pt x="188" y="8"/>
                  </a:lnTo>
                  <a:lnTo>
                    <a:pt x="192" y="8"/>
                  </a:lnTo>
                  <a:lnTo>
                    <a:pt x="204" y="8"/>
                  </a:lnTo>
                  <a:lnTo>
                    <a:pt x="206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4" y="4"/>
                  </a:lnTo>
                  <a:lnTo>
                    <a:pt x="236" y="4"/>
                  </a:lnTo>
                  <a:lnTo>
                    <a:pt x="246" y="14"/>
                  </a:lnTo>
                  <a:lnTo>
                    <a:pt x="252" y="16"/>
                  </a:lnTo>
                  <a:lnTo>
                    <a:pt x="260" y="20"/>
                  </a:lnTo>
                  <a:lnTo>
                    <a:pt x="260" y="16"/>
                  </a:lnTo>
                  <a:lnTo>
                    <a:pt x="264" y="16"/>
                  </a:lnTo>
                  <a:lnTo>
                    <a:pt x="268" y="20"/>
                  </a:lnTo>
                  <a:lnTo>
                    <a:pt x="272" y="16"/>
                  </a:lnTo>
                  <a:lnTo>
                    <a:pt x="280" y="16"/>
                  </a:lnTo>
                  <a:lnTo>
                    <a:pt x="282" y="20"/>
                  </a:lnTo>
                  <a:lnTo>
                    <a:pt x="284" y="24"/>
                  </a:lnTo>
                  <a:lnTo>
                    <a:pt x="294" y="32"/>
                  </a:lnTo>
                  <a:lnTo>
                    <a:pt x="296" y="44"/>
                  </a:lnTo>
                  <a:lnTo>
                    <a:pt x="296" y="50"/>
                  </a:lnTo>
                  <a:lnTo>
                    <a:pt x="298" y="54"/>
                  </a:lnTo>
                  <a:lnTo>
                    <a:pt x="298" y="64"/>
                  </a:lnTo>
                  <a:lnTo>
                    <a:pt x="292" y="72"/>
                  </a:lnTo>
                  <a:lnTo>
                    <a:pt x="286" y="80"/>
                  </a:lnTo>
                  <a:lnTo>
                    <a:pt x="280" y="92"/>
                  </a:lnTo>
                  <a:lnTo>
                    <a:pt x="274" y="102"/>
                  </a:lnTo>
                  <a:lnTo>
                    <a:pt x="274" y="124"/>
                  </a:lnTo>
                  <a:lnTo>
                    <a:pt x="272" y="128"/>
                  </a:lnTo>
                  <a:lnTo>
                    <a:pt x="268" y="132"/>
                  </a:lnTo>
                  <a:lnTo>
                    <a:pt x="266" y="138"/>
                  </a:lnTo>
                  <a:lnTo>
                    <a:pt x="266" y="148"/>
                  </a:lnTo>
                  <a:lnTo>
                    <a:pt x="268" y="152"/>
                  </a:lnTo>
                  <a:lnTo>
                    <a:pt x="272" y="154"/>
                  </a:lnTo>
                  <a:lnTo>
                    <a:pt x="272" y="156"/>
                  </a:lnTo>
                  <a:lnTo>
                    <a:pt x="270" y="160"/>
                  </a:lnTo>
                  <a:lnTo>
                    <a:pt x="270" y="164"/>
                  </a:lnTo>
                  <a:lnTo>
                    <a:pt x="270" y="168"/>
                  </a:lnTo>
                  <a:lnTo>
                    <a:pt x="272" y="174"/>
                  </a:lnTo>
                  <a:lnTo>
                    <a:pt x="274" y="182"/>
                  </a:lnTo>
                  <a:lnTo>
                    <a:pt x="272" y="186"/>
                  </a:lnTo>
                  <a:lnTo>
                    <a:pt x="272" y="192"/>
                  </a:lnTo>
                  <a:lnTo>
                    <a:pt x="272" y="196"/>
                  </a:lnTo>
                  <a:lnTo>
                    <a:pt x="272" y="198"/>
                  </a:lnTo>
                  <a:lnTo>
                    <a:pt x="274" y="202"/>
                  </a:lnTo>
                  <a:lnTo>
                    <a:pt x="272" y="206"/>
                  </a:lnTo>
                  <a:lnTo>
                    <a:pt x="272" y="208"/>
                  </a:lnTo>
                  <a:lnTo>
                    <a:pt x="272" y="214"/>
                  </a:lnTo>
                  <a:lnTo>
                    <a:pt x="278" y="218"/>
                  </a:lnTo>
                  <a:lnTo>
                    <a:pt x="282" y="224"/>
                  </a:lnTo>
                  <a:lnTo>
                    <a:pt x="288" y="228"/>
                  </a:lnTo>
                  <a:lnTo>
                    <a:pt x="288" y="234"/>
                  </a:lnTo>
                  <a:lnTo>
                    <a:pt x="290" y="240"/>
                  </a:lnTo>
                  <a:lnTo>
                    <a:pt x="292" y="248"/>
                  </a:lnTo>
                  <a:lnTo>
                    <a:pt x="29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126"/>
            <p:cNvSpPr>
              <a:spLocks/>
            </p:cNvSpPr>
            <p:nvPr/>
          </p:nvSpPr>
          <p:spPr bwMode="auto">
            <a:xfrm>
              <a:off x="5330841" y="4876935"/>
              <a:ext cx="255990" cy="471243"/>
            </a:xfrm>
            <a:custGeom>
              <a:avLst/>
              <a:gdLst>
                <a:gd name="T0" fmla="*/ 2147483647 w 174"/>
                <a:gd name="T1" fmla="*/ 2147483647 h 298"/>
                <a:gd name="T2" fmla="*/ 2147483647 w 174"/>
                <a:gd name="T3" fmla="*/ 2147483647 h 298"/>
                <a:gd name="T4" fmla="*/ 2147483647 w 174"/>
                <a:gd name="T5" fmla="*/ 2147483647 h 298"/>
                <a:gd name="T6" fmla="*/ 2147483647 w 174"/>
                <a:gd name="T7" fmla="*/ 2147483647 h 298"/>
                <a:gd name="T8" fmla="*/ 2147483647 w 174"/>
                <a:gd name="T9" fmla="*/ 2147483647 h 298"/>
                <a:gd name="T10" fmla="*/ 2147483647 w 174"/>
                <a:gd name="T11" fmla="*/ 2147483647 h 298"/>
                <a:gd name="T12" fmla="*/ 2147483647 w 174"/>
                <a:gd name="T13" fmla="*/ 2147483647 h 298"/>
                <a:gd name="T14" fmla="*/ 2147483647 w 174"/>
                <a:gd name="T15" fmla="*/ 2147483647 h 298"/>
                <a:gd name="T16" fmla="*/ 2147483647 w 174"/>
                <a:gd name="T17" fmla="*/ 2147483647 h 298"/>
                <a:gd name="T18" fmla="*/ 2147483647 w 174"/>
                <a:gd name="T19" fmla="*/ 2147483647 h 298"/>
                <a:gd name="T20" fmla="*/ 2147483647 w 174"/>
                <a:gd name="T21" fmla="*/ 2147483647 h 298"/>
                <a:gd name="T22" fmla="*/ 2147483647 w 174"/>
                <a:gd name="T23" fmla="*/ 2147483647 h 298"/>
                <a:gd name="T24" fmla="*/ 2147483647 w 174"/>
                <a:gd name="T25" fmla="*/ 2147483647 h 298"/>
                <a:gd name="T26" fmla="*/ 2147483647 w 174"/>
                <a:gd name="T27" fmla="*/ 2147483647 h 298"/>
                <a:gd name="T28" fmla="*/ 2147483647 w 174"/>
                <a:gd name="T29" fmla="*/ 2147483647 h 298"/>
                <a:gd name="T30" fmla="*/ 2147483647 w 174"/>
                <a:gd name="T31" fmla="*/ 2147483647 h 298"/>
                <a:gd name="T32" fmla="*/ 2147483647 w 174"/>
                <a:gd name="T33" fmla="*/ 2147483647 h 298"/>
                <a:gd name="T34" fmla="*/ 2147483647 w 174"/>
                <a:gd name="T35" fmla="*/ 2147483647 h 298"/>
                <a:gd name="T36" fmla="*/ 2147483647 w 174"/>
                <a:gd name="T37" fmla="*/ 2147483647 h 298"/>
                <a:gd name="T38" fmla="*/ 2147483647 w 174"/>
                <a:gd name="T39" fmla="*/ 2147483647 h 298"/>
                <a:gd name="T40" fmla="*/ 2147483647 w 174"/>
                <a:gd name="T41" fmla="*/ 2147483647 h 298"/>
                <a:gd name="T42" fmla="*/ 2147483647 w 174"/>
                <a:gd name="T43" fmla="*/ 2147483647 h 298"/>
                <a:gd name="T44" fmla="*/ 2147483647 w 174"/>
                <a:gd name="T45" fmla="*/ 2147483647 h 298"/>
                <a:gd name="T46" fmla="*/ 2147483647 w 174"/>
                <a:gd name="T47" fmla="*/ 2147483647 h 298"/>
                <a:gd name="T48" fmla="*/ 2147483647 w 174"/>
                <a:gd name="T49" fmla="*/ 2147483647 h 298"/>
                <a:gd name="T50" fmla="*/ 2147483647 w 174"/>
                <a:gd name="T51" fmla="*/ 2147483647 h 298"/>
                <a:gd name="T52" fmla="*/ 2147483647 w 174"/>
                <a:gd name="T53" fmla="*/ 2147483647 h 298"/>
                <a:gd name="T54" fmla="*/ 2147483647 w 174"/>
                <a:gd name="T55" fmla="*/ 2147483647 h 298"/>
                <a:gd name="T56" fmla="*/ 2147483647 w 174"/>
                <a:gd name="T57" fmla="*/ 2147483647 h 298"/>
                <a:gd name="T58" fmla="*/ 2147483647 w 174"/>
                <a:gd name="T59" fmla="*/ 2147483647 h 298"/>
                <a:gd name="T60" fmla="*/ 2147483647 w 174"/>
                <a:gd name="T61" fmla="*/ 2147483647 h 298"/>
                <a:gd name="T62" fmla="*/ 2147483647 w 174"/>
                <a:gd name="T63" fmla="*/ 2147483647 h 298"/>
                <a:gd name="T64" fmla="*/ 2147483647 w 174"/>
                <a:gd name="T65" fmla="*/ 2147483647 h 298"/>
                <a:gd name="T66" fmla="*/ 2147483647 w 174"/>
                <a:gd name="T67" fmla="*/ 2147483647 h 298"/>
                <a:gd name="T68" fmla="*/ 2147483647 w 174"/>
                <a:gd name="T69" fmla="*/ 2147483647 h 298"/>
                <a:gd name="T70" fmla="*/ 2147483647 w 174"/>
                <a:gd name="T71" fmla="*/ 2147483647 h 298"/>
                <a:gd name="T72" fmla="*/ 2147483647 w 174"/>
                <a:gd name="T73" fmla="*/ 2147483647 h 298"/>
                <a:gd name="T74" fmla="*/ 2147483647 w 174"/>
                <a:gd name="T75" fmla="*/ 2147483647 h 298"/>
                <a:gd name="T76" fmla="*/ 2147483647 w 174"/>
                <a:gd name="T77" fmla="*/ 2147483647 h 298"/>
                <a:gd name="T78" fmla="*/ 2147483647 w 174"/>
                <a:gd name="T79" fmla="*/ 2147483647 h 298"/>
                <a:gd name="T80" fmla="*/ 2147483647 w 174"/>
                <a:gd name="T81" fmla="*/ 2147483647 h 298"/>
                <a:gd name="T82" fmla="*/ 2147483647 w 174"/>
                <a:gd name="T83" fmla="*/ 2147483647 h 298"/>
                <a:gd name="T84" fmla="*/ 2147483647 w 174"/>
                <a:gd name="T85" fmla="*/ 2147483647 h 298"/>
                <a:gd name="T86" fmla="*/ 2147483647 w 174"/>
                <a:gd name="T87" fmla="*/ 2147483647 h 298"/>
                <a:gd name="T88" fmla="*/ 0 w 174"/>
                <a:gd name="T89" fmla="*/ 2147483647 h 298"/>
                <a:gd name="T90" fmla="*/ 2147483647 w 174"/>
                <a:gd name="T91" fmla="*/ 2147483647 h 298"/>
                <a:gd name="T92" fmla="*/ 2147483647 w 174"/>
                <a:gd name="T93" fmla="*/ 2147483647 h 298"/>
                <a:gd name="T94" fmla="*/ 2147483647 w 174"/>
                <a:gd name="T95" fmla="*/ 2147483647 h 298"/>
                <a:gd name="T96" fmla="*/ 2147483647 w 174"/>
                <a:gd name="T97" fmla="*/ 2147483647 h 298"/>
                <a:gd name="T98" fmla="*/ 2147483647 w 174"/>
                <a:gd name="T99" fmla="*/ 2147483647 h 298"/>
                <a:gd name="T100" fmla="*/ 2147483647 w 174"/>
                <a:gd name="T101" fmla="*/ 2147483647 h 298"/>
                <a:gd name="T102" fmla="*/ 2147483647 w 174"/>
                <a:gd name="T103" fmla="*/ 2147483647 h 298"/>
                <a:gd name="T104" fmla="*/ 2147483647 w 174"/>
                <a:gd name="T105" fmla="*/ 2147483647 h 298"/>
                <a:gd name="T106" fmla="*/ 2147483647 w 174"/>
                <a:gd name="T107" fmla="*/ 2147483647 h 298"/>
                <a:gd name="T108" fmla="*/ 2147483647 w 174"/>
                <a:gd name="T109" fmla="*/ 2147483647 h 298"/>
                <a:gd name="T110" fmla="*/ 2147483647 w 174"/>
                <a:gd name="T111" fmla="*/ 2147483647 h 298"/>
                <a:gd name="T112" fmla="*/ 2147483647 w 174"/>
                <a:gd name="T113" fmla="*/ 2147483647 h 298"/>
                <a:gd name="T114" fmla="*/ 2147483647 w 174"/>
                <a:gd name="T115" fmla="*/ 2147483647 h 2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4"/>
                <a:gd name="T175" fmla="*/ 0 h 298"/>
                <a:gd name="T176" fmla="*/ 174 w 174"/>
                <a:gd name="T177" fmla="*/ 298 h 2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4" h="298">
                  <a:moveTo>
                    <a:pt x="30" y="298"/>
                  </a:moveTo>
                  <a:lnTo>
                    <a:pt x="32" y="288"/>
                  </a:lnTo>
                  <a:lnTo>
                    <a:pt x="32" y="282"/>
                  </a:lnTo>
                  <a:lnTo>
                    <a:pt x="34" y="274"/>
                  </a:lnTo>
                  <a:lnTo>
                    <a:pt x="38" y="270"/>
                  </a:lnTo>
                  <a:lnTo>
                    <a:pt x="44" y="268"/>
                  </a:lnTo>
                  <a:lnTo>
                    <a:pt x="50" y="264"/>
                  </a:lnTo>
                  <a:lnTo>
                    <a:pt x="66" y="258"/>
                  </a:lnTo>
                  <a:lnTo>
                    <a:pt x="72" y="254"/>
                  </a:lnTo>
                  <a:lnTo>
                    <a:pt x="74" y="248"/>
                  </a:lnTo>
                  <a:lnTo>
                    <a:pt x="78" y="232"/>
                  </a:lnTo>
                  <a:lnTo>
                    <a:pt x="78" y="218"/>
                  </a:lnTo>
                  <a:lnTo>
                    <a:pt x="78" y="210"/>
                  </a:lnTo>
                  <a:lnTo>
                    <a:pt x="76" y="204"/>
                  </a:lnTo>
                  <a:lnTo>
                    <a:pt x="74" y="196"/>
                  </a:lnTo>
                  <a:lnTo>
                    <a:pt x="74" y="192"/>
                  </a:lnTo>
                  <a:lnTo>
                    <a:pt x="74" y="186"/>
                  </a:lnTo>
                  <a:lnTo>
                    <a:pt x="70" y="182"/>
                  </a:lnTo>
                  <a:lnTo>
                    <a:pt x="70" y="178"/>
                  </a:lnTo>
                  <a:lnTo>
                    <a:pt x="70" y="172"/>
                  </a:lnTo>
                  <a:lnTo>
                    <a:pt x="72" y="168"/>
                  </a:lnTo>
                  <a:lnTo>
                    <a:pt x="76" y="162"/>
                  </a:lnTo>
                  <a:lnTo>
                    <a:pt x="86" y="156"/>
                  </a:lnTo>
                  <a:lnTo>
                    <a:pt x="94" y="152"/>
                  </a:lnTo>
                  <a:lnTo>
                    <a:pt x="100" y="148"/>
                  </a:lnTo>
                  <a:lnTo>
                    <a:pt x="102" y="140"/>
                  </a:lnTo>
                  <a:lnTo>
                    <a:pt x="108" y="134"/>
                  </a:lnTo>
                  <a:lnTo>
                    <a:pt x="112" y="128"/>
                  </a:lnTo>
                  <a:lnTo>
                    <a:pt x="130" y="116"/>
                  </a:lnTo>
                  <a:lnTo>
                    <a:pt x="150" y="108"/>
                  </a:lnTo>
                  <a:lnTo>
                    <a:pt x="156" y="100"/>
                  </a:lnTo>
                  <a:lnTo>
                    <a:pt x="162" y="94"/>
                  </a:lnTo>
                  <a:lnTo>
                    <a:pt x="168" y="84"/>
                  </a:lnTo>
                  <a:lnTo>
                    <a:pt x="168" y="76"/>
                  </a:lnTo>
                  <a:lnTo>
                    <a:pt x="168" y="66"/>
                  </a:lnTo>
                  <a:lnTo>
                    <a:pt x="170" y="56"/>
                  </a:lnTo>
                  <a:lnTo>
                    <a:pt x="170" y="50"/>
                  </a:lnTo>
                  <a:lnTo>
                    <a:pt x="174" y="48"/>
                  </a:lnTo>
                  <a:lnTo>
                    <a:pt x="172" y="22"/>
                  </a:lnTo>
                  <a:lnTo>
                    <a:pt x="172" y="10"/>
                  </a:lnTo>
                  <a:lnTo>
                    <a:pt x="174" y="0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4" y="6"/>
                  </a:lnTo>
                  <a:lnTo>
                    <a:pt x="144" y="10"/>
                  </a:lnTo>
                  <a:lnTo>
                    <a:pt x="130" y="14"/>
                  </a:lnTo>
                  <a:lnTo>
                    <a:pt x="126" y="16"/>
                  </a:lnTo>
                  <a:lnTo>
                    <a:pt x="124" y="18"/>
                  </a:lnTo>
                  <a:lnTo>
                    <a:pt x="122" y="20"/>
                  </a:lnTo>
                  <a:lnTo>
                    <a:pt x="118" y="20"/>
                  </a:lnTo>
                  <a:lnTo>
                    <a:pt x="114" y="20"/>
                  </a:lnTo>
                  <a:lnTo>
                    <a:pt x="112" y="18"/>
                  </a:lnTo>
                  <a:lnTo>
                    <a:pt x="108" y="18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100" y="22"/>
                  </a:lnTo>
                  <a:lnTo>
                    <a:pt x="74" y="20"/>
                  </a:lnTo>
                  <a:lnTo>
                    <a:pt x="72" y="28"/>
                  </a:lnTo>
                  <a:lnTo>
                    <a:pt x="70" y="36"/>
                  </a:lnTo>
                  <a:lnTo>
                    <a:pt x="72" y="42"/>
                  </a:lnTo>
                  <a:lnTo>
                    <a:pt x="74" y="48"/>
                  </a:lnTo>
                  <a:lnTo>
                    <a:pt x="80" y="56"/>
                  </a:lnTo>
                  <a:lnTo>
                    <a:pt x="88" y="68"/>
                  </a:lnTo>
                  <a:lnTo>
                    <a:pt x="92" y="74"/>
                  </a:lnTo>
                  <a:lnTo>
                    <a:pt x="92" y="80"/>
                  </a:lnTo>
                  <a:lnTo>
                    <a:pt x="92" y="88"/>
                  </a:lnTo>
                  <a:lnTo>
                    <a:pt x="90" y="94"/>
                  </a:lnTo>
                  <a:lnTo>
                    <a:pt x="88" y="100"/>
                  </a:lnTo>
                  <a:lnTo>
                    <a:pt x="86" y="102"/>
                  </a:lnTo>
                  <a:lnTo>
                    <a:pt x="82" y="106"/>
                  </a:lnTo>
                  <a:lnTo>
                    <a:pt x="80" y="108"/>
                  </a:lnTo>
                  <a:lnTo>
                    <a:pt x="78" y="110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72" y="110"/>
                  </a:lnTo>
                  <a:lnTo>
                    <a:pt x="68" y="108"/>
                  </a:lnTo>
                  <a:lnTo>
                    <a:pt x="66" y="100"/>
                  </a:lnTo>
                  <a:lnTo>
                    <a:pt x="68" y="90"/>
                  </a:lnTo>
                  <a:lnTo>
                    <a:pt x="70" y="82"/>
                  </a:lnTo>
                  <a:lnTo>
                    <a:pt x="70" y="72"/>
                  </a:lnTo>
                  <a:lnTo>
                    <a:pt x="62" y="72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50" y="64"/>
                  </a:lnTo>
                  <a:lnTo>
                    <a:pt x="44" y="64"/>
                  </a:lnTo>
                  <a:lnTo>
                    <a:pt x="34" y="70"/>
                  </a:lnTo>
                  <a:lnTo>
                    <a:pt x="22" y="72"/>
                  </a:lnTo>
                  <a:lnTo>
                    <a:pt x="12" y="76"/>
                  </a:lnTo>
                  <a:lnTo>
                    <a:pt x="6" y="80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18" y="102"/>
                  </a:lnTo>
                  <a:lnTo>
                    <a:pt x="30" y="106"/>
                  </a:lnTo>
                  <a:lnTo>
                    <a:pt x="36" y="110"/>
                  </a:lnTo>
                  <a:lnTo>
                    <a:pt x="40" y="114"/>
                  </a:lnTo>
                  <a:lnTo>
                    <a:pt x="44" y="120"/>
                  </a:lnTo>
                  <a:lnTo>
                    <a:pt x="44" y="128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40" y="148"/>
                  </a:lnTo>
                  <a:lnTo>
                    <a:pt x="40" y="158"/>
                  </a:lnTo>
                  <a:lnTo>
                    <a:pt x="40" y="168"/>
                  </a:lnTo>
                  <a:lnTo>
                    <a:pt x="38" y="178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18" y="208"/>
                  </a:lnTo>
                  <a:lnTo>
                    <a:pt x="14" y="218"/>
                  </a:lnTo>
                  <a:lnTo>
                    <a:pt x="14" y="226"/>
                  </a:lnTo>
                  <a:lnTo>
                    <a:pt x="18" y="234"/>
                  </a:lnTo>
                  <a:lnTo>
                    <a:pt x="20" y="242"/>
                  </a:lnTo>
                  <a:lnTo>
                    <a:pt x="22" y="250"/>
                  </a:lnTo>
                  <a:lnTo>
                    <a:pt x="20" y="258"/>
                  </a:lnTo>
                  <a:lnTo>
                    <a:pt x="18" y="264"/>
                  </a:lnTo>
                  <a:lnTo>
                    <a:pt x="18" y="298"/>
                  </a:lnTo>
                  <a:lnTo>
                    <a:pt x="28" y="298"/>
                  </a:lnTo>
                  <a:lnTo>
                    <a:pt x="30" y="2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127"/>
            <p:cNvSpPr>
              <a:spLocks/>
            </p:cNvSpPr>
            <p:nvPr/>
          </p:nvSpPr>
          <p:spPr bwMode="auto">
            <a:xfrm>
              <a:off x="5004511" y="5208796"/>
              <a:ext cx="374760" cy="369029"/>
            </a:xfrm>
            <a:custGeom>
              <a:avLst/>
              <a:gdLst>
                <a:gd name="T0" fmla="*/ 2147483647 w 256"/>
                <a:gd name="T1" fmla="*/ 2147483647 h 234"/>
                <a:gd name="T2" fmla="*/ 2147483647 w 256"/>
                <a:gd name="T3" fmla="*/ 2147483647 h 234"/>
                <a:gd name="T4" fmla="*/ 2147483647 w 256"/>
                <a:gd name="T5" fmla="*/ 2147483647 h 234"/>
                <a:gd name="T6" fmla="*/ 2147483647 w 256"/>
                <a:gd name="T7" fmla="*/ 2147483647 h 234"/>
                <a:gd name="T8" fmla="*/ 2147483647 w 256"/>
                <a:gd name="T9" fmla="*/ 2147483647 h 234"/>
                <a:gd name="T10" fmla="*/ 2147483647 w 256"/>
                <a:gd name="T11" fmla="*/ 2147483647 h 234"/>
                <a:gd name="T12" fmla="*/ 2147483647 w 256"/>
                <a:gd name="T13" fmla="*/ 2147483647 h 234"/>
                <a:gd name="T14" fmla="*/ 2147483647 w 256"/>
                <a:gd name="T15" fmla="*/ 2147483647 h 234"/>
                <a:gd name="T16" fmla="*/ 2147483647 w 256"/>
                <a:gd name="T17" fmla="*/ 2147483647 h 234"/>
                <a:gd name="T18" fmla="*/ 2147483647 w 256"/>
                <a:gd name="T19" fmla="*/ 2147483647 h 234"/>
                <a:gd name="T20" fmla="*/ 2147483647 w 256"/>
                <a:gd name="T21" fmla="*/ 2147483647 h 234"/>
                <a:gd name="T22" fmla="*/ 2147483647 w 256"/>
                <a:gd name="T23" fmla="*/ 2147483647 h 234"/>
                <a:gd name="T24" fmla="*/ 2147483647 w 256"/>
                <a:gd name="T25" fmla="*/ 2147483647 h 234"/>
                <a:gd name="T26" fmla="*/ 2147483647 w 256"/>
                <a:gd name="T27" fmla="*/ 2147483647 h 234"/>
                <a:gd name="T28" fmla="*/ 2147483647 w 256"/>
                <a:gd name="T29" fmla="*/ 2147483647 h 234"/>
                <a:gd name="T30" fmla="*/ 2147483647 w 256"/>
                <a:gd name="T31" fmla="*/ 2147483647 h 234"/>
                <a:gd name="T32" fmla="*/ 2147483647 w 256"/>
                <a:gd name="T33" fmla="*/ 2147483647 h 234"/>
                <a:gd name="T34" fmla="*/ 2147483647 w 256"/>
                <a:gd name="T35" fmla="*/ 2147483647 h 234"/>
                <a:gd name="T36" fmla="*/ 2147483647 w 256"/>
                <a:gd name="T37" fmla="*/ 2147483647 h 234"/>
                <a:gd name="T38" fmla="*/ 2147483647 w 256"/>
                <a:gd name="T39" fmla="*/ 2147483647 h 234"/>
                <a:gd name="T40" fmla="*/ 2147483647 w 256"/>
                <a:gd name="T41" fmla="*/ 2147483647 h 234"/>
                <a:gd name="T42" fmla="*/ 0 w 256"/>
                <a:gd name="T43" fmla="*/ 2147483647 h 234"/>
                <a:gd name="T44" fmla="*/ 2147483647 w 256"/>
                <a:gd name="T45" fmla="*/ 2147483647 h 234"/>
                <a:gd name="T46" fmla="*/ 2147483647 w 256"/>
                <a:gd name="T47" fmla="*/ 2147483647 h 234"/>
                <a:gd name="T48" fmla="*/ 2147483647 w 256"/>
                <a:gd name="T49" fmla="*/ 2147483647 h 234"/>
                <a:gd name="T50" fmla="*/ 2147483647 w 256"/>
                <a:gd name="T51" fmla="*/ 2147483647 h 234"/>
                <a:gd name="T52" fmla="*/ 2147483647 w 256"/>
                <a:gd name="T53" fmla="*/ 2147483647 h 234"/>
                <a:gd name="T54" fmla="*/ 2147483647 w 256"/>
                <a:gd name="T55" fmla="*/ 2147483647 h 234"/>
                <a:gd name="T56" fmla="*/ 2147483647 w 256"/>
                <a:gd name="T57" fmla="*/ 2147483647 h 234"/>
                <a:gd name="T58" fmla="*/ 2147483647 w 256"/>
                <a:gd name="T59" fmla="*/ 2147483647 h 234"/>
                <a:gd name="T60" fmla="*/ 2147483647 w 256"/>
                <a:gd name="T61" fmla="*/ 2147483647 h 234"/>
                <a:gd name="T62" fmla="*/ 2147483647 w 256"/>
                <a:gd name="T63" fmla="*/ 2147483647 h 234"/>
                <a:gd name="T64" fmla="*/ 2147483647 w 256"/>
                <a:gd name="T65" fmla="*/ 2147483647 h 234"/>
                <a:gd name="T66" fmla="*/ 2147483647 w 256"/>
                <a:gd name="T67" fmla="*/ 2147483647 h 234"/>
                <a:gd name="T68" fmla="*/ 2147483647 w 256"/>
                <a:gd name="T69" fmla="*/ 2147483647 h 234"/>
                <a:gd name="T70" fmla="*/ 2147483647 w 256"/>
                <a:gd name="T71" fmla="*/ 2147483647 h 234"/>
                <a:gd name="T72" fmla="*/ 2147483647 w 256"/>
                <a:gd name="T73" fmla="*/ 2147483647 h 234"/>
                <a:gd name="T74" fmla="*/ 2147483647 w 256"/>
                <a:gd name="T75" fmla="*/ 2147483647 h 234"/>
                <a:gd name="T76" fmla="*/ 2147483647 w 256"/>
                <a:gd name="T77" fmla="*/ 2147483647 h 234"/>
                <a:gd name="T78" fmla="*/ 2147483647 w 256"/>
                <a:gd name="T79" fmla="*/ 2147483647 h 234"/>
                <a:gd name="T80" fmla="*/ 2147483647 w 256"/>
                <a:gd name="T81" fmla="*/ 2147483647 h 234"/>
                <a:gd name="T82" fmla="*/ 2147483647 w 256"/>
                <a:gd name="T83" fmla="*/ 2147483647 h 234"/>
                <a:gd name="T84" fmla="*/ 2147483647 w 256"/>
                <a:gd name="T85" fmla="*/ 2147483647 h 234"/>
                <a:gd name="T86" fmla="*/ 2147483647 w 256"/>
                <a:gd name="T87" fmla="*/ 2147483647 h 234"/>
                <a:gd name="T88" fmla="*/ 2147483647 w 256"/>
                <a:gd name="T89" fmla="*/ 2147483647 h 234"/>
                <a:gd name="T90" fmla="*/ 2147483647 w 256"/>
                <a:gd name="T91" fmla="*/ 2147483647 h 234"/>
                <a:gd name="T92" fmla="*/ 2147483647 w 256"/>
                <a:gd name="T93" fmla="*/ 2147483647 h 234"/>
                <a:gd name="T94" fmla="*/ 2147483647 w 256"/>
                <a:gd name="T95" fmla="*/ 2147483647 h 2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56"/>
                <a:gd name="T145" fmla="*/ 0 h 234"/>
                <a:gd name="T146" fmla="*/ 256 w 256"/>
                <a:gd name="T147" fmla="*/ 234 h 2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56" h="234">
                  <a:moveTo>
                    <a:pt x="254" y="88"/>
                  </a:moveTo>
                  <a:lnTo>
                    <a:pt x="252" y="92"/>
                  </a:lnTo>
                  <a:lnTo>
                    <a:pt x="254" y="98"/>
                  </a:lnTo>
                  <a:lnTo>
                    <a:pt x="256" y="100"/>
                  </a:lnTo>
                  <a:lnTo>
                    <a:pt x="256" y="104"/>
                  </a:lnTo>
                  <a:lnTo>
                    <a:pt x="256" y="108"/>
                  </a:lnTo>
                  <a:lnTo>
                    <a:pt x="254" y="114"/>
                  </a:lnTo>
                  <a:lnTo>
                    <a:pt x="248" y="118"/>
                  </a:lnTo>
                  <a:lnTo>
                    <a:pt x="236" y="126"/>
                  </a:lnTo>
                  <a:lnTo>
                    <a:pt x="226" y="136"/>
                  </a:lnTo>
                  <a:lnTo>
                    <a:pt x="218" y="146"/>
                  </a:lnTo>
                  <a:lnTo>
                    <a:pt x="206" y="170"/>
                  </a:lnTo>
                  <a:lnTo>
                    <a:pt x="190" y="188"/>
                  </a:lnTo>
                  <a:lnTo>
                    <a:pt x="182" y="198"/>
                  </a:lnTo>
                  <a:lnTo>
                    <a:pt x="172" y="204"/>
                  </a:lnTo>
                  <a:lnTo>
                    <a:pt x="162" y="206"/>
                  </a:lnTo>
                  <a:lnTo>
                    <a:pt x="156" y="208"/>
                  </a:lnTo>
                  <a:lnTo>
                    <a:pt x="146" y="212"/>
                  </a:lnTo>
                  <a:lnTo>
                    <a:pt x="136" y="216"/>
                  </a:lnTo>
                  <a:lnTo>
                    <a:pt x="132" y="220"/>
                  </a:lnTo>
                  <a:lnTo>
                    <a:pt x="126" y="222"/>
                  </a:lnTo>
                  <a:lnTo>
                    <a:pt x="112" y="222"/>
                  </a:lnTo>
                  <a:lnTo>
                    <a:pt x="98" y="220"/>
                  </a:lnTo>
                  <a:lnTo>
                    <a:pt x="82" y="220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68" y="228"/>
                  </a:lnTo>
                  <a:lnTo>
                    <a:pt x="58" y="228"/>
                  </a:lnTo>
                  <a:lnTo>
                    <a:pt x="52" y="230"/>
                  </a:lnTo>
                  <a:lnTo>
                    <a:pt x="46" y="234"/>
                  </a:lnTo>
                  <a:lnTo>
                    <a:pt x="28" y="220"/>
                  </a:lnTo>
                  <a:lnTo>
                    <a:pt x="22" y="210"/>
                  </a:lnTo>
                  <a:lnTo>
                    <a:pt x="20" y="204"/>
                  </a:lnTo>
                  <a:lnTo>
                    <a:pt x="22" y="200"/>
                  </a:lnTo>
                  <a:lnTo>
                    <a:pt x="24" y="194"/>
                  </a:lnTo>
                  <a:lnTo>
                    <a:pt x="24" y="184"/>
                  </a:lnTo>
                  <a:lnTo>
                    <a:pt x="24" y="178"/>
                  </a:lnTo>
                  <a:lnTo>
                    <a:pt x="20" y="174"/>
                  </a:lnTo>
                  <a:lnTo>
                    <a:pt x="16" y="170"/>
                  </a:lnTo>
                  <a:lnTo>
                    <a:pt x="16" y="166"/>
                  </a:lnTo>
                  <a:lnTo>
                    <a:pt x="14" y="150"/>
                  </a:lnTo>
                  <a:lnTo>
                    <a:pt x="10" y="140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10" y="114"/>
                  </a:lnTo>
                  <a:lnTo>
                    <a:pt x="14" y="120"/>
                  </a:lnTo>
                  <a:lnTo>
                    <a:pt x="20" y="124"/>
                  </a:lnTo>
                  <a:lnTo>
                    <a:pt x="24" y="126"/>
                  </a:lnTo>
                  <a:lnTo>
                    <a:pt x="32" y="126"/>
                  </a:lnTo>
                  <a:lnTo>
                    <a:pt x="42" y="126"/>
                  </a:lnTo>
                  <a:lnTo>
                    <a:pt x="48" y="122"/>
                  </a:lnTo>
                  <a:lnTo>
                    <a:pt x="52" y="118"/>
                  </a:lnTo>
                  <a:lnTo>
                    <a:pt x="56" y="116"/>
                  </a:lnTo>
                  <a:lnTo>
                    <a:pt x="54" y="54"/>
                  </a:lnTo>
                  <a:lnTo>
                    <a:pt x="60" y="56"/>
                  </a:lnTo>
                  <a:lnTo>
                    <a:pt x="68" y="64"/>
                  </a:lnTo>
                  <a:lnTo>
                    <a:pt x="70" y="68"/>
                  </a:lnTo>
                  <a:lnTo>
                    <a:pt x="70" y="74"/>
                  </a:lnTo>
                  <a:lnTo>
                    <a:pt x="68" y="82"/>
                  </a:lnTo>
                  <a:lnTo>
                    <a:pt x="66" y="90"/>
                  </a:lnTo>
                  <a:lnTo>
                    <a:pt x="82" y="90"/>
                  </a:lnTo>
                  <a:lnTo>
                    <a:pt x="90" y="84"/>
                  </a:lnTo>
                  <a:lnTo>
                    <a:pt x="98" y="72"/>
                  </a:lnTo>
                  <a:lnTo>
                    <a:pt x="106" y="64"/>
                  </a:lnTo>
                  <a:lnTo>
                    <a:pt x="110" y="60"/>
                  </a:lnTo>
                  <a:lnTo>
                    <a:pt x="116" y="62"/>
                  </a:lnTo>
                  <a:lnTo>
                    <a:pt x="122" y="64"/>
                  </a:lnTo>
                  <a:lnTo>
                    <a:pt x="126" y="68"/>
                  </a:lnTo>
                  <a:lnTo>
                    <a:pt x="132" y="70"/>
                  </a:lnTo>
                  <a:lnTo>
                    <a:pt x="138" y="68"/>
                  </a:lnTo>
                  <a:lnTo>
                    <a:pt x="142" y="64"/>
                  </a:lnTo>
                  <a:lnTo>
                    <a:pt x="146" y="60"/>
                  </a:lnTo>
                  <a:lnTo>
                    <a:pt x="148" y="54"/>
                  </a:lnTo>
                  <a:lnTo>
                    <a:pt x="152" y="50"/>
                  </a:lnTo>
                  <a:lnTo>
                    <a:pt x="154" y="48"/>
                  </a:lnTo>
                  <a:lnTo>
                    <a:pt x="158" y="46"/>
                  </a:lnTo>
                  <a:lnTo>
                    <a:pt x="160" y="44"/>
                  </a:lnTo>
                  <a:lnTo>
                    <a:pt x="172" y="32"/>
                  </a:lnTo>
                  <a:lnTo>
                    <a:pt x="182" y="20"/>
                  </a:lnTo>
                  <a:lnTo>
                    <a:pt x="188" y="10"/>
                  </a:lnTo>
                  <a:lnTo>
                    <a:pt x="194" y="6"/>
                  </a:lnTo>
                  <a:lnTo>
                    <a:pt x="202" y="2"/>
                  </a:lnTo>
                  <a:lnTo>
                    <a:pt x="210" y="0"/>
                  </a:lnTo>
                  <a:lnTo>
                    <a:pt x="216" y="2"/>
                  </a:lnTo>
                  <a:lnTo>
                    <a:pt x="222" y="4"/>
                  </a:lnTo>
                  <a:lnTo>
                    <a:pt x="228" y="6"/>
                  </a:lnTo>
                  <a:lnTo>
                    <a:pt x="238" y="8"/>
                  </a:lnTo>
                  <a:lnTo>
                    <a:pt x="238" y="16"/>
                  </a:lnTo>
                  <a:lnTo>
                    <a:pt x="242" y="24"/>
                  </a:lnTo>
                  <a:lnTo>
                    <a:pt x="244" y="32"/>
                  </a:lnTo>
                  <a:lnTo>
                    <a:pt x="246" y="40"/>
                  </a:lnTo>
                  <a:lnTo>
                    <a:pt x="244" y="48"/>
                  </a:lnTo>
                  <a:lnTo>
                    <a:pt x="242" y="54"/>
                  </a:lnTo>
                  <a:lnTo>
                    <a:pt x="242" y="88"/>
                  </a:lnTo>
                  <a:lnTo>
                    <a:pt x="254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" name="Freeform 128"/>
            <p:cNvSpPr>
              <a:spLocks/>
            </p:cNvSpPr>
            <p:nvPr/>
          </p:nvSpPr>
          <p:spPr bwMode="auto">
            <a:xfrm>
              <a:off x="5244357" y="5398619"/>
              <a:ext cx="49583" cy="57080"/>
            </a:xfrm>
            <a:custGeom>
              <a:avLst/>
              <a:gdLst>
                <a:gd name="T0" fmla="*/ 2147483647 w 34"/>
                <a:gd name="T1" fmla="*/ 0 h 36"/>
                <a:gd name="T2" fmla="*/ 2147483647 w 34"/>
                <a:gd name="T3" fmla="*/ 0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0 w 34"/>
                <a:gd name="T9" fmla="*/ 2147483647 h 36"/>
                <a:gd name="T10" fmla="*/ 0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0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4"/>
                <a:gd name="T52" fmla="*/ 0 h 36"/>
                <a:gd name="T53" fmla="*/ 34 w 34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4" h="36">
                  <a:moveTo>
                    <a:pt x="28" y="0"/>
                  </a:moveTo>
                  <a:lnTo>
                    <a:pt x="22" y="0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8" y="32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34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129"/>
            <p:cNvSpPr>
              <a:spLocks/>
            </p:cNvSpPr>
            <p:nvPr/>
          </p:nvSpPr>
          <p:spPr bwMode="auto">
            <a:xfrm>
              <a:off x="5328534" y="5318974"/>
              <a:ext cx="28828" cy="38495"/>
            </a:xfrm>
            <a:custGeom>
              <a:avLst/>
              <a:gdLst>
                <a:gd name="T0" fmla="*/ 2147483647 w 20"/>
                <a:gd name="T1" fmla="*/ 2147483647 h 24"/>
                <a:gd name="T2" fmla="*/ 2147483647 w 20"/>
                <a:gd name="T3" fmla="*/ 2147483647 h 24"/>
                <a:gd name="T4" fmla="*/ 2147483647 w 20"/>
                <a:gd name="T5" fmla="*/ 2147483647 h 24"/>
                <a:gd name="T6" fmla="*/ 2147483647 w 20"/>
                <a:gd name="T7" fmla="*/ 2147483647 h 24"/>
                <a:gd name="T8" fmla="*/ 2147483647 w 20"/>
                <a:gd name="T9" fmla="*/ 2147483647 h 24"/>
                <a:gd name="T10" fmla="*/ 2147483647 w 20"/>
                <a:gd name="T11" fmla="*/ 2147483647 h 24"/>
                <a:gd name="T12" fmla="*/ 0 w 20"/>
                <a:gd name="T13" fmla="*/ 2147483647 h 24"/>
                <a:gd name="T14" fmla="*/ 0 w 20"/>
                <a:gd name="T15" fmla="*/ 2147483647 h 24"/>
                <a:gd name="T16" fmla="*/ 0 w 20"/>
                <a:gd name="T17" fmla="*/ 2147483647 h 24"/>
                <a:gd name="T18" fmla="*/ 2147483647 w 20"/>
                <a:gd name="T19" fmla="*/ 2147483647 h 24"/>
                <a:gd name="T20" fmla="*/ 2147483647 w 20"/>
                <a:gd name="T21" fmla="*/ 2147483647 h 24"/>
                <a:gd name="T22" fmla="*/ 2147483647 w 20"/>
                <a:gd name="T23" fmla="*/ 0 h 24"/>
                <a:gd name="T24" fmla="*/ 2147483647 w 20"/>
                <a:gd name="T25" fmla="*/ 0 h 24"/>
                <a:gd name="T26" fmla="*/ 2147483647 w 20"/>
                <a:gd name="T27" fmla="*/ 2147483647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24"/>
                <a:gd name="T44" fmla="*/ 20 w 20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24">
                  <a:moveTo>
                    <a:pt x="20" y="18"/>
                  </a:moveTo>
                  <a:lnTo>
                    <a:pt x="18" y="22"/>
                  </a:lnTo>
                  <a:lnTo>
                    <a:pt x="16" y="24"/>
                  </a:lnTo>
                  <a:lnTo>
                    <a:pt x="14" y="24"/>
                  </a:lnTo>
                  <a:lnTo>
                    <a:pt x="6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" name="Freeform 130"/>
            <p:cNvSpPr>
              <a:spLocks/>
            </p:cNvSpPr>
            <p:nvPr/>
          </p:nvSpPr>
          <p:spPr bwMode="auto">
            <a:xfrm>
              <a:off x="5220142" y="5021626"/>
              <a:ext cx="175272" cy="200443"/>
            </a:xfrm>
            <a:custGeom>
              <a:avLst/>
              <a:gdLst>
                <a:gd name="T0" fmla="*/ 2147483647 w 120"/>
                <a:gd name="T1" fmla="*/ 0 h 126"/>
                <a:gd name="T2" fmla="*/ 2147483647 w 120"/>
                <a:gd name="T3" fmla="*/ 2147483647 h 126"/>
                <a:gd name="T4" fmla="*/ 2147483647 w 120"/>
                <a:gd name="T5" fmla="*/ 2147483647 h 126"/>
                <a:gd name="T6" fmla="*/ 2147483647 w 120"/>
                <a:gd name="T7" fmla="*/ 2147483647 h 126"/>
                <a:gd name="T8" fmla="*/ 2147483647 w 120"/>
                <a:gd name="T9" fmla="*/ 2147483647 h 126"/>
                <a:gd name="T10" fmla="*/ 2147483647 w 120"/>
                <a:gd name="T11" fmla="*/ 2147483647 h 126"/>
                <a:gd name="T12" fmla="*/ 2147483647 w 120"/>
                <a:gd name="T13" fmla="*/ 2147483647 h 126"/>
                <a:gd name="T14" fmla="*/ 2147483647 w 120"/>
                <a:gd name="T15" fmla="*/ 2147483647 h 126"/>
                <a:gd name="T16" fmla="*/ 2147483647 w 120"/>
                <a:gd name="T17" fmla="*/ 2147483647 h 126"/>
                <a:gd name="T18" fmla="*/ 2147483647 w 120"/>
                <a:gd name="T19" fmla="*/ 2147483647 h 126"/>
                <a:gd name="T20" fmla="*/ 2147483647 w 120"/>
                <a:gd name="T21" fmla="*/ 2147483647 h 126"/>
                <a:gd name="T22" fmla="*/ 2147483647 w 120"/>
                <a:gd name="T23" fmla="*/ 2147483647 h 126"/>
                <a:gd name="T24" fmla="*/ 2147483647 w 120"/>
                <a:gd name="T25" fmla="*/ 2147483647 h 126"/>
                <a:gd name="T26" fmla="*/ 2147483647 w 120"/>
                <a:gd name="T27" fmla="*/ 2147483647 h 126"/>
                <a:gd name="T28" fmla="*/ 2147483647 w 120"/>
                <a:gd name="T29" fmla="*/ 2147483647 h 126"/>
                <a:gd name="T30" fmla="*/ 2147483647 w 120"/>
                <a:gd name="T31" fmla="*/ 2147483647 h 126"/>
                <a:gd name="T32" fmla="*/ 2147483647 w 120"/>
                <a:gd name="T33" fmla="*/ 2147483647 h 126"/>
                <a:gd name="T34" fmla="*/ 2147483647 w 120"/>
                <a:gd name="T35" fmla="*/ 2147483647 h 126"/>
                <a:gd name="T36" fmla="*/ 2147483647 w 120"/>
                <a:gd name="T37" fmla="*/ 2147483647 h 126"/>
                <a:gd name="T38" fmla="*/ 2147483647 w 120"/>
                <a:gd name="T39" fmla="*/ 2147483647 h 126"/>
                <a:gd name="T40" fmla="*/ 2147483647 w 120"/>
                <a:gd name="T41" fmla="*/ 2147483647 h 126"/>
                <a:gd name="T42" fmla="*/ 2147483647 w 120"/>
                <a:gd name="T43" fmla="*/ 2147483647 h 126"/>
                <a:gd name="T44" fmla="*/ 2147483647 w 120"/>
                <a:gd name="T45" fmla="*/ 2147483647 h 126"/>
                <a:gd name="T46" fmla="*/ 2147483647 w 120"/>
                <a:gd name="T47" fmla="*/ 2147483647 h 126"/>
                <a:gd name="T48" fmla="*/ 2147483647 w 120"/>
                <a:gd name="T49" fmla="*/ 2147483647 h 126"/>
                <a:gd name="T50" fmla="*/ 2147483647 w 120"/>
                <a:gd name="T51" fmla="*/ 2147483647 h 126"/>
                <a:gd name="T52" fmla="*/ 2147483647 w 120"/>
                <a:gd name="T53" fmla="*/ 2147483647 h 126"/>
                <a:gd name="T54" fmla="*/ 2147483647 w 120"/>
                <a:gd name="T55" fmla="*/ 2147483647 h 126"/>
                <a:gd name="T56" fmla="*/ 2147483647 w 120"/>
                <a:gd name="T57" fmla="*/ 2147483647 h 126"/>
                <a:gd name="T58" fmla="*/ 2147483647 w 120"/>
                <a:gd name="T59" fmla="*/ 2147483647 h 126"/>
                <a:gd name="T60" fmla="*/ 2147483647 w 120"/>
                <a:gd name="T61" fmla="*/ 2147483647 h 126"/>
                <a:gd name="T62" fmla="*/ 2147483647 w 120"/>
                <a:gd name="T63" fmla="*/ 2147483647 h 126"/>
                <a:gd name="T64" fmla="*/ 2147483647 w 120"/>
                <a:gd name="T65" fmla="*/ 2147483647 h 126"/>
                <a:gd name="T66" fmla="*/ 2147483647 w 120"/>
                <a:gd name="T67" fmla="*/ 2147483647 h 126"/>
                <a:gd name="T68" fmla="*/ 2147483647 w 120"/>
                <a:gd name="T69" fmla="*/ 2147483647 h 126"/>
                <a:gd name="T70" fmla="*/ 2147483647 w 120"/>
                <a:gd name="T71" fmla="*/ 2147483647 h 126"/>
                <a:gd name="T72" fmla="*/ 2147483647 w 120"/>
                <a:gd name="T73" fmla="*/ 2147483647 h 126"/>
                <a:gd name="T74" fmla="*/ 2147483647 w 120"/>
                <a:gd name="T75" fmla="*/ 2147483647 h 126"/>
                <a:gd name="T76" fmla="*/ 2147483647 w 120"/>
                <a:gd name="T77" fmla="*/ 2147483647 h 126"/>
                <a:gd name="T78" fmla="*/ 0 w 120"/>
                <a:gd name="T79" fmla="*/ 2147483647 h 126"/>
                <a:gd name="T80" fmla="*/ 0 w 120"/>
                <a:gd name="T81" fmla="*/ 2147483647 h 126"/>
                <a:gd name="T82" fmla="*/ 2147483647 w 120"/>
                <a:gd name="T83" fmla="*/ 2147483647 h 126"/>
                <a:gd name="T84" fmla="*/ 2147483647 w 120"/>
                <a:gd name="T85" fmla="*/ 2147483647 h 126"/>
                <a:gd name="T86" fmla="*/ 2147483647 w 120"/>
                <a:gd name="T87" fmla="*/ 2147483647 h 126"/>
                <a:gd name="T88" fmla="*/ 2147483647 w 120"/>
                <a:gd name="T89" fmla="*/ 2147483647 h 126"/>
                <a:gd name="T90" fmla="*/ 2147483647 w 120"/>
                <a:gd name="T91" fmla="*/ 2147483647 h 126"/>
                <a:gd name="T92" fmla="*/ 2147483647 w 120"/>
                <a:gd name="T93" fmla="*/ 2147483647 h 126"/>
                <a:gd name="T94" fmla="*/ 2147483647 w 120"/>
                <a:gd name="T95" fmla="*/ 2147483647 h 126"/>
                <a:gd name="T96" fmla="*/ 2147483647 w 120"/>
                <a:gd name="T97" fmla="*/ 2147483647 h 126"/>
                <a:gd name="T98" fmla="*/ 2147483647 w 120"/>
                <a:gd name="T99" fmla="*/ 2147483647 h 126"/>
                <a:gd name="T100" fmla="*/ 2147483647 w 120"/>
                <a:gd name="T101" fmla="*/ 2147483647 h 126"/>
                <a:gd name="T102" fmla="*/ 2147483647 w 120"/>
                <a:gd name="T103" fmla="*/ 2147483647 h 126"/>
                <a:gd name="T104" fmla="*/ 2147483647 w 120"/>
                <a:gd name="T105" fmla="*/ 2147483647 h 126"/>
                <a:gd name="T106" fmla="*/ 2147483647 w 120"/>
                <a:gd name="T107" fmla="*/ 0 h 126"/>
                <a:gd name="T108" fmla="*/ 2147483647 w 120"/>
                <a:gd name="T109" fmla="*/ 0 h 126"/>
                <a:gd name="T110" fmla="*/ 2147483647 w 120"/>
                <a:gd name="T111" fmla="*/ 0 h 12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20"/>
                <a:gd name="T169" fmla="*/ 0 h 126"/>
                <a:gd name="T170" fmla="*/ 120 w 120"/>
                <a:gd name="T171" fmla="*/ 126 h 12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20" h="126">
                  <a:moveTo>
                    <a:pt x="78" y="0"/>
                  </a:moveTo>
                  <a:lnTo>
                    <a:pt x="78" y="6"/>
                  </a:lnTo>
                  <a:lnTo>
                    <a:pt x="94" y="10"/>
                  </a:lnTo>
                  <a:lnTo>
                    <a:pt x="106" y="14"/>
                  </a:lnTo>
                  <a:lnTo>
                    <a:pt x="112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0" y="36"/>
                  </a:lnTo>
                  <a:lnTo>
                    <a:pt x="120" y="44"/>
                  </a:lnTo>
                  <a:lnTo>
                    <a:pt x="118" y="50"/>
                  </a:lnTo>
                  <a:lnTo>
                    <a:pt x="116" y="56"/>
                  </a:lnTo>
                  <a:lnTo>
                    <a:pt x="116" y="66"/>
                  </a:lnTo>
                  <a:lnTo>
                    <a:pt x="116" y="76"/>
                  </a:lnTo>
                  <a:lnTo>
                    <a:pt x="114" y="86"/>
                  </a:lnTo>
                  <a:lnTo>
                    <a:pt x="112" y="96"/>
                  </a:lnTo>
                  <a:lnTo>
                    <a:pt x="106" y="104"/>
                  </a:lnTo>
                  <a:lnTo>
                    <a:pt x="94" y="116"/>
                  </a:lnTo>
                  <a:lnTo>
                    <a:pt x="90" y="126"/>
                  </a:lnTo>
                  <a:lnTo>
                    <a:pt x="80" y="124"/>
                  </a:lnTo>
                  <a:lnTo>
                    <a:pt x="74" y="122"/>
                  </a:lnTo>
                  <a:lnTo>
                    <a:pt x="68" y="120"/>
                  </a:lnTo>
                  <a:lnTo>
                    <a:pt x="62" y="118"/>
                  </a:lnTo>
                  <a:lnTo>
                    <a:pt x="54" y="120"/>
                  </a:lnTo>
                  <a:lnTo>
                    <a:pt x="50" y="114"/>
                  </a:lnTo>
                  <a:lnTo>
                    <a:pt x="46" y="114"/>
                  </a:lnTo>
                  <a:lnTo>
                    <a:pt x="42" y="112"/>
                  </a:lnTo>
                  <a:lnTo>
                    <a:pt x="38" y="110"/>
                  </a:lnTo>
                  <a:lnTo>
                    <a:pt x="34" y="108"/>
                  </a:lnTo>
                  <a:lnTo>
                    <a:pt x="34" y="102"/>
                  </a:lnTo>
                  <a:lnTo>
                    <a:pt x="32" y="92"/>
                  </a:lnTo>
                  <a:lnTo>
                    <a:pt x="30" y="86"/>
                  </a:lnTo>
                  <a:lnTo>
                    <a:pt x="26" y="82"/>
                  </a:lnTo>
                  <a:lnTo>
                    <a:pt x="18" y="76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6" y="62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2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54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2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131"/>
            <p:cNvSpPr>
              <a:spLocks/>
            </p:cNvSpPr>
            <p:nvPr/>
          </p:nvSpPr>
          <p:spPr bwMode="auto">
            <a:xfrm>
              <a:off x="5395415" y="4849059"/>
              <a:ext cx="71493" cy="215046"/>
            </a:xfrm>
            <a:custGeom>
              <a:avLst/>
              <a:gdLst>
                <a:gd name="T0" fmla="*/ 0 w 48"/>
                <a:gd name="T1" fmla="*/ 2147483647 h 136"/>
                <a:gd name="T2" fmla="*/ 2147483647 w 48"/>
                <a:gd name="T3" fmla="*/ 2147483647 h 136"/>
                <a:gd name="T4" fmla="*/ 2147483647 w 48"/>
                <a:gd name="T5" fmla="*/ 2147483647 h 136"/>
                <a:gd name="T6" fmla="*/ 2147483647 w 48"/>
                <a:gd name="T7" fmla="*/ 2147483647 h 136"/>
                <a:gd name="T8" fmla="*/ 2147483647 w 48"/>
                <a:gd name="T9" fmla="*/ 2147483647 h 136"/>
                <a:gd name="T10" fmla="*/ 2147483647 w 48"/>
                <a:gd name="T11" fmla="*/ 2147483647 h 136"/>
                <a:gd name="T12" fmla="*/ 2147483647 w 48"/>
                <a:gd name="T13" fmla="*/ 2147483647 h 136"/>
                <a:gd name="T14" fmla="*/ 2147483647 w 48"/>
                <a:gd name="T15" fmla="*/ 2147483647 h 136"/>
                <a:gd name="T16" fmla="*/ 2147483647 w 48"/>
                <a:gd name="T17" fmla="*/ 2147483647 h 136"/>
                <a:gd name="T18" fmla="*/ 2147483647 w 48"/>
                <a:gd name="T19" fmla="*/ 2147483647 h 136"/>
                <a:gd name="T20" fmla="*/ 2147483647 w 48"/>
                <a:gd name="T21" fmla="*/ 2147483647 h 136"/>
                <a:gd name="T22" fmla="*/ 2147483647 w 48"/>
                <a:gd name="T23" fmla="*/ 2147483647 h 136"/>
                <a:gd name="T24" fmla="*/ 2147483647 w 48"/>
                <a:gd name="T25" fmla="*/ 2147483647 h 136"/>
                <a:gd name="T26" fmla="*/ 2147483647 w 48"/>
                <a:gd name="T27" fmla="*/ 2147483647 h 136"/>
                <a:gd name="T28" fmla="*/ 2147483647 w 48"/>
                <a:gd name="T29" fmla="*/ 2147483647 h 136"/>
                <a:gd name="T30" fmla="*/ 2147483647 w 48"/>
                <a:gd name="T31" fmla="*/ 2147483647 h 136"/>
                <a:gd name="T32" fmla="*/ 2147483647 w 48"/>
                <a:gd name="T33" fmla="*/ 2147483647 h 136"/>
                <a:gd name="T34" fmla="*/ 2147483647 w 48"/>
                <a:gd name="T35" fmla="*/ 2147483647 h 136"/>
                <a:gd name="T36" fmla="*/ 2147483647 w 48"/>
                <a:gd name="T37" fmla="*/ 2147483647 h 136"/>
                <a:gd name="T38" fmla="*/ 2147483647 w 48"/>
                <a:gd name="T39" fmla="*/ 2147483647 h 136"/>
                <a:gd name="T40" fmla="*/ 2147483647 w 48"/>
                <a:gd name="T41" fmla="*/ 2147483647 h 136"/>
                <a:gd name="T42" fmla="*/ 2147483647 w 48"/>
                <a:gd name="T43" fmla="*/ 2147483647 h 136"/>
                <a:gd name="T44" fmla="*/ 2147483647 w 48"/>
                <a:gd name="T45" fmla="*/ 2147483647 h 136"/>
                <a:gd name="T46" fmla="*/ 2147483647 w 48"/>
                <a:gd name="T47" fmla="*/ 2147483647 h 136"/>
                <a:gd name="T48" fmla="*/ 2147483647 w 48"/>
                <a:gd name="T49" fmla="*/ 2147483647 h 136"/>
                <a:gd name="T50" fmla="*/ 2147483647 w 48"/>
                <a:gd name="T51" fmla="*/ 2147483647 h 136"/>
                <a:gd name="T52" fmla="*/ 2147483647 w 48"/>
                <a:gd name="T53" fmla="*/ 2147483647 h 136"/>
                <a:gd name="T54" fmla="*/ 2147483647 w 48"/>
                <a:gd name="T55" fmla="*/ 2147483647 h 136"/>
                <a:gd name="T56" fmla="*/ 2147483647 w 48"/>
                <a:gd name="T57" fmla="*/ 2147483647 h 136"/>
                <a:gd name="T58" fmla="*/ 2147483647 w 48"/>
                <a:gd name="T59" fmla="*/ 2147483647 h 136"/>
                <a:gd name="T60" fmla="*/ 2147483647 w 48"/>
                <a:gd name="T61" fmla="*/ 2147483647 h 136"/>
                <a:gd name="T62" fmla="*/ 2147483647 w 48"/>
                <a:gd name="T63" fmla="*/ 2147483647 h 136"/>
                <a:gd name="T64" fmla="*/ 2147483647 w 48"/>
                <a:gd name="T65" fmla="*/ 0 h 136"/>
                <a:gd name="T66" fmla="*/ 2147483647 w 48"/>
                <a:gd name="T67" fmla="*/ 0 h 136"/>
                <a:gd name="T68" fmla="*/ 2147483647 w 48"/>
                <a:gd name="T69" fmla="*/ 2147483647 h 136"/>
                <a:gd name="T70" fmla="*/ 2147483647 w 48"/>
                <a:gd name="T71" fmla="*/ 2147483647 h 136"/>
                <a:gd name="T72" fmla="*/ 2147483647 w 48"/>
                <a:gd name="T73" fmla="*/ 2147483647 h 136"/>
                <a:gd name="T74" fmla="*/ 2147483647 w 48"/>
                <a:gd name="T75" fmla="*/ 2147483647 h 136"/>
                <a:gd name="T76" fmla="*/ 2147483647 w 48"/>
                <a:gd name="T77" fmla="*/ 2147483647 h 136"/>
                <a:gd name="T78" fmla="*/ 2147483647 w 48"/>
                <a:gd name="T79" fmla="*/ 2147483647 h 136"/>
                <a:gd name="T80" fmla="*/ 2147483647 w 48"/>
                <a:gd name="T81" fmla="*/ 2147483647 h 136"/>
                <a:gd name="T82" fmla="*/ 2147483647 w 48"/>
                <a:gd name="T83" fmla="*/ 2147483647 h 136"/>
                <a:gd name="T84" fmla="*/ 2147483647 w 48"/>
                <a:gd name="T85" fmla="*/ 2147483647 h 136"/>
                <a:gd name="T86" fmla="*/ 2147483647 w 48"/>
                <a:gd name="T87" fmla="*/ 2147483647 h 136"/>
                <a:gd name="T88" fmla="*/ 0 w 48"/>
                <a:gd name="T89" fmla="*/ 2147483647 h 136"/>
                <a:gd name="T90" fmla="*/ 0 w 48"/>
                <a:gd name="T91" fmla="*/ 2147483647 h 136"/>
                <a:gd name="T92" fmla="*/ 0 w 48"/>
                <a:gd name="T93" fmla="*/ 2147483647 h 136"/>
                <a:gd name="T94" fmla="*/ 0 w 48"/>
                <a:gd name="T95" fmla="*/ 2147483647 h 136"/>
                <a:gd name="T96" fmla="*/ 0 w 48"/>
                <a:gd name="T97" fmla="*/ 2147483647 h 1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"/>
                <a:gd name="T148" fmla="*/ 0 h 136"/>
                <a:gd name="T149" fmla="*/ 48 w 48"/>
                <a:gd name="T150" fmla="*/ 136 h 1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" h="136">
                  <a:moveTo>
                    <a:pt x="0" y="82"/>
                  </a:moveTo>
                  <a:lnTo>
                    <a:pt x="6" y="82"/>
                  </a:lnTo>
                  <a:lnTo>
                    <a:pt x="8" y="88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26" y="90"/>
                  </a:lnTo>
                  <a:lnTo>
                    <a:pt x="26" y="100"/>
                  </a:lnTo>
                  <a:lnTo>
                    <a:pt x="24" y="108"/>
                  </a:lnTo>
                  <a:lnTo>
                    <a:pt x="22" y="118"/>
                  </a:lnTo>
                  <a:lnTo>
                    <a:pt x="24" y="126"/>
                  </a:lnTo>
                  <a:lnTo>
                    <a:pt x="28" y="128"/>
                  </a:lnTo>
                  <a:lnTo>
                    <a:pt x="32" y="132"/>
                  </a:lnTo>
                  <a:lnTo>
                    <a:pt x="34" y="136"/>
                  </a:lnTo>
                  <a:lnTo>
                    <a:pt x="34" y="128"/>
                  </a:lnTo>
                  <a:lnTo>
                    <a:pt x="36" y="126"/>
                  </a:lnTo>
                  <a:lnTo>
                    <a:pt x="38" y="124"/>
                  </a:lnTo>
                  <a:lnTo>
                    <a:pt x="42" y="120"/>
                  </a:lnTo>
                  <a:lnTo>
                    <a:pt x="44" y="118"/>
                  </a:lnTo>
                  <a:lnTo>
                    <a:pt x="46" y="112"/>
                  </a:lnTo>
                  <a:lnTo>
                    <a:pt x="48" y="106"/>
                  </a:lnTo>
                  <a:lnTo>
                    <a:pt x="48" y="98"/>
                  </a:lnTo>
                  <a:lnTo>
                    <a:pt x="48" y="92"/>
                  </a:lnTo>
                  <a:lnTo>
                    <a:pt x="44" y="86"/>
                  </a:lnTo>
                  <a:lnTo>
                    <a:pt x="36" y="74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6" y="54"/>
                  </a:lnTo>
                  <a:lnTo>
                    <a:pt x="28" y="46"/>
                  </a:lnTo>
                  <a:lnTo>
                    <a:pt x="30" y="38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10" y="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Freeform 132"/>
            <p:cNvSpPr>
              <a:spLocks/>
            </p:cNvSpPr>
            <p:nvPr/>
          </p:nvSpPr>
          <p:spPr bwMode="auto">
            <a:xfrm>
              <a:off x="5144037" y="4807908"/>
              <a:ext cx="272133" cy="286728"/>
            </a:xfrm>
            <a:custGeom>
              <a:avLst/>
              <a:gdLst>
                <a:gd name="T0" fmla="*/ 2147483647 w 186"/>
                <a:gd name="T1" fmla="*/ 2147483647 h 182"/>
                <a:gd name="T2" fmla="*/ 2147483647 w 186"/>
                <a:gd name="T3" fmla="*/ 2147483647 h 182"/>
                <a:gd name="T4" fmla="*/ 2147483647 w 186"/>
                <a:gd name="T5" fmla="*/ 2147483647 h 182"/>
                <a:gd name="T6" fmla="*/ 2147483647 w 186"/>
                <a:gd name="T7" fmla="*/ 2147483647 h 182"/>
                <a:gd name="T8" fmla="*/ 2147483647 w 186"/>
                <a:gd name="T9" fmla="*/ 2147483647 h 182"/>
                <a:gd name="T10" fmla="*/ 2147483647 w 186"/>
                <a:gd name="T11" fmla="*/ 2147483647 h 182"/>
                <a:gd name="T12" fmla="*/ 2147483647 w 186"/>
                <a:gd name="T13" fmla="*/ 2147483647 h 182"/>
                <a:gd name="T14" fmla="*/ 2147483647 w 186"/>
                <a:gd name="T15" fmla="*/ 2147483647 h 182"/>
                <a:gd name="T16" fmla="*/ 2147483647 w 186"/>
                <a:gd name="T17" fmla="*/ 2147483647 h 182"/>
                <a:gd name="T18" fmla="*/ 2147483647 w 186"/>
                <a:gd name="T19" fmla="*/ 2147483647 h 182"/>
                <a:gd name="T20" fmla="*/ 2147483647 w 186"/>
                <a:gd name="T21" fmla="*/ 2147483647 h 182"/>
                <a:gd name="T22" fmla="*/ 2147483647 w 186"/>
                <a:gd name="T23" fmla="*/ 2147483647 h 182"/>
                <a:gd name="T24" fmla="*/ 2147483647 w 186"/>
                <a:gd name="T25" fmla="*/ 2147483647 h 182"/>
                <a:gd name="T26" fmla="*/ 2147483647 w 186"/>
                <a:gd name="T27" fmla="*/ 2147483647 h 182"/>
                <a:gd name="T28" fmla="*/ 2147483647 w 186"/>
                <a:gd name="T29" fmla="*/ 2147483647 h 182"/>
                <a:gd name="T30" fmla="*/ 2147483647 w 186"/>
                <a:gd name="T31" fmla="*/ 2147483647 h 182"/>
                <a:gd name="T32" fmla="*/ 2147483647 w 186"/>
                <a:gd name="T33" fmla="*/ 2147483647 h 182"/>
                <a:gd name="T34" fmla="*/ 2147483647 w 186"/>
                <a:gd name="T35" fmla="*/ 0 h 182"/>
                <a:gd name="T36" fmla="*/ 2147483647 w 186"/>
                <a:gd name="T37" fmla="*/ 2147483647 h 182"/>
                <a:gd name="T38" fmla="*/ 2147483647 w 186"/>
                <a:gd name="T39" fmla="*/ 2147483647 h 182"/>
                <a:gd name="T40" fmla="*/ 2147483647 w 186"/>
                <a:gd name="T41" fmla="*/ 2147483647 h 182"/>
                <a:gd name="T42" fmla="*/ 2147483647 w 186"/>
                <a:gd name="T43" fmla="*/ 2147483647 h 182"/>
                <a:gd name="T44" fmla="*/ 2147483647 w 186"/>
                <a:gd name="T45" fmla="*/ 2147483647 h 182"/>
                <a:gd name="T46" fmla="*/ 2147483647 w 186"/>
                <a:gd name="T47" fmla="*/ 2147483647 h 182"/>
                <a:gd name="T48" fmla="*/ 2147483647 w 186"/>
                <a:gd name="T49" fmla="*/ 2147483647 h 182"/>
                <a:gd name="T50" fmla="*/ 2147483647 w 186"/>
                <a:gd name="T51" fmla="*/ 2147483647 h 182"/>
                <a:gd name="T52" fmla="*/ 2147483647 w 186"/>
                <a:gd name="T53" fmla="*/ 2147483647 h 182"/>
                <a:gd name="T54" fmla="*/ 2147483647 w 186"/>
                <a:gd name="T55" fmla="*/ 2147483647 h 182"/>
                <a:gd name="T56" fmla="*/ 2147483647 w 186"/>
                <a:gd name="T57" fmla="*/ 2147483647 h 182"/>
                <a:gd name="T58" fmla="*/ 2147483647 w 186"/>
                <a:gd name="T59" fmla="*/ 2147483647 h 182"/>
                <a:gd name="T60" fmla="*/ 2147483647 w 186"/>
                <a:gd name="T61" fmla="*/ 2147483647 h 182"/>
                <a:gd name="T62" fmla="*/ 2147483647 w 186"/>
                <a:gd name="T63" fmla="*/ 2147483647 h 182"/>
                <a:gd name="T64" fmla="*/ 2147483647 w 186"/>
                <a:gd name="T65" fmla="*/ 2147483647 h 182"/>
                <a:gd name="T66" fmla="*/ 2147483647 w 186"/>
                <a:gd name="T67" fmla="*/ 2147483647 h 182"/>
                <a:gd name="T68" fmla="*/ 2147483647 w 186"/>
                <a:gd name="T69" fmla="*/ 2147483647 h 182"/>
                <a:gd name="T70" fmla="*/ 2147483647 w 186"/>
                <a:gd name="T71" fmla="*/ 2147483647 h 182"/>
                <a:gd name="T72" fmla="*/ 0 w 186"/>
                <a:gd name="T73" fmla="*/ 2147483647 h 182"/>
                <a:gd name="T74" fmla="*/ 2147483647 w 186"/>
                <a:gd name="T75" fmla="*/ 2147483647 h 182"/>
                <a:gd name="T76" fmla="*/ 2147483647 w 186"/>
                <a:gd name="T77" fmla="*/ 2147483647 h 182"/>
                <a:gd name="T78" fmla="*/ 2147483647 w 186"/>
                <a:gd name="T79" fmla="*/ 2147483647 h 182"/>
                <a:gd name="T80" fmla="*/ 2147483647 w 186"/>
                <a:gd name="T81" fmla="*/ 2147483647 h 182"/>
                <a:gd name="T82" fmla="*/ 2147483647 w 186"/>
                <a:gd name="T83" fmla="*/ 2147483647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6"/>
                <a:gd name="T127" fmla="*/ 0 h 182"/>
                <a:gd name="T128" fmla="*/ 186 w 186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6" h="182">
                  <a:moveTo>
                    <a:pt x="72" y="182"/>
                  </a:moveTo>
                  <a:lnTo>
                    <a:pt x="82" y="172"/>
                  </a:lnTo>
                  <a:lnTo>
                    <a:pt x="94" y="160"/>
                  </a:lnTo>
                  <a:lnTo>
                    <a:pt x="106" y="152"/>
                  </a:lnTo>
                  <a:lnTo>
                    <a:pt x="110" y="148"/>
                  </a:lnTo>
                  <a:lnTo>
                    <a:pt x="108" y="144"/>
                  </a:lnTo>
                  <a:lnTo>
                    <a:pt x="108" y="142"/>
                  </a:lnTo>
                  <a:lnTo>
                    <a:pt x="110" y="140"/>
                  </a:lnTo>
                  <a:lnTo>
                    <a:pt x="114" y="138"/>
                  </a:lnTo>
                  <a:lnTo>
                    <a:pt x="120" y="136"/>
                  </a:lnTo>
                  <a:lnTo>
                    <a:pt x="130" y="136"/>
                  </a:lnTo>
                  <a:lnTo>
                    <a:pt x="128" y="132"/>
                  </a:lnTo>
                  <a:lnTo>
                    <a:pt x="128" y="128"/>
                  </a:lnTo>
                  <a:lnTo>
                    <a:pt x="128" y="126"/>
                  </a:lnTo>
                  <a:lnTo>
                    <a:pt x="134" y="124"/>
                  </a:lnTo>
                  <a:lnTo>
                    <a:pt x="140" y="120"/>
                  </a:lnTo>
                  <a:lnTo>
                    <a:pt x="150" y="116"/>
                  </a:lnTo>
                  <a:lnTo>
                    <a:pt x="162" y="114"/>
                  </a:lnTo>
                  <a:lnTo>
                    <a:pt x="172" y="108"/>
                  </a:lnTo>
                  <a:lnTo>
                    <a:pt x="172" y="98"/>
                  </a:lnTo>
                  <a:lnTo>
                    <a:pt x="172" y="92"/>
                  </a:lnTo>
                  <a:lnTo>
                    <a:pt x="174" y="86"/>
                  </a:lnTo>
                  <a:lnTo>
                    <a:pt x="180" y="76"/>
                  </a:lnTo>
                  <a:lnTo>
                    <a:pt x="178" y="70"/>
                  </a:lnTo>
                  <a:lnTo>
                    <a:pt x="178" y="60"/>
                  </a:lnTo>
                  <a:lnTo>
                    <a:pt x="178" y="54"/>
                  </a:lnTo>
                  <a:lnTo>
                    <a:pt x="182" y="50"/>
                  </a:lnTo>
                  <a:lnTo>
                    <a:pt x="184" y="46"/>
                  </a:lnTo>
                  <a:lnTo>
                    <a:pt x="186" y="44"/>
                  </a:lnTo>
                  <a:lnTo>
                    <a:pt x="182" y="34"/>
                  </a:lnTo>
                  <a:lnTo>
                    <a:pt x="180" y="26"/>
                  </a:lnTo>
                  <a:lnTo>
                    <a:pt x="166" y="16"/>
                  </a:lnTo>
                  <a:lnTo>
                    <a:pt x="160" y="12"/>
                  </a:lnTo>
                  <a:lnTo>
                    <a:pt x="150" y="8"/>
                  </a:lnTo>
                  <a:lnTo>
                    <a:pt x="146" y="6"/>
                  </a:lnTo>
                  <a:lnTo>
                    <a:pt x="140" y="0"/>
                  </a:lnTo>
                  <a:lnTo>
                    <a:pt x="136" y="0"/>
                  </a:lnTo>
                  <a:lnTo>
                    <a:pt x="128" y="2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08" y="14"/>
                  </a:lnTo>
                  <a:lnTo>
                    <a:pt x="106" y="18"/>
                  </a:lnTo>
                  <a:lnTo>
                    <a:pt x="104" y="24"/>
                  </a:lnTo>
                  <a:lnTo>
                    <a:pt x="104" y="62"/>
                  </a:lnTo>
                  <a:lnTo>
                    <a:pt x="106" y="70"/>
                  </a:lnTo>
                  <a:lnTo>
                    <a:pt x="108" y="72"/>
                  </a:lnTo>
                  <a:lnTo>
                    <a:pt x="114" y="76"/>
                  </a:lnTo>
                  <a:lnTo>
                    <a:pt x="124" y="76"/>
                  </a:lnTo>
                  <a:lnTo>
                    <a:pt x="124" y="88"/>
                  </a:lnTo>
                  <a:lnTo>
                    <a:pt x="122" y="92"/>
                  </a:lnTo>
                  <a:lnTo>
                    <a:pt x="120" y="96"/>
                  </a:lnTo>
                  <a:lnTo>
                    <a:pt x="116" y="98"/>
                  </a:lnTo>
                  <a:lnTo>
                    <a:pt x="114" y="98"/>
                  </a:lnTo>
                  <a:lnTo>
                    <a:pt x="110" y="90"/>
                  </a:lnTo>
                  <a:lnTo>
                    <a:pt x="106" y="86"/>
                  </a:lnTo>
                  <a:lnTo>
                    <a:pt x="96" y="78"/>
                  </a:lnTo>
                  <a:lnTo>
                    <a:pt x="90" y="72"/>
                  </a:lnTo>
                  <a:lnTo>
                    <a:pt x="86" y="70"/>
                  </a:lnTo>
                  <a:lnTo>
                    <a:pt x="86" y="66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0"/>
                  </a:lnTo>
                  <a:lnTo>
                    <a:pt x="60" y="68"/>
                  </a:lnTo>
                  <a:lnTo>
                    <a:pt x="56" y="64"/>
                  </a:lnTo>
                  <a:lnTo>
                    <a:pt x="54" y="60"/>
                  </a:lnTo>
                  <a:lnTo>
                    <a:pt x="32" y="52"/>
                  </a:lnTo>
                  <a:lnTo>
                    <a:pt x="32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4" y="88"/>
                  </a:lnTo>
                  <a:lnTo>
                    <a:pt x="0" y="88"/>
                  </a:lnTo>
                  <a:lnTo>
                    <a:pt x="0" y="152"/>
                  </a:lnTo>
                  <a:lnTo>
                    <a:pt x="16" y="170"/>
                  </a:lnTo>
                  <a:lnTo>
                    <a:pt x="18" y="172"/>
                  </a:lnTo>
                  <a:lnTo>
                    <a:pt x="22" y="174"/>
                  </a:lnTo>
                  <a:lnTo>
                    <a:pt x="28" y="172"/>
                  </a:lnTo>
                  <a:lnTo>
                    <a:pt x="36" y="170"/>
                  </a:lnTo>
                  <a:lnTo>
                    <a:pt x="40" y="172"/>
                  </a:lnTo>
                  <a:lnTo>
                    <a:pt x="46" y="176"/>
                  </a:lnTo>
                  <a:lnTo>
                    <a:pt x="52" y="178"/>
                  </a:lnTo>
                  <a:lnTo>
                    <a:pt x="58" y="182"/>
                  </a:lnTo>
                  <a:lnTo>
                    <a:pt x="72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8" name="Freeform 133"/>
            <p:cNvSpPr>
              <a:spLocks/>
            </p:cNvSpPr>
            <p:nvPr/>
          </p:nvSpPr>
          <p:spPr bwMode="auto">
            <a:xfrm>
              <a:off x="4904191" y="4744190"/>
              <a:ext cx="287124" cy="346463"/>
            </a:xfrm>
            <a:custGeom>
              <a:avLst/>
              <a:gdLst>
                <a:gd name="T0" fmla="*/ 2147483647 w 197"/>
                <a:gd name="T1" fmla="*/ 2147483647 h 220"/>
                <a:gd name="T2" fmla="*/ 2147483647 w 197"/>
                <a:gd name="T3" fmla="*/ 2147483647 h 220"/>
                <a:gd name="T4" fmla="*/ 2147483647 w 197"/>
                <a:gd name="T5" fmla="*/ 2147483647 h 220"/>
                <a:gd name="T6" fmla="*/ 2147483647 w 197"/>
                <a:gd name="T7" fmla="*/ 2147483647 h 220"/>
                <a:gd name="T8" fmla="*/ 2147483647 w 197"/>
                <a:gd name="T9" fmla="*/ 2147483647 h 220"/>
                <a:gd name="T10" fmla="*/ 2147483647 w 197"/>
                <a:gd name="T11" fmla="*/ 2147483647 h 220"/>
                <a:gd name="T12" fmla="*/ 0 w 197"/>
                <a:gd name="T13" fmla="*/ 2147483647 h 220"/>
                <a:gd name="T14" fmla="*/ 2147483647 w 197"/>
                <a:gd name="T15" fmla="*/ 2147483647 h 220"/>
                <a:gd name="T16" fmla="*/ 2147483647 w 197"/>
                <a:gd name="T17" fmla="*/ 2147483647 h 220"/>
                <a:gd name="T18" fmla="*/ 2147483647 w 197"/>
                <a:gd name="T19" fmla="*/ 2147483647 h 220"/>
                <a:gd name="T20" fmla="*/ 2147483647 w 197"/>
                <a:gd name="T21" fmla="*/ 2147483647 h 220"/>
                <a:gd name="T22" fmla="*/ 2147483647 w 197"/>
                <a:gd name="T23" fmla="*/ 2147483647 h 220"/>
                <a:gd name="T24" fmla="*/ 2147483647 w 197"/>
                <a:gd name="T25" fmla="*/ 2147483647 h 220"/>
                <a:gd name="T26" fmla="*/ 2147483647 w 197"/>
                <a:gd name="T27" fmla="*/ 2147483647 h 220"/>
                <a:gd name="T28" fmla="*/ 2147483647 w 197"/>
                <a:gd name="T29" fmla="*/ 2147483647 h 220"/>
                <a:gd name="T30" fmla="*/ 2147483647 w 197"/>
                <a:gd name="T31" fmla="*/ 2147483647 h 220"/>
                <a:gd name="T32" fmla="*/ 2147483647 w 197"/>
                <a:gd name="T33" fmla="*/ 2147483647 h 220"/>
                <a:gd name="T34" fmla="*/ 2147483647 w 197"/>
                <a:gd name="T35" fmla="*/ 0 h 220"/>
                <a:gd name="T36" fmla="*/ 2147483647 w 197"/>
                <a:gd name="T37" fmla="*/ 2147483647 h 220"/>
                <a:gd name="T38" fmla="*/ 2147483647 w 197"/>
                <a:gd name="T39" fmla="*/ 2147483647 h 220"/>
                <a:gd name="T40" fmla="*/ 2147483647 w 197"/>
                <a:gd name="T41" fmla="*/ 2147483647 h 220"/>
                <a:gd name="T42" fmla="*/ 2147483647 w 197"/>
                <a:gd name="T43" fmla="*/ 2147483647 h 220"/>
                <a:gd name="T44" fmla="*/ 2147483647 w 197"/>
                <a:gd name="T45" fmla="*/ 2147483647 h 220"/>
                <a:gd name="T46" fmla="*/ 2147483647 w 197"/>
                <a:gd name="T47" fmla="*/ 2147483647 h 220"/>
                <a:gd name="T48" fmla="*/ 2147483647 w 197"/>
                <a:gd name="T49" fmla="*/ 2147483647 h 220"/>
                <a:gd name="T50" fmla="*/ 2147483647 w 197"/>
                <a:gd name="T51" fmla="*/ 2147483647 h 220"/>
                <a:gd name="T52" fmla="*/ 2147483647 w 197"/>
                <a:gd name="T53" fmla="*/ 2147483647 h 220"/>
                <a:gd name="T54" fmla="*/ 2147483647 w 197"/>
                <a:gd name="T55" fmla="*/ 2147483647 h 220"/>
                <a:gd name="T56" fmla="*/ 2147483647 w 197"/>
                <a:gd name="T57" fmla="*/ 2147483647 h 220"/>
                <a:gd name="T58" fmla="*/ 2147483647 w 197"/>
                <a:gd name="T59" fmla="*/ 2147483647 h 220"/>
                <a:gd name="T60" fmla="*/ 2147483647 w 197"/>
                <a:gd name="T61" fmla="*/ 2147483647 h 220"/>
                <a:gd name="T62" fmla="*/ 2147483647 w 197"/>
                <a:gd name="T63" fmla="*/ 2147483647 h 220"/>
                <a:gd name="T64" fmla="*/ 2147483647 w 197"/>
                <a:gd name="T65" fmla="*/ 2147483647 h 220"/>
                <a:gd name="T66" fmla="*/ 2147483647 w 197"/>
                <a:gd name="T67" fmla="*/ 2147483647 h 220"/>
                <a:gd name="T68" fmla="*/ 2147483647 w 197"/>
                <a:gd name="T69" fmla="*/ 2147483647 h 220"/>
                <a:gd name="T70" fmla="*/ 2147483647 w 197"/>
                <a:gd name="T71" fmla="*/ 2147483647 h 2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7"/>
                <a:gd name="T109" fmla="*/ 0 h 220"/>
                <a:gd name="T110" fmla="*/ 197 w 197"/>
                <a:gd name="T111" fmla="*/ 220 h 22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7" h="220">
                  <a:moveTo>
                    <a:pt x="181" y="212"/>
                  </a:moveTo>
                  <a:lnTo>
                    <a:pt x="159" y="220"/>
                  </a:lnTo>
                  <a:lnTo>
                    <a:pt x="117" y="220"/>
                  </a:lnTo>
                  <a:lnTo>
                    <a:pt x="107" y="216"/>
                  </a:lnTo>
                  <a:lnTo>
                    <a:pt x="105" y="214"/>
                  </a:lnTo>
                  <a:lnTo>
                    <a:pt x="101" y="210"/>
                  </a:lnTo>
                  <a:lnTo>
                    <a:pt x="33" y="210"/>
                  </a:lnTo>
                  <a:lnTo>
                    <a:pt x="27" y="206"/>
                  </a:lnTo>
                  <a:lnTo>
                    <a:pt x="25" y="204"/>
                  </a:lnTo>
                  <a:lnTo>
                    <a:pt x="21" y="204"/>
                  </a:lnTo>
                  <a:lnTo>
                    <a:pt x="11" y="206"/>
                  </a:lnTo>
                  <a:lnTo>
                    <a:pt x="4" y="206"/>
                  </a:lnTo>
                  <a:lnTo>
                    <a:pt x="0" y="204"/>
                  </a:lnTo>
                  <a:lnTo>
                    <a:pt x="0" y="194"/>
                  </a:lnTo>
                  <a:lnTo>
                    <a:pt x="4" y="188"/>
                  </a:lnTo>
                  <a:lnTo>
                    <a:pt x="4" y="180"/>
                  </a:lnTo>
                  <a:lnTo>
                    <a:pt x="4" y="174"/>
                  </a:lnTo>
                  <a:lnTo>
                    <a:pt x="7" y="162"/>
                  </a:lnTo>
                  <a:lnTo>
                    <a:pt x="11" y="150"/>
                  </a:lnTo>
                  <a:lnTo>
                    <a:pt x="13" y="140"/>
                  </a:lnTo>
                  <a:lnTo>
                    <a:pt x="19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5" y="104"/>
                  </a:lnTo>
                  <a:lnTo>
                    <a:pt x="35" y="92"/>
                  </a:lnTo>
                  <a:lnTo>
                    <a:pt x="33" y="84"/>
                  </a:lnTo>
                  <a:lnTo>
                    <a:pt x="29" y="74"/>
                  </a:lnTo>
                  <a:lnTo>
                    <a:pt x="25" y="66"/>
                  </a:lnTo>
                  <a:lnTo>
                    <a:pt x="23" y="56"/>
                  </a:lnTo>
                  <a:lnTo>
                    <a:pt x="23" y="52"/>
                  </a:lnTo>
                  <a:lnTo>
                    <a:pt x="25" y="48"/>
                  </a:lnTo>
                  <a:lnTo>
                    <a:pt x="27" y="44"/>
                  </a:lnTo>
                  <a:lnTo>
                    <a:pt x="27" y="40"/>
                  </a:lnTo>
                  <a:lnTo>
                    <a:pt x="27" y="32"/>
                  </a:lnTo>
                  <a:lnTo>
                    <a:pt x="23" y="24"/>
                  </a:lnTo>
                  <a:lnTo>
                    <a:pt x="15" y="0"/>
                  </a:lnTo>
                  <a:lnTo>
                    <a:pt x="79" y="0"/>
                  </a:lnTo>
                  <a:lnTo>
                    <a:pt x="79" y="12"/>
                  </a:lnTo>
                  <a:lnTo>
                    <a:pt x="85" y="24"/>
                  </a:lnTo>
                  <a:lnTo>
                    <a:pt x="93" y="32"/>
                  </a:lnTo>
                  <a:lnTo>
                    <a:pt x="95" y="34"/>
                  </a:lnTo>
                  <a:lnTo>
                    <a:pt x="99" y="34"/>
                  </a:lnTo>
                  <a:lnTo>
                    <a:pt x="111" y="34"/>
                  </a:lnTo>
                  <a:lnTo>
                    <a:pt x="119" y="34"/>
                  </a:lnTo>
                  <a:lnTo>
                    <a:pt x="121" y="32"/>
                  </a:lnTo>
                  <a:lnTo>
                    <a:pt x="123" y="28"/>
                  </a:lnTo>
                  <a:lnTo>
                    <a:pt x="123" y="20"/>
                  </a:lnTo>
                  <a:lnTo>
                    <a:pt x="143" y="20"/>
                  </a:lnTo>
                  <a:lnTo>
                    <a:pt x="145" y="22"/>
                  </a:lnTo>
                  <a:lnTo>
                    <a:pt x="147" y="24"/>
                  </a:lnTo>
                  <a:lnTo>
                    <a:pt x="151" y="26"/>
                  </a:lnTo>
                  <a:lnTo>
                    <a:pt x="159" y="26"/>
                  </a:lnTo>
                  <a:lnTo>
                    <a:pt x="165" y="24"/>
                  </a:lnTo>
                  <a:lnTo>
                    <a:pt x="167" y="46"/>
                  </a:lnTo>
                  <a:lnTo>
                    <a:pt x="165" y="68"/>
                  </a:lnTo>
                  <a:lnTo>
                    <a:pt x="165" y="72"/>
                  </a:lnTo>
                  <a:lnTo>
                    <a:pt x="169" y="74"/>
                  </a:lnTo>
                  <a:lnTo>
                    <a:pt x="171" y="82"/>
                  </a:lnTo>
                  <a:lnTo>
                    <a:pt x="171" y="86"/>
                  </a:lnTo>
                  <a:lnTo>
                    <a:pt x="169" y="92"/>
                  </a:lnTo>
                  <a:lnTo>
                    <a:pt x="175" y="94"/>
                  </a:lnTo>
                  <a:lnTo>
                    <a:pt x="179" y="94"/>
                  </a:lnTo>
                  <a:lnTo>
                    <a:pt x="183" y="92"/>
                  </a:lnTo>
                  <a:lnTo>
                    <a:pt x="191" y="92"/>
                  </a:lnTo>
                  <a:lnTo>
                    <a:pt x="197" y="92"/>
                  </a:lnTo>
                  <a:lnTo>
                    <a:pt x="197" y="122"/>
                  </a:lnTo>
                  <a:lnTo>
                    <a:pt x="195" y="126"/>
                  </a:lnTo>
                  <a:lnTo>
                    <a:pt x="191" y="128"/>
                  </a:lnTo>
                  <a:lnTo>
                    <a:pt x="189" y="128"/>
                  </a:lnTo>
                  <a:lnTo>
                    <a:pt x="165" y="128"/>
                  </a:lnTo>
                  <a:lnTo>
                    <a:pt x="165" y="192"/>
                  </a:lnTo>
                  <a:lnTo>
                    <a:pt x="181" y="210"/>
                  </a:lnTo>
                  <a:lnTo>
                    <a:pt x="181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34"/>
            <p:cNvSpPr>
              <a:spLocks/>
            </p:cNvSpPr>
            <p:nvPr/>
          </p:nvSpPr>
          <p:spPr bwMode="auto">
            <a:xfrm>
              <a:off x="5082923" y="5086671"/>
              <a:ext cx="216784" cy="264161"/>
            </a:xfrm>
            <a:custGeom>
              <a:avLst/>
              <a:gdLst>
                <a:gd name="T0" fmla="*/ 2147483647 w 148"/>
                <a:gd name="T1" fmla="*/ 2147483647 h 168"/>
                <a:gd name="T2" fmla="*/ 2147483647 w 148"/>
                <a:gd name="T3" fmla="*/ 2147483647 h 168"/>
                <a:gd name="T4" fmla="*/ 2147483647 w 148"/>
                <a:gd name="T5" fmla="*/ 2147483647 h 168"/>
                <a:gd name="T6" fmla="*/ 2147483647 w 148"/>
                <a:gd name="T7" fmla="*/ 2147483647 h 168"/>
                <a:gd name="T8" fmla="*/ 2147483647 w 148"/>
                <a:gd name="T9" fmla="*/ 2147483647 h 168"/>
                <a:gd name="T10" fmla="*/ 2147483647 w 148"/>
                <a:gd name="T11" fmla="*/ 2147483647 h 168"/>
                <a:gd name="T12" fmla="*/ 2147483647 w 148"/>
                <a:gd name="T13" fmla="*/ 2147483647 h 168"/>
                <a:gd name="T14" fmla="*/ 2147483647 w 148"/>
                <a:gd name="T15" fmla="*/ 2147483647 h 168"/>
                <a:gd name="T16" fmla="*/ 2147483647 w 148"/>
                <a:gd name="T17" fmla="*/ 2147483647 h 168"/>
                <a:gd name="T18" fmla="*/ 2147483647 w 148"/>
                <a:gd name="T19" fmla="*/ 2147483647 h 168"/>
                <a:gd name="T20" fmla="*/ 2147483647 w 148"/>
                <a:gd name="T21" fmla="*/ 2147483647 h 168"/>
                <a:gd name="T22" fmla="*/ 2147483647 w 148"/>
                <a:gd name="T23" fmla="*/ 2147483647 h 168"/>
                <a:gd name="T24" fmla="*/ 2147483647 w 148"/>
                <a:gd name="T25" fmla="*/ 2147483647 h 168"/>
                <a:gd name="T26" fmla="*/ 2147483647 w 148"/>
                <a:gd name="T27" fmla="*/ 2147483647 h 168"/>
                <a:gd name="T28" fmla="*/ 2147483647 w 148"/>
                <a:gd name="T29" fmla="*/ 2147483647 h 168"/>
                <a:gd name="T30" fmla="*/ 2147483647 w 148"/>
                <a:gd name="T31" fmla="*/ 2147483647 h 168"/>
                <a:gd name="T32" fmla="*/ 2147483647 w 148"/>
                <a:gd name="T33" fmla="*/ 2147483647 h 168"/>
                <a:gd name="T34" fmla="*/ 2147483647 w 148"/>
                <a:gd name="T35" fmla="*/ 2147483647 h 168"/>
                <a:gd name="T36" fmla="*/ 2147483647 w 148"/>
                <a:gd name="T37" fmla="*/ 2147483647 h 168"/>
                <a:gd name="T38" fmla="*/ 2147483647 w 148"/>
                <a:gd name="T39" fmla="*/ 2147483647 h 168"/>
                <a:gd name="T40" fmla="*/ 2147483647 w 148"/>
                <a:gd name="T41" fmla="*/ 2147483647 h 168"/>
                <a:gd name="T42" fmla="*/ 2147483647 w 148"/>
                <a:gd name="T43" fmla="*/ 2147483647 h 168"/>
                <a:gd name="T44" fmla="*/ 2147483647 w 148"/>
                <a:gd name="T45" fmla="*/ 2147483647 h 168"/>
                <a:gd name="T46" fmla="*/ 2147483647 w 148"/>
                <a:gd name="T47" fmla="*/ 2147483647 h 168"/>
                <a:gd name="T48" fmla="*/ 2147483647 w 148"/>
                <a:gd name="T49" fmla="*/ 2147483647 h 168"/>
                <a:gd name="T50" fmla="*/ 2147483647 w 148"/>
                <a:gd name="T51" fmla="*/ 2147483647 h 168"/>
                <a:gd name="T52" fmla="*/ 2147483647 w 148"/>
                <a:gd name="T53" fmla="*/ 2147483647 h 168"/>
                <a:gd name="T54" fmla="*/ 2147483647 w 148"/>
                <a:gd name="T55" fmla="*/ 2147483647 h 168"/>
                <a:gd name="T56" fmla="*/ 2147483647 w 148"/>
                <a:gd name="T57" fmla="*/ 2147483647 h 168"/>
                <a:gd name="T58" fmla="*/ 2147483647 w 148"/>
                <a:gd name="T59" fmla="*/ 2147483647 h 168"/>
                <a:gd name="T60" fmla="*/ 2147483647 w 148"/>
                <a:gd name="T61" fmla="*/ 2147483647 h 168"/>
                <a:gd name="T62" fmla="*/ 2147483647 w 148"/>
                <a:gd name="T63" fmla="*/ 2147483647 h 168"/>
                <a:gd name="T64" fmla="*/ 2147483647 w 148"/>
                <a:gd name="T65" fmla="*/ 2147483647 h 168"/>
                <a:gd name="T66" fmla="*/ 2147483647 w 148"/>
                <a:gd name="T67" fmla="*/ 2147483647 h 168"/>
                <a:gd name="T68" fmla="*/ 2147483647 w 148"/>
                <a:gd name="T69" fmla="*/ 2147483647 h 168"/>
                <a:gd name="T70" fmla="*/ 2147483647 w 148"/>
                <a:gd name="T71" fmla="*/ 2147483647 h 168"/>
                <a:gd name="T72" fmla="*/ 2147483647 w 148"/>
                <a:gd name="T73" fmla="*/ 2147483647 h 168"/>
                <a:gd name="T74" fmla="*/ 2147483647 w 148"/>
                <a:gd name="T75" fmla="*/ 2147483647 h 168"/>
                <a:gd name="T76" fmla="*/ 2147483647 w 148"/>
                <a:gd name="T77" fmla="*/ 2147483647 h 168"/>
                <a:gd name="T78" fmla="*/ 2147483647 w 148"/>
                <a:gd name="T79" fmla="*/ 2147483647 h 168"/>
                <a:gd name="T80" fmla="*/ 2147483647 w 148"/>
                <a:gd name="T81" fmla="*/ 2147483647 h 168"/>
                <a:gd name="T82" fmla="*/ 2147483647 w 148"/>
                <a:gd name="T83" fmla="*/ 2147483647 h 168"/>
                <a:gd name="T84" fmla="*/ 2147483647 w 148"/>
                <a:gd name="T85" fmla="*/ 2147483647 h 168"/>
                <a:gd name="T86" fmla="*/ 2147483647 w 148"/>
                <a:gd name="T87" fmla="*/ 2147483647 h 168"/>
                <a:gd name="T88" fmla="*/ 2147483647 w 148"/>
                <a:gd name="T89" fmla="*/ 2147483647 h 168"/>
                <a:gd name="T90" fmla="*/ 0 w 148"/>
                <a:gd name="T91" fmla="*/ 2147483647 h 168"/>
                <a:gd name="T92" fmla="*/ 0 w 148"/>
                <a:gd name="T93" fmla="*/ 2147483647 h 168"/>
                <a:gd name="T94" fmla="*/ 2147483647 w 148"/>
                <a:gd name="T95" fmla="*/ 2147483647 h 168"/>
                <a:gd name="T96" fmla="*/ 2147483647 w 148"/>
                <a:gd name="T97" fmla="*/ 2147483647 h 168"/>
                <a:gd name="T98" fmla="*/ 2147483647 w 148"/>
                <a:gd name="T99" fmla="*/ 2147483647 h 168"/>
                <a:gd name="T100" fmla="*/ 2147483647 w 148"/>
                <a:gd name="T101" fmla="*/ 2147483647 h 168"/>
                <a:gd name="T102" fmla="*/ 2147483647 w 148"/>
                <a:gd name="T103" fmla="*/ 2147483647 h 168"/>
                <a:gd name="T104" fmla="*/ 2147483647 w 148"/>
                <a:gd name="T105" fmla="*/ 2147483647 h 168"/>
                <a:gd name="T106" fmla="*/ 2147483647 w 148"/>
                <a:gd name="T107" fmla="*/ 2147483647 h 168"/>
                <a:gd name="T108" fmla="*/ 2147483647 w 148"/>
                <a:gd name="T109" fmla="*/ 0 h 168"/>
                <a:gd name="T110" fmla="*/ 2147483647 w 148"/>
                <a:gd name="T111" fmla="*/ 0 h 168"/>
                <a:gd name="T112" fmla="*/ 2147483647 w 148"/>
                <a:gd name="T113" fmla="*/ 2147483647 h 168"/>
                <a:gd name="T114" fmla="*/ 2147483647 w 148"/>
                <a:gd name="T115" fmla="*/ 2147483647 h 1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8"/>
                <a:gd name="T175" fmla="*/ 0 h 168"/>
                <a:gd name="T176" fmla="*/ 148 w 148"/>
                <a:gd name="T177" fmla="*/ 168 h 1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8" h="168">
                  <a:moveTo>
                    <a:pt x="94" y="8"/>
                  </a:moveTo>
                  <a:lnTo>
                    <a:pt x="98" y="14"/>
                  </a:lnTo>
                  <a:lnTo>
                    <a:pt x="100" y="18"/>
                  </a:lnTo>
                  <a:lnTo>
                    <a:pt x="102" y="20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6" y="32"/>
                  </a:lnTo>
                  <a:lnTo>
                    <a:pt x="112" y="36"/>
                  </a:lnTo>
                  <a:lnTo>
                    <a:pt x="120" y="42"/>
                  </a:lnTo>
                  <a:lnTo>
                    <a:pt x="124" y="46"/>
                  </a:lnTo>
                  <a:lnTo>
                    <a:pt x="126" y="52"/>
                  </a:lnTo>
                  <a:lnTo>
                    <a:pt x="128" y="62"/>
                  </a:lnTo>
                  <a:lnTo>
                    <a:pt x="128" y="68"/>
                  </a:lnTo>
                  <a:lnTo>
                    <a:pt x="132" y="70"/>
                  </a:lnTo>
                  <a:lnTo>
                    <a:pt x="136" y="72"/>
                  </a:lnTo>
                  <a:lnTo>
                    <a:pt x="140" y="74"/>
                  </a:lnTo>
                  <a:lnTo>
                    <a:pt x="144" y="74"/>
                  </a:lnTo>
                  <a:lnTo>
                    <a:pt x="148" y="80"/>
                  </a:lnTo>
                  <a:lnTo>
                    <a:pt x="140" y="84"/>
                  </a:lnTo>
                  <a:lnTo>
                    <a:pt x="134" y="88"/>
                  </a:lnTo>
                  <a:lnTo>
                    <a:pt x="126" y="100"/>
                  </a:lnTo>
                  <a:lnTo>
                    <a:pt x="116" y="112"/>
                  </a:lnTo>
                  <a:lnTo>
                    <a:pt x="106" y="122"/>
                  </a:lnTo>
                  <a:lnTo>
                    <a:pt x="104" y="124"/>
                  </a:lnTo>
                  <a:lnTo>
                    <a:pt x="100" y="126"/>
                  </a:lnTo>
                  <a:lnTo>
                    <a:pt x="98" y="128"/>
                  </a:lnTo>
                  <a:lnTo>
                    <a:pt x="94" y="132"/>
                  </a:lnTo>
                  <a:lnTo>
                    <a:pt x="92" y="138"/>
                  </a:lnTo>
                  <a:lnTo>
                    <a:pt x="88" y="142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2" y="146"/>
                  </a:lnTo>
                  <a:lnTo>
                    <a:pt x="68" y="142"/>
                  </a:lnTo>
                  <a:lnTo>
                    <a:pt x="62" y="140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44" y="150"/>
                  </a:lnTo>
                  <a:lnTo>
                    <a:pt x="36" y="162"/>
                  </a:lnTo>
                  <a:lnTo>
                    <a:pt x="28" y="168"/>
                  </a:lnTo>
                  <a:lnTo>
                    <a:pt x="12" y="168"/>
                  </a:lnTo>
                  <a:lnTo>
                    <a:pt x="14" y="160"/>
                  </a:lnTo>
                  <a:lnTo>
                    <a:pt x="16" y="152"/>
                  </a:lnTo>
                  <a:lnTo>
                    <a:pt x="16" y="146"/>
                  </a:lnTo>
                  <a:lnTo>
                    <a:pt x="14" y="142"/>
                  </a:lnTo>
                  <a:lnTo>
                    <a:pt x="6" y="134"/>
                  </a:lnTo>
                  <a:lnTo>
                    <a:pt x="0" y="132"/>
                  </a:lnTo>
                  <a:lnTo>
                    <a:pt x="0" y="78"/>
                  </a:lnTo>
                  <a:lnTo>
                    <a:pt x="20" y="78"/>
                  </a:lnTo>
                  <a:lnTo>
                    <a:pt x="20" y="10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64" y="12"/>
                  </a:lnTo>
                  <a:lnTo>
                    <a:pt x="78" y="6"/>
                  </a:lnTo>
                  <a:lnTo>
                    <a:pt x="82" y="2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4" y="2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0" name="Freeform 135"/>
            <p:cNvSpPr>
              <a:spLocks/>
            </p:cNvSpPr>
            <p:nvPr/>
          </p:nvSpPr>
          <p:spPr bwMode="auto">
            <a:xfrm>
              <a:off x="4242306" y="4092416"/>
              <a:ext cx="118770" cy="131417"/>
            </a:xfrm>
            <a:custGeom>
              <a:avLst/>
              <a:gdLst>
                <a:gd name="T0" fmla="*/ 2147483647 w 82"/>
                <a:gd name="T1" fmla="*/ 2147483647 h 82"/>
                <a:gd name="T2" fmla="*/ 2147483647 w 82"/>
                <a:gd name="T3" fmla="*/ 2147483647 h 82"/>
                <a:gd name="T4" fmla="*/ 2147483647 w 82"/>
                <a:gd name="T5" fmla="*/ 2147483647 h 82"/>
                <a:gd name="T6" fmla="*/ 2147483647 w 82"/>
                <a:gd name="T7" fmla="*/ 2147483647 h 82"/>
                <a:gd name="T8" fmla="*/ 2147483647 w 82"/>
                <a:gd name="T9" fmla="*/ 2147483647 h 82"/>
                <a:gd name="T10" fmla="*/ 2147483647 w 82"/>
                <a:gd name="T11" fmla="*/ 2147483647 h 82"/>
                <a:gd name="T12" fmla="*/ 2147483647 w 82"/>
                <a:gd name="T13" fmla="*/ 2147483647 h 82"/>
                <a:gd name="T14" fmla="*/ 2147483647 w 82"/>
                <a:gd name="T15" fmla="*/ 2147483647 h 82"/>
                <a:gd name="T16" fmla="*/ 2147483647 w 82"/>
                <a:gd name="T17" fmla="*/ 2147483647 h 82"/>
                <a:gd name="T18" fmla="*/ 2147483647 w 82"/>
                <a:gd name="T19" fmla="*/ 2147483647 h 82"/>
                <a:gd name="T20" fmla="*/ 2147483647 w 82"/>
                <a:gd name="T21" fmla="*/ 2147483647 h 82"/>
                <a:gd name="T22" fmla="*/ 2147483647 w 82"/>
                <a:gd name="T23" fmla="*/ 2147483647 h 82"/>
                <a:gd name="T24" fmla="*/ 2147483647 w 82"/>
                <a:gd name="T25" fmla="*/ 2147483647 h 82"/>
                <a:gd name="T26" fmla="*/ 2147483647 w 82"/>
                <a:gd name="T27" fmla="*/ 2147483647 h 82"/>
                <a:gd name="T28" fmla="*/ 2147483647 w 82"/>
                <a:gd name="T29" fmla="*/ 2147483647 h 82"/>
                <a:gd name="T30" fmla="*/ 2147483647 w 82"/>
                <a:gd name="T31" fmla="*/ 2147483647 h 82"/>
                <a:gd name="T32" fmla="*/ 2147483647 w 82"/>
                <a:gd name="T33" fmla="*/ 2147483647 h 82"/>
                <a:gd name="T34" fmla="*/ 2147483647 w 82"/>
                <a:gd name="T35" fmla="*/ 2147483647 h 82"/>
                <a:gd name="T36" fmla="*/ 2147483647 w 82"/>
                <a:gd name="T37" fmla="*/ 2147483647 h 82"/>
                <a:gd name="T38" fmla="*/ 2147483647 w 82"/>
                <a:gd name="T39" fmla="*/ 2147483647 h 82"/>
                <a:gd name="T40" fmla="*/ 2147483647 w 82"/>
                <a:gd name="T41" fmla="*/ 2147483647 h 82"/>
                <a:gd name="T42" fmla="*/ 2147483647 w 82"/>
                <a:gd name="T43" fmla="*/ 2147483647 h 82"/>
                <a:gd name="T44" fmla="*/ 2147483647 w 82"/>
                <a:gd name="T45" fmla="*/ 2147483647 h 82"/>
                <a:gd name="T46" fmla="*/ 2147483647 w 82"/>
                <a:gd name="T47" fmla="*/ 2147483647 h 82"/>
                <a:gd name="T48" fmla="*/ 0 w 82"/>
                <a:gd name="T49" fmla="*/ 2147483647 h 82"/>
                <a:gd name="T50" fmla="*/ 2147483647 w 82"/>
                <a:gd name="T51" fmla="*/ 2147483647 h 82"/>
                <a:gd name="T52" fmla="*/ 2147483647 w 82"/>
                <a:gd name="T53" fmla="*/ 2147483647 h 82"/>
                <a:gd name="T54" fmla="*/ 2147483647 w 82"/>
                <a:gd name="T55" fmla="*/ 2147483647 h 82"/>
                <a:gd name="T56" fmla="*/ 2147483647 w 82"/>
                <a:gd name="T57" fmla="*/ 2147483647 h 82"/>
                <a:gd name="T58" fmla="*/ 2147483647 w 82"/>
                <a:gd name="T59" fmla="*/ 2147483647 h 82"/>
                <a:gd name="T60" fmla="*/ 2147483647 w 82"/>
                <a:gd name="T61" fmla="*/ 2147483647 h 82"/>
                <a:gd name="T62" fmla="*/ 2147483647 w 82"/>
                <a:gd name="T63" fmla="*/ 2147483647 h 82"/>
                <a:gd name="T64" fmla="*/ 2147483647 w 82"/>
                <a:gd name="T65" fmla="*/ 0 h 82"/>
                <a:gd name="T66" fmla="*/ 2147483647 w 82"/>
                <a:gd name="T67" fmla="*/ 0 h 82"/>
                <a:gd name="T68" fmla="*/ 2147483647 w 82"/>
                <a:gd name="T69" fmla="*/ 2147483647 h 82"/>
                <a:gd name="T70" fmla="*/ 2147483647 w 82"/>
                <a:gd name="T71" fmla="*/ 2147483647 h 82"/>
                <a:gd name="T72" fmla="*/ 2147483647 w 82"/>
                <a:gd name="T73" fmla="*/ 2147483647 h 82"/>
                <a:gd name="T74" fmla="*/ 2147483647 w 82"/>
                <a:gd name="T75" fmla="*/ 2147483647 h 82"/>
                <a:gd name="T76" fmla="*/ 2147483647 w 82"/>
                <a:gd name="T77" fmla="*/ 2147483647 h 82"/>
                <a:gd name="T78" fmla="*/ 2147483647 w 82"/>
                <a:gd name="T79" fmla="*/ 2147483647 h 82"/>
                <a:gd name="T80" fmla="*/ 2147483647 w 82"/>
                <a:gd name="T81" fmla="*/ 2147483647 h 82"/>
                <a:gd name="T82" fmla="*/ 2147483647 w 82"/>
                <a:gd name="T83" fmla="*/ 2147483647 h 82"/>
                <a:gd name="T84" fmla="*/ 2147483647 w 82"/>
                <a:gd name="T85" fmla="*/ 2147483647 h 82"/>
                <a:gd name="T86" fmla="*/ 2147483647 w 82"/>
                <a:gd name="T87" fmla="*/ 2147483647 h 82"/>
                <a:gd name="T88" fmla="*/ 2147483647 w 82"/>
                <a:gd name="T89" fmla="*/ 2147483647 h 82"/>
                <a:gd name="T90" fmla="*/ 2147483647 w 82"/>
                <a:gd name="T91" fmla="*/ 2147483647 h 82"/>
                <a:gd name="T92" fmla="*/ 2147483647 w 82"/>
                <a:gd name="T93" fmla="*/ 2147483647 h 82"/>
                <a:gd name="T94" fmla="*/ 2147483647 w 82"/>
                <a:gd name="T95" fmla="*/ 2147483647 h 82"/>
                <a:gd name="T96" fmla="*/ 2147483647 w 82"/>
                <a:gd name="T97" fmla="*/ 2147483647 h 82"/>
                <a:gd name="T98" fmla="*/ 2147483647 w 82"/>
                <a:gd name="T99" fmla="*/ 2147483647 h 82"/>
                <a:gd name="T100" fmla="*/ 2147483647 w 82"/>
                <a:gd name="T101" fmla="*/ 2147483647 h 82"/>
                <a:gd name="T102" fmla="*/ 2147483647 w 82"/>
                <a:gd name="T103" fmla="*/ 2147483647 h 82"/>
                <a:gd name="T104" fmla="*/ 2147483647 w 82"/>
                <a:gd name="T105" fmla="*/ 2147483647 h 82"/>
                <a:gd name="T106" fmla="*/ 2147483647 w 82"/>
                <a:gd name="T107" fmla="*/ 2147483647 h 82"/>
                <a:gd name="T108" fmla="*/ 2147483647 w 82"/>
                <a:gd name="T109" fmla="*/ 2147483647 h 82"/>
                <a:gd name="T110" fmla="*/ 2147483647 w 82"/>
                <a:gd name="T111" fmla="*/ 2147483647 h 82"/>
                <a:gd name="T112" fmla="*/ 2147483647 w 82"/>
                <a:gd name="T113" fmla="*/ 2147483647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2"/>
                <a:gd name="T172" fmla="*/ 0 h 82"/>
                <a:gd name="T173" fmla="*/ 82 w 82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2" h="82">
                  <a:moveTo>
                    <a:pt x="6" y="78"/>
                  </a:moveTo>
                  <a:lnTo>
                    <a:pt x="4" y="74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16" y="62"/>
                  </a:lnTo>
                  <a:lnTo>
                    <a:pt x="28" y="60"/>
                  </a:lnTo>
                  <a:lnTo>
                    <a:pt x="28" y="58"/>
                  </a:lnTo>
                  <a:lnTo>
                    <a:pt x="34" y="60"/>
                  </a:lnTo>
                  <a:lnTo>
                    <a:pt x="42" y="62"/>
                  </a:lnTo>
                  <a:lnTo>
                    <a:pt x="46" y="60"/>
                  </a:lnTo>
                  <a:lnTo>
                    <a:pt x="50" y="58"/>
                  </a:lnTo>
                  <a:lnTo>
                    <a:pt x="38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8"/>
                  </a:lnTo>
                  <a:lnTo>
                    <a:pt x="6" y="56"/>
                  </a:lnTo>
                  <a:lnTo>
                    <a:pt x="6" y="52"/>
                  </a:lnTo>
                  <a:lnTo>
                    <a:pt x="8" y="46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64" y="28"/>
                  </a:lnTo>
                  <a:lnTo>
                    <a:pt x="68" y="32"/>
                  </a:lnTo>
                  <a:lnTo>
                    <a:pt x="74" y="36"/>
                  </a:lnTo>
                  <a:lnTo>
                    <a:pt x="72" y="36"/>
                  </a:lnTo>
                  <a:lnTo>
                    <a:pt x="76" y="48"/>
                  </a:lnTo>
                  <a:lnTo>
                    <a:pt x="80" y="58"/>
                  </a:lnTo>
                  <a:lnTo>
                    <a:pt x="82" y="66"/>
                  </a:lnTo>
                  <a:lnTo>
                    <a:pt x="82" y="7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2" y="78"/>
                  </a:lnTo>
                  <a:lnTo>
                    <a:pt x="56" y="76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26" y="76"/>
                  </a:lnTo>
                  <a:lnTo>
                    <a:pt x="18" y="78"/>
                  </a:lnTo>
                  <a:lnTo>
                    <a:pt x="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1" name="Freeform 136"/>
            <p:cNvSpPr>
              <a:spLocks/>
            </p:cNvSpPr>
            <p:nvPr/>
          </p:nvSpPr>
          <p:spPr bwMode="auto">
            <a:xfrm>
              <a:off x="4250377" y="4210559"/>
              <a:ext cx="65727" cy="37169"/>
            </a:xfrm>
            <a:custGeom>
              <a:avLst/>
              <a:gdLst>
                <a:gd name="T0" fmla="*/ 0 w 44"/>
                <a:gd name="T1" fmla="*/ 2147483647 h 24"/>
                <a:gd name="T2" fmla="*/ 2147483647 w 44"/>
                <a:gd name="T3" fmla="*/ 2147483647 h 24"/>
                <a:gd name="T4" fmla="*/ 2147483647 w 44"/>
                <a:gd name="T5" fmla="*/ 2147483647 h 24"/>
                <a:gd name="T6" fmla="*/ 2147483647 w 44"/>
                <a:gd name="T7" fmla="*/ 0 h 24"/>
                <a:gd name="T8" fmla="*/ 2147483647 w 44"/>
                <a:gd name="T9" fmla="*/ 0 h 24"/>
                <a:gd name="T10" fmla="*/ 2147483647 w 44"/>
                <a:gd name="T11" fmla="*/ 2147483647 h 24"/>
                <a:gd name="T12" fmla="*/ 2147483647 w 44"/>
                <a:gd name="T13" fmla="*/ 2147483647 h 24"/>
                <a:gd name="T14" fmla="*/ 2147483647 w 44"/>
                <a:gd name="T15" fmla="*/ 2147483647 h 24"/>
                <a:gd name="T16" fmla="*/ 2147483647 w 44"/>
                <a:gd name="T17" fmla="*/ 2147483647 h 24"/>
                <a:gd name="T18" fmla="*/ 2147483647 w 44"/>
                <a:gd name="T19" fmla="*/ 2147483647 h 24"/>
                <a:gd name="T20" fmla="*/ 2147483647 w 44"/>
                <a:gd name="T21" fmla="*/ 2147483647 h 24"/>
                <a:gd name="T22" fmla="*/ 2147483647 w 44"/>
                <a:gd name="T23" fmla="*/ 2147483647 h 24"/>
                <a:gd name="T24" fmla="*/ 2147483647 w 44"/>
                <a:gd name="T25" fmla="*/ 2147483647 h 24"/>
                <a:gd name="T26" fmla="*/ 2147483647 w 44"/>
                <a:gd name="T27" fmla="*/ 2147483647 h 24"/>
                <a:gd name="T28" fmla="*/ 2147483647 w 44"/>
                <a:gd name="T29" fmla="*/ 2147483647 h 24"/>
                <a:gd name="T30" fmla="*/ 2147483647 w 44"/>
                <a:gd name="T31" fmla="*/ 2147483647 h 24"/>
                <a:gd name="T32" fmla="*/ 2147483647 w 44"/>
                <a:gd name="T33" fmla="*/ 2147483647 h 24"/>
                <a:gd name="T34" fmla="*/ 2147483647 w 44"/>
                <a:gd name="T35" fmla="*/ 2147483647 h 24"/>
                <a:gd name="T36" fmla="*/ 2147483647 w 44"/>
                <a:gd name="T37" fmla="*/ 2147483647 h 24"/>
                <a:gd name="T38" fmla="*/ 0 w 44"/>
                <a:gd name="T39" fmla="*/ 2147483647 h 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4"/>
                <a:gd name="T61" fmla="*/ 0 h 24"/>
                <a:gd name="T62" fmla="*/ 44 w 44"/>
                <a:gd name="T63" fmla="*/ 24 h 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4" h="24">
                  <a:moveTo>
                    <a:pt x="0" y="4"/>
                  </a:moveTo>
                  <a:lnTo>
                    <a:pt x="12" y="4"/>
                  </a:lnTo>
                  <a:lnTo>
                    <a:pt x="20" y="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4" y="16"/>
                  </a:lnTo>
                  <a:lnTo>
                    <a:pt x="38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6" y="24"/>
                  </a:lnTo>
                  <a:lnTo>
                    <a:pt x="20" y="16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8" y="8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37"/>
            <p:cNvSpPr>
              <a:spLocks/>
            </p:cNvSpPr>
            <p:nvPr/>
          </p:nvSpPr>
          <p:spPr bwMode="auto">
            <a:xfrm>
              <a:off x="4288430" y="4210559"/>
              <a:ext cx="161435" cy="150001"/>
            </a:xfrm>
            <a:custGeom>
              <a:avLst/>
              <a:gdLst>
                <a:gd name="T0" fmla="*/ 2147483647 w 110"/>
                <a:gd name="T1" fmla="*/ 2147483647 h 96"/>
                <a:gd name="T2" fmla="*/ 2147483647 w 110"/>
                <a:gd name="T3" fmla="*/ 2147483647 h 96"/>
                <a:gd name="T4" fmla="*/ 2147483647 w 110"/>
                <a:gd name="T5" fmla="*/ 2147483647 h 96"/>
                <a:gd name="T6" fmla="*/ 2147483647 w 110"/>
                <a:gd name="T7" fmla="*/ 2147483647 h 96"/>
                <a:gd name="T8" fmla="*/ 2147483647 w 110"/>
                <a:gd name="T9" fmla="*/ 2147483647 h 96"/>
                <a:gd name="T10" fmla="*/ 2147483647 w 110"/>
                <a:gd name="T11" fmla="*/ 2147483647 h 96"/>
                <a:gd name="T12" fmla="*/ 2147483647 w 110"/>
                <a:gd name="T13" fmla="*/ 2147483647 h 96"/>
                <a:gd name="T14" fmla="*/ 2147483647 w 110"/>
                <a:gd name="T15" fmla="*/ 2147483647 h 96"/>
                <a:gd name="T16" fmla="*/ 2147483647 w 110"/>
                <a:gd name="T17" fmla="*/ 2147483647 h 96"/>
                <a:gd name="T18" fmla="*/ 2147483647 w 110"/>
                <a:gd name="T19" fmla="*/ 2147483647 h 96"/>
                <a:gd name="T20" fmla="*/ 2147483647 w 110"/>
                <a:gd name="T21" fmla="*/ 2147483647 h 96"/>
                <a:gd name="T22" fmla="*/ 2147483647 w 110"/>
                <a:gd name="T23" fmla="*/ 2147483647 h 96"/>
                <a:gd name="T24" fmla="*/ 2147483647 w 110"/>
                <a:gd name="T25" fmla="*/ 2147483647 h 96"/>
                <a:gd name="T26" fmla="*/ 2147483647 w 110"/>
                <a:gd name="T27" fmla="*/ 2147483647 h 96"/>
                <a:gd name="T28" fmla="*/ 2147483647 w 110"/>
                <a:gd name="T29" fmla="*/ 2147483647 h 96"/>
                <a:gd name="T30" fmla="*/ 2147483647 w 110"/>
                <a:gd name="T31" fmla="*/ 2147483647 h 96"/>
                <a:gd name="T32" fmla="*/ 2147483647 w 110"/>
                <a:gd name="T33" fmla="*/ 2147483647 h 96"/>
                <a:gd name="T34" fmla="*/ 2147483647 w 110"/>
                <a:gd name="T35" fmla="*/ 2147483647 h 96"/>
                <a:gd name="T36" fmla="*/ 2147483647 w 110"/>
                <a:gd name="T37" fmla="*/ 2147483647 h 96"/>
                <a:gd name="T38" fmla="*/ 2147483647 w 110"/>
                <a:gd name="T39" fmla="*/ 2147483647 h 96"/>
                <a:gd name="T40" fmla="*/ 2147483647 w 110"/>
                <a:gd name="T41" fmla="*/ 2147483647 h 96"/>
                <a:gd name="T42" fmla="*/ 2147483647 w 110"/>
                <a:gd name="T43" fmla="*/ 2147483647 h 96"/>
                <a:gd name="T44" fmla="*/ 2147483647 w 110"/>
                <a:gd name="T45" fmla="*/ 2147483647 h 96"/>
                <a:gd name="T46" fmla="*/ 2147483647 w 110"/>
                <a:gd name="T47" fmla="*/ 2147483647 h 96"/>
                <a:gd name="T48" fmla="*/ 2147483647 w 110"/>
                <a:gd name="T49" fmla="*/ 2147483647 h 96"/>
                <a:gd name="T50" fmla="*/ 2147483647 w 110"/>
                <a:gd name="T51" fmla="*/ 2147483647 h 96"/>
                <a:gd name="T52" fmla="*/ 2147483647 w 110"/>
                <a:gd name="T53" fmla="*/ 2147483647 h 96"/>
                <a:gd name="T54" fmla="*/ 2147483647 w 110"/>
                <a:gd name="T55" fmla="*/ 2147483647 h 96"/>
                <a:gd name="T56" fmla="*/ 2147483647 w 110"/>
                <a:gd name="T57" fmla="*/ 2147483647 h 96"/>
                <a:gd name="T58" fmla="*/ 2147483647 w 110"/>
                <a:gd name="T59" fmla="*/ 2147483647 h 96"/>
                <a:gd name="T60" fmla="*/ 2147483647 w 110"/>
                <a:gd name="T61" fmla="*/ 2147483647 h 96"/>
                <a:gd name="T62" fmla="*/ 2147483647 w 110"/>
                <a:gd name="T63" fmla="*/ 2147483647 h 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0"/>
                <a:gd name="T97" fmla="*/ 0 h 96"/>
                <a:gd name="T98" fmla="*/ 110 w 110"/>
                <a:gd name="T99" fmla="*/ 96 h 9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0" h="96">
                  <a:moveTo>
                    <a:pt x="28" y="66"/>
                  </a:moveTo>
                  <a:lnTo>
                    <a:pt x="32" y="60"/>
                  </a:lnTo>
                  <a:lnTo>
                    <a:pt x="38" y="54"/>
                  </a:lnTo>
                  <a:lnTo>
                    <a:pt x="44" y="48"/>
                  </a:lnTo>
                  <a:lnTo>
                    <a:pt x="50" y="46"/>
                  </a:lnTo>
                  <a:lnTo>
                    <a:pt x="56" y="48"/>
                  </a:lnTo>
                  <a:lnTo>
                    <a:pt x="60" y="50"/>
                  </a:lnTo>
                  <a:lnTo>
                    <a:pt x="62" y="54"/>
                  </a:lnTo>
                  <a:lnTo>
                    <a:pt x="64" y="60"/>
                  </a:lnTo>
                  <a:lnTo>
                    <a:pt x="66" y="68"/>
                  </a:lnTo>
                  <a:lnTo>
                    <a:pt x="70" y="78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4" y="78"/>
                  </a:lnTo>
                  <a:lnTo>
                    <a:pt x="84" y="90"/>
                  </a:lnTo>
                  <a:lnTo>
                    <a:pt x="86" y="96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100" y="96"/>
                  </a:lnTo>
                  <a:lnTo>
                    <a:pt x="102" y="96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06" y="82"/>
                  </a:lnTo>
                  <a:lnTo>
                    <a:pt x="104" y="80"/>
                  </a:lnTo>
                  <a:lnTo>
                    <a:pt x="102" y="78"/>
                  </a:lnTo>
                  <a:lnTo>
                    <a:pt x="102" y="76"/>
                  </a:lnTo>
                  <a:lnTo>
                    <a:pt x="106" y="74"/>
                  </a:lnTo>
                  <a:lnTo>
                    <a:pt x="110" y="72"/>
                  </a:lnTo>
                  <a:lnTo>
                    <a:pt x="108" y="68"/>
                  </a:lnTo>
                  <a:lnTo>
                    <a:pt x="106" y="64"/>
                  </a:lnTo>
                  <a:lnTo>
                    <a:pt x="104" y="52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102" y="40"/>
                  </a:lnTo>
                  <a:lnTo>
                    <a:pt x="98" y="26"/>
                  </a:lnTo>
                  <a:lnTo>
                    <a:pt x="94" y="14"/>
                  </a:lnTo>
                  <a:lnTo>
                    <a:pt x="90" y="8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0" y="8"/>
                  </a:lnTo>
                  <a:lnTo>
                    <a:pt x="50" y="6"/>
                  </a:lnTo>
                  <a:lnTo>
                    <a:pt x="48" y="6"/>
                  </a:lnTo>
                  <a:lnTo>
                    <a:pt x="42" y="8"/>
                  </a:lnTo>
                  <a:lnTo>
                    <a:pt x="36" y="6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6" y="12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0" y="24"/>
                  </a:lnTo>
                  <a:lnTo>
                    <a:pt x="16" y="42"/>
                  </a:lnTo>
                  <a:lnTo>
                    <a:pt x="22" y="52"/>
                  </a:lnTo>
                  <a:lnTo>
                    <a:pt x="28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Freeform 138"/>
            <p:cNvSpPr>
              <a:spLocks/>
            </p:cNvSpPr>
            <p:nvPr/>
          </p:nvSpPr>
          <p:spPr bwMode="auto">
            <a:xfrm>
              <a:off x="4329942" y="4282241"/>
              <a:ext cx="62268" cy="88938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0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0 h 56"/>
                <a:gd name="T20" fmla="*/ 2147483647 w 42"/>
                <a:gd name="T21" fmla="*/ 2147483647 h 56"/>
                <a:gd name="T22" fmla="*/ 2147483647 w 42"/>
                <a:gd name="T23" fmla="*/ 2147483647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2147483647 w 42"/>
                <a:gd name="T29" fmla="*/ 2147483647 h 56"/>
                <a:gd name="T30" fmla="*/ 2147483647 w 42"/>
                <a:gd name="T31" fmla="*/ 2147483647 h 56"/>
                <a:gd name="T32" fmla="*/ 2147483647 w 42"/>
                <a:gd name="T33" fmla="*/ 2147483647 h 56"/>
                <a:gd name="T34" fmla="*/ 2147483647 w 42"/>
                <a:gd name="T35" fmla="*/ 2147483647 h 56"/>
                <a:gd name="T36" fmla="*/ 2147483647 w 42"/>
                <a:gd name="T37" fmla="*/ 2147483647 h 56"/>
                <a:gd name="T38" fmla="*/ 2147483647 w 42"/>
                <a:gd name="T39" fmla="*/ 2147483647 h 56"/>
                <a:gd name="T40" fmla="*/ 2147483647 w 42"/>
                <a:gd name="T41" fmla="*/ 2147483647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56"/>
                <a:gd name="T65" fmla="*/ 42 w 42"/>
                <a:gd name="T66" fmla="*/ 56 h 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56">
                  <a:moveTo>
                    <a:pt x="24" y="56"/>
                  </a:moveTo>
                  <a:lnTo>
                    <a:pt x="18" y="50"/>
                  </a:lnTo>
                  <a:lnTo>
                    <a:pt x="12" y="46"/>
                  </a:lnTo>
                  <a:lnTo>
                    <a:pt x="6" y="38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0" y="8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42" y="32"/>
                  </a:lnTo>
                  <a:lnTo>
                    <a:pt x="40" y="36"/>
                  </a:lnTo>
                  <a:lnTo>
                    <a:pt x="38" y="42"/>
                  </a:lnTo>
                  <a:lnTo>
                    <a:pt x="34" y="48"/>
                  </a:lnTo>
                  <a:lnTo>
                    <a:pt x="28" y="52"/>
                  </a:lnTo>
                  <a:lnTo>
                    <a:pt x="2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39"/>
            <p:cNvSpPr>
              <a:spLocks/>
            </p:cNvSpPr>
            <p:nvPr/>
          </p:nvSpPr>
          <p:spPr bwMode="auto">
            <a:xfrm>
              <a:off x="4364536" y="4328702"/>
              <a:ext cx="93402" cy="111506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0 w 64"/>
                <a:gd name="T11" fmla="*/ 2147483647 h 72"/>
                <a:gd name="T12" fmla="*/ 2147483647 w 64"/>
                <a:gd name="T13" fmla="*/ 2147483647 h 72"/>
                <a:gd name="T14" fmla="*/ 2147483647 w 64"/>
                <a:gd name="T15" fmla="*/ 2147483647 h 72"/>
                <a:gd name="T16" fmla="*/ 2147483647 w 64"/>
                <a:gd name="T17" fmla="*/ 2147483647 h 72"/>
                <a:gd name="T18" fmla="*/ 2147483647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2147483647 w 64"/>
                <a:gd name="T27" fmla="*/ 0 h 72"/>
                <a:gd name="T28" fmla="*/ 2147483647 w 64"/>
                <a:gd name="T29" fmla="*/ 2147483647 h 72"/>
                <a:gd name="T30" fmla="*/ 2147483647 w 64"/>
                <a:gd name="T31" fmla="*/ 2147483647 h 72"/>
                <a:gd name="T32" fmla="*/ 2147483647 w 64"/>
                <a:gd name="T33" fmla="*/ 2147483647 h 72"/>
                <a:gd name="T34" fmla="*/ 2147483647 w 64"/>
                <a:gd name="T35" fmla="*/ 2147483647 h 72"/>
                <a:gd name="T36" fmla="*/ 2147483647 w 64"/>
                <a:gd name="T37" fmla="*/ 2147483647 h 72"/>
                <a:gd name="T38" fmla="*/ 2147483647 w 64"/>
                <a:gd name="T39" fmla="*/ 2147483647 h 72"/>
                <a:gd name="T40" fmla="*/ 2147483647 w 64"/>
                <a:gd name="T41" fmla="*/ 2147483647 h 72"/>
                <a:gd name="T42" fmla="*/ 2147483647 w 64"/>
                <a:gd name="T43" fmla="*/ 2147483647 h 72"/>
                <a:gd name="T44" fmla="*/ 2147483647 w 64"/>
                <a:gd name="T45" fmla="*/ 2147483647 h 72"/>
                <a:gd name="T46" fmla="*/ 2147483647 w 64"/>
                <a:gd name="T47" fmla="*/ 2147483647 h 72"/>
                <a:gd name="T48" fmla="*/ 2147483647 w 64"/>
                <a:gd name="T49" fmla="*/ 2147483647 h 72"/>
                <a:gd name="T50" fmla="*/ 2147483647 w 64"/>
                <a:gd name="T51" fmla="*/ 2147483647 h 72"/>
                <a:gd name="T52" fmla="*/ 2147483647 w 64"/>
                <a:gd name="T53" fmla="*/ 2147483647 h 72"/>
                <a:gd name="T54" fmla="*/ 2147483647 w 64"/>
                <a:gd name="T55" fmla="*/ 2147483647 h 72"/>
                <a:gd name="T56" fmla="*/ 2147483647 w 64"/>
                <a:gd name="T57" fmla="*/ 2147483647 h 72"/>
                <a:gd name="T58" fmla="*/ 2147483647 w 64"/>
                <a:gd name="T59" fmla="*/ 2147483647 h 72"/>
                <a:gd name="T60" fmla="*/ 2147483647 w 64"/>
                <a:gd name="T61" fmla="*/ 2147483647 h 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4"/>
                <a:gd name="T94" fmla="*/ 0 h 72"/>
                <a:gd name="T95" fmla="*/ 64 w 64"/>
                <a:gd name="T96" fmla="*/ 72 h 7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4" h="72">
                  <a:moveTo>
                    <a:pt x="62" y="72"/>
                  </a:moveTo>
                  <a:lnTo>
                    <a:pt x="54" y="70"/>
                  </a:lnTo>
                  <a:lnTo>
                    <a:pt x="50" y="66"/>
                  </a:lnTo>
                  <a:lnTo>
                    <a:pt x="40" y="56"/>
                  </a:lnTo>
                  <a:lnTo>
                    <a:pt x="20" y="44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10" y="20"/>
                  </a:lnTo>
                  <a:lnTo>
                    <a:pt x="14" y="14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16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8"/>
                  </a:lnTo>
                  <a:lnTo>
                    <a:pt x="50" y="34"/>
                  </a:lnTo>
                  <a:lnTo>
                    <a:pt x="50" y="38"/>
                  </a:lnTo>
                  <a:lnTo>
                    <a:pt x="50" y="42"/>
                  </a:lnTo>
                  <a:lnTo>
                    <a:pt x="56" y="46"/>
                  </a:lnTo>
                  <a:lnTo>
                    <a:pt x="62" y="48"/>
                  </a:lnTo>
                  <a:lnTo>
                    <a:pt x="64" y="52"/>
                  </a:lnTo>
                  <a:lnTo>
                    <a:pt x="64" y="54"/>
                  </a:lnTo>
                  <a:lnTo>
                    <a:pt x="62" y="70"/>
                  </a:lnTo>
                  <a:lnTo>
                    <a:pt x="6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40"/>
            <p:cNvSpPr>
              <a:spLocks/>
            </p:cNvSpPr>
            <p:nvPr/>
          </p:nvSpPr>
          <p:spPr bwMode="auto">
            <a:xfrm>
              <a:off x="4499449" y="4138877"/>
              <a:ext cx="177579" cy="156638"/>
            </a:xfrm>
            <a:custGeom>
              <a:avLst/>
              <a:gdLst>
                <a:gd name="T0" fmla="*/ 2147483647 w 122"/>
                <a:gd name="T1" fmla="*/ 2147483647 h 98"/>
                <a:gd name="T2" fmla="*/ 2147483647 w 122"/>
                <a:gd name="T3" fmla="*/ 2147483647 h 98"/>
                <a:gd name="T4" fmla="*/ 2147483647 w 122"/>
                <a:gd name="T5" fmla="*/ 2147483647 h 98"/>
                <a:gd name="T6" fmla="*/ 2147483647 w 122"/>
                <a:gd name="T7" fmla="*/ 2147483647 h 98"/>
                <a:gd name="T8" fmla="*/ 2147483647 w 122"/>
                <a:gd name="T9" fmla="*/ 2147483647 h 98"/>
                <a:gd name="T10" fmla="*/ 2147483647 w 122"/>
                <a:gd name="T11" fmla="*/ 2147483647 h 98"/>
                <a:gd name="T12" fmla="*/ 2147483647 w 122"/>
                <a:gd name="T13" fmla="*/ 2147483647 h 98"/>
                <a:gd name="T14" fmla="*/ 2147483647 w 122"/>
                <a:gd name="T15" fmla="*/ 2147483647 h 98"/>
                <a:gd name="T16" fmla="*/ 2147483647 w 122"/>
                <a:gd name="T17" fmla="*/ 2147483647 h 98"/>
                <a:gd name="T18" fmla="*/ 2147483647 w 122"/>
                <a:gd name="T19" fmla="*/ 2147483647 h 98"/>
                <a:gd name="T20" fmla="*/ 2147483647 w 122"/>
                <a:gd name="T21" fmla="*/ 2147483647 h 98"/>
                <a:gd name="T22" fmla="*/ 2147483647 w 122"/>
                <a:gd name="T23" fmla="*/ 2147483647 h 98"/>
                <a:gd name="T24" fmla="*/ 2147483647 w 122"/>
                <a:gd name="T25" fmla="*/ 0 h 98"/>
                <a:gd name="T26" fmla="*/ 2147483647 w 122"/>
                <a:gd name="T27" fmla="*/ 2147483647 h 98"/>
                <a:gd name="T28" fmla="*/ 2147483647 w 122"/>
                <a:gd name="T29" fmla="*/ 2147483647 h 98"/>
                <a:gd name="T30" fmla="*/ 2147483647 w 122"/>
                <a:gd name="T31" fmla="*/ 2147483647 h 98"/>
                <a:gd name="T32" fmla="*/ 2147483647 w 122"/>
                <a:gd name="T33" fmla="*/ 2147483647 h 98"/>
                <a:gd name="T34" fmla="*/ 2147483647 w 122"/>
                <a:gd name="T35" fmla="*/ 2147483647 h 98"/>
                <a:gd name="T36" fmla="*/ 2147483647 w 122"/>
                <a:gd name="T37" fmla="*/ 2147483647 h 98"/>
                <a:gd name="T38" fmla="*/ 2147483647 w 122"/>
                <a:gd name="T39" fmla="*/ 2147483647 h 98"/>
                <a:gd name="T40" fmla="*/ 2147483647 w 122"/>
                <a:gd name="T41" fmla="*/ 2147483647 h 98"/>
                <a:gd name="T42" fmla="*/ 2147483647 w 122"/>
                <a:gd name="T43" fmla="*/ 2147483647 h 98"/>
                <a:gd name="T44" fmla="*/ 2147483647 w 122"/>
                <a:gd name="T45" fmla="*/ 2147483647 h 98"/>
                <a:gd name="T46" fmla="*/ 2147483647 w 122"/>
                <a:gd name="T47" fmla="*/ 2147483647 h 98"/>
                <a:gd name="T48" fmla="*/ 2147483647 w 122"/>
                <a:gd name="T49" fmla="*/ 2147483647 h 98"/>
                <a:gd name="T50" fmla="*/ 2147483647 w 122"/>
                <a:gd name="T51" fmla="*/ 2147483647 h 98"/>
                <a:gd name="T52" fmla="*/ 2147483647 w 122"/>
                <a:gd name="T53" fmla="*/ 2147483647 h 98"/>
                <a:gd name="T54" fmla="*/ 2147483647 w 122"/>
                <a:gd name="T55" fmla="*/ 2147483647 h 98"/>
                <a:gd name="T56" fmla="*/ 2147483647 w 122"/>
                <a:gd name="T57" fmla="*/ 2147483647 h 98"/>
                <a:gd name="T58" fmla="*/ 2147483647 w 122"/>
                <a:gd name="T59" fmla="*/ 2147483647 h 98"/>
                <a:gd name="T60" fmla="*/ 0 w 122"/>
                <a:gd name="T61" fmla="*/ 2147483647 h 98"/>
                <a:gd name="T62" fmla="*/ 2147483647 w 122"/>
                <a:gd name="T63" fmla="*/ 2147483647 h 98"/>
                <a:gd name="T64" fmla="*/ 2147483647 w 122"/>
                <a:gd name="T65" fmla="*/ 2147483647 h 98"/>
                <a:gd name="T66" fmla="*/ 2147483647 w 122"/>
                <a:gd name="T67" fmla="*/ 2147483647 h 98"/>
                <a:gd name="T68" fmla="*/ 2147483647 w 122"/>
                <a:gd name="T69" fmla="*/ 2147483647 h 98"/>
                <a:gd name="T70" fmla="*/ 2147483647 w 122"/>
                <a:gd name="T71" fmla="*/ 2147483647 h 98"/>
                <a:gd name="T72" fmla="*/ 2147483647 w 122"/>
                <a:gd name="T73" fmla="*/ 2147483647 h 98"/>
                <a:gd name="T74" fmla="*/ 2147483647 w 122"/>
                <a:gd name="T75" fmla="*/ 2147483647 h 98"/>
                <a:gd name="T76" fmla="*/ 2147483647 w 122"/>
                <a:gd name="T77" fmla="*/ 2147483647 h 98"/>
                <a:gd name="T78" fmla="*/ 2147483647 w 122"/>
                <a:gd name="T79" fmla="*/ 2147483647 h 98"/>
                <a:gd name="T80" fmla="*/ 2147483647 w 122"/>
                <a:gd name="T81" fmla="*/ 2147483647 h 98"/>
                <a:gd name="T82" fmla="*/ 2147483647 w 122"/>
                <a:gd name="T83" fmla="*/ 2147483647 h 98"/>
                <a:gd name="T84" fmla="*/ 2147483647 w 122"/>
                <a:gd name="T85" fmla="*/ 2147483647 h 98"/>
                <a:gd name="T86" fmla="*/ 2147483647 w 122"/>
                <a:gd name="T87" fmla="*/ 2147483647 h 98"/>
                <a:gd name="T88" fmla="*/ 2147483647 w 122"/>
                <a:gd name="T89" fmla="*/ 2147483647 h 98"/>
                <a:gd name="T90" fmla="*/ 2147483647 w 122"/>
                <a:gd name="T91" fmla="*/ 2147483647 h 98"/>
                <a:gd name="T92" fmla="*/ 2147483647 w 122"/>
                <a:gd name="T93" fmla="*/ 2147483647 h 98"/>
                <a:gd name="T94" fmla="*/ 2147483647 w 122"/>
                <a:gd name="T95" fmla="*/ 2147483647 h 98"/>
                <a:gd name="T96" fmla="*/ 2147483647 w 122"/>
                <a:gd name="T97" fmla="*/ 2147483647 h 98"/>
                <a:gd name="T98" fmla="*/ 2147483647 w 122"/>
                <a:gd name="T99" fmla="*/ 2147483647 h 98"/>
                <a:gd name="T100" fmla="*/ 2147483647 w 122"/>
                <a:gd name="T101" fmla="*/ 2147483647 h 98"/>
                <a:gd name="T102" fmla="*/ 2147483647 w 122"/>
                <a:gd name="T103" fmla="*/ 2147483647 h 98"/>
                <a:gd name="T104" fmla="*/ 2147483647 w 122"/>
                <a:gd name="T105" fmla="*/ 2147483647 h 98"/>
                <a:gd name="T106" fmla="*/ 2147483647 w 122"/>
                <a:gd name="T107" fmla="*/ 2147483647 h 98"/>
                <a:gd name="T108" fmla="*/ 2147483647 w 122"/>
                <a:gd name="T109" fmla="*/ 2147483647 h 98"/>
                <a:gd name="T110" fmla="*/ 2147483647 w 122"/>
                <a:gd name="T111" fmla="*/ 2147483647 h 98"/>
                <a:gd name="T112" fmla="*/ 2147483647 w 122"/>
                <a:gd name="T113" fmla="*/ 2147483647 h 9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2"/>
                <a:gd name="T172" fmla="*/ 0 h 98"/>
                <a:gd name="T173" fmla="*/ 122 w 122"/>
                <a:gd name="T174" fmla="*/ 98 h 9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2" h="98">
                  <a:moveTo>
                    <a:pt x="122" y="48"/>
                  </a:moveTo>
                  <a:lnTo>
                    <a:pt x="120" y="44"/>
                  </a:lnTo>
                  <a:lnTo>
                    <a:pt x="114" y="42"/>
                  </a:lnTo>
                  <a:lnTo>
                    <a:pt x="108" y="42"/>
                  </a:lnTo>
                  <a:lnTo>
                    <a:pt x="104" y="38"/>
                  </a:lnTo>
                  <a:lnTo>
                    <a:pt x="104" y="34"/>
                  </a:lnTo>
                  <a:lnTo>
                    <a:pt x="104" y="30"/>
                  </a:lnTo>
                  <a:lnTo>
                    <a:pt x="104" y="26"/>
                  </a:lnTo>
                  <a:lnTo>
                    <a:pt x="102" y="22"/>
                  </a:lnTo>
                  <a:lnTo>
                    <a:pt x="98" y="18"/>
                  </a:lnTo>
                  <a:lnTo>
                    <a:pt x="94" y="16"/>
                  </a:lnTo>
                  <a:lnTo>
                    <a:pt x="90" y="10"/>
                  </a:lnTo>
                  <a:lnTo>
                    <a:pt x="90" y="0"/>
                  </a:lnTo>
                  <a:lnTo>
                    <a:pt x="68" y="6"/>
                  </a:lnTo>
                  <a:lnTo>
                    <a:pt x="46" y="14"/>
                  </a:lnTo>
                  <a:lnTo>
                    <a:pt x="42" y="16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28" y="30"/>
                  </a:lnTo>
                  <a:lnTo>
                    <a:pt x="20" y="30"/>
                  </a:lnTo>
                  <a:lnTo>
                    <a:pt x="20" y="40"/>
                  </a:lnTo>
                  <a:lnTo>
                    <a:pt x="20" y="46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12" y="94"/>
                  </a:lnTo>
                  <a:lnTo>
                    <a:pt x="18" y="96"/>
                  </a:lnTo>
                  <a:lnTo>
                    <a:pt x="22" y="96"/>
                  </a:lnTo>
                  <a:lnTo>
                    <a:pt x="24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2"/>
                  </a:lnTo>
                  <a:lnTo>
                    <a:pt x="38" y="94"/>
                  </a:lnTo>
                  <a:lnTo>
                    <a:pt x="40" y="98"/>
                  </a:lnTo>
                  <a:lnTo>
                    <a:pt x="42" y="98"/>
                  </a:lnTo>
                  <a:lnTo>
                    <a:pt x="42" y="86"/>
                  </a:lnTo>
                  <a:lnTo>
                    <a:pt x="42" y="72"/>
                  </a:lnTo>
                  <a:lnTo>
                    <a:pt x="50" y="72"/>
                  </a:lnTo>
                  <a:lnTo>
                    <a:pt x="58" y="72"/>
                  </a:lnTo>
                  <a:lnTo>
                    <a:pt x="76" y="72"/>
                  </a:lnTo>
                  <a:lnTo>
                    <a:pt x="106" y="72"/>
                  </a:lnTo>
                  <a:lnTo>
                    <a:pt x="106" y="68"/>
                  </a:lnTo>
                  <a:lnTo>
                    <a:pt x="108" y="66"/>
                  </a:lnTo>
                  <a:lnTo>
                    <a:pt x="114" y="64"/>
                  </a:lnTo>
                  <a:lnTo>
                    <a:pt x="122" y="60"/>
                  </a:lnTo>
                  <a:lnTo>
                    <a:pt x="122" y="58"/>
                  </a:lnTo>
                  <a:lnTo>
                    <a:pt x="122" y="56"/>
                  </a:lnTo>
                  <a:lnTo>
                    <a:pt x="122" y="50"/>
                  </a:lnTo>
                  <a:lnTo>
                    <a:pt x="12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41"/>
            <p:cNvSpPr>
              <a:spLocks/>
            </p:cNvSpPr>
            <p:nvPr/>
          </p:nvSpPr>
          <p:spPr bwMode="auto">
            <a:xfrm>
              <a:off x="4439488" y="4266311"/>
              <a:ext cx="129148" cy="173895"/>
            </a:xfrm>
            <a:custGeom>
              <a:avLst/>
              <a:gdLst>
                <a:gd name="T0" fmla="*/ 2147483647 w 90"/>
                <a:gd name="T1" fmla="*/ 2147483647 h 110"/>
                <a:gd name="T2" fmla="*/ 2147483647 w 90"/>
                <a:gd name="T3" fmla="*/ 2147483647 h 110"/>
                <a:gd name="T4" fmla="*/ 0 w 90"/>
                <a:gd name="T5" fmla="*/ 2147483647 h 110"/>
                <a:gd name="T6" fmla="*/ 2147483647 w 90"/>
                <a:gd name="T7" fmla="*/ 2147483647 h 110"/>
                <a:gd name="T8" fmla="*/ 2147483647 w 90"/>
                <a:gd name="T9" fmla="*/ 2147483647 h 110"/>
                <a:gd name="T10" fmla="*/ 2147483647 w 90"/>
                <a:gd name="T11" fmla="*/ 2147483647 h 110"/>
                <a:gd name="T12" fmla="*/ 2147483647 w 90"/>
                <a:gd name="T13" fmla="*/ 2147483647 h 110"/>
                <a:gd name="T14" fmla="*/ 2147483647 w 90"/>
                <a:gd name="T15" fmla="*/ 2147483647 h 110"/>
                <a:gd name="T16" fmla="*/ 2147483647 w 90"/>
                <a:gd name="T17" fmla="*/ 2147483647 h 110"/>
                <a:gd name="T18" fmla="*/ 2147483647 w 90"/>
                <a:gd name="T19" fmla="*/ 0 h 110"/>
                <a:gd name="T20" fmla="*/ 2147483647 w 90"/>
                <a:gd name="T21" fmla="*/ 2147483647 h 110"/>
                <a:gd name="T22" fmla="*/ 2147483647 w 90"/>
                <a:gd name="T23" fmla="*/ 2147483647 h 110"/>
                <a:gd name="T24" fmla="*/ 2147483647 w 90"/>
                <a:gd name="T25" fmla="*/ 2147483647 h 110"/>
                <a:gd name="T26" fmla="*/ 2147483647 w 90"/>
                <a:gd name="T27" fmla="*/ 2147483647 h 110"/>
                <a:gd name="T28" fmla="*/ 2147483647 w 90"/>
                <a:gd name="T29" fmla="*/ 2147483647 h 110"/>
                <a:gd name="T30" fmla="*/ 2147483647 w 90"/>
                <a:gd name="T31" fmla="*/ 2147483647 h 110"/>
                <a:gd name="T32" fmla="*/ 2147483647 w 90"/>
                <a:gd name="T33" fmla="*/ 2147483647 h 110"/>
                <a:gd name="T34" fmla="*/ 2147483647 w 90"/>
                <a:gd name="T35" fmla="*/ 2147483647 h 110"/>
                <a:gd name="T36" fmla="*/ 2147483647 w 90"/>
                <a:gd name="T37" fmla="*/ 2147483647 h 110"/>
                <a:gd name="T38" fmla="*/ 2147483647 w 90"/>
                <a:gd name="T39" fmla="*/ 2147483647 h 110"/>
                <a:gd name="T40" fmla="*/ 2147483647 w 90"/>
                <a:gd name="T41" fmla="*/ 2147483647 h 110"/>
                <a:gd name="T42" fmla="*/ 2147483647 w 90"/>
                <a:gd name="T43" fmla="*/ 2147483647 h 110"/>
                <a:gd name="T44" fmla="*/ 2147483647 w 90"/>
                <a:gd name="T45" fmla="*/ 2147483647 h 110"/>
                <a:gd name="T46" fmla="*/ 2147483647 w 90"/>
                <a:gd name="T47" fmla="*/ 2147483647 h 110"/>
                <a:gd name="T48" fmla="*/ 2147483647 w 90"/>
                <a:gd name="T49" fmla="*/ 2147483647 h 110"/>
                <a:gd name="T50" fmla="*/ 2147483647 w 90"/>
                <a:gd name="T51" fmla="*/ 2147483647 h 110"/>
                <a:gd name="T52" fmla="*/ 2147483647 w 90"/>
                <a:gd name="T53" fmla="*/ 2147483647 h 110"/>
                <a:gd name="T54" fmla="*/ 2147483647 w 90"/>
                <a:gd name="T55" fmla="*/ 2147483647 h 110"/>
                <a:gd name="T56" fmla="*/ 0 w 90"/>
                <a:gd name="T57" fmla="*/ 2147483647 h 110"/>
                <a:gd name="T58" fmla="*/ 0 w 90"/>
                <a:gd name="T59" fmla="*/ 2147483647 h 110"/>
                <a:gd name="T60" fmla="*/ 0 w 90"/>
                <a:gd name="T61" fmla="*/ 2147483647 h 110"/>
                <a:gd name="T62" fmla="*/ 2147483647 w 90"/>
                <a:gd name="T63" fmla="*/ 2147483647 h 1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"/>
                <a:gd name="T97" fmla="*/ 0 h 110"/>
                <a:gd name="T98" fmla="*/ 90 w 90"/>
                <a:gd name="T99" fmla="*/ 110 h 1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" h="110">
                  <a:moveTo>
                    <a:pt x="2" y="56"/>
                  </a:moveTo>
                  <a:lnTo>
                    <a:pt x="4" y="48"/>
                  </a:ln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8" y="36"/>
                  </a:lnTo>
                  <a:lnTo>
                    <a:pt x="6" y="32"/>
                  </a:lnTo>
                  <a:lnTo>
                    <a:pt x="4" y="2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4" y="8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38" y="4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4" y="16"/>
                  </a:lnTo>
                  <a:lnTo>
                    <a:pt x="66" y="14"/>
                  </a:lnTo>
                  <a:lnTo>
                    <a:pt x="70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8" y="28"/>
                  </a:lnTo>
                  <a:lnTo>
                    <a:pt x="90" y="32"/>
                  </a:lnTo>
                  <a:lnTo>
                    <a:pt x="90" y="36"/>
                  </a:lnTo>
                  <a:lnTo>
                    <a:pt x="88" y="46"/>
                  </a:lnTo>
                  <a:lnTo>
                    <a:pt x="84" y="54"/>
                  </a:lnTo>
                  <a:lnTo>
                    <a:pt x="82" y="60"/>
                  </a:lnTo>
                  <a:lnTo>
                    <a:pt x="80" y="70"/>
                  </a:lnTo>
                  <a:lnTo>
                    <a:pt x="82" y="86"/>
                  </a:lnTo>
                  <a:lnTo>
                    <a:pt x="84" y="92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78" y="98"/>
                  </a:lnTo>
                  <a:lnTo>
                    <a:pt x="70" y="96"/>
                  </a:lnTo>
                  <a:lnTo>
                    <a:pt x="62" y="96"/>
                  </a:lnTo>
                  <a:lnTo>
                    <a:pt x="54" y="96"/>
                  </a:lnTo>
                  <a:lnTo>
                    <a:pt x="48" y="98"/>
                  </a:lnTo>
                  <a:lnTo>
                    <a:pt x="36" y="102"/>
                  </a:lnTo>
                  <a:lnTo>
                    <a:pt x="26" y="108"/>
                  </a:lnTo>
                  <a:lnTo>
                    <a:pt x="20" y="110"/>
                  </a:lnTo>
                  <a:lnTo>
                    <a:pt x="12" y="110"/>
                  </a:lnTo>
                  <a:lnTo>
                    <a:pt x="14" y="92"/>
                  </a:lnTo>
                  <a:lnTo>
                    <a:pt x="14" y="90"/>
                  </a:lnTo>
                  <a:lnTo>
                    <a:pt x="12" y="86"/>
                  </a:lnTo>
                  <a:lnTo>
                    <a:pt x="6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2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2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Freeform 142"/>
            <p:cNvSpPr>
              <a:spLocks/>
            </p:cNvSpPr>
            <p:nvPr/>
          </p:nvSpPr>
          <p:spPr bwMode="auto">
            <a:xfrm>
              <a:off x="4554799" y="4254364"/>
              <a:ext cx="102627" cy="176550"/>
            </a:xfrm>
            <a:custGeom>
              <a:avLst/>
              <a:gdLst>
                <a:gd name="T0" fmla="*/ 2147483647 w 70"/>
                <a:gd name="T1" fmla="*/ 2147483647 h 112"/>
                <a:gd name="T2" fmla="*/ 2147483647 w 70"/>
                <a:gd name="T3" fmla="*/ 2147483647 h 112"/>
                <a:gd name="T4" fmla="*/ 2147483647 w 70"/>
                <a:gd name="T5" fmla="*/ 2147483647 h 112"/>
                <a:gd name="T6" fmla="*/ 2147483647 w 70"/>
                <a:gd name="T7" fmla="*/ 2147483647 h 112"/>
                <a:gd name="T8" fmla="*/ 2147483647 w 70"/>
                <a:gd name="T9" fmla="*/ 2147483647 h 112"/>
                <a:gd name="T10" fmla="*/ 2147483647 w 70"/>
                <a:gd name="T11" fmla="*/ 2147483647 h 112"/>
                <a:gd name="T12" fmla="*/ 2147483647 w 70"/>
                <a:gd name="T13" fmla="*/ 2147483647 h 112"/>
                <a:gd name="T14" fmla="*/ 2147483647 w 70"/>
                <a:gd name="T15" fmla="*/ 2147483647 h 112"/>
                <a:gd name="T16" fmla="*/ 0 w 70"/>
                <a:gd name="T17" fmla="*/ 2147483647 h 112"/>
                <a:gd name="T18" fmla="*/ 2147483647 w 70"/>
                <a:gd name="T19" fmla="*/ 2147483647 h 112"/>
                <a:gd name="T20" fmla="*/ 2147483647 w 70"/>
                <a:gd name="T21" fmla="*/ 2147483647 h 112"/>
                <a:gd name="T22" fmla="*/ 2147483647 w 70"/>
                <a:gd name="T23" fmla="*/ 2147483647 h 112"/>
                <a:gd name="T24" fmla="*/ 2147483647 w 70"/>
                <a:gd name="T25" fmla="*/ 2147483647 h 112"/>
                <a:gd name="T26" fmla="*/ 2147483647 w 70"/>
                <a:gd name="T27" fmla="*/ 2147483647 h 112"/>
                <a:gd name="T28" fmla="*/ 2147483647 w 70"/>
                <a:gd name="T29" fmla="*/ 2147483647 h 112"/>
                <a:gd name="T30" fmla="*/ 2147483647 w 70"/>
                <a:gd name="T31" fmla="*/ 2147483647 h 112"/>
                <a:gd name="T32" fmla="*/ 2147483647 w 70"/>
                <a:gd name="T33" fmla="*/ 2147483647 h 112"/>
                <a:gd name="T34" fmla="*/ 2147483647 w 70"/>
                <a:gd name="T35" fmla="*/ 0 h 112"/>
                <a:gd name="T36" fmla="*/ 2147483647 w 70"/>
                <a:gd name="T37" fmla="*/ 0 h 112"/>
                <a:gd name="T38" fmla="*/ 2147483647 w 70"/>
                <a:gd name="T39" fmla="*/ 0 h 112"/>
                <a:gd name="T40" fmla="*/ 2147483647 w 70"/>
                <a:gd name="T41" fmla="*/ 0 h 112"/>
                <a:gd name="T42" fmla="*/ 2147483647 w 70"/>
                <a:gd name="T43" fmla="*/ 0 h 112"/>
                <a:gd name="T44" fmla="*/ 2147483647 w 70"/>
                <a:gd name="T45" fmla="*/ 2147483647 h 112"/>
                <a:gd name="T46" fmla="*/ 2147483647 w 70"/>
                <a:gd name="T47" fmla="*/ 2147483647 h 112"/>
                <a:gd name="T48" fmla="*/ 2147483647 w 70"/>
                <a:gd name="T49" fmla="*/ 2147483647 h 112"/>
                <a:gd name="T50" fmla="*/ 2147483647 w 70"/>
                <a:gd name="T51" fmla="*/ 2147483647 h 112"/>
                <a:gd name="T52" fmla="*/ 2147483647 w 70"/>
                <a:gd name="T53" fmla="*/ 2147483647 h 112"/>
                <a:gd name="T54" fmla="*/ 2147483647 w 70"/>
                <a:gd name="T55" fmla="*/ 2147483647 h 112"/>
                <a:gd name="T56" fmla="*/ 2147483647 w 70"/>
                <a:gd name="T57" fmla="*/ 2147483647 h 112"/>
                <a:gd name="T58" fmla="*/ 2147483647 w 70"/>
                <a:gd name="T59" fmla="*/ 2147483647 h 112"/>
                <a:gd name="T60" fmla="*/ 2147483647 w 70"/>
                <a:gd name="T61" fmla="*/ 2147483647 h 112"/>
                <a:gd name="T62" fmla="*/ 2147483647 w 70"/>
                <a:gd name="T63" fmla="*/ 2147483647 h 112"/>
                <a:gd name="T64" fmla="*/ 2147483647 w 70"/>
                <a:gd name="T65" fmla="*/ 2147483647 h 112"/>
                <a:gd name="T66" fmla="*/ 2147483647 w 70"/>
                <a:gd name="T67" fmla="*/ 2147483647 h 112"/>
                <a:gd name="T68" fmla="*/ 2147483647 w 70"/>
                <a:gd name="T69" fmla="*/ 2147483647 h 112"/>
                <a:gd name="T70" fmla="*/ 2147483647 w 70"/>
                <a:gd name="T71" fmla="*/ 2147483647 h 112"/>
                <a:gd name="T72" fmla="*/ 2147483647 w 70"/>
                <a:gd name="T73" fmla="*/ 2147483647 h 112"/>
                <a:gd name="T74" fmla="*/ 2147483647 w 70"/>
                <a:gd name="T75" fmla="*/ 2147483647 h 1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"/>
                <a:gd name="T115" fmla="*/ 0 h 112"/>
                <a:gd name="T116" fmla="*/ 70 w 70"/>
                <a:gd name="T117" fmla="*/ 112 h 11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" h="112">
                  <a:moveTo>
                    <a:pt x="68" y="92"/>
                  </a:moveTo>
                  <a:lnTo>
                    <a:pt x="60" y="94"/>
                  </a:lnTo>
                  <a:lnTo>
                    <a:pt x="50" y="98"/>
                  </a:lnTo>
                  <a:lnTo>
                    <a:pt x="34" y="108"/>
                  </a:lnTo>
                  <a:lnTo>
                    <a:pt x="28" y="110"/>
                  </a:lnTo>
                  <a:lnTo>
                    <a:pt x="16" y="112"/>
                  </a:lnTo>
                  <a:lnTo>
                    <a:pt x="8" y="112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2" y="68"/>
                  </a:lnTo>
                  <a:lnTo>
                    <a:pt x="4" y="62"/>
                  </a:lnTo>
                  <a:lnTo>
                    <a:pt x="8" y="54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8" y="36"/>
                  </a:lnTo>
                  <a:lnTo>
                    <a:pt x="4" y="26"/>
                  </a:lnTo>
                  <a:lnTo>
                    <a:pt x="4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56" y="20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6" y="30"/>
                  </a:lnTo>
                  <a:lnTo>
                    <a:pt x="58" y="36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50"/>
                  </a:lnTo>
                  <a:lnTo>
                    <a:pt x="60" y="74"/>
                  </a:lnTo>
                  <a:lnTo>
                    <a:pt x="56" y="76"/>
                  </a:lnTo>
                  <a:lnTo>
                    <a:pt x="62" y="84"/>
                  </a:lnTo>
                  <a:lnTo>
                    <a:pt x="70" y="92"/>
                  </a:lnTo>
                  <a:lnTo>
                    <a:pt x="68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143"/>
            <p:cNvSpPr>
              <a:spLocks/>
            </p:cNvSpPr>
            <p:nvPr/>
          </p:nvSpPr>
          <p:spPr bwMode="auto">
            <a:xfrm>
              <a:off x="4628598" y="4254364"/>
              <a:ext cx="42665" cy="146019"/>
            </a:xfrm>
            <a:custGeom>
              <a:avLst/>
              <a:gdLst>
                <a:gd name="T0" fmla="*/ 2147483647 w 30"/>
                <a:gd name="T1" fmla="*/ 2147483647 h 92"/>
                <a:gd name="T2" fmla="*/ 2147483647 w 30"/>
                <a:gd name="T3" fmla="*/ 2147483647 h 92"/>
                <a:gd name="T4" fmla="*/ 2147483647 w 30"/>
                <a:gd name="T5" fmla="*/ 2147483647 h 92"/>
                <a:gd name="T6" fmla="*/ 2147483647 w 30"/>
                <a:gd name="T7" fmla="*/ 2147483647 h 92"/>
                <a:gd name="T8" fmla="*/ 2147483647 w 30"/>
                <a:gd name="T9" fmla="*/ 2147483647 h 92"/>
                <a:gd name="T10" fmla="*/ 2147483647 w 30"/>
                <a:gd name="T11" fmla="*/ 2147483647 h 92"/>
                <a:gd name="T12" fmla="*/ 2147483647 w 30"/>
                <a:gd name="T13" fmla="*/ 2147483647 h 92"/>
                <a:gd name="T14" fmla="*/ 2147483647 w 30"/>
                <a:gd name="T15" fmla="*/ 2147483647 h 92"/>
                <a:gd name="T16" fmla="*/ 2147483647 w 30"/>
                <a:gd name="T17" fmla="*/ 2147483647 h 92"/>
                <a:gd name="T18" fmla="*/ 2147483647 w 30"/>
                <a:gd name="T19" fmla="*/ 2147483647 h 92"/>
                <a:gd name="T20" fmla="*/ 2147483647 w 30"/>
                <a:gd name="T21" fmla="*/ 2147483647 h 92"/>
                <a:gd name="T22" fmla="*/ 2147483647 w 30"/>
                <a:gd name="T23" fmla="*/ 2147483647 h 92"/>
                <a:gd name="T24" fmla="*/ 2147483647 w 30"/>
                <a:gd name="T25" fmla="*/ 2147483647 h 92"/>
                <a:gd name="T26" fmla="*/ 2147483647 w 30"/>
                <a:gd name="T27" fmla="*/ 2147483647 h 92"/>
                <a:gd name="T28" fmla="*/ 2147483647 w 30"/>
                <a:gd name="T29" fmla="*/ 2147483647 h 92"/>
                <a:gd name="T30" fmla="*/ 0 w 30"/>
                <a:gd name="T31" fmla="*/ 0 h 92"/>
                <a:gd name="T32" fmla="*/ 2147483647 w 30"/>
                <a:gd name="T33" fmla="*/ 0 h 92"/>
                <a:gd name="T34" fmla="*/ 2147483647 w 30"/>
                <a:gd name="T35" fmla="*/ 2147483647 h 92"/>
                <a:gd name="T36" fmla="*/ 2147483647 w 30"/>
                <a:gd name="T37" fmla="*/ 2147483647 h 92"/>
                <a:gd name="T38" fmla="*/ 2147483647 w 30"/>
                <a:gd name="T39" fmla="*/ 2147483647 h 92"/>
                <a:gd name="T40" fmla="*/ 2147483647 w 30"/>
                <a:gd name="T41" fmla="*/ 2147483647 h 92"/>
                <a:gd name="T42" fmla="*/ 2147483647 w 30"/>
                <a:gd name="T43" fmla="*/ 2147483647 h 92"/>
                <a:gd name="T44" fmla="*/ 2147483647 w 30"/>
                <a:gd name="T45" fmla="*/ 2147483647 h 92"/>
                <a:gd name="T46" fmla="*/ 2147483647 w 30"/>
                <a:gd name="T47" fmla="*/ 2147483647 h 92"/>
                <a:gd name="T48" fmla="*/ 2147483647 w 30"/>
                <a:gd name="T49" fmla="*/ 2147483647 h 92"/>
                <a:gd name="T50" fmla="*/ 2147483647 w 30"/>
                <a:gd name="T51" fmla="*/ 2147483647 h 92"/>
                <a:gd name="T52" fmla="*/ 2147483647 w 30"/>
                <a:gd name="T53" fmla="*/ 2147483647 h 92"/>
                <a:gd name="T54" fmla="*/ 2147483647 w 30"/>
                <a:gd name="T55" fmla="*/ 2147483647 h 92"/>
                <a:gd name="T56" fmla="*/ 2147483647 w 30"/>
                <a:gd name="T57" fmla="*/ 2147483647 h 92"/>
                <a:gd name="T58" fmla="*/ 2147483647 w 30"/>
                <a:gd name="T59" fmla="*/ 2147483647 h 9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"/>
                <a:gd name="T91" fmla="*/ 0 h 92"/>
                <a:gd name="T92" fmla="*/ 30 w 30"/>
                <a:gd name="T93" fmla="*/ 92 h 9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" h="92">
                  <a:moveTo>
                    <a:pt x="20" y="92"/>
                  </a:moveTo>
                  <a:lnTo>
                    <a:pt x="12" y="84"/>
                  </a:lnTo>
                  <a:lnTo>
                    <a:pt x="6" y="76"/>
                  </a:lnTo>
                  <a:lnTo>
                    <a:pt x="10" y="74"/>
                  </a:lnTo>
                  <a:lnTo>
                    <a:pt x="10" y="50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0"/>
                  </a:lnTo>
                  <a:lnTo>
                    <a:pt x="6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6" y="16"/>
                  </a:lnTo>
                  <a:lnTo>
                    <a:pt x="24" y="22"/>
                  </a:lnTo>
                  <a:lnTo>
                    <a:pt x="24" y="26"/>
                  </a:lnTo>
                  <a:lnTo>
                    <a:pt x="24" y="40"/>
                  </a:lnTo>
                  <a:lnTo>
                    <a:pt x="26" y="52"/>
                  </a:lnTo>
                  <a:lnTo>
                    <a:pt x="26" y="64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2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44"/>
            <p:cNvSpPr>
              <a:spLocks/>
            </p:cNvSpPr>
            <p:nvPr/>
          </p:nvSpPr>
          <p:spPr bwMode="auto">
            <a:xfrm>
              <a:off x="4649354" y="4218523"/>
              <a:ext cx="68033" cy="175222"/>
            </a:xfrm>
            <a:custGeom>
              <a:avLst/>
              <a:gdLst>
                <a:gd name="T0" fmla="*/ 2147483647 w 46"/>
                <a:gd name="T1" fmla="*/ 2147483647 h 110"/>
                <a:gd name="T2" fmla="*/ 2147483647 w 46"/>
                <a:gd name="T3" fmla="*/ 2147483647 h 110"/>
                <a:gd name="T4" fmla="*/ 2147483647 w 46"/>
                <a:gd name="T5" fmla="*/ 2147483647 h 110"/>
                <a:gd name="T6" fmla="*/ 2147483647 w 46"/>
                <a:gd name="T7" fmla="*/ 2147483647 h 110"/>
                <a:gd name="T8" fmla="*/ 2147483647 w 46"/>
                <a:gd name="T9" fmla="*/ 2147483647 h 110"/>
                <a:gd name="T10" fmla="*/ 2147483647 w 46"/>
                <a:gd name="T11" fmla="*/ 2147483647 h 110"/>
                <a:gd name="T12" fmla="*/ 2147483647 w 46"/>
                <a:gd name="T13" fmla="*/ 2147483647 h 110"/>
                <a:gd name="T14" fmla="*/ 2147483647 w 46"/>
                <a:gd name="T15" fmla="*/ 2147483647 h 110"/>
                <a:gd name="T16" fmla="*/ 2147483647 w 46"/>
                <a:gd name="T17" fmla="*/ 2147483647 h 110"/>
                <a:gd name="T18" fmla="*/ 2147483647 w 46"/>
                <a:gd name="T19" fmla="*/ 0 h 110"/>
                <a:gd name="T20" fmla="*/ 2147483647 w 46"/>
                <a:gd name="T21" fmla="*/ 2147483647 h 110"/>
                <a:gd name="T22" fmla="*/ 2147483647 w 46"/>
                <a:gd name="T23" fmla="*/ 0 h 110"/>
                <a:gd name="T24" fmla="*/ 2147483647 w 46"/>
                <a:gd name="T25" fmla="*/ 2147483647 h 110"/>
                <a:gd name="T26" fmla="*/ 2147483647 w 46"/>
                <a:gd name="T27" fmla="*/ 2147483647 h 110"/>
                <a:gd name="T28" fmla="*/ 2147483647 w 46"/>
                <a:gd name="T29" fmla="*/ 2147483647 h 110"/>
                <a:gd name="T30" fmla="*/ 2147483647 w 46"/>
                <a:gd name="T31" fmla="*/ 2147483647 h 110"/>
                <a:gd name="T32" fmla="*/ 2147483647 w 46"/>
                <a:gd name="T33" fmla="*/ 2147483647 h 110"/>
                <a:gd name="T34" fmla="*/ 2147483647 w 46"/>
                <a:gd name="T35" fmla="*/ 2147483647 h 110"/>
                <a:gd name="T36" fmla="*/ 2147483647 w 46"/>
                <a:gd name="T37" fmla="*/ 2147483647 h 110"/>
                <a:gd name="T38" fmla="*/ 0 w 46"/>
                <a:gd name="T39" fmla="*/ 2147483647 h 110"/>
                <a:gd name="T40" fmla="*/ 0 w 46"/>
                <a:gd name="T41" fmla="*/ 2147483647 h 110"/>
                <a:gd name="T42" fmla="*/ 0 w 46"/>
                <a:gd name="T43" fmla="*/ 2147483647 h 110"/>
                <a:gd name="T44" fmla="*/ 2147483647 w 46"/>
                <a:gd name="T45" fmla="*/ 2147483647 h 110"/>
                <a:gd name="T46" fmla="*/ 2147483647 w 46"/>
                <a:gd name="T47" fmla="*/ 2147483647 h 110"/>
                <a:gd name="T48" fmla="*/ 2147483647 w 46"/>
                <a:gd name="T49" fmla="*/ 2147483647 h 110"/>
                <a:gd name="T50" fmla="*/ 2147483647 w 46"/>
                <a:gd name="T51" fmla="*/ 2147483647 h 110"/>
                <a:gd name="T52" fmla="*/ 2147483647 w 46"/>
                <a:gd name="T53" fmla="*/ 2147483647 h 110"/>
                <a:gd name="T54" fmla="*/ 2147483647 w 46"/>
                <a:gd name="T55" fmla="*/ 2147483647 h 110"/>
                <a:gd name="T56" fmla="*/ 2147483647 w 46"/>
                <a:gd name="T57" fmla="*/ 2147483647 h 110"/>
                <a:gd name="T58" fmla="*/ 2147483647 w 46"/>
                <a:gd name="T59" fmla="*/ 2147483647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6"/>
                <a:gd name="T91" fmla="*/ 0 h 110"/>
                <a:gd name="T92" fmla="*/ 46 w 46"/>
                <a:gd name="T93" fmla="*/ 110 h 1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6" h="110">
                  <a:moveTo>
                    <a:pt x="16" y="110"/>
                  </a:moveTo>
                  <a:lnTo>
                    <a:pt x="30" y="104"/>
                  </a:lnTo>
                  <a:lnTo>
                    <a:pt x="30" y="60"/>
                  </a:lnTo>
                  <a:lnTo>
                    <a:pt x="40" y="46"/>
                  </a:lnTo>
                  <a:lnTo>
                    <a:pt x="44" y="36"/>
                  </a:lnTo>
                  <a:lnTo>
                    <a:pt x="46" y="30"/>
                  </a:lnTo>
                  <a:lnTo>
                    <a:pt x="44" y="18"/>
                  </a:lnTo>
                  <a:lnTo>
                    <a:pt x="40" y="1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62"/>
                  </a:lnTo>
                  <a:lnTo>
                    <a:pt x="12" y="74"/>
                  </a:lnTo>
                  <a:lnTo>
                    <a:pt x="12" y="86"/>
                  </a:lnTo>
                  <a:lnTo>
                    <a:pt x="14" y="106"/>
                  </a:lnTo>
                  <a:lnTo>
                    <a:pt x="16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145"/>
            <p:cNvSpPr>
              <a:spLocks/>
            </p:cNvSpPr>
            <p:nvPr/>
          </p:nvSpPr>
          <p:spPr bwMode="auto">
            <a:xfrm>
              <a:off x="4693172" y="4172063"/>
              <a:ext cx="275593" cy="274780"/>
            </a:xfrm>
            <a:custGeom>
              <a:avLst/>
              <a:gdLst>
                <a:gd name="T0" fmla="*/ 2147483647 w 189"/>
                <a:gd name="T1" fmla="*/ 2147483647 h 174"/>
                <a:gd name="T2" fmla="*/ 2147483647 w 189"/>
                <a:gd name="T3" fmla="*/ 2147483647 h 174"/>
                <a:gd name="T4" fmla="*/ 2147483647 w 189"/>
                <a:gd name="T5" fmla="*/ 2147483647 h 174"/>
                <a:gd name="T6" fmla="*/ 2147483647 w 189"/>
                <a:gd name="T7" fmla="*/ 2147483647 h 174"/>
                <a:gd name="T8" fmla="*/ 2147483647 w 189"/>
                <a:gd name="T9" fmla="*/ 2147483647 h 174"/>
                <a:gd name="T10" fmla="*/ 0 w 189"/>
                <a:gd name="T11" fmla="*/ 2147483647 h 174"/>
                <a:gd name="T12" fmla="*/ 2147483647 w 189"/>
                <a:gd name="T13" fmla="*/ 2147483647 h 174"/>
                <a:gd name="T14" fmla="*/ 2147483647 w 189"/>
                <a:gd name="T15" fmla="*/ 2147483647 h 174"/>
                <a:gd name="T16" fmla="*/ 2147483647 w 189"/>
                <a:gd name="T17" fmla="*/ 2147483647 h 174"/>
                <a:gd name="T18" fmla="*/ 2147483647 w 189"/>
                <a:gd name="T19" fmla="*/ 2147483647 h 174"/>
                <a:gd name="T20" fmla="*/ 2147483647 w 189"/>
                <a:gd name="T21" fmla="*/ 0 h 174"/>
                <a:gd name="T22" fmla="*/ 2147483647 w 189"/>
                <a:gd name="T23" fmla="*/ 0 h 174"/>
                <a:gd name="T24" fmla="*/ 2147483647 w 189"/>
                <a:gd name="T25" fmla="*/ 2147483647 h 174"/>
                <a:gd name="T26" fmla="*/ 2147483647 w 189"/>
                <a:gd name="T27" fmla="*/ 2147483647 h 174"/>
                <a:gd name="T28" fmla="*/ 2147483647 w 189"/>
                <a:gd name="T29" fmla="*/ 2147483647 h 174"/>
                <a:gd name="T30" fmla="*/ 2147483647 w 189"/>
                <a:gd name="T31" fmla="*/ 2147483647 h 174"/>
                <a:gd name="T32" fmla="*/ 2147483647 w 189"/>
                <a:gd name="T33" fmla="*/ 2147483647 h 174"/>
                <a:gd name="T34" fmla="*/ 2147483647 w 189"/>
                <a:gd name="T35" fmla="*/ 2147483647 h 174"/>
                <a:gd name="T36" fmla="*/ 2147483647 w 189"/>
                <a:gd name="T37" fmla="*/ 2147483647 h 174"/>
                <a:gd name="T38" fmla="*/ 2147483647 w 189"/>
                <a:gd name="T39" fmla="*/ 2147483647 h 174"/>
                <a:gd name="T40" fmla="*/ 2147483647 w 189"/>
                <a:gd name="T41" fmla="*/ 2147483647 h 174"/>
                <a:gd name="T42" fmla="*/ 2147483647 w 189"/>
                <a:gd name="T43" fmla="*/ 2147483647 h 174"/>
                <a:gd name="T44" fmla="*/ 2147483647 w 189"/>
                <a:gd name="T45" fmla="*/ 2147483647 h 174"/>
                <a:gd name="T46" fmla="*/ 2147483647 w 189"/>
                <a:gd name="T47" fmla="*/ 0 h 174"/>
                <a:gd name="T48" fmla="*/ 2147483647 w 189"/>
                <a:gd name="T49" fmla="*/ 2147483647 h 174"/>
                <a:gd name="T50" fmla="*/ 2147483647 w 189"/>
                <a:gd name="T51" fmla="*/ 2147483647 h 174"/>
                <a:gd name="T52" fmla="*/ 2147483647 w 189"/>
                <a:gd name="T53" fmla="*/ 2147483647 h 174"/>
                <a:gd name="T54" fmla="*/ 2147483647 w 189"/>
                <a:gd name="T55" fmla="*/ 2147483647 h 174"/>
                <a:gd name="T56" fmla="*/ 2147483647 w 189"/>
                <a:gd name="T57" fmla="*/ 2147483647 h 174"/>
                <a:gd name="T58" fmla="*/ 2147483647 w 189"/>
                <a:gd name="T59" fmla="*/ 2147483647 h 174"/>
                <a:gd name="T60" fmla="*/ 2147483647 w 189"/>
                <a:gd name="T61" fmla="*/ 2147483647 h 174"/>
                <a:gd name="T62" fmla="*/ 2147483647 w 189"/>
                <a:gd name="T63" fmla="*/ 2147483647 h 174"/>
                <a:gd name="T64" fmla="*/ 2147483647 w 189"/>
                <a:gd name="T65" fmla="*/ 2147483647 h 174"/>
                <a:gd name="T66" fmla="*/ 2147483647 w 189"/>
                <a:gd name="T67" fmla="*/ 2147483647 h 174"/>
                <a:gd name="T68" fmla="*/ 2147483647 w 189"/>
                <a:gd name="T69" fmla="*/ 2147483647 h 174"/>
                <a:gd name="T70" fmla="*/ 2147483647 w 189"/>
                <a:gd name="T71" fmla="*/ 2147483647 h 174"/>
                <a:gd name="T72" fmla="*/ 2147483647 w 189"/>
                <a:gd name="T73" fmla="*/ 2147483647 h 174"/>
                <a:gd name="T74" fmla="*/ 2147483647 w 189"/>
                <a:gd name="T75" fmla="*/ 2147483647 h 174"/>
                <a:gd name="T76" fmla="*/ 2147483647 w 189"/>
                <a:gd name="T77" fmla="*/ 2147483647 h 174"/>
                <a:gd name="T78" fmla="*/ 2147483647 w 189"/>
                <a:gd name="T79" fmla="*/ 2147483647 h 174"/>
                <a:gd name="T80" fmla="*/ 2147483647 w 189"/>
                <a:gd name="T81" fmla="*/ 2147483647 h 1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89"/>
                <a:gd name="T124" fmla="*/ 0 h 174"/>
                <a:gd name="T125" fmla="*/ 189 w 189"/>
                <a:gd name="T126" fmla="*/ 174 h 1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89" h="174">
                  <a:moveTo>
                    <a:pt x="90" y="168"/>
                  </a:moveTo>
                  <a:lnTo>
                    <a:pt x="74" y="170"/>
                  </a:lnTo>
                  <a:lnTo>
                    <a:pt x="58" y="174"/>
                  </a:lnTo>
                  <a:lnTo>
                    <a:pt x="52" y="172"/>
                  </a:lnTo>
                  <a:lnTo>
                    <a:pt x="46" y="166"/>
                  </a:lnTo>
                  <a:lnTo>
                    <a:pt x="40" y="152"/>
                  </a:lnTo>
                  <a:lnTo>
                    <a:pt x="36" y="146"/>
                  </a:lnTo>
                  <a:lnTo>
                    <a:pt x="32" y="138"/>
                  </a:lnTo>
                  <a:lnTo>
                    <a:pt x="24" y="134"/>
                  </a:lnTo>
                  <a:lnTo>
                    <a:pt x="18" y="132"/>
                  </a:lnTo>
                  <a:lnTo>
                    <a:pt x="0" y="134"/>
                  </a:lnTo>
                  <a:lnTo>
                    <a:pt x="0" y="90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16" y="60"/>
                  </a:lnTo>
                  <a:lnTo>
                    <a:pt x="14" y="48"/>
                  </a:lnTo>
                  <a:lnTo>
                    <a:pt x="10" y="40"/>
                  </a:lnTo>
                  <a:lnTo>
                    <a:pt x="14" y="26"/>
                  </a:lnTo>
                  <a:lnTo>
                    <a:pt x="18" y="12"/>
                  </a:lnTo>
                  <a:lnTo>
                    <a:pt x="22" y="8"/>
                  </a:lnTo>
                  <a:lnTo>
                    <a:pt x="28" y="4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6" y="8"/>
                  </a:lnTo>
                  <a:lnTo>
                    <a:pt x="62" y="12"/>
                  </a:lnTo>
                  <a:lnTo>
                    <a:pt x="64" y="14"/>
                  </a:lnTo>
                  <a:lnTo>
                    <a:pt x="68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0"/>
                  </a:lnTo>
                  <a:lnTo>
                    <a:pt x="78" y="10"/>
                  </a:lnTo>
                  <a:lnTo>
                    <a:pt x="86" y="10"/>
                  </a:lnTo>
                  <a:lnTo>
                    <a:pt x="90" y="14"/>
                  </a:lnTo>
                  <a:lnTo>
                    <a:pt x="94" y="16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4" y="12"/>
                  </a:lnTo>
                  <a:lnTo>
                    <a:pt x="120" y="10"/>
                  </a:lnTo>
                  <a:lnTo>
                    <a:pt x="128" y="8"/>
                  </a:lnTo>
                  <a:lnTo>
                    <a:pt x="134" y="8"/>
                  </a:lnTo>
                  <a:lnTo>
                    <a:pt x="138" y="10"/>
                  </a:lnTo>
                  <a:lnTo>
                    <a:pt x="142" y="10"/>
                  </a:lnTo>
                  <a:lnTo>
                    <a:pt x="151" y="12"/>
                  </a:lnTo>
                  <a:lnTo>
                    <a:pt x="155" y="10"/>
                  </a:lnTo>
                  <a:lnTo>
                    <a:pt x="161" y="8"/>
                  </a:lnTo>
                  <a:lnTo>
                    <a:pt x="171" y="0"/>
                  </a:lnTo>
                  <a:lnTo>
                    <a:pt x="175" y="6"/>
                  </a:lnTo>
                  <a:lnTo>
                    <a:pt x="179" y="10"/>
                  </a:lnTo>
                  <a:lnTo>
                    <a:pt x="183" y="22"/>
                  </a:lnTo>
                  <a:lnTo>
                    <a:pt x="185" y="26"/>
                  </a:lnTo>
                  <a:lnTo>
                    <a:pt x="189" y="30"/>
                  </a:lnTo>
                  <a:lnTo>
                    <a:pt x="187" y="46"/>
                  </a:lnTo>
                  <a:lnTo>
                    <a:pt x="183" y="46"/>
                  </a:lnTo>
                  <a:lnTo>
                    <a:pt x="179" y="46"/>
                  </a:lnTo>
                  <a:lnTo>
                    <a:pt x="175" y="60"/>
                  </a:lnTo>
                  <a:lnTo>
                    <a:pt x="171" y="70"/>
                  </a:lnTo>
                  <a:lnTo>
                    <a:pt x="165" y="82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108"/>
                  </a:lnTo>
                  <a:lnTo>
                    <a:pt x="146" y="120"/>
                  </a:lnTo>
                  <a:lnTo>
                    <a:pt x="142" y="130"/>
                  </a:lnTo>
                  <a:lnTo>
                    <a:pt x="138" y="134"/>
                  </a:lnTo>
                  <a:lnTo>
                    <a:pt x="134" y="136"/>
                  </a:lnTo>
                  <a:lnTo>
                    <a:pt x="132" y="134"/>
                  </a:lnTo>
                  <a:lnTo>
                    <a:pt x="130" y="132"/>
                  </a:lnTo>
                  <a:lnTo>
                    <a:pt x="128" y="124"/>
                  </a:lnTo>
                  <a:lnTo>
                    <a:pt x="122" y="126"/>
                  </a:lnTo>
                  <a:lnTo>
                    <a:pt x="116" y="130"/>
                  </a:lnTo>
                  <a:lnTo>
                    <a:pt x="110" y="134"/>
                  </a:lnTo>
                  <a:lnTo>
                    <a:pt x="104" y="138"/>
                  </a:lnTo>
                  <a:lnTo>
                    <a:pt x="100" y="146"/>
                  </a:lnTo>
                  <a:lnTo>
                    <a:pt x="98" y="150"/>
                  </a:lnTo>
                  <a:lnTo>
                    <a:pt x="96" y="158"/>
                  </a:lnTo>
                  <a:lnTo>
                    <a:pt x="96" y="168"/>
                  </a:lnTo>
                  <a:lnTo>
                    <a:pt x="94" y="168"/>
                  </a:lnTo>
                  <a:lnTo>
                    <a:pt x="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146"/>
            <p:cNvSpPr>
              <a:spLocks/>
            </p:cNvSpPr>
            <p:nvPr/>
          </p:nvSpPr>
          <p:spPr bwMode="auto">
            <a:xfrm>
              <a:off x="4824626" y="4186665"/>
              <a:ext cx="185651" cy="329206"/>
            </a:xfrm>
            <a:custGeom>
              <a:avLst/>
              <a:gdLst>
                <a:gd name="T0" fmla="*/ 2147483647 w 127"/>
                <a:gd name="T1" fmla="*/ 2147483647 h 208"/>
                <a:gd name="T2" fmla="*/ 2147483647 w 127"/>
                <a:gd name="T3" fmla="*/ 2147483647 h 208"/>
                <a:gd name="T4" fmla="*/ 2147483647 w 127"/>
                <a:gd name="T5" fmla="*/ 2147483647 h 208"/>
                <a:gd name="T6" fmla="*/ 2147483647 w 127"/>
                <a:gd name="T7" fmla="*/ 2147483647 h 208"/>
                <a:gd name="T8" fmla="*/ 2147483647 w 127"/>
                <a:gd name="T9" fmla="*/ 2147483647 h 208"/>
                <a:gd name="T10" fmla="*/ 2147483647 w 127"/>
                <a:gd name="T11" fmla="*/ 2147483647 h 208"/>
                <a:gd name="T12" fmla="*/ 2147483647 w 127"/>
                <a:gd name="T13" fmla="*/ 2147483647 h 208"/>
                <a:gd name="T14" fmla="*/ 2147483647 w 127"/>
                <a:gd name="T15" fmla="*/ 2147483647 h 208"/>
                <a:gd name="T16" fmla="*/ 2147483647 w 127"/>
                <a:gd name="T17" fmla="*/ 2147483647 h 208"/>
                <a:gd name="T18" fmla="*/ 2147483647 w 127"/>
                <a:gd name="T19" fmla="*/ 2147483647 h 208"/>
                <a:gd name="T20" fmla="*/ 2147483647 w 127"/>
                <a:gd name="T21" fmla="*/ 2147483647 h 208"/>
                <a:gd name="T22" fmla="*/ 2147483647 w 127"/>
                <a:gd name="T23" fmla="*/ 2147483647 h 208"/>
                <a:gd name="T24" fmla="*/ 2147483647 w 127"/>
                <a:gd name="T25" fmla="*/ 2147483647 h 208"/>
                <a:gd name="T26" fmla="*/ 2147483647 w 127"/>
                <a:gd name="T27" fmla="*/ 2147483647 h 208"/>
                <a:gd name="T28" fmla="*/ 2147483647 w 127"/>
                <a:gd name="T29" fmla="*/ 2147483647 h 208"/>
                <a:gd name="T30" fmla="*/ 2147483647 w 127"/>
                <a:gd name="T31" fmla="*/ 2147483647 h 208"/>
                <a:gd name="T32" fmla="*/ 2147483647 w 127"/>
                <a:gd name="T33" fmla="*/ 2147483647 h 208"/>
                <a:gd name="T34" fmla="*/ 2147483647 w 127"/>
                <a:gd name="T35" fmla="*/ 2147483647 h 208"/>
                <a:gd name="T36" fmla="*/ 2147483647 w 127"/>
                <a:gd name="T37" fmla="*/ 2147483647 h 208"/>
                <a:gd name="T38" fmla="*/ 2147483647 w 127"/>
                <a:gd name="T39" fmla="*/ 2147483647 h 208"/>
                <a:gd name="T40" fmla="*/ 2147483647 w 127"/>
                <a:gd name="T41" fmla="*/ 2147483647 h 208"/>
                <a:gd name="T42" fmla="*/ 2147483647 w 127"/>
                <a:gd name="T43" fmla="*/ 2147483647 h 208"/>
                <a:gd name="T44" fmla="*/ 2147483647 w 127"/>
                <a:gd name="T45" fmla="*/ 2147483647 h 208"/>
                <a:gd name="T46" fmla="*/ 2147483647 w 127"/>
                <a:gd name="T47" fmla="*/ 2147483647 h 208"/>
                <a:gd name="T48" fmla="*/ 2147483647 w 127"/>
                <a:gd name="T49" fmla="*/ 2147483647 h 208"/>
                <a:gd name="T50" fmla="*/ 2147483647 w 127"/>
                <a:gd name="T51" fmla="*/ 2147483647 h 208"/>
                <a:gd name="T52" fmla="*/ 2147483647 w 127"/>
                <a:gd name="T53" fmla="*/ 2147483647 h 208"/>
                <a:gd name="T54" fmla="*/ 2147483647 w 127"/>
                <a:gd name="T55" fmla="*/ 2147483647 h 208"/>
                <a:gd name="T56" fmla="*/ 2147483647 w 127"/>
                <a:gd name="T57" fmla="*/ 2147483647 h 208"/>
                <a:gd name="T58" fmla="*/ 2147483647 w 127"/>
                <a:gd name="T59" fmla="*/ 2147483647 h 208"/>
                <a:gd name="T60" fmla="*/ 2147483647 w 127"/>
                <a:gd name="T61" fmla="*/ 2147483647 h 208"/>
                <a:gd name="T62" fmla="*/ 2147483647 w 127"/>
                <a:gd name="T63" fmla="*/ 2147483647 h 208"/>
                <a:gd name="T64" fmla="*/ 2147483647 w 127"/>
                <a:gd name="T65" fmla="*/ 2147483647 h 208"/>
                <a:gd name="T66" fmla="*/ 2147483647 w 127"/>
                <a:gd name="T67" fmla="*/ 2147483647 h 208"/>
                <a:gd name="T68" fmla="*/ 2147483647 w 127"/>
                <a:gd name="T69" fmla="*/ 2147483647 h 208"/>
                <a:gd name="T70" fmla="*/ 2147483647 w 127"/>
                <a:gd name="T71" fmla="*/ 2147483647 h 208"/>
                <a:gd name="T72" fmla="*/ 2147483647 w 127"/>
                <a:gd name="T73" fmla="*/ 2147483647 h 208"/>
                <a:gd name="T74" fmla="*/ 2147483647 w 127"/>
                <a:gd name="T75" fmla="*/ 2147483647 h 208"/>
                <a:gd name="T76" fmla="*/ 0 w 127"/>
                <a:gd name="T77" fmla="*/ 214748364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208"/>
                <a:gd name="T119" fmla="*/ 127 w 127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208">
                  <a:moveTo>
                    <a:pt x="6" y="158"/>
                  </a:moveTo>
                  <a:lnTo>
                    <a:pt x="6" y="148"/>
                  </a:lnTo>
                  <a:lnTo>
                    <a:pt x="8" y="140"/>
                  </a:lnTo>
                  <a:lnTo>
                    <a:pt x="10" y="136"/>
                  </a:lnTo>
                  <a:lnTo>
                    <a:pt x="14" y="128"/>
                  </a:lnTo>
                  <a:lnTo>
                    <a:pt x="20" y="124"/>
                  </a:lnTo>
                  <a:lnTo>
                    <a:pt x="26" y="120"/>
                  </a:lnTo>
                  <a:lnTo>
                    <a:pt x="32" y="116"/>
                  </a:lnTo>
                  <a:lnTo>
                    <a:pt x="38" y="114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8" y="124"/>
                  </a:lnTo>
                  <a:lnTo>
                    <a:pt x="52" y="120"/>
                  </a:lnTo>
                  <a:lnTo>
                    <a:pt x="56" y="110"/>
                  </a:lnTo>
                  <a:lnTo>
                    <a:pt x="61" y="98"/>
                  </a:lnTo>
                  <a:lnTo>
                    <a:pt x="63" y="88"/>
                  </a:lnTo>
                  <a:lnTo>
                    <a:pt x="65" y="88"/>
                  </a:lnTo>
                  <a:lnTo>
                    <a:pt x="67" y="86"/>
                  </a:lnTo>
                  <a:lnTo>
                    <a:pt x="69" y="84"/>
                  </a:lnTo>
                  <a:lnTo>
                    <a:pt x="71" y="82"/>
                  </a:lnTo>
                  <a:lnTo>
                    <a:pt x="75" y="72"/>
                  </a:lnTo>
                  <a:lnTo>
                    <a:pt x="81" y="60"/>
                  </a:lnTo>
                  <a:lnTo>
                    <a:pt x="85" y="50"/>
                  </a:lnTo>
                  <a:lnTo>
                    <a:pt x="89" y="36"/>
                  </a:lnTo>
                  <a:lnTo>
                    <a:pt x="93" y="36"/>
                  </a:lnTo>
                  <a:lnTo>
                    <a:pt x="97" y="36"/>
                  </a:lnTo>
                  <a:lnTo>
                    <a:pt x="99" y="20"/>
                  </a:lnTo>
                  <a:lnTo>
                    <a:pt x="95" y="16"/>
                  </a:lnTo>
                  <a:lnTo>
                    <a:pt x="93" y="12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0"/>
                  </a:lnTo>
                  <a:lnTo>
                    <a:pt x="97" y="6"/>
                  </a:lnTo>
                  <a:lnTo>
                    <a:pt x="103" y="14"/>
                  </a:lnTo>
                  <a:lnTo>
                    <a:pt x="107" y="20"/>
                  </a:lnTo>
                  <a:lnTo>
                    <a:pt x="109" y="26"/>
                  </a:lnTo>
                  <a:lnTo>
                    <a:pt x="107" y="44"/>
                  </a:lnTo>
                  <a:lnTo>
                    <a:pt x="109" y="50"/>
                  </a:lnTo>
                  <a:lnTo>
                    <a:pt x="109" y="54"/>
                  </a:lnTo>
                  <a:lnTo>
                    <a:pt x="117" y="60"/>
                  </a:lnTo>
                  <a:lnTo>
                    <a:pt x="99" y="60"/>
                  </a:lnTo>
                  <a:lnTo>
                    <a:pt x="93" y="62"/>
                  </a:lnTo>
                  <a:lnTo>
                    <a:pt x="91" y="64"/>
                  </a:lnTo>
                  <a:lnTo>
                    <a:pt x="89" y="66"/>
                  </a:lnTo>
                  <a:lnTo>
                    <a:pt x="93" y="70"/>
                  </a:lnTo>
                  <a:lnTo>
                    <a:pt x="101" y="78"/>
                  </a:lnTo>
                  <a:lnTo>
                    <a:pt x="111" y="88"/>
                  </a:lnTo>
                  <a:lnTo>
                    <a:pt x="115" y="96"/>
                  </a:lnTo>
                  <a:lnTo>
                    <a:pt x="117" y="106"/>
                  </a:lnTo>
                  <a:lnTo>
                    <a:pt x="113" y="110"/>
                  </a:lnTo>
                  <a:lnTo>
                    <a:pt x="107" y="116"/>
                  </a:lnTo>
                  <a:lnTo>
                    <a:pt x="101" y="126"/>
                  </a:lnTo>
                  <a:lnTo>
                    <a:pt x="99" y="136"/>
                  </a:lnTo>
                  <a:lnTo>
                    <a:pt x="99" y="144"/>
                  </a:lnTo>
                  <a:lnTo>
                    <a:pt x="101" y="154"/>
                  </a:lnTo>
                  <a:lnTo>
                    <a:pt x="109" y="168"/>
                  </a:lnTo>
                  <a:lnTo>
                    <a:pt x="119" y="182"/>
                  </a:lnTo>
                  <a:lnTo>
                    <a:pt x="127" y="194"/>
                  </a:lnTo>
                  <a:lnTo>
                    <a:pt x="127" y="208"/>
                  </a:lnTo>
                  <a:lnTo>
                    <a:pt x="121" y="208"/>
                  </a:lnTo>
                  <a:lnTo>
                    <a:pt x="111" y="208"/>
                  </a:lnTo>
                  <a:lnTo>
                    <a:pt x="107" y="206"/>
                  </a:lnTo>
                  <a:lnTo>
                    <a:pt x="103" y="204"/>
                  </a:lnTo>
                  <a:lnTo>
                    <a:pt x="81" y="204"/>
                  </a:lnTo>
                  <a:lnTo>
                    <a:pt x="81" y="20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22" y="202"/>
                  </a:lnTo>
                  <a:lnTo>
                    <a:pt x="24" y="198"/>
                  </a:lnTo>
                  <a:lnTo>
                    <a:pt x="24" y="188"/>
                  </a:lnTo>
                  <a:lnTo>
                    <a:pt x="22" y="182"/>
                  </a:lnTo>
                  <a:lnTo>
                    <a:pt x="22" y="174"/>
                  </a:lnTo>
                  <a:lnTo>
                    <a:pt x="24" y="168"/>
                  </a:lnTo>
                  <a:lnTo>
                    <a:pt x="14" y="166"/>
                  </a:lnTo>
                  <a:lnTo>
                    <a:pt x="10" y="164"/>
                  </a:lnTo>
                  <a:lnTo>
                    <a:pt x="6" y="160"/>
                  </a:lnTo>
                  <a:lnTo>
                    <a:pt x="0" y="158"/>
                  </a:lnTo>
                  <a:lnTo>
                    <a:pt x="6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147"/>
            <p:cNvSpPr>
              <a:spLocks/>
            </p:cNvSpPr>
            <p:nvPr/>
          </p:nvSpPr>
          <p:spPr bwMode="auto">
            <a:xfrm>
              <a:off x="4838464" y="4503924"/>
              <a:ext cx="130301" cy="175222"/>
            </a:xfrm>
            <a:custGeom>
              <a:avLst/>
              <a:gdLst>
                <a:gd name="T0" fmla="*/ 2147483647 w 89"/>
                <a:gd name="T1" fmla="*/ 2147483647 h 110"/>
                <a:gd name="T2" fmla="*/ 2147483647 w 89"/>
                <a:gd name="T3" fmla="*/ 2147483647 h 110"/>
                <a:gd name="T4" fmla="*/ 2147483647 w 89"/>
                <a:gd name="T5" fmla="*/ 2147483647 h 110"/>
                <a:gd name="T6" fmla="*/ 2147483647 w 89"/>
                <a:gd name="T7" fmla="*/ 2147483647 h 110"/>
                <a:gd name="T8" fmla="*/ 2147483647 w 89"/>
                <a:gd name="T9" fmla="*/ 2147483647 h 110"/>
                <a:gd name="T10" fmla="*/ 2147483647 w 89"/>
                <a:gd name="T11" fmla="*/ 2147483647 h 110"/>
                <a:gd name="T12" fmla="*/ 0 w 89"/>
                <a:gd name="T13" fmla="*/ 2147483647 h 110"/>
                <a:gd name="T14" fmla="*/ 0 w 89"/>
                <a:gd name="T15" fmla="*/ 2147483647 h 110"/>
                <a:gd name="T16" fmla="*/ 2147483647 w 89"/>
                <a:gd name="T17" fmla="*/ 2147483647 h 110"/>
                <a:gd name="T18" fmla="*/ 2147483647 w 89"/>
                <a:gd name="T19" fmla="*/ 2147483647 h 110"/>
                <a:gd name="T20" fmla="*/ 2147483647 w 89"/>
                <a:gd name="T21" fmla="*/ 2147483647 h 110"/>
                <a:gd name="T22" fmla="*/ 2147483647 w 89"/>
                <a:gd name="T23" fmla="*/ 2147483647 h 110"/>
                <a:gd name="T24" fmla="*/ 2147483647 w 89"/>
                <a:gd name="T25" fmla="*/ 2147483647 h 110"/>
                <a:gd name="T26" fmla="*/ 2147483647 w 89"/>
                <a:gd name="T27" fmla="*/ 2147483647 h 110"/>
                <a:gd name="T28" fmla="*/ 2147483647 w 89"/>
                <a:gd name="T29" fmla="*/ 2147483647 h 110"/>
                <a:gd name="T30" fmla="*/ 2147483647 w 89"/>
                <a:gd name="T31" fmla="*/ 2147483647 h 110"/>
                <a:gd name="T32" fmla="*/ 2147483647 w 89"/>
                <a:gd name="T33" fmla="*/ 2147483647 h 110"/>
                <a:gd name="T34" fmla="*/ 2147483647 w 89"/>
                <a:gd name="T35" fmla="*/ 2147483647 h 110"/>
                <a:gd name="T36" fmla="*/ 2147483647 w 89"/>
                <a:gd name="T37" fmla="*/ 2147483647 h 110"/>
                <a:gd name="T38" fmla="*/ 2147483647 w 89"/>
                <a:gd name="T39" fmla="*/ 2147483647 h 110"/>
                <a:gd name="T40" fmla="*/ 2147483647 w 89"/>
                <a:gd name="T41" fmla="*/ 2147483647 h 110"/>
                <a:gd name="T42" fmla="*/ 2147483647 w 89"/>
                <a:gd name="T43" fmla="*/ 2147483647 h 110"/>
                <a:gd name="T44" fmla="*/ 2147483647 w 89"/>
                <a:gd name="T45" fmla="*/ 2147483647 h 110"/>
                <a:gd name="T46" fmla="*/ 2147483647 w 89"/>
                <a:gd name="T47" fmla="*/ 2147483647 h 110"/>
                <a:gd name="T48" fmla="*/ 2147483647 w 89"/>
                <a:gd name="T49" fmla="*/ 2147483647 h 110"/>
                <a:gd name="T50" fmla="*/ 2147483647 w 89"/>
                <a:gd name="T51" fmla="*/ 2147483647 h 110"/>
                <a:gd name="T52" fmla="*/ 2147483647 w 89"/>
                <a:gd name="T53" fmla="*/ 2147483647 h 110"/>
                <a:gd name="T54" fmla="*/ 2147483647 w 89"/>
                <a:gd name="T55" fmla="*/ 2147483647 h 110"/>
                <a:gd name="T56" fmla="*/ 2147483647 w 89"/>
                <a:gd name="T57" fmla="*/ 2147483647 h 110"/>
                <a:gd name="T58" fmla="*/ 2147483647 w 89"/>
                <a:gd name="T59" fmla="*/ 2147483647 h 110"/>
                <a:gd name="T60" fmla="*/ 2147483647 w 89"/>
                <a:gd name="T61" fmla="*/ 2147483647 h 110"/>
                <a:gd name="T62" fmla="*/ 2147483647 w 89"/>
                <a:gd name="T63" fmla="*/ 2147483647 h 110"/>
                <a:gd name="T64" fmla="*/ 2147483647 w 89"/>
                <a:gd name="T65" fmla="*/ 2147483647 h 110"/>
                <a:gd name="T66" fmla="*/ 2147483647 w 89"/>
                <a:gd name="T67" fmla="*/ 2147483647 h 110"/>
                <a:gd name="T68" fmla="*/ 2147483647 w 89"/>
                <a:gd name="T69" fmla="*/ 2147483647 h 110"/>
                <a:gd name="T70" fmla="*/ 2147483647 w 89"/>
                <a:gd name="T71" fmla="*/ 2147483647 h 110"/>
                <a:gd name="T72" fmla="*/ 2147483647 w 89"/>
                <a:gd name="T73" fmla="*/ 2147483647 h 110"/>
                <a:gd name="T74" fmla="*/ 2147483647 w 89"/>
                <a:gd name="T75" fmla="*/ 2147483647 h 110"/>
                <a:gd name="T76" fmla="*/ 2147483647 w 89"/>
                <a:gd name="T77" fmla="*/ 2147483647 h 110"/>
                <a:gd name="T78" fmla="*/ 2147483647 w 89"/>
                <a:gd name="T79" fmla="*/ 2147483647 h 110"/>
                <a:gd name="T80" fmla="*/ 2147483647 w 89"/>
                <a:gd name="T81" fmla="*/ 2147483647 h 110"/>
                <a:gd name="T82" fmla="*/ 2147483647 w 89"/>
                <a:gd name="T83" fmla="*/ 2147483647 h 110"/>
                <a:gd name="T84" fmla="*/ 2147483647 w 89"/>
                <a:gd name="T85" fmla="*/ 2147483647 h 110"/>
                <a:gd name="T86" fmla="*/ 2147483647 w 89"/>
                <a:gd name="T87" fmla="*/ 2147483647 h 110"/>
                <a:gd name="T88" fmla="*/ 2147483647 w 89"/>
                <a:gd name="T89" fmla="*/ 2147483647 h 110"/>
                <a:gd name="T90" fmla="*/ 2147483647 w 89"/>
                <a:gd name="T91" fmla="*/ 2147483647 h 110"/>
                <a:gd name="T92" fmla="*/ 2147483647 w 89"/>
                <a:gd name="T93" fmla="*/ 2147483647 h 110"/>
                <a:gd name="T94" fmla="*/ 2147483647 w 89"/>
                <a:gd name="T95" fmla="*/ 2147483647 h 110"/>
                <a:gd name="T96" fmla="*/ 2147483647 w 89"/>
                <a:gd name="T97" fmla="*/ 2147483647 h 110"/>
                <a:gd name="T98" fmla="*/ 2147483647 w 89"/>
                <a:gd name="T99" fmla="*/ 2147483647 h 110"/>
                <a:gd name="T100" fmla="*/ 2147483647 w 89"/>
                <a:gd name="T101" fmla="*/ 0 h 110"/>
                <a:gd name="T102" fmla="*/ 2147483647 w 89"/>
                <a:gd name="T103" fmla="*/ 2147483647 h 11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10"/>
                <a:gd name="T158" fmla="*/ 89 w 89"/>
                <a:gd name="T159" fmla="*/ 110 h 11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10">
                  <a:moveTo>
                    <a:pt x="36" y="24"/>
                  </a:moveTo>
                  <a:lnTo>
                    <a:pt x="26" y="24"/>
                  </a:lnTo>
                  <a:lnTo>
                    <a:pt x="20" y="24"/>
                  </a:lnTo>
                  <a:lnTo>
                    <a:pt x="8" y="22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0" y="58"/>
                  </a:lnTo>
                  <a:lnTo>
                    <a:pt x="0" y="70"/>
                  </a:lnTo>
                  <a:lnTo>
                    <a:pt x="4" y="76"/>
                  </a:lnTo>
                  <a:lnTo>
                    <a:pt x="8" y="82"/>
                  </a:lnTo>
                  <a:lnTo>
                    <a:pt x="14" y="88"/>
                  </a:lnTo>
                  <a:lnTo>
                    <a:pt x="30" y="100"/>
                  </a:lnTo>
                  <a:lnTo>
                    <a:pt x="34" y="104"/>
                  </a:lnTo>
                  <a:lnTo>
                    <a:pt x="38" y="110"/>
                  </a:lnTo>
                  <a:lnTo>
                    <a:pt x="42" y="108"/>
                  </a:lnTo>
                  <a:lnTo>
                    <a:pt x="44" y="106"/>
                  </a:lnTo>
                  <a:lnTo>
                    <a:pt x="46" y="104"/>
                  </a:lnTo>
                  <a:lnTo>
                    <a:pt x="44" y="100"/>
                  </a:lnTo>
                  <a:lnTo>
                    <a:pt x="42" y="98"/>
                  </a:lnTo>
                  <a:lnTo>
                    <a:pt x="42" y="96"/>
                  </a:lnTo>
                  <a:lnTo>
                    <a:pt x="44" y="90"/>
                  </a:lnTo>
                  <a:lnTo>
                    <a:pt x="46" y="88"/>
                  </a:lnTo>
                  <a:lnTo>
                    <a:pt x="55" y="84"/>
                  </a:lnTo>
                  <a:lnTo>
                    <a:pt x="55" y="80"/>
                  </a:lnTo>
                  <a:lnTo>
                    <a:pt x="59" y="76"/>
                  </a:lnTo>
                  <a:lnTo>
                    <a:pt x="63" y="78"/>
                  </a:lnTo>
                  <a:lnTo>
                    <a:pt x="65" y="82"/>
                  </a:lnTo>
                  <a:lnTo>
                    <a:pt x="67" y="86"/>
                  </a:lnTo>
                  <a:lnTo>
                    <a:pt x="71" y="88"/>
                  </a:lnTo>
                  <a:lnTo>
                    <a:pt x="75" y="86"/>
                  </a:lnTo>
                  <a:lnTo>
                    <a:pt x="79" y="84"/>
                  </a:lnTo>
                  <a:lnTo>
                    <a:pt x="81" y="86"/>
                  </a:lnTo>
                  <a:lnTo>
                    <a:pt x="83" y="86"/>
                  </a:lnTo>
                  <a:lnTo>
                    <a:pt x="85" y="84"/>
                  </a:lnTo>
                  <a:lnTo>
                    <a:pt x="85" y="80"/>
                  </a:lnTo>
                  <a:lnTo>
                    <a:pt x="87" y="74"/>
                  </a:lnTo>
                  <a:lnTo>
                    <a:pt x="87" y="52"/>
                  </a:lnTo>
                  <a:lnTo>
                    <a:pt x="83" y="50"/>
                  </a:lnTo>
                  <a:lnTo>
                    <a:pt x="83" y="46"/>
                  </a:lnTo>
                  <a:lnTo>
                    <a:pt x="81" y="44"/>
                  </a:lnTo>
                  <a:lnTo>
                    <a:pt x="81" y="40"/>
                  </a:lnTo>
                  <a:lnTo>
                    <a:pt x="83" y="36"/>
                  </a:lnTo>
                  <a:lnTo>
                    <a:pt x="83" y="32"/>
                  </a:lnTo>
                  <a:lnTo>
                    <a:pt x="87" y="30"/>
                  </a:lnTo>
                  <a:lnTo>
                    <a:pt x="89" y="26"/>
                  </a:lnTo>
                  <a:lnTo>
                    <a:pt x="87" y="20"/>
                  </a:lnTo>
                  <a:lnTo>
                    <a:pt x="83" y="18"/>
                  </a:lnTo>
                  <a:lnTo>
                    <a:pt x="77" y="18"/>
                  </a:lnTo>
                  <a:lnTo>
                    <a:pt x="69" y="18"/>
                  </a:lnTo>
                  <a:lnTo>
                    <a:pt x="71" y="2"/>
                  </a:lnTo>
                  <a:lnTo>
                    <a:pt x="36" y="0"/>
                  </a:lnTo>
                  <a:lnTo>
                    <a:pt x="3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148"/>
            <p:cNvSpPr>
              <a:spLocks/>
            </p:cNvSpPr>
            <p:nvPr/>
          </p:nvSpPr>
          <p:spPr bwMode="auto">
            <a:xfrm>
              <a:off x="4894966" y="4469410"/>
              <a:ext cx="170660" cy="242922"/>
            </a:xfrm>
            <a:custGeom>
              <a:avLst/>
              <a:gdLst>
                <a:gd name="T0" fmla="*/ 2147483647 w 117"/>
                <a:gd name="T1" fmla="*/ 2147483647 h 154"/>
                <a:gd name="T2" fmla="*/ 2147483647 w 117"/>
                <a:gd name="T3" fmla="*/ 2147483647 h 154"/>
                <a:gd name="T4" fmla="*/ 2147483647 w 117"/>
                <a:gd name="T5" fmla="*/ 2147483647 h 154"/>
                <a:gd name="T6" fmla="*/ 0 w 117"/>
                <a:gd name="T7" fmla="*/ 2147483647 h 154"/>
                <a:gd name="T8" fmla="*/ 2147483647 w 117"/>
                <a:gd name="T9" fmla="*/ 2147483647 h 154"/>
                <a:gd name="T10" fmla="*/ 2147483647 w 117"/>
                <a:gd name="T11" fmla="*/ 2147483647 h 154"/>
                <a:gd name="T12" fmla="*/ 2147483647 w 117"/>
                <a:gd name="T13" fmla="*/ 2147483647 h 154"/>
                <a:gd name="T14" fmla="*/ 2147483647 w 117"/>
                <a:gd name="T15" fmla="*/ 2147483647 h 154"/>
                <a:gd name="T16" fmla="*/ 2147483647 w 117"/>
                <a:gd name="T17" fmla="*/ 2147483647 h 154"/>
                <a:gd name="T18" fmla="*/ 2147483647 w 117"/>
                <a:gd name="T19" fmla="*/ 2147483647 h 154"/>
                <a:gd name="T20" fmla="*/ 2147483647 w 117"/>
                <a:gd name="T21" fmla="*/ 2147483647 h 154"/>
                <a:gd name="T22" fmla="*/ 2147483647 w 117"/>
                <a:gd name="T23" fmla="*/ 2147483647 h 154"/>
                <a:gd name="T24" fmla="*/ 2147483647 w 117"/>
                <a:gd name="T25" fmla="*/ 2147483647 h 154"/>
                <a:gd name="T26" fmla="*/ 2147483647 w 117"/>
                <a:gd name="T27" fmla="*/ 2147483647 h 154"/>
                <a:gd name="T28" fmla="*/ 2147483647 w 117"/>
                <a:gd name="T29" fmla="*/ 2147483647 h 154"/>
                <a:gd name="T30" fmla="*/ 2147483647 w 117"/>
                <a:gd name="T31" fmla="*/ 2147483647 h 154"/>
                <a:gd name="T32" fmla="*/ 2147483647 w 117"/>
                <a:gd name="T33" fmla="*/ 2147483647 h 154"/>
                <a:gd name="T34" fmla="*/ 2147483647 w 117"/>
                <a:gd name="T35" fmla="*/ 2147483647 h 154"/>
                <a:gd name="T36" fmla="*/ 2147483647 w 117"/>
                <a:gd name="T37" fmla="*/ 2147483647 h 154"/>
                <a:gd name="T38" fmla="*/ 2147483647 w 117"/>
                <a:gd name="T39" fmla="*/ 2147483647 h 154"/>
                <a:gd name="T40" fmla="*/ 2147483647 w 117"/>
                <a:gd name="T41" fmla="*/ 2147483647 h 154"/>
                <a:gd name="T42" fmla="*/ 2147483647 w 117"/>
                <a:gd name="T43" fmla="*/ 2147483647 h 154"/>
                <a:gd name="T44" fmla="*/ 2147483647 w 117"/>
                <a:gd name="T45" fmla="*/ 2147483647 h 154"/>
                <a:gd name="T46" fmla="*/ 2147483647 w 117"/>
                <a:gd name="T47" fmla="*/ 2147483647 h 154"/>
                <a:gd name="T48" fmla="*/ 2147483647 w 117"/>
                <a:gd name="T49" fmla="*/ 2147483647 h 154"/>
                <a:gd name="T50" fmla="*/ 2147483647 w 117"/>
                <a:gd name="T51" fmla="*/ 2147483647 h 154"/>
                <a:gd name="T52" fmla="*/ 2147483647 w 117"/>
                <a:gd name="T53" fmla="*/ 0 h 154"/>
                <a:gd name="T54" fmla="*/ 2147483647 w 117"/>
                <a:gd name="T55" fmla="*/ 2147483647 h 154"/>
                <a:gd name="T56" fmla="*/ 2147483647 w 117"/>
                <a:gd name="T57" fmla="*/ 2147483647 h 154"/>
                <a:gd name="T58" fmla="*/ 2147483647 w 117"/>
                <a:gd name="T59" fmla="*/ 2147483647 h 154"/>
                <a:gd name="T60" fmla="*/ 2147483647 w 117"/>
                <a:gd name="T61" fmla="*/ 2147483647 h 154"/>
                <a:gd name="T62" fmla="*/ 2147483647 w 117"/>
                <a:gd name="T63" fmla="*/ 2147483647 h 154"/>
                <a:gd name="T64" fmla="*/ 2147483647 w 117"/>
                <a:gd name="T65" fmla="*/ 2147483647 h 154"/>
                <a:gd name="T66" fmla="*/ 2147483647 w 117"/>
                <a:gd name="T67" fmla="*/ 2147483647 h 154"/>
                <a:gd name="T68" fmla="*/ 2147483647 w 117"/>
                <a:gd name="T69" fmla="*/ 2147483647 h 154"/>
                <a:gd name="T70" fmla="*/ 2147483647 w 117"/>
                <a:gd name="T71" fmla="*/ 2147483647 h 154"/>
                <a:gd name="T72" fmla="*/ 2147483647 w 117"/>
                <a:gd name="T73" fmla="*/ 2147483647 h 154"/>
                <a:gd name="T74" fmla="*/ 2147483647 w 117"/>
                <a:gd name="T75" fmla="*/ 2147483647 h 154"/>
                <a:gd name="T76" fmla="*/ 2147483647 w 117"/>
                <a:gd name="T77" fmla="*/ 2147483647 h 154"/>
                <a:gd name="T78" fmla="*/ 2147483647 w 117"/>
                <a:gd name="T79" fmla="*/ 2147483647 h 154"/>
                <a:gd name="T80" fmla="*/ 2147483647 w 117"/>
                <a:gd name="T81" fmla="*/ 2147483647 h 154"/>
                <a:gd name="T82" fmla="*/ 2147483647 w 117"/>
                <a:gd name="T83" fmla="*/ 2147483647 h 154"/>
                <a:gd name="T84" fmla="*/ 2147483647 w 117"/>
                <a:gd name="T85" fmla="*/ 2147483647 h 154"/>
                <a:gd name="T86" fmla="*/ 2147483647 w 117"/>
                <a:gd name="T87" fmla="*/ 2147483647 h 1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154"/>
                <a:gd name="T134" fmla="*/ 117 w 117"/>
                <a:gd name="T135" fmla="*/ 154 h 15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154">
                  <a:moveTo>
                    <a:pt x="27" y="150"/>
                  </a:moveTo>
                  <a:lnTo>
                    <a:pt x="27" y="148"/>
                  </a:lnTo>
                  <a:lnTo>
                    <a:pt x="25" y="146"/>
                  </a:lnTo>
                  <a:lnTo>
                    <a:pt x="21" y="148"/>
                  </a:lnTo>
                  <a:lnTo>
                    <a:pt x="17" y="150"/>
                  </a:lnTo>
                  <a:lnTo>
                    <a:pt x="13" y="154"/>
                  </a:lnTo>
                  <a:lnTo>
                    <a:pt x="4" y="136"/>
                  </a:lnTo>
                  <a:lnTo>
                    <a:pt x="0" y="132"/>
                  </a:lnTo>
                  <a:lnTo>
                    <a:pt x="4" y="130"/>
                  </a:lnTo>
                  <a:lnTo>
                    <a:pt x="6" y="128"/>
                  </a:lnTo>
                  <a:lnTo>
                    <a:pt x="8" y="126"/>
                  </a:lnTo>
                  <a:lnTo>
                    <a:pt x="6" y="122"/>
                  </a:lnTo>
                  <a:lnTo>
                    <a:pt x="4" y="120"/>
                  </a:lnTo>
                  <a:lnTo>
                    <a:pt x="4" y="118"/>
                  </a:lnTo>
                  <a:lnTo>
                    <a:pt x="6" y="112"/>
                  </a:lnTo>
                  <a:lnTo>
                    <a:pt x="8" y="110"/>
                  </a:lnTo>
                  <a:lnTo>
                    <a:pt x="17" y="106"/>
                  </a:lnTo>
                  <a:lnTo>
                    <a:pt x="17" y="102"/>
                  </a:lnTo>
                  <a:lnTo>
                    <a:pt x="21" y="98"/>
                  </a:lnTo>
                  <a:lnTo>
                    <a:pt x="25" y="100"/>
                  </a:lnTo>
                  <a:lnTo>
                    <a:pt x="27" y="104"/>
                  </a:lnTo>
                  <a:lnTo>
                    <a:pt x="29" y="108"/>
                  </a:lnTo>
                  <a:lnTo>
                    <a:pt x="33" y="110"/>
                  </a:lnTo>
                  <a:lnTo>
                    <a:pt x="37" y="108"/>
                  </a:lnTo>
                  <a:lnTo>
                    <a:pt x="41" y="106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7" y="106"/>
                  </a:lnTo>
                  <a:lnTo>
                    <a:pt x="47" y="102"/>
                  </a:lnTo>
                  <a:lnTo>
                    <a:pt x="49" y="96"/>
                  </a:lnTo>
                  <a:lnTo>
                    <a:pt x="49" y="74"/>
                  </a:lnTo>
                  <a:lnTo>
                    <a:pt x="45" y="72"/>
                  </a:lnTo>
                  <a:lnTo>
                    <a:pt x="45" y="68"/>
                  </a:lnTo>
                  <a:lnTo>
                    <a:pt x="43" y="66"/>
                  </a:lnTo>
                  <a:lnTo>
                    <a:pt x="43" y="62"/>
                  </a:lnTo>
                  <a:lnTo>
                    <a:pt x="45" y="58"/>
                  </a:lnTo>
                  <a:lnTo>
                    <a:pt x="45" y="54"/>
                  </a:lnTo>
                  <a:lnTo>
                    <a:pt x="49" y="52"/>
                  </a:lnTo>
                  <a:lnTo>
                    <a:pt x="51" y="48"/>
                  </a:lnTo>
                  <a:lnTo>
                    <a:pt x="49" y="42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31" y="40"/>
                  </a:lnTo>
                  <a:lnTo>
                    <a:pt x="33" y="26"/>
                  </a:lnTo>
                  <a:lnTo>
                    <a:pt x="55" y="26"/>
                  </a:lnTo>
                  <a:lnTo>
                    <a:pt x="59" y="28"/>
                  </a:lnTo>
                  <a:lnTo>
                    <a:pt x="63" y="30"/>
                  </a:lnTo>
                  <a:lnTo>
                    <a:pt x="73" y="30"/>
                  </a:lnTo>
                  <a:lnTo>
                    <a:pt x="79" y="30"/>
                  </a:lnTo>
                  <a:lnTo>
                    <a:pt x="79" y="16"/>
                  </a:lnTo>
                  <a:lnTo>
                    <a:pt x="83" y="10"/>
                  </a:lnTo>
                  <a:lnTo>
                    <a:pt x="87" y="4"/>
                  </a:lnTo>
                  <a:lnTo>
                    <a:pt x="93" y="0"/>
                  </a:lnTo>
                  <a:lnTo>
                    <a:pt x="103" y="0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5" y="4"/>
                  </a:lnTo>
                  <a:lnTo>
                    <a:pt x="115" y="6"/>
                  </a:lnTo>
                  <a:lnTo>
                    <a:pt x="117" y="10"/>
                  </a:lnTo>
                  <a:lnTo>
                    <a:pt x="115" y="20"/>
                  </a:lnTo>
                  <a:lnTo>
                    <a:pt x="111" y="34"/>
                  </a:lnTo>
                  <a:lnTo>
                    <a:pt x="99" y="64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101" y="74"/>
                  </a:lnTo>
                  <a:lnTo>
                    <a:pt x="99" y="78"/>
                  </a:lnTo>
                  <a:lnTo>
                    <a:pt x="97" y="82"/>
                  </a:lnTo>
                  <a:lnTo>
                    <a:pt x="93" y="84"/>
                  </a:lnTo>
                  <a:lnTo>
                    <a:pt x="89" y="88"/>
                  </a:lnTo>
                  <a:lnTo>
                    <a:pt x="85" y="92"/>
                  </a:lnTo>
                  <a:lnTo>
                    <a:pt x="83" y="102"/>
                  </a:lnTo>
                  <a:lnTo>
                    <a:pt x="79" y="106"/>
                  </a:lnTo>
                  <a:lnTo>
                    <a:pt x="75" y="108"/>
                  </a:lnTo>
                  <a:lnTo>
                    <a:pt x="75" y="122"/>
                  </a:lnTo>
                  <a:lnTo>
                    <a:pt x="71" y="134"/>
                  </a:lnTo>
                  <a:lnTo>
                    <a:pt x="69" y="142"/>
                  </a:lnTo>
                  <a:lnTo>
                    <a:pt x="65" y="148"/>
                  </a:lnTo>
                  <a:lnTo>
                    <a:pt x="61" y="150"/>
                  </a:lnTo>
                  <a:lnTo>
                    <a:pt x="55" y="150"/>
                  </a:lnTo>
                  <a:lnTo>
                    <a:pt x="51" y="150"/>
                  </a:lnTo>
                  <a:lnTo>
                    <a:pt x="49" y="150"/>
                  </a:lnTo>
                  <a:lnTo>
                    <a:pt x="49" y="146"/>
                  </a:lnTo>
                  <a:lnTo>
                    <a:pt x="45" y="146"/>
                  </a:lnTo>
                  <a:lnTo>
                    <a:pt x="43" y="146"/>
                  </a:lnTo>
                  <a:lnTo>
                    <a:pt x="41" y="148"/>
                  </a:lnTo>
                  <a:lnTo>
                    <a:pt x="39" y="150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27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149"/>
            <p:cNvSpPr>
              <a:spLocks/>
            </p:cNvSpPr>
            <p:nvPr/>
          </p:nvSpPr>
          <p:spPr bwMode="auto">
            <a:xfrm>
              <a:off x="4904191" y="5065432"/>
              <a:ext cx="307880" cy="342480"/>
            </a:xfrm>
            <a:custGeom>
              <a:avLst/>
              <a:gdLst>
                <a:gd name="T0" fmla="*/ 2147483647 w 211"/>
                <a:gd name="T1" fmla="*/ 2147483647 h 216"/>
                <a:gd name="T2" fmla="*/ 2147483647 w 211"/>
                <a:gd name="T3" fmla="*/ 2147483647 h 216"/>
                <a:gd name="T4" fmla="*/ 2147483647 w 211"/>
                <a:gd name="T5" fmla="*/ 2147483647 h 216"/>
                <a:gd name="T6" fmla="*/ 2147483647 w 211"/>
                <a:gd name="T7" fmla="*/ 2147483647 h 216"/>
                <a:gd name="T8" fmla="*/ 2147483647 w 211"/>
                <a:gd name="T9" fmla="*/ 2147483647 h 216"/>
                <a:gd name="T10" fmla="*/ 2147483647 w 211"/>
                <a:gd name="T11" fmla="*/ 2147483647 h 216"/>
                <a:gd name="T12" fmla="*/ 2147483647 w 211"/>
                <a:gd name="T13" fmla="*/ 2147483647 h 216"/>
                <a:gd name="T14" fmla="*/ 2147483647 w 211"/>
                <a:gd name="T15" fmla="*/ 2147483647 h 216"/>
                <a:gd name="T16" fmla="*/ 2147483647 w 211"/>
                <a:gd name="T17" fmla="*/ 0 h 216"/>
                <a:gd name="T18" fmla="*/ 2147483647 w 211"/>
                <a:gd name="T19" fmla="*/ 0 h 216"/>
                <a:gd name="T20" fmla="*/ 2147483647 w 211"/>
                <a:gd name="T21" fmla="*/ 2147483647 h 216"/>
                <a:gd name="T22" fmla="*/ 2147483647 w 211"/>
                <a:gd name="T23" fmla="*/ 2147483647 h 216"/>
                <a:gd name="T24" fmla="*/ 0 w 211"/>
                <a:gd name="T25" fmla="*/ 0 h 216"/>
                <a:gd name="T26" fmla="*/ 2147483647 w 211"/>
                <a:gd name="T27" fmla="*/ 2147483647 h 216"/>
                <a:gd name="T28" fmla="*/ 2147483647 w 211"/>
                <a:gd name="T29" fmla="*/ 2147483647 h 216"/>
                <a:gd name="T30" fmla="*/ 2147483647 w 211"/>
                <a:gd name="T31" fmla="*/ 2147483647 h 216"/>
                <a:gd name="T32" fmla="*/ 2147483647 w 211"/>
                <a:gd name="T33" fmla="*/ 2147483647 h 216"/>
                <a:gd name="T34" fmla="*/ 2147483647 w 211"/>
                <a:gd name="T35" fmla="*/ 2147483647 h 216"/>
                <a:gd name="T36" fmla="*/ 2147483647 w 211"/>
                <a:gd name="T37" fmla="*/ 2147483647 h 216"/>
                <a:gd name="T38" fmla="*/ 2147483647 w 211"/>
                <a:gd name="T39" fmla="*/ 2147483647 h 216"/>
                <a:gd name="T40" fmla="*/ 2147483647 w 211"/>
                <a:gd name="T41" fmla="*/ 2147483647 h 216"/>
                <a:gd name="T42" fmla="*/ 2147483647 w 211"/>
                <a:gd name="T43" fmla="*/ 2147483647 h 216"/>
                <a:gd name="T44" fmla="*/ 2147483647 w 211"/>
                <a:gd name="T45" fmla="*/ 2147483647 h 216"/>
                <a:gd name="T46" fmla="*/ 2147483647 w 211"/>
                <a:gd name="T47" fmla="*/ 2147483647 h 216"/>
                <a:gd name="T48" fmla="*/ 2147483647 w 211"/>
                <a:gd name="T49" fmla="*/ 2147483647 h 216"/>
                <a:gd name="T50" fmla="*/ 2147483647 w 211"/>
                <a:gd name="T51" fmla="*/ 2147483647 h 216"/>
                <a:gd name="T52" fmla="*/ 2147483647 w 211"/>
                <a:gd name="T53" fmla="*/ 2147483647 h 216"/>
                <a:gd name="T54" fmla="*/ 2147483647 w 211"/>
                <a:gd name="T55" fmla="*/ 2147483647 h 216"/>
                <a:gd name="T56" fmla="*/ 2147483647 w 211"/>
                <a:gd name="T57" fmla="*/ 2147483647 h 216"/>
                <a:gd name="T58" fmla="*/ 2147483647 w 211"/>
                <a:gd name="T59" fmla="*/ 2147483647 h 216"/>
                <a:gd name="T60" fmla="*/ 2147483647 w 211"/>
                <a:gd name="T61" fmla="*/ 2147483647 h 216"/>
                <a:gd name="T62" fmla="*/ 2147483647 w 211"/>
                <a:gd name="T63" fmla="*/ 2147483647 h 216"/>
                <a:gd name="T64" fmla="*/ 2147483647 w 211"/>
                <a:gd name="T65" fmla="*/ 2147483647 h 216"/>
                <a:gd name="T66" fmla="*/ 2147483647 w 211"/>
                <a:gd name="T67" fmla="*/ 2147483647 h 216"/>
                <a:gd name="T68" fmla="*/ 2147483647 w 211"/>
                <a:gd name="T69" fmla="*/ 2147483647 h 216"/>
                <a:gd name="T70" fmla="*/ 2147483647 w 211"/>
                <a:gd name="T71" fmla="*/ 2147483647 h 216"/>
                <a:gd name="T72" fmla="*/ 2147483647 w 211"/>
                <a:gd name="T73" fmla="*/ 2147483647 h 216"/>
                <a:gd name="T74" fmla="*/ 2147483647 w 211"/>
                <a:gd name="T75" fmla="*/ 2147483647 h 216"/>
                <a:gd name="T76" fmla="*/ 2147483647 w 211"/>
                <a:gd name="T77" fmla="*/ 2147483647 h 216"/>
                <a:gd name="T78" fmla="*/ 2147483647 w 211"/>
                <a:gd name="T79" fmla="*/ 2147483647 h 216"/>
                <a:gd name="T80" fmla="*/ 2147483647 w 211"/>
                <a:gd name="T81" fmla="*/ 2147483647 h 216"/>
                <a:gd name="T82" fmla="*/ 2147483647 w 211"/>
                <a:gd name="T83" fmla="*/ 2147483647 h 216"/>
                <a:gd name="T84" fmla="*/ 2147483647 w 211"/>
                <a:gd name="T85" fmla="*/ 2147483647 h 216"/>
                <a:gd name="T86" fmla="*/ 2147483647 w 211"/>
                <a:gd name="T87" fmla="*/ 2147483647 h 216"/>
                <a:gd name="T88" fmla="*/ 2147483647 w 211"/>
                <a:gd name="T89" fmla="*/ 2147483647 h 216"/>
                <a:gd name="T90" fmla="*/ 2147483647 w 211"/>
                <a:gd name="T91" fmla="*/ 2147483647 h 216"/>
                <a:gd name="T92" fmla="*/ 2147483647 w 211"/>
                <a:gd name="T93" fmla="*/ 2147483647 h 216"/>
                <a:gd name="T94" fmla="*/ 2147483647 w 211"/>
                <a:gd name="T95" fmla="*/ 2147483647 h 216"/>
                <a:gd name="T96" fmla="*/ 2147483647 w 211"/>
                <a:gd name="T97" fmla="*/ 2147483647 h 216"/>
                <a:gd name="T98" fmla="*/ 2147483647 w 211"/>
                <a:gd name="T99" fmla="*/ 2147483647 h 216"/>
                <a:gd name="T100" fmla="*/ 2147483647 w 211"/>
                <a:gd name="T101" fmla="*/ 2147483647 h 216"/>
                <a:gd name="T102" fmla="*/ 2147483647 w 211"/>
                <a:gd name="T103" fmla="*/ 2147483647 h 216"/>
                <a:gd name="T104" fmla="*/ 2147483647 w 211"/>
                <a:gd name="T105" fmla="*/ 2147483647 h 216"/>
                <a:gd name="T106" fmla="*/ 2147483647 w 211"/>
                <a:gd name="T107" fmla="*/ 2147483647 h 216"/>
                <a:gd name="T108" fmla="*/ 2147483647 w 211"/>
                <a:gd name="T109" fmla="*/ 2147483647 h 216"/>
                <a:gd name="T110" fmla="*/ 2147483647 w 211"/>
                <a:gd name="T111" fmla="*/ 2147483647 h 2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1"/>
                <a:gd name="T169" fmla="*/ 0 h 216"/>
                <a:gd name="T170" fmla="*/ 211 w 211"/>
                <a:gd name="T171" fmla="*/ 216 h 2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1" h="216">
                  <a:moveTo>
                    <a:pt x="181" y="8"/>
                  </a:moveTo>
                  <a:lnTo>
                    <a:pt x="159" y="16"/>
                  </a:lnTo>
                  <a:lnTo>
                    <a:pt x="117" y="16"/>
                  </a:lnTo>
                  <a:lnTo>
                    <a:pt x="107" y="12"/>
                  </a:lnTo>
                  <a:lnTo>
                    <a:pt x="105" y="10"/>
                  </a:lnTo>
                  <a:lnTo>
                    <a:pt x="101" y="6"/>
                  </a:lnTo>
                  <a:lnTo>
                    <a:pt x="33" y="6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16"/>
                  </a:lnTo>
                  <a:lnTo>
                    <a:pt x="7" y="30"/>
                  </a:lnTo>
                  <a:lnTo>
                    <a:pt x="13" y="42"/>
                  </a:lnTo>
                  <a:lnTo>
                    <a:pt x="21" y="54"/>
                  </a:lnTo>
                  <a:lnTo>
                    <a:pt x="29" y="66"/>
                  </a:lnTo>
                  <a:lnTo>
                    <a:pt x="37" y="76"/>
                  </a:lnTo>
                  <a:lnTo>
                    <a:pt x="39" y="90"/>
                  </a:lnTo>
                  <a:lnTo>
                    <a:pt x="41" y="104"/>
                  </a:lnTo>
                  <a:lnTo>
                    <a:pt x="41" y="126"/>
                  </a:lnTo>
                  <a:lnTo>
                    <a:pt x="43" y="152"/>
                  </a:lnTo>
                  <a:lnTo>
                    <a:pt x="45" y="174"/>
                  </a:lnTo>
                  <a:lnTo>
                    <a:pt x="49" y="184"/>
                  </a:lnTo>
                  <a:lnTo>
                    <a:pt x="53" y="194"/>
                  </a:lnTo>
                  <a:lnTo>
                    <a:pt x="61" y="204"/>
                  </a:lnTo>
                  <a:lnTo>
                    <a:pt x="69" y="212"/>
                  </a:lnTo>
                  <a:lnTo>
                    <a:pt x="73" y="208"/>
                  </a:lnTo>
                  <a:lnTo>
                    <a:pt x="75" y="204"/>
                  </a:lnTo>
                  <a:lnTo>
                    <a:pt x="79" y="204"/>
                  </a:lnTo>
                  <a:lnTo>
                    <a:pt x="83" y="210"/>
                  </a:lnTo>
                  <a:lnTo>
                    <a:pt x="89" y="214"/>
                  </a:lnTo>
                  <a:lnTo>
                    <a:pt x="93" y="216"/>
                  </a:lnTo>
                  <a:lnTo>
                    <a:pt x="101" y="216"/>
                  </a:lnTo>
                  <a:lnTo>
                    <a:pt x="111" y="216"/>
                  </a:lnTo>
                  <a:lnTo>
                    <a:pt x="117" y="212"/>
                  </a:lnTo>
                  <a:lnTo>
                    <a:pt x="121" y="208"/>
                  </a:lnTo>
                  <a:lnTo>
                    <a:pt x="125" y="206"/>
                  </a:lnTo>
                  <a:lnTo>
                    <a:pt x="123" y="144"/>
                  </a:lnTo>
                  <a:lnTo>
                    <a:pt x="123" y="90"/>
                  </a:lnTo>
                  <a:lnTo>
                    <a:pt x="143" y="90"/>
                  </a:lnTo>
                  <a:lnTo>
                    <a:pt x="143" y="22"/>
                  </a:lnTo>
                  <a:lnTo>
                    <a:pt x="165" y="20"/>
                  </a:lnTo>
                  <a:lnTo>
                    <a:pt x="183" y="18"/>
                  </a:lnTo>
                  <a:lnTo>
                    <a:pt x="187" y="24"/>
                  </a:lnTo>
                  <a:lnTo>
                    <a:pt x="201" y="18"/>
                  </a:lnTo>
                  <a:lnTo>
                    <a:pt x="205" y="14"/>
                  </a:lnTo>
                  <a:lnTo>
                    <a:pt x="211" y="12"/>
                  </a:lnTo>
                  <a:lnTo>
                    <a:pt x="205" y="8"/>
                  </a:lnTo>
                  <a:lnTo>
                    <a:pt x="201" y="6"/>
                  </a:lnTo>
                  <a:lnTo>
                    <a:pt x="193" y="8"/>
                  </a:lnTo>
                  <a:lnTo>
                    <a:pt x="187" y="10"/>
                  </a:lnTo>
                  <a:lnTo>
                    <a:pt x="183" y="8"/>
                  </a:lnTo>
                  <a:lnTo>
                    <a:pt x="181" y="6"/>
                  </a:lnTo>
                  <a:lnTo>
                    <a:pt x="18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150"/>
            <p:cNvSpPr>
              <a:spLocks/>
            </p:cNvSpPr>
            <p:nvPr/>
          </p:nvSpPr>
          <p:spPr bwMode="auto">
            <a:xfrm>
              <a:off x="5478438" y="4049938"/>
              <a:ext cx="154517" cy="156638"/>
            </a:xfrm>
            <a:custGeom>
              <a:avLst/>
              <a:gdLst>
                <a:gd name="T0" fmla="*/ 2147483647 w 106"/>
                <a:gd name="T1" fmla="*/ 0 h 98"/>
                <a:gd name="T2" fmla="*/ 2147483647 w 106"/>
                <a:gd name="T3" fmla="*/ 2147483647 h 98"/>
                <a:gd name="T4" fmla="*/ 2147483647 w 106"/>
                <a:gd name="T5" fmla="*/ 2147483647 h 98"/>
                <a:gd name="T6" fmla="*/ 2147483647 w 106"/>
                <a:gd name="T7" fmla="*/ 2147483647 h 98"/>
                <a:gd name="T8" fmla="*/ 2147483647 w 106"/>
                <a:gd name="T9" fmla="*/ 2147483647 h 98"/>
                <a:gd name="T10" fmla="*/ 2147483647 w 106"/>
                <a:gd name="T11" fmla="*/ 2147483647 h 98"/>
                <a:gd name="T12" fmla="*/ 2147483647 w 106"/>
                <a:gd name="T13" fmla="*/ 2147483647 h 98"/>
                <a:gd name="T14" fmla="*/ 0 w 106"/>
                <a:gd name="T15" fmla="*/ 2147483647 h 98"/>
                <a:gd name="T16" fmla="*/ 0 w 106"/>
                <a:gd name="T17" fmla="*/ 2147483647 h 98"/>
                <a:gd name="T18" fmla="*/ 2147483647 w 106"/>
                <a:gd name="T19" fmla="*/ 2147483647 h 98"/>
                <a:gd name="T20" fmla="*/ 2147483647 w 106"/>
                <a:gd name="T21" fmla="*/ 2147483647 h 98"/>
                <a:gd name="T22" fmla="*/ 2147483647 w 106"/>
                <a:gd name="T23" fmla="*/ 2147483647 h 98"/>
                <a:gd name="T24" fmla="*/ 2147483647 w 106"/>
                <a:gd name="T25" fmla="*/ 2147483647 h 98"/>
                <a:gd name="T26" fmla="*/ 2147483647 w 106"/>
                <a:gd name="T27" fmla="*/ 2147483647 h 98"/>
                <a:gd name="T28" fmla="*/ 2147483647 w 106"/>
                <a:gd name="T29" fmla="*/ 2147483647 h 98"/>
                <a:gd name="T30" fmla="*/ 2147483647 w 106"/>
                <a:gd name="T31" fmla="*/ 2147483647 h 98"/>
                <a:gd name="T32" fmla="*/ 2147483647 w 106"/>
                <a:gd name="T33" fmla="*/ 2147483647 h 98"/>
                <a:gd name="T34" fmla="*/ 2147483647 w 106"/>
                <a:gd name="T35" fmla="*/ 2147483647 h 98"/>
                <a:gd name="T36" fmla="*/ 2147483647 w 106"/>
                <a:gd name="T37" fmla="*/ 2147483647 h 98"/>
                <a:gd name="T38" fmla="*/ 2147483647 w 106"/>
                <a:gd name="T39" fmla="*/ 2147483647 h 98"/>
                <a:gd name="T40" fmla="*/ 2147483647 w 106"/>
                <a:gd name="T41" fmla="*/ 2147483647 h 98"/>
                <a:gd name="T42" fmla="*/ 2147483647 w 106"/>
                <a:gd name="T43" fmla="*/ 2147483647 h 98"/>
                <a:gd name="T44" fmla="*/ 2147483647 w 106"/>
                <a:gd name="T45" fmla="*/ 2147483647 h 98"/>
                <a:gd name="T46" fmla="*/ 2147483647 w 106"/>
                <a:gd name="T47" fmla="*/ 2147483647 h 98"/>
                <a:gd name="T48" fmla="*/ 2147483647 w 106"/>
                <a:gd name="T49" fmla="*/ 2147483647 h 98"/>
                <a:gd name="T50" fmla="*/ 2147483647 w 106"/>
                <a:gd name="T51" fmla="*/ 2147483647 h 98"/>
                <a:gd name="T52" fmla="*/ 2147483647 w 106"/>
                <a:gd name="T53" fmla="*/ 0 h 9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6"/>
                <a:gd name="T82" fmla="*/ 0 h 98"/>
                <a:gd name="T83" fmla="*/ 106 w 106"/>
                <a:gd name="T84" fmla="*/ 98 h 9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6" h="98">
                  <a:moveTo>
                    <a:pt x="32" y="0"/>
                  </a:moveTo>
                  <a:lnTo>
                    <a:pt x="28" y="4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6" y="16"/>
                  </a:lnTo>
                  <a:lnTo>
                    <a:pt x="6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28" y="54"/>
                  </a:lnTo>
                  <a:lnTo>
                    <a:pt x="38" y="58"/>
                  </a:lnTo>
                  <a:lnTo>
                    <a:pt x="54" y="58"/>
                  </a:lnTo>
                  <a:lnTo>
                    <a:pt x="68" y="62"/>
                  </a:lnTo>
                  <a:lnTo>
                    <a:pt x="82" y="76"/>
                  </a:lnTo>
                  <a:lnTo>
                    <a:pt x="96" y="92"/>
                  </a:lnTo>
                  <a:lnTo>
                    <a:pt x="102" y="98"/>
                  </a:lnTo>
                  <a:lnTo>
                    <a:pt x="106" y="94"/>
                  </a:lnTo>
                  <a:lnTo>
                    <a:pt x="96" y="80"/>
                  </a:lnTo>
                  <a:lnTo>
                    <a:pt x="86" y="68"/>
                  </a:lnTo>
                  <a:lnTo>
                    <a:pt x="74" y="56"/>
                  </a:lnTo>
                  <a:lnTo>
                    <a:pt x="62" y="48"/>
                  </a:lnTo>
                  <a:lnTo>
                    <a:pt x="52" y="42"/>
                  </a:lnTo>
                  <a:lnTo>
                    <a:pt x="46" y="30"/>
                  </a:lnTo>
                  <a:lnTo>
                    <a:pt x="40" y="14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152"/>
            <p:cNvSpPr>
              <a:spLocks/>
            </p:cNvSpPr>
            <p:nvPr/>
          </p:nvSpPr>
          <p:spPr bwMode="auto">
            <a:xfrm>
              <a:off x="4248071" y="4172063"/>
              <a:ext cx="68033" cy="18584"/>
            </a:xfrm>
            <a:custGeom>
              <a:avLst/>
              <a:gdLst>
                <a:gd name="T0" fmla="*/ 2147483647 w 46"/>
                <a:gd name="T1" fmla="*/ 2147483647 h 12"/>
                <a:gd name="T2" fmla="*/ 2147483647 w 46"/>
                <a:gd name="T3" fmla="*/ 2147483647 h 12"/>
                <a:gd name="T4" fmla="*/ 2147483647 w 46"/>
                <a:gd name="T5" fmla="*/ 2147483647 h 12"/>
                <a:gd name="T6" fmla="*/ 2147483647 w 46"/>
                <a:gd name="T7" fmla="*/ 2147483647 h 12"/>
                <a:gd name="T8" fmla="*/ 2147483647 w 46"/>
                <a:gd name="T9" fmla="*/ 2147483647 h 12"/>
                <a:gd name="T10" fmla="*/ 2147483647 w 46"/>
                <a:gd name="T11" fmla="*/ 0 h 12"/>
                <a:gd name="T12" fmla="*/ 2147483647 w 46"/>
                <a:gd name="T13" fmla="*/ 2147483647 h 12"/>
                <a:gd name="T14" fmla="*/ 2147483647 w 46"/>
                <a:gd name="T15" fmla="*/ 2147483647 h 12"/>
                <a:gd name="T16" fmla="*/ 2147483647 w 46"/>
                <a:gd name="T17" fmla="*/ 2147483647 h 12"/>
                <a:gd name="T18" fmla="*/ 2147483647 w 46"/>
                <a:gd name="T19" fmla="*/ 2147483647 h 12"/>
                <a:gd name="T20" fmla="*/ 2147483647 w 46"/>
                <a:gd name="T21" fmla="*/ 2147483647 h 12"/>
                <a:gd name="T22" fmla="*/ 2147483647 w 46"/>
                <a:gd name="T23" fmla="*/ 2147483647 h 12"/>
                <a:gd name="T24" fmla="*/ 2147483647 w 46"/>
                <a:gd name="T25" fmla="*/ 2147483647 h 12"/>
                <a:gd name="T26" fmla="*/ 2147483647 w 46"/>
                <a:gd name="T27" fmla="*/ 2147483647 h 12"/>
                <a:gd name="T28" fmla="*/ 2147483647 w 46"/>
                <a:gd name="T29" fmla="*/ 2147483647 h 12"/>
                <a:gd name="T30" fmla="*/ 0 w 46"/>
                <a:gd name="T31" fmla="*/ 2147483647 h 12"/>
                <a:gd name="T32" fmla="*/ 2147483647 w 46"/>
                <a:gd name="T33" fmla="*/ 2147483647 h 12"/>
                <a:gd name="T34" fmla="*/ 2147483647 w 46"/>
                <a:gd name="T35" fmla="*/ 2147483647 h 12"/>
                <a:gd name="T36" fmla="*/ 2147483647 w 46"/>
                <a:gd name="T37" fmla="*/ 2147483647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12"/>
                <a:gd name="T59" fmla="*/ 46 w 46"/>
                <a:gd name="T60" fmla="*/ 12 h 1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12">
                  <a:moveTo>
                    <a:pt x="4" y="6"/>
                  </a:moveTo>
                  <a:lnTo>
                    <a:pt x="14" y="8"/>
                  </a:lnTo>
                  <a:lnTo>
                    <a:pt x="18" y="6"/>
                  </a:lnTo>
                  <a:lnTo>
                    <a:pt x="20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6"/>
                  </a:lnTo>
                  <a:lnTo>
                    <a:pt x="46" y="8"/>
                  </a:lnTo>
                  <a:lnTo>
                    <a:pt x="42" y="10"/>
                  </a:lnTo>
                  <a:lnTo>
                    <a:pt x="38" y="12"/>
                  </a:lnTo>
                  <a:lnTo>
                    <a:pt x="30" y="10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155"/>
            <p:cNvSpPr>
              <a:spLocks/>
            </p:cNvSpPr>
            <p:nvPr/>
          </p:nvSpPr>
          <p:spPr bwMode="auto">
            <a:xfrm>
              <a:off x="4913416" y="4699058"/>
              <a:ext cx="20756" cy="35841"/>
            </a:xfrm>
            <a:custGeom>
              <a:avLst/>
              <a:gdLst>
                <a:gd name="T0" fmla="*/ 2147483647 w 14"/>
                <a:gd name="T1" fmla="*/ 2147483647 h 22"/>
                <a:gd name="T2" fmla="*/ 0 w 14"/>
                <a:gd name="T3" fmla="*/ 2147483647 h 22"/>
                <a:gd name="T4" fmla="*/ 2147483647 w 14"/>
                <a:gd name="T5" fmla="*/ 2147483647 h 22"/>
                <a:gd name="T6" fmla="*/ 2147483647 w 14"/>
                <a:gd name="T7" fmla="*/ 2147483647 h 22"/>
                <a:gd name="T8" fmla="*/ 2147483647 w 14"/>
                <a:gd name="T9" fmla="*/ 0 h 22"/>
                <a:gd name="T10" fmla="*/ 2147483647 w 14"/>
                <a:gd name="T11" fmla="*/ 2147483647 h 22"/>
                <a:gd name="T12" fmla="*/ 2147483647 w 14"/>
                <a:gd name="T13" fmla="*/ 2147483647 h 22"/>
                <a:gd name="T14" fmla="*/ 2147483647 w 14"/>
                <a:gd name="T15" fmla="*/ 2147483647 h 22"/>
                <a:gd name="T16" fmla="*/ 2147483647 w 14"/>
                <a:gd name="T17" fmla="*/ 2147483647 h 22"/>
                <a:gd name="T18" fmla="*/ 2147483647 w 14"/>
                <a:gd name="T19" fmla="*/ 2147483647 h 22"/>
                <a:gd name="T20" fmla="*/ 2147483647 w 14"/>
                <a:gd name="T21" fmla="*/ 2147483647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22"/>
                <a:gd name="T35" fmla="*/ 14 w 14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22">
                  <a:moveTo>
                    <a:pt x="6" y="22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8" y="20"/>
                  </a:lnTo>
                  <a:lnTo>
                    <a:pt x="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157"/>
            <p:cNvSpPr>
              <a:spLocks/>
            </p:cNvSpPr>
            <p:nvPr/>
          </p:nvSpPr>
          <p:spPr bwMode="auto">
            <a:xfrm>
              <a:off x="3552746" y="2276475"/>
              <a:ext cx="916722" cy="544251"/>
            </a:xfrm>
            <a:custGeom>
              <a:avLst/>
              <a:gdLst>
                <a:gd name="T0" fmla="*/ 2147483647 w 628"/>
                <a:gd name="T1" fmla="*/ 2147483647 h 344"/>
                <a:gd name="T2" fmla="*/ 2147483647 w 628"/>
                <a:gd name="T3" fmla="*/ 2147483647 h 344"/>
                <a:gd name="T4" fmla="*/ 2147483647 w 628"/>
                <a:gd name="T5" fmla="*/ 2147483647 h 344"/>
                <a:gd name="T6" fmla="*/ 2147483647 w 628"/>
                <a:gd name="T7" fmla="*/ 2147483647 h 344"/>
                <a:gd name="T8" fmla="*/ 2147483647 w 628"/>
                <a:gd name="T9" fmla="*/ 2147483647 h 344"/>
                <a:gd name="T10" fmla="*/ 2147483647 w 628"/>
                <a:gd name="T11" fmla="*/ 2147483647 h 344"/>
                <a:gd name="T12" fmla="*/ 2147483647 w 628"/>
                <a:gd name="T13" fmla="*/ 2147483647 h 344"/>
                <a:gd name="T14" fmla="*/ 2147483647 w 628"/>
                <a:gd name="T15" fmla="*/ 2147483647 h 344"/>
                <a:gd name="T16" fmla="*/ 2147483647 w 628"/>
                <a:gd name="T17" fmla="*/ 2147483647 h 344"/>
                <a:gd name="T18" fmla="*/ 2147483647 w 628"/>
                <a:gd name="T19" fmla="*/ 2147483647 h 344"/>
                <a:gd name="T20" fmla="*/ 2147483647 w 628"/>
                <a:gd name="T21" fmla="*/ 2147483647 h 344"/>
                <a:gd name="T22" fmla="*/ 2147483647 w 628"/>
                <a:gd name="T23" fmla="*/ 2147483647 h 344"/>
                <a:gd name="T24" fmla="*/ 2147483647 w 628"/>
                <a:gd name="T25" fmla="*/ 2147483647 h 344"/>
                <a:gd name="T26" fmla="*/ 2147483647 w 628"/>
                <a:gd name="T27" fmla="*/ 2147483647 h 344"/>
                <a:gd name="T28" fmla="*/ 2147483647 w 628"/>
                <a:gd name="T29" fmla="*/ 2147483647 h 344"/>
                <a:gd name="T30" fmla="*/ 2147483647 w 628"/>
                <a:gd name="T31" fmla="*/ 2147483647 h 344"/>
                <a:gd name="T32" fmla="*/ 2147483647 w 628"/>
                <a:gd name="T33" fmla="*/ 2147483647 h 344"/>
                <a:gd name="T34" fmla="*/ 2147483647 w 628"/>
                <a:gd name="T35" fmla="*/ 2147483647 h 344"/>
                <a:gd name="T36" fmla="*/ 2147483647 w 628"/>
                <a:gd name="T37" fmla="*/ 2147483647 h 344"/>
                <a:gd name="T38" fmla="*/ 2147483647 w 628"/>
                <a:gd name="T39" fmla="*/ 2147483647 h 344"/>
                <a:gd name="T40" fmla="*/ 2147483647 w 628"/>
                <a:gd name="T41" fmla="*/ 2147483647 h 344"/>
                <a:gd name="T42" fmla="*/ 2147483647 w 628"/>
                <a:gd name="T43" fmla="*/ 2147483647 h 344"/>
                <a:gd name="T44" fmla="*/ 2147483647 w 628"/>
                <a:gd name="T45" fmla="*/ 2147483647 h 344"/>
                <a:gd name="T46" fmla="*/ 2147483647 w 628"/>
                <a:gd name="T47" fmla="*/ 2147483647 h 344"/>
                <a:gd name="T48" fmla="*/ 2147483647 w 628"/>
                <a:gd name="T49" fmla="*/ 2147483647 h 344"/>
                <a:gd name="T50" fmla="*/ 2147483647 w 628"/>
                <a:gd name="T51" fmla="*/ 2147483647 h 344"/>
                <a:gd name="T52" fmla="*/ 2147483647 w 628"/>
                <a:gd name="T53" fmla="*/ 2147483647 h 344"/>
                <a:gd name="T54" fmla="*/ 2147483647 w 628"/>
                <a:gd name="T55" fmla="*/ 2147483647 h 344"/>
                <a:gd name="T56" fmla="*/ 2147483647 w 628"/>
                <a:gd name="T57" fmla="*/ 2147483647 h 344"/>
                <a:gd name="T58" fmla="*/ 2147483647 w 628"/>
                <a:gd name="T59" fmla="*/ 2147483647 h 344"/>
                <a:gd name="T60" fmla="*/ 0 w 628"/>
                <a:gd name="T61" fmla="*/ 2147483647 h 344"/>
                <a:gd name="T62" fmla="*/ 2147483647 w 628"/>
                <a:gd name="T63" fmla="*/ 2147483647 h 344"/>
                <a:gd name="T64" fmla="*/ 2147483647 w 628"/>
                <a:gd name="T65" fmla="*/ 2147483647 h 344"/>
                <a:gd name="T66" fmla="*/ 2147483647 w 628"/>
                <a:gd name="T67" fmla="*/ 2147483647 h 344"/>
                <a:gd name="T68" fmla="*/ 2147483647 w 628"/>
                <a:gd name="T69" fmla="*/ 2147483647 h 344"/>
                <a:gd name="T70" fmla="*/ 2147483647 w 628"/>
                <a:gd name="T71" fmla="*/ 2147483647 h 344"/>
                <a:gd name="T72" fmla="*/ 2147483647 w 628"/>
                <a:gd name="T73" fmla="*/ 2147483647 h 344"/>
                <a:gd name="T74" fmla="*/ 2147483647 w 628"/>
                <a:gd name="T75" fmla="*/ 2147483647 h 344"/>
                <a:gd name="T76" fmla="*/ 2147483647 w 628"/>
                <a:gd name="T77" fmla="*/ 2147483647 h 344"/>
                <a:gd name="T78" fmla="*/ 2147483647 w 628"/>
                <a:gd name="T79" fmla="*/ 2147483647 h 344"/>
                <a:gd name="T80" fmla="*/ 2147483647 w 628"/>
                <a:gd name="T81" fmla="*/ 2147483647 h 344"/>
                <a:gd name="T82" fmla="*/ 2147483647 w 628"/>
                <a:gd name="T83" fmla="*/ 2147483647 h 344"/>
                <a:gd name="T84" fmla="*/ 2147483647 w 628"/>
                <a:gd name="T85" fmla="*/ 2147483647 h 344"/>
                <a:gd name="T86" fmla="*/ 2147483647 w 628"/>
                <a:gd name="T87" fmla="*/ 2147483647 h 344"/>
                <a:gd name="T88" fmla="*/ 2147483647 w 628"/>
                <a:gd name="T89" fmla="*/ 2147483647 h 344"/>
                <a:gd name="T90" fmla="*/ 2147483647 w 628"/>
                <a:gd name="T91" fmla="*/ 2147483647 h 344"/>
                <a:gd name="T92" fmla="*/ 2147483647 w 628"/>
                <a:gd name="T93" fmla="*/ 2147483647 h 344"/>
                <a:gd name="T94" fmla="*/ 2147483647 w 628"/>
                <a:gd name="T95" fmla="*/ 2147483647 h 344"/>
                <a:gd name="T96" fmla="*/ 2147483647 w 628"/>
                <a:gd name="T97" fmla="*/ 2147483647 h 344"/>
                <a:gd name="T98" fmla="*/ 2147483647 w 628"/>
                <a:gd name="T99" fmla="*/ 2147483647 h 344"/>
                <a:gd name="T100" fmla="*/ 2147483647 w 628"/>
                <a:gd name="T101" fmla="*/ 2147483647 h 344"/>
                <a:gd name="T102" fmla="*/ 2147483647 w 628"/>
                <a:gd name="T103" fmla="*/ 2147483647 h 344"/>
                <a:gd name="T104" fmla="*/ 2147483647 w 628"/>
                <a:gd name="T105" fmla="*/ 2147483647 h 344"/>
                <a:gd name="T106" fmla="*/ 2147483647 w 628"/>
                <a:gd name="T107" fmla="*/ 2147483647 h 344"/>
                <a:gd name="T108" fmla="*/ 2147483647 w 628"/>
                <a:gd name="T109" fmla="*/ 2147483647 h 344"/>
                <a:gd name="T110" fmla="*/ 2147483647 w 628"/>
                <a:gd name="T111" fmla="*/ 2147483647 h 344"/>
                <a:gd name="T112" fmla="*/ 2147483647 w 628"/>
                <a:gd name="T113" fmla="*/ 2147483647 h 344"/>
                <a:gd name="T114" fmla="*/ 2147483647 w 628"/>
                <a:gd name="T115" fmla="*/ 2147483647 h 344"/>
                <a:gd name="T116" fmla="*/ 2147483647 w 628"/>
                <a:gd name="T117" fmla="*/ 2147483647 h 3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28"/>
                <a:gd name="T178" fmla="*/ 0 h 344"/>
                <a:gd name="T179" fmla="*/ 628 w 628"/>
                <a:gd name="T180" fmla="*/ 344 h 3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28" h="344">
                  <a:moveTo>
                    <a:pt x="488" y="180"/>
                  </a:moveTo>
                  <a:lnTo>
                    <a:pt x="464" y="192"/>
                  </a:lnTo>
                  <a:lnTo>
                    <a:pt x="436" y="202"/>
                  </a:lnTo>
                  <a:lnTo>
                    <a:pt x="406" y="208"/>
                  </a:lnTo>
                  <a:lnTo>
                    <a:pt x="390" y="210"/>
                  </a:lnTo>
                  <a:lnTo>
                    <a:pt x="376" y="210"/>
                  </a:lnTo>
                  <a:lnTo>
                    <a:pt x="372" y="210"/>
                  </a:lnTo>
                  <a:lnTo>
                    <a:pt x="370" y="208"/>
                  </a:lnTo>
                  <a:lnTo>
                    <a:pt x="364" y="206"/>
                  </a:lnTo>
                  <a:lnTo>
                    <a:pt x="360" y="212"/>
                  </a:lnTo>
                  <a:lnTo>
                    <a:pt x="356" y="220"/>
                  </a:lnTo>
                  <a:lnTo>
                    <a:pt x="350" y="226"/>
                  </a:lnTo>
                  <a:lnTo>
                    <a:pt x="340" y="232"/>
                  </a:lnTo>
                  <a:lnTo>
                    <a:pt x="334" y="236"/>
                  </a:lnTo>
                  <a:lnTo>
                    <a:pt x="324" y="240"/>
                  </a:lnTo>
                  <a:lnTo>
                    <a:pt x="314" y="242"/>
                  </a:lnTo>
                  <a:lnTo>
                    <a:pt x="306" y="244"/>
                  </a:lnTo>
                  <a:lnTo>
                    <a:pt x="300" y="244"/>
                  </a:lnTo>
                  <a:lnTo>
                    <a:pt x="296" y="246"/>
                  </a:lnTo>
                  <a:lnTo>
                    <a:pt x="292" y="250"/>
                  </a:lnTo>
                  <a:lnTo>
                    <a:pt x="286" y="250"/>
                  </a:lnTo>
                  <a:lnTo>
                    <a:pt x="274" y="250"/>
                  </a:lnTo>
                  <a:lnTo>
                    <a:pt x="260" y="252"/>
                  </a:lnTo>
                  <a:lnTo>
                    <a:pt x="252" y="256"/>
                  </a:lnTo>
                  <a:lnTo>
                    <a:pt x="252" y="258"/>
                  </a:lnTo>
                  <a:lnTo>
                    <a:pt x="252" y="260"/>
                  </a:lnTo>
                  <a:lnTo>
                    <a:pt x="252" y="262"/>
                  </a:lnTo>
                  <a:lnTo>
                    <a:pt x="256" y="266"/>
                  </a:lnTo>
                  <a:lnTo>
                    <a:pt x="252" y="270"/>
                  </a:lnTo>
                  <a:lnTo>
                    <a:pt x="248" y="266"/>
                  </a:lnTo>
                  <a:lnTo>
                    <a:pt x="248" y="278"/>
                  </a:lnTo>
                  <a:lnTo>
                    <a:pt x="244" y="282"/>
                  </a:lnTo>
                  <a:lnTo>
                    <a:pt x="240" y="286"/>
                  </a:lnTo>
                  <a:lnTo>
                    <a:pt x="230" y="290"/>
                  </a:lnTo>
                  <a:lnTo>
                    <a:pt x="222" y="298"/>
                  </a:lnTo>
                  <a:lnTo>
                    <a:pt x="218" y="302"/>
                  </a:lnTo>
                  <a:lnTo>
                    <a:pt x="214" y="308"/>
                  </a:lnTo>
                  <a:lnTo>
                    <a:pt x="212" y="312"/>
                  </a:lnTo>
                  <a:lnTo>
                    <a:pt x="208" y="316"/>
                  </a:lnTo>
                  <a:lnTo>
                    <a:pt x="206" y="316"/>
                  </a:lnTo>
                  <a:lnTo>
                    <a:pt x="202" y="318"/>
                  </a:lnTo>
                  <a:lnTo>
                    <a:pt x="198" y="326"/>
                  </a:lnTo>
                  <a:lnTo>
                    <a:pt x="196" y="336"/>
                  </a:lnTo>
                  <a:lnTo>
                    <a:pt x="194" y="340"/>
                  </a:lnTo>
                  <a:lnTo>
                    <a:pt x="190" y="344"/>
                  </a:lnTo>
                  <a:lnTo>
                    <a:pt x="184" y="344"/>
                  </a:lnTo>
                  <a:lnTo>
                    <a:pt x="178" y="344"/>
                  </a:lnTo>
                  <a:lnTo>
                    <a:pt x="172" y="344"/>
                  </a:lnTo>
                  <a:lnTo>
                    <a:pt x="170" y="344"/>
                  </a:lnTo>
                  <a:lnTo>
                    <a:pt x="162" y="338"/>
                  </a:lnTo>
                  <a:lnTo>
                    <a:pt x="156" y="332"/>
                  </a:lnTo>
                  <a:lnTo>
                    <a:pt x="152" y="330"/>
                  </a:lnTo>
                  <a:lnTo>
                    <a:pt x="144" y="330"/>
                  </a:lnTo>
                  <a:lnTo>
                    <a:pt x="140" y="328"/>
                  </a:lnTo>
                  <a:lnTo>
                    <a:pt x="136" y="326"/>
                  </a:lnTo>
                  <a:lnTo>
                    <a:pt x="132" y="320"/>
                  </a:lnTo>
                  <a:lnTo>
                    <a:pt x="132" y="318"/>
                  </a:lnTo>
                  <a:lnTo>
                    <a:pt x="130" y="314"/>
                  </a:lnTo>
                  <a:lnTo>
                    <a:pt x="126" y="310"/>
                  </a:lnTo>
                  <a:lnTo>
                    <a:pt x="124" y="304"/>
                  </a:lnTo>
                  <a:lnTo>
                    <a:pt x="122" y="298"/>
                  </a:lnTo>
                  <a:lnTo>
                    <a:pt x="116" y="296"/>
                  </a:lnTo>
                  <a:lnTo>
                    <a:pt x="114" y="290"/>
                  </a:lnTo>
                  <a:lnTo>
                    <a:pt x="112" y="284"/>
                  </a:lnTo>
                  <a:lnTo>
                    <a:pt x="112" y="278"/>
                  </a:lnTo>
                  <a:lnTo>
                    <a:pt x="118" y="276"/>
                  </a:lnTo>
                  <a:lnTo>
                    <a:pt x="124" y="272"/>
                  </a:lnTo>
                  <a:lnTo>
                    <a:pt x="114" y="272"/>
                  </a:lnTo>
                  <a:lnTo>
                    <a:pt x="110" y="270"/>
                  </a:lnTo>
                  <a:lnTo>
                    <a:pt x="108" y="266"/>
                  </a:lnTo>
                  <a:lnTo>
                    <a:pt x="110" y="262"/>
                  </a:lnTo>
                  <a:lnTo>
                    <a:pt x="110" y="260"/>
                  </a:lnTo>
                  <a:lnTo>
                    <a:pt x="108" y="256"/>
                  </a:lnTo>
                  <a:lnTo>
                    <a:pt x="116" y="256"/>
                  </a:lnTo>
                  <a:lnTo>
                    <a:pt x="122" y="252"/>
                  </a:lnTo>
                  <a:lnTo>
                    <a:pt x="116" y="250"/>
                  </a:lnTo>
                  <a:lnTo>
                    <a:pt x="112" y="248"/>
                  </a:lnTo>
                  <a:lnTo>
                    <a:pt x="100" y="244"/>
                  </a:lnTo>
                  <a:lnTo>
                    <a:pt x="114" y="240"/>
                  </a:lnTo>
                  <a:lnTo>
                    <a:pt x="124" y="236"/>
                  </a:lnTo>
                  <a:lnTo>
                    <a:pt x="114" y="236"/>
                  </a:lnTo>
                  <a:lnTo>
                    <a:pt x="106" y="236"/>
                  </a:lnTo>
                  <a:lnTo>
                    <a:pt x="108" y="230"/>
                  </a:lnTo>
                  <a:lnTo>
                    <a:pt x="110" y="226"/>
                  </a:lnTo>
                  <a:lnTo>
                    <a:pt x="114" y="222"/>
                  </a:lnTo>
                  <a:lnTo>
                    <a:pt x="120" y="218"/>
                  </a:lnTo>
                  <a:lnTo>
                    <a:pt x="132" y="212"/>
                  </a:lnTo>
                  <a:lnTo>
                    <a:pt x="142" y="208"/>
                  </a:lnTo>
                  <a:lnTo>
                    <a:pt x="146" y="204"/>
                  </a:lnTo>
                  <a:lnTo>
                    <a:pt x="152" y="198"/>
                  </a:lnTo>
                  <a:lnTo>
                    <a:pt x="158" y="182"/>
                  </a:lnTo>
                  <a:lnTo>
                    <a:pt x="152" y="180"/>
                  </a:lnTo>
                  <a:lnTo>
                    <a:pt x="142" y="180"/>
                  </a:lnTo>
                  <a:lnTo>
                    <a:pt x="138" y="180"/>
                  </a:lnTo>
                  <a:lnTo>
                    <a:pt x="132" y="180"/>
                  </a:lnTo>
                  <a:lnTo>
                    <a:pt x="142" y="182"/>
                  </a:lnTo>
                  <a:lnTo>
                    <a:pt x="140" y="188"/>
                  </a:lnTo>
                  <a:lnTo>
                    <a:pt x="136" y="190"/>
                  </a:lnTo>
                  <a:lnTo>
                    <a:pt x="132" y="192"/>
                  </a:lnTo>
                  <a:lnTo>
                    <a:pt x="126" y="192"/>
                  </a:lnTo>
                  <a:lnTo>
                    <a:pt x="120" y="192"/>
                  </a:lnTo>
                  <a:lnTo>
                    <a:pt x="116" y="190"/>
                  </a:lnTo>
                  <a:lnTo>
                    <a:pt x="114" y="188"/>
                  </a:lnTo>
                  <a:lnTo>
                    <a:pt x="114" y="182"/>
                  </a:lnTo>
                  <a:lnTo>
                    <a:pt x="114" y="180"/>
                  </a:lnTo>
                  <a:lnTo>
                    <a:pt x="118" y="176"/>
                  </a:lnTo>
                  <a:lnTo>
                    <a:pt x="124" y="174"/>
                  </a:lnTo>
                  <a:lnTo>
                    <a:pt x="132" y="172"/>
                  </a:lnTo>
                  <a:lnTo>
                    <a:pt x="146" y="172"/>
                  </a:lnTo>
                  <a:lnTo>
                    <a:pt x="156" y="170"/>
                  </a:lnTo>
                  <a:lnTo>
                    <a:pt x="148" y="162"/>
                  </a:lnTo>
                  <a:lnTo>
                    <a:pt x="144" y="156"/>
                  </a:lnTo>
                  <a:lnTo>
                    <a:pt x="142" y="154"/>
                  </a:lnTo>
                  <a:lnTo>
                    <a:pt x="136" y="154"/>
                  </a:lnTo>
                  <a:lnTo>
                    <a:pt x="134" y="156"/>
                  </a:lnTo>
                  <a:lnTo>
                    <a:pt x="130" y="160"/>
                  </a:lnTo>
                  <a:lnTo>
                    <a:pt x="126" y="160"/>
                  </a:lnTo>
                  <a:lnTo>
                    <a:pt x="120" y="158"/>
                  </a:lnTo>
                  <a:lnTo>
                    <a:pt x="118" y="154"/>
                  </a:lnTo>
                  <a:lnTo>
                    <a:pt x="134" y="126"/>
                  </a:lnTo>
                  <a:lnTo>
                    <a:pt x="130" y="126"/>
                  </a:lnTo>
                  <a:lnTo>
                    <a:pt x="128" y="120"/>
                  </a:lnTo>
                  <a:lnTo>
                    <a:pt x="130" y="114"/>
                  </a:lnTo>
                  <a:lnTo>
                    <a:pt x="132" y="110"/>
                  </a:lnTo>
                  <a:lnTo>
                    <a:pt x="126" y="110"/>
                  </a:lnTo>
                  <a:lnTo>
                    <a:pt x="122" y="108"/>
                  </a:lnTo>
                  <a:lnTo>
                    <a:pt x="118" y="104"/>
                  </a:lnTo>
                  <a:lnTo>
                    <a:pt x="116" y="98"/>
                  </a:lnTo>
                  <a:lnTo>
                    <a:pt x="108" y="98"/>
                  </a:lnTo>
                  <a:lnTo>
                    <a:pt x="98" y="96"/>
                  </a:lnTo>
                  <a:lnTo>
                    <a:pt x="88" y="92"/>
                  </a:lnTo>
                  <a:lnTo>
                    <a:pt x="78" y="90"/>
                  </a:lnTo>
                  <a:lnTo>
                    <a:pt x="62" y="92"/>
                  </a:lnTo>
                  <a:lnTo>
                    <a:pt x="50" y="94"/>
                  </a:lnTo>
                  <a:lnTo>
                    <a:pt x="38" y="96"/>
                  </a:lnTo>
                  <a:lnTo>
                    <a:pt x="28" y="96"/>
                  </a:lnTo>
                  <a:lnTo>
                    <a:pt x="24" y="96"/>
                  </a:lnTo>
                  <a:lnTo>
                    <a:pt x="22" y="92"/>
                  </a:lnTo>
                  <a:lnTo>
                    <a:pt x="16" y="88"/>
                  </a:lnTo>
                  <a:lnTo>
                    <a:pt x="18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12" y="76"/>
                  </a:lnTo>
                  <a:lnTo>
                    <a:pt x="18" y="74"/>
                  </a:lnTo>
                  <a:lnTo>
                    <a:pt x="36" y="76"/>
                  </a:lnTo>
                  <a:lnTo>
                    <a:pt x="46" y="74"/>
                  </a:lnTo>
                  <a:lnTo>
                    <a:pt x="50" y="72"/>
                  </a:lnTo>
                  <a:lnTo>
                    <a:pt x="54" y="70"/>
                  </a:lnTo>
                  <a:lnTo>
                    <a:pt x="22" y="70"/>
                  </a:lnTo>
                  <a:lnTo>
                    <a:pt x="8" y="72"/>
                  </a:lnTo>
                  <a:lnTo>
                    <a:pt x="6" y="72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10" y="56"/>
                  </a:lnTo>
                  <a:lnTo>
                    <a:pt x="24" y="56"/>
                  </a:lnTo>
                  <a:lnTo>
                    <a:pt x="42" y="56"/>
                  </a:lnTo>
                  <a:lnTo>
                    <a:pt x="66" y="54"/>
                  </a:lnTo>
                  <a:lnTo>
                    <a:pt x="88" y="50"/>
                  </a:lnTo>
                  <a:lnTo>
                    <a:pt x="98" y="48"/>
                  </a:lnTo>
                  <a:lnTo>
                    <a:pt x="104" y="44"/>
                  </a:lnTo>
                  <a:lnTo>
                    <a:pt x="92" y="42"/>
                  </a:lnTo>
                  <a:lnTo>
                    <a:pt x="100" y="38"/>
                  </a:lnTo>
                  <a:lnTo>
                    <a:pt x="110" y="36"/>
                  </a:lnTo>
                  <a:lnTo>
                    <a:pt x="130" y="34"/>
                  </a:lnTo>
                  <a:lnTo>
                    <a:pt x="138" y="34"/>
                  </a:lnTo>
                  <a:lnTo>
                    <a:pt x="144" y="32"/>
                  </a:lnTo>
                  <a:lnTo>
                    <a:pt x="158" y="28"/>
                  </a:lnTo>
                  <a:lnTo>
                    <a:pt x="170" y="22"/>
                  </a:lnTo>
                  <a:lnTo>
                    <a:pt x="176" y="20"/>
                  </a:lnTo>
                  <a:lnTo>
                    <a:pt x="184" y="20"/>
                  </a:lnTo>
                  <a:lnTo>
                    <a:pt x="208" y="16"/>
                  </a:lnTo>
                  <a:lnTo>
                    <a:pt x="234" y="16"/>
                  </a:lnTo>
                  <a:lnTo>
                    <a:pt x="232" y="22"/>
                  </a:lnTo>
                  <a:lnTo>
                    <a:pt x="244" y="22"/>
                  </a:lnTo>
                  <a:lnTo>
                    <a:pt x="256" y="20"/>
                  </a:lnTo>
                  <a:lnTo>
                    <a:pt x="270" y="16"/>
                  </a:lnTo>
                  <a:lnTo>
                    <a:pt x="282" y="16"/>
                  </a:lnTo>
                  <a:lnTo>
                    <a:pt x="288" y="16"/>
                  </a:lnTo>
                  <a:lnTo>
                    <a:pt x="294" y="14"/>
                  </a:lnTo>
                  <a:lnTo>
                    <a:pt x="308" y="6"/>
                  </a:lnTo>
                  <a:lnTo>
                    <a:pt x="360" y="6"/>
                  </a:lnTo>
                  <a:lnTo>
                    <a:pt x="364" y="8"/>
                  </a:lnTo>
                  <a:lnTo>
                    <a:pt x="368" y="10"/>
                  </a:lnTo>
                  <a:lnTo>
                    <a:pt x="380" y="8"/>
                  </a:lnTo>
                  <a:lnTo>
                    <a:pt x="392" y="4"/>
                  </a:lnTo>
                  <a:lnTo>
                    <a:pt x="408" y="2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2"/>
                  </a:lnTo>
                  <a:lnTo>
                    <a:pt x="438" y="6"/>
                  </a:lnTo>
                  <a:lnTo>
                    <a:pt x="440" y="12"/>
                  </a:lnTo>
                  <a:lnTo>
                    <a:pt x="482" y="12"/>
                  </a:lnTo>
                  <a:lnTo>
                    <a:pt x="486" y="8"/>
                  </a:lnTo>
                  <a:lnTo>
                    <a:pt x="492" y="6"/>
                  </a:lnTo>
                  <a:lnTo>
                    <a:pt x="500" y="6"/>
                  </a:lnTo>
                  <a:lnTo>
                    <a:pt x="520" y="8"/>
                  </a:lnTo>
                  <a:lnTo>
                    <a:pt x="538" y="12"/>
                  </a:lnTo>
                  <a:lnTo>
                    <a:pt x="538" y="16"/>
                  </a:lnTo>
                  <a:lnTo>
                    <a:pt x="492" y="16"/>
                  </a:lnTo>
                  <a:lnTo>
                    <a:pt x="492" y="18"/>
                  </a:lnTo>
                  <a:lnTo>
                    <a:pt x="524" y="18"/>
                  </a:lnTo>
                  <a:lnTo>
                    <a:pt x="524" y="16"/>
                  </a:lnTo>
                  <a:lnTo>
                    <a:pt x="532" y="16"/>
                  </a:lnTo>
                  <a:lnTo>
                    <a:pt x="528" y="20"/>
                  </a:lnTo>
                  <a:lnTo>
                    <a:pt x="524" y="22"/>
                  </a:lnTo>
                  <a:lnTo>
                    <a:pt x="628" y="22"/>
                  </a:lnTo>
                  <a:lnTo>
                    <a:pt x="626" y="26"/>
                  </a:lnTo>
                  <a:lnTo>
                    <a:pt x="624" y="28"/>
                  </a:lnTo>
                  <a:lnTo>
                    <a:pt x="622" y="30"/>
                  </a:lnTo>
                  <a:lnTo>
                    <a:pt x="618" y="30"/>
                  </a:lnTo>
                  <a:lnTo>
                    <a:pt x="602" y="32"/>
                  </a:lnTo>
                  <a:lnTo>
                    <a:pt x="590" y="32"/>
                  </a:lnTo>
                  <a:lnTo>
                    <a:pt x="580" y="34"/>
                  </a:lnTo>
                  <a:lnTo>
                    <a:pt x="570" y="36"/>
                  </a:lnTo>
                  <a:lnTo>
                    <a:pt x="556" y="40"/>
                  </a:lnTo>
                  <a:lnTo>
                    <a:pt x="564" y="40"/>
                  </a:lnTo>
                  <a:lnTo>
                    <a:pt x="554" y="42"/>
                  </a:lnTo>
                  <a:lnTo>
                    <a:pt x="550" y="44"/>
                  </a:lnTo>
                  <a:lnTo>
                    <a:pt x="552" y="46"/>
                  </a:lnTo>
                  <a:lnTo>
                    <a:pt x="534" y="54"/>
                  </a:lnTo>
                  <a:lnTo>
                    <a:pt x="526" y="60"/>
                  </a:lnTo>
                  <a:lnTo>
                    <a:pt x="522" y="68"/>
                  </a:lnTo>
                  <a:lnTo>
                    <a:pt x="532" y="66"/>
                  </a:lnTo>
                  <a:lnTo>
                    <a:pt x="544" y="64"/>
                  </a:lnTo>
                  <a:lnTo>
                    <a:pt x="546" y="68"/>
                  </a:lnTo>
                  <a:lnTo>
                    <a:pt x="546" y="72"/>
                  </a:lnTo>
                  <a:lnTo>
                    <a:pt x="552" y="72"/>
                  </a:lnTo>
                  <a:lnTo>
                    <a:pt x="554" y="74"/>
                  </a:lnTo>
                  <a:lnTo>
                    <a:pt x="558" y="76"/>
                  </a:lnTo>
                  <a:lnTo>
                    <a:pt x="552" y="80"/>
                  </a:lnTo>
                  <a:lnTo>
                    <a:pt x="548" y="80"/>
                  </a:lnTo>
                  <a:lnTo>
                    <a:pt x="532" y="82"/>
                  </a:lnTo>
                  <a:lnTo>
                    <a:pt x="520" y="82"/>
                  </a:lnTo>
                  <a:lnTo>
                    <a:pt x="516" y="84"/>
                  </a:lnTo>
                  <a:lnTo>
                    <a:pt x="514" y="88"/>
                  </a:lnTo>
                  <a:lnTo>
                    <a:pt x="524" y="90"/>
                  </a:lnTo>
                  <a:lnTo>
                    <a:pt x="534" y="90"/>
                  </a:lnTo>
                  <a:lnTo>
                    <a:pt x="536" y="96"/>
                  </a:lnTo>
                  <a:lnTo>
                    <a:pt x="540" y="98"/>
                  </a:lnTo>
                  <a:lnTo>
                    <a:pt x="544" y="100"/>
                  </a:lnTo>
                  <a:lnTo>
                    <a:pt x="550" y="102"/>
                  </a:lnTo>
                  <a:lnTo>
                    <a:pt x="542" y="106"/>
                  </a:lnTo>
                  <a:lnTo>
                    <a:pt x="536" y="108"/>
                  </a:lnTo>
                  <a:lnTo>
                    <a:pt x="532" y="106"/>
                  </a:lnTo>
                  <a:lnTo>
                    <a:pt x="522" y="106"/>
                  </a:lnTo>
                  <a:lnTo>
                    <a:pt x="526" y="108"/>
                  </a:lnTo>
                  <a:lnTo>
                    <a:pt x="530" y="110"/>
                  </a:lnTo>
                  <a:lnTo>
                    <a:pt x="524" y="114"/>
                  </a:lnTo>
                  <a:lnTo>
                    <a:pt x="520" y="116"/>
                  </a:lnTo>
                  <a:lnTo>
                    <a:pt x="504" y="116"/>
                  </a:lnTo>
                  <a:lnTo>
                    <a:pt x="514" y="120"/>
                  </a:lnTo>
                  <a:lnTo>
                    <a:pt x="516" y="124"/>
                  </a:lnTo>
                  <a:lnTo>
                    <a:pt x="520" y="126"/>
                  </a:lnTo>
                  <a:lnTo>
                    <a:pt x="476" y="126"/>
                  </a:lnTo>
                  <a:lnTo>
                    <a:pt x="480" y="128"/>
                  </a:lnTo>
                  <a:lnTo>
                    <a:pt x="484" y="130"/>
                  </a:lnTo>
                  <a:lnTo>
                    <a:pt x="492" y="134"/>
                  </a:lnTo>
                  <a:lnTo>
                    <a:pt x="498" y="138"/>
                  </a:lnTo>
                  <a:lnTo>
                    <a:pt x="500" y="140"/>
                  </a:lnTo>
                  <a:lnTo>
                    <a:pt x="502" y="144"/>
                  </a:lnTo>
                  <a:lnTo>
                    <a:pt x="500" y="148"/>
                  </a:lnTo>
                  <a:lnTo>
                    <a:pt x="498" y="150"/>
                  </a:lnTo>
                  <a:lnTo>
                    <a:pt x="490" y="148"/>
                  </a:lnTo>
                  <a:lnTo>
                    <a:pt x="482" y="144"/>
                  </a:lnTo>
                  <a:lnTo>
                    <a:pt x="474" y="138"/>
                  </a:lnTo>
                  <a:lnTo>
                    <a:pt x="470" y="138"/>
                  </a:lnTo>
                  <a:lnTo>
                    <a:pt x="466" y="138"/>
                  </a:lnTo>
                  <a:lnTo>
                    <a:pt x="472" y="142"/>
                  </a:lnTo>
                  <a:lnTo>
                    <a:pt x="486" y="148"/>
                  </a:lnTo>
                  <a:lnTo>
                    <a:pt x="498" y="154"/>
                  </a:lnTo>
                  <a:lnTo>
                    <a:pt x="500" y="156"/>
                  </a:lnTo>
                  <a:lnTo>
                    <a:pt x="502" y="160"/>
                  </a:lnTo>
                  <a:lnTo>
                    <a:pt x="500" y="168"/>
                  </a:lnTo>
                  <a:lnTo>
                    <a:pt x="498" y="172"/>
                  </a:lnTo>
                  <a:lnTo>
                    <a:pt x="492" y="174"/>
                  </a:lnTo>
                  <a:lnTo>
                    <a:pt x="484" y="176"/>
                  </a:lnTo>
                  <a:lnTo>
                    <a:pt x="476" y="174"/>
                  </a:lnTo>
                  <a:lnTo>
                    <a:pt x="470" y="172"/>
                  </a:lnTo>
                  <a:lnTo>
                    <a:pt x="468" y="168"/>
                  </a:lnTo>
                  <a:lnTo>
                    <a:pt x="466" y="160"/>
                  </a:lnTo>
                  <a:lnTo>
                    <a:pt x="448" y="158"/>
                  </a:lnTo>
                  <a:lnTo>
                    <a:pt x="434" y="154"/>
                  </a:lnTo>
                  <a:lnTo>
                    <a:pt x="444" y="158"/>
                  </a:lnTo>
                  <a:lnTo>
                    <a:pt x="454" y="162"/>
                  </a:lnTo>
                  <a:lnTo>
                    <a:pt x="450" y="166"/>
                  </a:lnTo>
                  <a:lnTo>
                    <a:pt x="444" y="170"/>
                  </a:lnTo>
                  <a:lnTo>
                    <a:pt x="446" y="174"/>
                  </a:lnTo>
                  <a:lnTo>
                    <a:pt x="450" y="178"/>
                  </a:lnTo>
                  <a:lnTo>
                    <a:pt x="462" y="180"/>
                  </a:lnTo>
                  <a:lnTo>
                    <a:pt x="474" y="180"/>
                  </a:lnTo>
                  <a:lnTo>
                    <a:pt x="490" y="180"/>
                  </a:lnTo>
                  <a:lnTo>
                    <a:pt x="488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158"/>
            <p:cNvSpPr>
              <a:spLocks/>
            </p:cNvSpPr>
            <p:nvPr/>
          </p:nvSpPr>
          <p:spPr bwMode="auto">
            <a:xfrm>
              <a:off x="4221550" y="2657451"/>
              <a:ext cx="185651" cy="83628"/>
            </a:xfrm>
            <a:custGeom>
              <a:avLst/>
              <a:gdLst>
                <a:gd name="T0" fmla="*/ 0 w 126"/>
                <a:gd name="T1" fmla="*/ 2147483647 h 54"/>
                <a:gd name="T2" fmla="*/ 2147483647 w 126"/>
                <a:gd name="T3" fmla="*/ 2147483647 h 54"/>
                <a:gd name="T4" fmla="*/ 2147483647 w 126"/>
                <a:gd name="T5" fmla="*/ 2147483647 h 54"/>
                <a:gd name="T6" fmla="*/ 2147483647 w 126"/>
                <a:gd name="T7" fmla="*/ 2147483647 h 54"/>
                <a:gd name="T8" fmla="*/ 2147483647 w 126"/>
                <a:gd name="T9" fmla="*/ 2147483647 h 54"/>
                <a:gd name="T10" fmla="*/ 2147483647 w 126"/>
                <a:gd name="T11" fmla="*/ 2147483647 h 54"/>
                <a:gd name="T12" fmla="*/ 2147483647 w 126"/>
                <a:gd name="T13" fmla="*/ 2147483647 h 54"/>
                <a:gd name="T14" fmla="*/ 2147483647 w 126"/>
                <a:gd name="T15" fmla="*/ 2147483647 h 54"/>
                <a:gd name="T16" fmla="*/ 2147483647 w 126"/>
                <a:gd name="T17" fmla="*/ 2147483647 h 54"/>
                <a:gd name="T18" fmla="*/ 2147483647 w 126"/>
                <a:gd name="T19" fmla="*/ 2147483647 h 54"/>
                <a:gd name="T20" fmla="*/ 2147483647 w 126"/>
                <a:gd name="T21" fmla="*/ 2147483647 h 54"/>
                <a:gd name="T22" fmla="*/ 2147483647 w 126"/>
                <a:gd name="T23" fmla="*/ 2147483647 h 54"/>
                <a:gd name="T24" fmla="*/ 2147483647 w 126"/>
                <a:gd name="T25" fmla="*/ 2147483647 h 54"/>
                <a:gd name="T26" fmla="*/ 2147483647 w 126"/>
                <a:gd name="T27" fmla="*/ 2147483647 h 54"/>
                <a:gd name="T28" fmla="*/ 2147483647 w 126"/>
                <a:gd name="T29" fmla="*/ 2147483647 h 54"/>
                <a:gd name="T30" fmla="*/ 2147483647 w 126"/>
                <a:gd name="T31" fmla="*/ 2147483647 h 54"/>
                <a:gd name="T32" fmla="*/ 2147483647 w 126"/>
                <a:gd name="T33" fmla="*/ 2147483647 h 54"/>
                <a:gd name="T34" fmla="*/ 2147483647 w 126"/>
                <a:gd name="T35" fmla="*/ 2147483647 h 54"/>
                <a:gd name="T36" fmla="*/ 2147483647 w 126"/>
                <a:gd name="T37" fmla="*/ 0 h 54"/>
                <a:gd name="T38" fmla="*/ 2147483647 w 126"/>
                <a:gd name="T39" fmla="*/ 2147483647 h 54"/>
                <a:gd name="T40" fmla="*/ 2147483647 w 126"/>
                <a:gd name="T41" fmla="*/ 2147483647 h 54"/>
                <a:gd name="T42" fmla="*/ 2147483647 w 126"/>
                <a:gd name="T43" fmla="*/ 2147483647 h 54"/>
                <a:gd name="T44" fmla="*/ 2147483647 w 126"/>
                <a:gd name="T45" fmla="*/ 2147483647 h 54"/>
                <a:gd name="T46" fmla="*/ 2147483647 w 126"/>
                <a:gd name="T47" fmla="*/ 2147483647 h 54"/>
                <a:gd name="T48" fmla="*/ 2147483647 w 126"/>
                <a:gd name="T49" fmla="*/ 2147483647 h 54"/>
                <a:gd name="T50" fmla="*/ 2147483647 w 126"/>
                <a:gd name="T51" fmla="*/ 2147483647 h 54"/>
                <a:gd name="T52" fmla="*/ 2147483647 w 126"/>
                <a:gd name="T53" fmla="*/ 2147483647 h 54"/>
                <a:gd name="T54" fmla="*/ 2147483647 w 126"/>
                <a:gd name="T55" fmla="*/ 2147483647 h 54"/>
                <a:gd name="T56" fmla="*/ 2147483647 w 126"/>
                <a:gd name="T57" fmla="*/ 2147483647 h 54"/>
                <a:gd name="T58" fmla="*/ 2147483647 w 126"/>
                <a:gd name="T59" fmla="*/ 2147483647 h 54"/>
                <a:gd name="T60" fmla="*/ 2147483647 w 126"/>
                <a:gd name="T61" fmla="*/ 2147483647 h 54"/>
                <a:gd name="T62" fmla="*/ 2147483647 w 126"/>
                <a:gd name="T63" fmla="*/ 2147483647 h 54"/>
                <a:gd name="T64" fmla="*/ 2147483647 w 126"/>
                <a:gd name="T65" fmla="*/ 2147483647 h 54"/>
                <a:gd name="T66" fmla="*/ 2147483647 w 126"/>
                <a:gd name="T67" fmla="*/ 2147483647 h 54"/>
                <a:gd name="T68" fmla="*/ 2147483647 w 126"/>
                <a:gd name="T69" fmla="*/ 2147483647 h 54"/>
                <a:gd name="T70" fmla="*/ 2147483647 w 126"/>
                <a:gd name="T71" fmla="*/ 2147483647 h 54"/>
                <a:gd name="T72" fmla="*/ 2147483647 w 126"/>
                <a:gd name="T73" fmla="*/ 2147483647 h 54"/>
                <a:gd name="T74" fmla="*/ 2147483647 w 126"/>
                <a:gd name="T75" fmla="*/ 2147483647 h 54"/>
                <a:gd name="T76" fmla="*/ 2147483647 w 126"/>
                <a:gd name="T77" fmla="*/ 2147483647 h 54"/>
                <a:gd name="T78" fmla="*/ 2147483647 w 126"/>
                <a:gd name="T79" fmla="*/ 2147483647 h 54"/>
                <a:gd name="T80" fmla="*/ 2147483647 w 126"/>
                <a:gd name="T81" fmla="*/ 2147483647 h 54"/>
                <a:gd name="T82" fmla="*/ 2147483647 w 126"/>
                <a:gd name="T83" fmla="*/ 2147483647 h 54"/>
                <a:gd name="T84" fmla="*/ 0 w 126"/>
                <a:gd name="T85" fmla="*/ 2147483647 h 54"/>
                <a:gd name="T86" fmla="*/ 2147483647 w 126"/>
                <a:gd name="T87" fmla="*/ 2147483647 h 54"/>
                <a:gd name="T88" fmla="*/ 2147483647 w 126"/>
                <a:gd name="T89" fmla="*/ 2147483647 h 54"/>
                <a:gd name="T90" fmla="*/ 2147483647 w 126"/>
                <a:gd name="T91" fmla="*/ 2147483647 h 54"/>
                <a:gd name="T92" fmla="*/ 0 w 126"/>
                <a:gd name="T93" fmla="*/ 2147483647 h 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6"/>
                <a:gd name="T142" fmla="*/ 0 h 54"/>
                <a:gd name="T143" fmla="*/ 126 w 126"/>
                <a:gd name="T144" fmla="*/ 54 h 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6" h="54">
                  <a:moveTo>
                    <a:pt x="0" y="16"/>
                  </a:moveTo>
                  <a:lnTo>
                    <a:pt x="6" y="12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2" y="14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4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64" y="10"/>
                  </a:lnTo>
                  <a:lnTo>
                    <a:pt x="76" y="6"/>
                  </a:lnTo>
                  <a:lnTo>
                    <a:pt x="90" y="2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4" y="8"/>
                  </a:lnTo>
                  <a:lnTo>
                    <a:pt x="126" y="22"/>
                  </a:lnTo>
                  <a:lnTo>
                    <a:pt x="126" y="26"/>
                  </a:lnTo>
                  <a:lnTo>
                    <a:pt x="120" y="28"/>
                  </a:lnTo>
                  <a:lnTo>
                    <a:pt x="112" y="30"/>
                  </a:lnTo>
                  <a:lnTo>
                    <a:pt x="102" y="36"/>
                  </a:lnTo>
                  <a:lnTo>
                    <a:pt x="92" y="44"/>
                  </a:lnTo>
                  <a:lnTo>
                    <a:pt x="86" y="46"/>
                  </a:lnTo>
                  <a:lnTo>
                    <a:pt x="78" y="46"/>
                  </a:lnTo>
                  <a:lnTo>
                    <a:pt x="72" y="46"/>
                  </a:lnTo>
                  <a:lnTo>
                    <a:pt x="66" y="44"/>
                  </a:lnTo>
                  <a:lnTo>
                    <a:pt x="74" y="50"/>
                  </a:lnTo>
                  <a:lnTo>
                    <a:pt x="66" y="52"/>
                  </a:lnTo>
                  <a:lnTo>
                    <a:pt x="62" y="54"/>
                  </a:lnTo>
                  <a:lnTo>
                    <a:pt x="52" y="54"/>
                  </a:lnTo>
                  <a:lnTo>
                    <a:pt x="44" y="54"/>
                  </a:lnTo>
                  <a:lnTo>
                    <a:pt x="26" y="50"/>
                  </a:lnTo>
                  <a:lnTo>
                    <a:pt x="10" y="48"/>
                  </a:lnTo>
                  <a:lnTo>
                    <a:pt x="16" y="44"/>
                  </a:lnTo>
                  <a:lnTo>
                    <a:pt x="24" y="40"/>
                  </a:lnTo>
                  <a:lnTo>
                    <a:pt x="16" y="36"/>
                  </a:lnTo>
                  <a:lnTo>
                    <a:pt x="12" y="34"/>
                  </a:lnTo>
                  <a:lnTo>
                    <a:pt x="0" y="2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159"/>
            <p:cNvSpPr>
              <a:spLocks/>
            </p:cNvSpPr>
            <p:nvPr/>
          </p:nvSpPr>
          <p:spPr bwMode="auto">
            <a:xfrm>
              <a:off x="4790033" y="2342847"/>
              <a:ext cx="208713" cy="79646"/>
            </a:xfrm>
            <a:custGeom>
              <a:avLst/>
              <a:gdLst>
                <a:gd name="T0" fmla="*/ 2147483647 w 143"/>
                <a:gd name="T1" fmla="*/ 2147483647 h 50"/>
                <a:gd name="T2" fmla="*/ 2147483647 w 143"/>
                <a:gd name="T3" fmla="*/ 2147483647 h 50"/>
                <a:gd name="T4" fmla="*/ 2147483647 w 143"/>
                <a:gd name="T5" fmla="*/ 2147483647 h 50"/>
                <a:gd name="T6" fmla="*/ 0 w 143"/>
                <a:gd name="T7" fmla="*/ 2147483647 h 50"/>
                <a:gd name="T8" fmla="*/ 0 w 143"/>
                <a:gd name="T9" fmla="*/ 2147483647 h 50"/>
                <a:gd name="T10" fmla="*/ 2147483647 w 143"/>
                <a:gd name="T11" fmla="*/ 2147483647 h 50"/>
                <a:gd name="T12" fmla="*/ 2147483647 w 143"/>
                <a:gd name="T13" fmla="*/ 2147483647 h 50"/>
                <a:gd name="T14" fmla="*/ 2147483647 w 143"/>
                <a:gd name="T15" fmla="*/ 2147483647 h 50"/>
                <a:gd name="T16" fmla="*/ 2147483647 w 143"/>
                <a:gd name="T17" fmla="*/ 2147483647 h 50"/>
                <a:gd name="T18" fmla="*/ 2147483647 w 143"/>
                <a:gd name="T19" fmla="*/ 2147483647 h 50"/>
                <a:gd name="T20" fmla="*/ 2147483647 w 143"/>
                <a:gd name="T21" fmla="*/ 2147483647 h 50"/>
                <a:gd name="T22" fmla="*/ 2147483647 w 143"/>
                <a:gd name="T23" fmla="*/ 2147483647 h 50"/>
                <a:gd name="T24" fmla="*/ 2147483647 w 143"/>
                <a:gd name="T25" fmla="*/ 0 h 50"/>
                <a:gd name="T26" fmla="*/ 2147483647 w 143"/>
                <a:gd name="T27" fmla="*/ 0 h 50"/>
                <a:gd name="T28" fmla="*/ 2147483647 w 143"/>
                <a:gd name="T29" fmla="*/ 2147483647 h 50"/>
                <a:gd name="T30" fmla="*/ 2147483647 w 143"/>
                <a:gd name="T31" fmla="*/ 2147483647 h 50"/>
                <a:gd name="T32" fmla="*/ 2147483647 w 143"/>
                <a:gd name="T33" fmla="*/ 2147483647 h 50"/>
                <a:gd name="T34" fmla="*/ 2147483647 w 143"/>
                <a:gd name="T35" fmla="*/ 2147483647 h 50"/>
                <a:gd name="T36" fmla="*/ 2147483647 w 143"/>
                <a:gd name="T37" fmla="*/ 2147483647 h 50"/>
                <a:gd name="T38" fmla="*/ 2147483647 w 143"/>
                <a:gd name="T39" fmla="*/ 2147483647 h 50"/>
                <a:gd name="T40" fmla="*/ 2147483647 w 143"/>
                <a:gd name="T41" fmla="*/ 2147483647 h 50"/>
                <a:gd name="T42" fmla="*/ 2147483647 w 143"/>
                <a:gd name="T43" fmla="*/ 2147483647 h 50"/>
                <a:gd name="T44" fmla="*/ 2147483647 w 143"/>
                <a:gd name="T45" fmla="*/ 2147483647 h 50"/>
                <a:gd name="T46" fmla="*/ 2147483647 w 143"/>
                <a:gd name="T47" fmla="*/ 2147483647 h 50"/>
                <a:gd name="T48" fmla="*/ 2147483647 w 143"/>
                <a:gd name="T49" fmla="*/ 2147483647 h 50"/>
                <a:gd name="T50" fmla="*/ 2147483647 w 143"/>
                <a:gd name="T51" fmla="*/ 2147483647 h 50"/>
                <a:gd name="T52" fmla="*/ 2147483647 w 143"/>
                <a:gd name="T53" fmla="*/ 2147483647 h 50"/>
                <a:gd name="T54" fmla="*/ 2147483647 w 143"/>
                <a:gd name="T55" fmla="*/ 2147483647 h 50"/>
                <a:gd name="T56" fmla="*/ 2147483647 w 143"/>
                <a:gd name="T57" fmla="*/ 2147483647 h 50"/>
                <a:gd name="T58" fmla="*/ 2147483647 w 143"/>
                <a:gd name="T59" fmla="*/ 2147483647 h 50"/>
                <a:gd name="T60" fmla="*/ 2147483647 w 143"/>
                <a:gd name="T61" fmla="*/ 2147483647 h 50"/>
                <a:gd name="T62" fmla="*/ 2147483647 w 143"/>
                <a:gd name="T63" fmla="*/ 2147483647 h 50"/>
                <a:gd name="T64" fmla="*/ 2147483647 w 143"/>
                <a:gd name="T65" fmla="*/ 2147483647 h 50"/>
                <a:gd name="T66" fmla="*/ 2147483647 w 143"/>
                <a:gd name="T67" fmla="*/ 2147483647 h 50"/>
                <a:gd name="T68" fmla="*/ 2147483647 w 143"/>
                <a:gd name="T69" fmla="*/ 2147483647 h 50"/>
                <a:gd name="T70" fmla="*/ 2147483647 w 143"/>
                <a:gd name="T71" fmla="*/ 2147483647 h 50"/>
                <a:gd name="T72" fmla="*/ 2147483647 w 143"/>
                <a:gd name="T73" fmla="*/ 2147483647 h 50"/>
                <a:gd name="T74" fmla="*/ 2147483647 w 143"/>
                <a:gd name="T75" fmla="*/ 2147483647 h 50"/>
                <a:gd name="T76" fmla="*/ 2147483647 w 143"/>
                <a:gd name="T77" fmla="*/ 2147483647 h 50"/>
                <a:gd name="T78" fmla="*/ 2147483647 w 143"/>
                <a:gd name="T79" fmla="*/ 2147483647 h 50"/>
                <a:gd name="T80" fmla="*/ 2147483647 w 143"/>
                <a:gd name="T81" fmla="*/ 2147483647 h 50"/>
                <a:gd name="T82" fmla="*/ 2147483647 w 143"/>
                <a:gd name="T83" fmla="*/ 2147483647 h 50"/>
                <a:gd name="T84" fmla="*/ 2147483647 w 143"/>
                <a:gd name="T85" fmla="*/ 2147483647 h 50"/>
                <a:gd name="T86" fmla="*/ 2147483647 w 143"/>
                <a:gd name="T87" fmla="*/ 2147483647 h 50"/>
                <a:gd name="T88" fmla="*/ 2147483647 w 143"/>
                <a:gd name="T89" fmla="*/ 2147483647 h 50"/>
                <a:gd name="T90" fmla="*/ 2147483647 w 143"/>
                <a:gd name="T91" fmla="*/ 2147483647 h 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3"/>
                <a:gd name="T139" fmla="*/ 0 h 50"/>
                <a:gd name="T140" fmla="*/ 143 w 143"/>
                <a:gd name="T141" fmla="*/ 50 h 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3" h="50">
                  <a:moveTo>
                    <a:pt x="8" y="20"/>
                  </a:moveTo>
                  <a:lnTo>
                    <a:pt x="6" y="20"/>
                  </a:lnTo>
                  <a:lnTo>
                    <a:pt x="2" y="16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12" y="2"/>
                  </a:lnTo>
                  <a:lnTo>
                    <a:pt x="26" y="2"/>
                  </a:lnTo>
                  <a:lnTo>
                    <a:pt x="36" y="4"/>
                  </a:lnTo>
                  <a:lnTo>
                    <a:pt x="54" y="10"/>
                  </a:lnTo>
                  <a:lnTo>
                    <a:pt x="50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93" y="12"/>
                  </a:lnTo>
                  <a:lnTo>
                    <a:pt x="119" y="20"/>
                  </a:lnTo>
                  <a:lnTo>
                    <a:pt x="133" y="26"/>
                  </a:lnTo>
                  <a:lnTo>
                    <a:pt x="143" y="30"/>
                  </a:lnTo>
                  <a:lnTo>
                    <a:pt x="135" y="36"/>
                  </a:lnTo>
                  <a:lnTo>
                    <a:pt x="127" y="38"/>
                  </a:lnTo>
                  <a:lnTo>
                    <a:pt x="119" y="38"/>
                  </a:lnTo>
                  <a:lnTo>
                    <a:pt x="115" y="34"/>
                  </a:lnTo>
                  <a:lnTo>
                    <a:pt x="107" y="28"/>
                  </a:lnTo>
                  <a:lnTo>
                    <a:pt x="97" y="20"/>
                  </a:lnTo>
                  <a:lnTo>
                    <a:pt x="93" y="18"/>
                  </a:lnTo>
                  <a:lnTo>
                    <a:pt x="89" y="16"/>
                  </a:lnTo>
                  <a:lnTo>
                    <a:pt x="82" y="18"/>
                  </a:lnTo>
                  <a:lnTo>
                    <a:pt x="80" y="22"/>
                  </a:lnTo>
                  <a:lnTo>
                    <a:pt x="80" y="34"/>
                  </a:lnTo>
                  <a:lnTo>
                    <a:pt x="76" y="34"/>
                  </a:lnTo>
                  <a:lnTo>
                    <a:pt x="74" y="36"/>
                  </a:lnTo>
                  <a:lnTo>
                    <a:pt x="70" y="42"/>
                  </a:lnTo>
                  <a:lnTo>
                    <a:pt x="68" y="48"/>
                  </a:lnTo>
                  <a:lnTo>
                    <a:pt x="66" y="50"/>
                  </a:lnTo>
                  <a:lnTo>
                    <a:pt x="62" y="50"/>
                  </a:lnTo>
                  <a:lnTo>
                    <a:pt x="56" y="48"/>
                  </a:lnTo>
                  <a:lnTo>
                    <a:pt x="48" y="46"/>
                  </a:lnTo>
                  <a:lnTo>
                    <a:pt x="34" y="34"/>
                  </a:lnTo>
                  <a:lnTo>
                    <a:pt x="24" y="26"/>
                  </a:lnTo>
                  <a:lnTo>
                    <a:pt x="16" y="22"/>
                  </a:ln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Freeform 160"/>
            <p:cNvSpPr>
              <a:spLocks/>
            </p:cNvSpPr>
            <p:nvPr/>
          </p:nvSpPr>
          <p:spPr bwMode="auto">
            <a:xfrm>
              <a:off x="4900731" y="2330900"/>
              <a:ext cx="123382" cy="27876"/>
            </a:xfrm>
            <a:custGeom>
              <a:avLst/>
              <a:gdLst>
                <a:gd name="T0" fmla="*/ 2147483647 w 85"/>
                <a:gd name="T1" fmla="*/ 2147483647 h 18"/>
                <a:gd name="T2" fmla="*/ 2147483647 w 85"/>
                <a:gd name="T3" fmla="*/ 2147483647 h 18"/>
                <a:gd name="T4" fmla="*/ 2147483647 w 85"/>
                <a:gd name="T5" fmla="*/ 2147483647 h 18"/>
                <a:gd name="T6" fmla="*/ 2147483647 w 85"/>
                <a:gd name="T7" fmla="*/ 2147483647 h 18"/>
                <a:gd name="T8" fmla="*/ 0 w 85"/>
                <a:gd name="T9" fmla="*/ 2147483647 h 18"/>
                <a:gd name="T10" fmla="*/ 2147483647 w 85"/>
                <a:gd name="T11" fmla="*/ 2147483647 h 18"/>
                <a:gd name="T12" fmla="*/ 2147483647 w 85"/>
                <a:gd name="T13" fmla="*/ 2147483647 h 18"/>
                <a:gd name="T14" fmla="*/ 2147483647 w 85"/>
                <a:gd name="T15" fmla="*/ 0 h 18"/>
                <a:gd name="T16" fmla="*/ 2147483647 w 85"/>
                <a:gd name="T17" fmla="*/ 2147483647 h 18"/>
                <a:gd name="T18" fmla="*/ 2147483647 w 85"/>
                <a:gd name="T19" fmla="*/ 2147483647 h 18"/>
                <a:gd name="T20" fmla="*/ 2147483647 w 85"/>
                <a:gd name="T21" fmla="*/ 2147483647 h 18"/>
                <a:gd name="T22" fmla="*/ 2147483647 w 85"/>
                <a:gd name="T23" fmla="*/ 2147483647 h 18"/>
                <a:gd name="T24" fmla="*/ 2147483647 w 85"/>
                <a:gd name="T25" fmla="*/ 2147483647 h 18"/>
                <a:gd name="T26" fmla="*/ 2147483647 w 85"/>
                <a:gd name="T27" fmla="*/ 2147483647 h 18"/>
                <a:gd name="T28" fmla="*/ 2147483647 w 85"/>
                <a:gd name="T29" fmla="*/ 2147483647 h 18"/>
                <a:gd name="T30" fmla="*/ 2147483647 w 85"/>
                <a:gd name="T31" fmla="*/ 2147483647 h 18"/>
                <a:gd name="T32" fmla="*/ 2147483647 w 85"/>
                <a:gd name="T33" fmla="*/ 2147483647 h 18"/>
                <a:gd name="T34" fmla="*/ 2147483647 w 85"/>
                <a:gd name="T35" fmla="*/ 2147483647 h 18"/>
                <a:gd name="T36" fmla="*/ 2147483647 w 85"/>
                <a:gd name="T37" fmla="*/ 2147483647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5"/>
                <a:gd name="T58" fmla="*/ 0 h 18"/>
                <a:gd name="T59" fmla="*/ 85 w 85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5" h="18">
                  <a:moveTo>
                    <a:pt x="31" y="18"/>
                  </a:moveTo>
                  <a:lnTo>
                    <a:pt x="23" y="16"/>
                  </a:lnTo>
                  <a:lnTo>
                    <a:pt x="15" y="14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7" y="2"/>
                  </a:lnTo>
                  <a:lnTo>
                    <a:pt x="41" y="4"/>
                  </a:lnTo>
                  <a:lnTo>
                    <a:pt x="55" y="4"/>
                  </a:lnTo>
                  <a:lnTo>
                    <a:pt x="71" y="6"/>
                  </a:lnTo>
                  <a:lnTo>
                    <a:pt x="85" y="8"/>
                  </a:lnTo>
                  <a:lnTo>
                    <a:pt x="79" y="12"/>
                  </a:lnTo>
                  <a:lnTo>
                    <a:pt x="73" y="14"/>
                  </a:lnTo>
                  <a:lnTo>
                    <a:pt x="67" y="18"/>
                  </a:lnTo>
                  <a:lnTo>
                    <a:pt x="63" y="18"/>
                  </a:lnTo>
                  <a:lnTo>
                    <a:pt x="47" y="18"/>
                  </a:lnTo>
                  <a:lnTo>
                    <a:pt x="3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Freeform 161"/>
            <p:cNvSpPr>
              <a:spLocks/>
            </p:cNvSpPr>
            <p:nvPr/>
          </p:nvSpPr>
          <p:spPr bwMode="auto">
            <a:xfrm>
              <a:off x="4957234" y="3268074"/>
              <a:ext cx="79565" cy="59734"/>
            </a:xfrm>
            <a:custGeom>
              <a:avLst/>
              <a:gdLst>
                <a:gd name="T0" fmla="*/ 2147483647 w 54"/>
                <a:gd name="T1" fmla="*/ 2147483647 h 38"/>
                <a:gd name="T2" fmla="*/ 2147483647 w 54"/>
                <a:gd name="T3" fmla="*/ 2147483647 h 38"/>
                <a:gd name="T4" fmla="*/ 2147483647 w 54"/>
                <a:gd name="T5" fmla="*/ 2147483647 h 38"/>
                <a:gd name="T6" fmla="*/ 2147483647 w 54"/>
                <a:gd name="T7" fmla="*/ 2147483647 h 38"/>
                <a:gd name="T8" fmla="*/ 2147483647 w 54"/>
                <a:gd name="T9" fmla="*/ 2147483647 h 38"/>
                <a:gd name="T10" fmla="*/ 2147483647 w 54"/>
                <a:gd name="T11" fmla="*/ 2147483647 h 38"/>
                <a:gd name="T12" fmla="*/ 2147483647 w 54"/>
                <a:gd name="T13" fmla="*/ 2147483647 h 38"/>
                <a:gd name="T14" fmla="*/ 2147483647 w 54"/>
                <a:gd name="T15" fmla="*/ 2147483647 h 38"/>
                <a:gd name="T16" fmla="*/ 2147483647 w 54"/>
                <a:gd name="T17" fmla="*/ 2147483647 h 38"/>
                <a:gd name="T18" fmla="*/ 2147483647 w 54"/>
                <a:gd name="T19" fmla="*/ 2147483647 h 38"/>
                <a:gd name="T20" fmla="*/ 2147483647 w 54"/>
                <a:gd name="T21" fmla="*/ 2147483647 h 38"/>
                <a:gd name="T22" fmla="*/ 0 w 54"/>
                <a:gd name="T23" fmla="*/ 2147483647 h 38"/>
                <a:gd name="T24" fmla="*/ 0 w 54"/>
                <a:gd name="T25" fmla="*/ 2147483647 h 38"/>
                <a:gd name="T26" fmla="*/ 2147483647 w 54"/>
                <a:gd name="T27" fmla="*/ 2147483647 h 38"/>
                <a:gd name="T28" fmla="*/ 2147483647 w 54"/>
                <a:gd name="T29" fmla="*/ 0 h 38"/>
                <a:gd name="T30" fmla="*/ 2147483647 w 54"/>
                <a:gd name="T31" fmla="*/ 0 h 38"/>
                <a:gd name="T32" fmla="*/ 2147483647 w 54"/>
                <a:gd name="T33" fmla="*/ 0 h 38"/>
                <a:gd name="T34" fmla="*/ 2147483647 w 54"/>
                <a:gd name="T35" fmla="*/ 2147483647 h 38"/>
                <a:gd name="T36" fmla="*/ 2147483647 w 54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4"/>
                <a:gd name="T58" fmla="*/ 0 h 38"/>
                <a:gd name="T59" fmla="*/ 54 w 54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4" h="38">
                  <a:moveTo>
                    <a:pt x="46" y="6"/>
                  </a:moveTo>
                  <a:lnTo>
                    <a:pt x="48" y="16"/>
                  </a:lnTo>
                  <a:lnTo>
                    <a:pt x="54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40" y="38"/>
                  </a:lnTo>
                  <a:lnTo>
                    <a:pt x="30" y="32"/>
                  </a:lnTo>
                  <a:lnTo>
                    <a:pt x="28" y="30"/>
                  </a:lnTo>
                  <a:lnTo>
                    <a:pt x="16" y="26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0" y="6"/>
                  </a:lnTo>
                  <a:lnTo>
                    <a:pt x="0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4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>
              <a:off x="4934171" y="3228251"/>
              <a:ext cx="93402" cy="84956"/>
            </a:xfrm>
            <a:custGeom>
              <a:avLst/>
              <a:gdLst>
                <a:gd name="T0" fmla="*/ 2147483647 w 64"/>
                <a:gd name="T1" fmla="*/ 0 h 52"/>
                <a:gd name="T2" fmla="*/ 2147483647 w 64"/>
                <a:gd name="T3" fmla="*/ 2147483647 h 52"/>
                <a:gd name="T4" fmla="*/ 2147483647 w 64"/>
                <a:gd name="T5" fmla="*/ 2147483647 h 52"/>
                <a:gd name="T6" fmla="*/ 2147483647 w 64"/>
                <a:gd name="T7" fmla="*/ 2147483647 h 52"/>
                <a:gd name="T8" fmla="*/ 2147483647 w 64"/>
                <a:gd name="T9" fmla="*/ 2147483647 h 52"/>
                <a:gd name="T10" fmla="*/ 2147483647 w 64"/>
                <a:gd name="T11" fmla="*/ 2147483647 h 52"/>
                <a:gd name="T12" fmla="*/ 2147483647 w 64"/>
                <a:gd name="T13" fmla="*/ 2147483647 h 52"/>
                <a:gd name="T14" fmla="*/ 2147483647 w 64"/>
                <a:gd name="T15" fmla="*/ 2147483647 h 52"/>
                <a:gd name="T16" fmla="*/ 2147483647 w 64"/>
                <a:gd name="T17" fmla="*/ 2147483647 h 52"/>
                <a:gd name="T18" fmla="*/ 2147483647 w 64"/>
                <a:gd name="T19" fmla="*/ 2147483647 h 52"/>
                <a:gd name="T20" fmla="*/ 2147483647 w 64"/>
                <a:gd name="T21" fmla="*/ 2147483647 h 52"/>
                <a:gd name="T22" fmla="*/ 2147483647 w 64"/>
                <a:gd name="T23" fmla="*/ 2147483647 h 52"/>
                <a:gd name="T24" fmla="*/ 2147483647 w 64"/>
                <a:gd name="T25" fmla="*/ 2147483647 h 52"/>
                <a:gd name="T26" fmla="*/ 2147483647 w 64"/>
                <a:gd name="T27" fmla="*/ 2147483647 h 52"/>
                <a:gd name="T28" fmla="*/ 2147483647 w 64"/>
                <a:gd name="T29" fmla="*/ 2147483647 h 52"/>
                <a:gd name="T30" fmla="*/ 2147483647 w 64"/>
                <a:gd name="T31" fmla="*/ 2147483647 h 52"/>
                <a:gd name="T32" fmla="*/ 2147483647 w 64"/>
                <a:gd name="T33" fmla="*/ 2147483647 h 52"/>
                <a:gd name="T34" fmla="*/ 2147483647 w 64"/>
                <a:gd name="T35" fmla="*/ 2147483647 h 52"/>
                <a:gd name="T36" fmla="*/ 2147483647 w 64"/>
                <a:gd name="T37" fmla="*/ 2147483647 h 52"/>
                <a:gd name="T38" fmla="*/ 0 w 64"/>
                <a:gd name="T39" fmla="*/ 2147483647 h 52"/>
                <a:gd name="T40" fmla="*/ 2147483647 w 64"/>
                <a:gd name="T41" fmla="*/ 2147483647 h 52"/>
                <a:gd name="T42" fmla="*/ 2147483647 w 64"/>
                <a:gd name="T43" fmla="*/ 2147483647 h 52"/>
                <a:gd name="T44" fmla="*/ 2147483647 w 64"/>
                <a:gd name="T45" fmla="*/ 2147483647 h 52"/>
                <a:gd name="T46" fmla="*/ 2147483647 w 64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52"/>
                <a:gd name="T74" fmla="*/ 64 w 64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52">
                  <a:moveTo>
                    <a:pt x="28" y="0"/>
                  </a:moveTo>
                  <a:lnTo>
                    <a:pt x="38" y="10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4" y="24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2" y="24"/>
                  </a:lnTo>
                  <a:lnTo>
                    <a:pt x="36" y="24"/>
                  </a:lnTo>
                  <a:lnTo>
                    <a:pt x="28" y="24"/>
                  </a:lnTo>
                  <a:lnTo>
                    <a:pt x="22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22" y="38"/>
                  </a:lnTo>
                  <a:lnTo>
                    <a:pt x="26" y="44"/>
                  </a:lnTo>
                  <a:lnTo>
                    <a:pt x="32" y="50"/>
                  </a:lnTo>
                  <a:lnTo>
                    <a:pt x="18" y="52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2" y="10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Freeform 163"/>
            <p:cNvSpPr>
              <a:spLocks/>
            </p:cNvSpPr>
            <p:nvPr/>
          </p:nvSpPr>
          <p:spPr bwMode="auto">
            <a:xfrm>
              <a:off x="4986061" y="2591078"/>
              <a:ext cx="214479" cy="266815"/>
            </a:xfrm>
            <a:custGeom>
              <a:avLst/>
              <a:gdLst>
                <a:gd name="T0" fmla="*/ 2147483647 w 146"/>
                <a:gd name="T1" fmla="*/ 2147483647 h 168"/>
                <a:gd name="T2" fmla="*/ 2147483647 w 146"/>
                <a:gd name="T3" fmla="*/ 2147483647 h 168"/>
                <a:gd name="T4" fmla="*/ 2147483647 w 146"/>
                <a:gd name="T5" fmla="*/ 2147483647 h 168"/>
                <a:gd name="T6" fmla="*/ 2147483647 w 146"/>
                <a:gd name="T7" fmla="*/ 2147483647 h 168"/>
                <a:gd name="T8" fmla="*/ 2147483647 w 146"/>
                <a:gd name="T9" fmla="*/ 2147483647 h 168"/>
                <a:gd name="T10" fmla="*/ 2147483647 w 146"/>
                <a:gd name="T11" fmla="*/ 2147483647 h 168"/>
                <a:gd name="T12" fmla="*/ 2147483647 w 146"/>
                <a:gd name="T13" fmla="*/ 2147483647 h 168"/>
                <a:gd name="T14" fmla="*/ 2147483647 w 146"/>
                <a:gd name="T15" fmla="*/ 2147483647 h 168"/>
                <a:gd name="T16" fmla="*/ 2147483647 w 146"/>
                <a:gd name="T17" fmla="*/ 2147483647 h 168"/>
                <a:gd name="T18" fmla="*/ 2147483647 w 146"/>
                <a:gd name="T19" fmla="*/ 2147483647 h 168"/>
                <a:gd name="T20" fmla="*/ 2147483647 w 146"/>
                <a:gd name="T21" fmla="*/ 2147483647 h 168"/>
                <a:gd name="T22" fmla="*/ 2147483647 w 146"/>
                <a:gd name="T23" fmla="*/ 2147483647 h 168"/>
                <a:gd name="T24" fmla="*/ 2147483647 w 146"/>
                <a:gd name="T25" fmla="*/ 2147483647 h 168"/>
                <a:gd name="T26" fmla="*/ 2147483647 w 146"/>
                <a:gd name="T27" fmla="*/ 2147483647 h 168"/>
                <a:gd name="T28" fmla="*/ 2147483647 w 146"/>
                <a:gd name="T29" fmla="*/ 2147483647 h 168"/>
                <a:gd name="T30" fmla="*/ 2147483647 w 146"/>
                <a:gd name="T31" fmla="*/ 2147483647 h 168"/>
                <a:gd name="T32" fmla="*/ 2147483647 w 146"/>
                <a:gd name="T33" fmla="*/ 2147483647 h 168"/>
                <a:gd name="T34" fmla="*/ 2147483647 w 146"/>
                <a:gd name="T35" fmla="*/ 2147483647 h 168"/>
                <a:gd name="T36" fmla="*/ 2147483647 w 146"/>
                <a:gd name="T37" fmla="*/ 2147483647 h 168"/>
                <a:gd name="T38" fmla="*/ 2147483647 w 146"/>
                <a:gd name="T39" fmla="*/ 2147483647 h 168"/>
                <a:gd name="T40" fmla="*/ 2147483647 w 146"/>
                <a:gd name="T41" fmla="*/ 2147483647 h 168"/>
                <a:gd name="T42" fmla="*/ 2147483647 w 146"/>
                <a:gd name="T43" fmla="*/ 2147483647 h 168"/>
                <a:gd name="T44" fmla="*/ 2147483647 w 146"/>
                <a:gd name="T45" fmla="*/ 2147483647 h 168"/>
                <a:gd name="T46" fmla="*/ 2147483647 w 146"/>
                <a:gd name="T47" fmla="*/ 2147483647 h 168"/>
                <a:gd name="T48" fmla="*/ 2147483647 w 146"/>
                <a:gd name="T49" fmla="*/ 2147483647 h 168"/>
                <a:gd name="T50" fmla="*/ 2147483647 w 146"/>
                <a:gd name="T51" fmla="*/ 2147483647 h 168"/>
                <a:gd name="T52" fmla="*/ 2147483647 w 146"/>
                <a:gd name="T53" fmla="*/ 2147483647 h 168"/>
                <a:gd name="T54" fmla="*/ 2147483647 w 146"/>
                <a:gd name="T55" fmla="*/ 2147483647 h 168"/>
                <a:gd name="T56" fmla="*/ 2147483647 w 146"/>
                <a:gd name="T57" fmla="*/ 2147483647 h 168"/>
                <a:gd name="T58" fmla="*/ 2147483647 w 146"/>
                <a:gd name="T59" fmla="*/ 2147483647 h 168"/>
                <a:gd name="T60" fmla="*/ 2147483647 w 146"/>
                <a:gd name="T61" fmla="*/ 2147483647 h 168"/>
                <a:gd name="T62" fmla="*/ 2147483647 w 146"/>
                <a:gd name="T63" fmla="*/ 2147483647 h 168"/>
                <a:gd name="T64" fmla="*/ 2147483647 w 146"/>
                <a:gd name="T65" fmla="*/ 2147483647 h 168"/>
                <a:gd name="T66" fmla="*/ 2147483647 w 146"/>
                <a:gd name="T67" fmla="*/ 2147483647 h 168"/>
                <a:gd name="T68" fmla="*/ 2147483647 w 146"/>
                <a:gd name="T69" fmla="*/ 2147483647 h 168"/>
                <a:gd name="T70" fmla="*/ 2147483647 w 146"/>
                <a:gd name="T71" fmla="*/ 2147483647 h 168"/>
                <a:gd name="T72" fmla="*/ 2147483647 w 146"/>
                <a:gd name="T73" fmla="*/ 2147483647 h 168"/>
                <a:gd name="T74" fmla="*/ 2147483647 w 146"/>
                <a:gd name="T75" fmla="*/ 2147483647 h 168"/>
                <a:gd name="T76" fmla="*/ 2147483647 w 146"/>
                <a:gd name="T77" fmla="*/ 2147483647 h 168"/>
                <a:gd name="T78" fmla="*/ 2147483647 w 146"/>
                <a:gd name="T79" fmla="*/ 2147483647 h 168"/>
                <a:gd name="T80" fmla="*/ 2147483647 w 146"/>
                <a:gd name="T81" fmla="*/ 2147483647 h 168"/>
                <a:gd name="T82" fmla="*/ 2147483647 w 146"/>
                <a:gd name="T83" fmla="*/ 0 h 168"/>
                <a:gd name="T84" fmla="*/ 2147483647 w 146"/>
                <a:gd name="T85" fmla="*/ 2147483647 h 168"/>
                <a:gd name="T86" fmla="*/ 2147483647 w 146"/>
                <a:gd name="T87" fmla="*/ 2147483647 h 1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68"/>
                <a:gd name="T134" fmla="*/ 146 w 146"/>
                <a:gd name="T135" fmla="*/ 168 h 1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68">
                  <a:moveTo>
                    <a:pt x="98" y="16"/>
                  </a:moveTo>
                  <a:lnTo>
                    <a:pt x="92" y="20"/>
                  </a:lnTo>
                  <a:lnTo>
                    <a:pt x="90" y="24"/>
                  </a:lnTo>
                  <a:lnTo>
                    <a:pt x="90" y="26"/>
                  </a:lnTo>
                  <a:lnTo>
                    <a:pt x="90" y="30"/>
                  </a:lnTo>
                  <a:lnTo>
                    <a:pt x="92" y="32"/>
                  </a:lnTo>
                  <a:lnTo>
                    <a:pt x="100" y="34"/>
                  </a:lnTo>
                  <a:lnTo>
                    <a:pt x="108" y="36"/>
                  </a:lnTo>
                  <a:lnTo>
                    <a:pt x="110" y="38"/>
                  </a:lnTo>
                  <a:lnTo>
                    <a:pt x="110" y="40"/>
                  </a:lnTo>
                  <a:lnTo>
                    <a:pt x="110" y="44"/>
                  </a:lnTo>
                  <a:lnTo>
                    <a:pt x="108" y="48"/>
                  </a:lnTo>
                  <a:lnTo>
                    <a:pt x="104" y="50"/>
                  </a:lnTo>
                  <a:lnTo>
                    <a:pt x="104" y="54"/>
                  </a:lnTo>
                  <a:lnTo>
                    <a:pt x="106" y="56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64"/>
                  </a:lnTo>
                  <a:lnTo>
                    <a:pt x="118" y="76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6" y="88"/>
                  </a:lnTo>
                  <a:lnTo>
                    <a:pt x="126" y="92"/>
                  </a:lnTo>
                  <a:lnTo>
                    <a:pt x="128" y="98"/>
                  </a:lnTo>
                  <a:lnTo>
                    <a:pt x="130" y="102"/>
                  </a:lnTo>
                  <a:lnTo>
                    <a:pt x="130" y="108"/>
                  </a:lnTo>
                  <a:lnTo>
                    <a:pt x="140" y="112"/>
                  </a:lnTo>
                  <a:lnTo>
                    <a:pt x="146" y="118"/>
                  </a:lnTo>
                  <a:lnTo>
                    <a:pt x="146" y="130"/>
                  </a:lnTo>
                  <a:lnTo>
                    <a:pt x="136" y="132"/>
                  </a:lnTo>
                  <a:lnTo>
                    <a:pt x="128" y="138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4"/>
                  </a:lnTo>
                  <a:lnTo>
                    <a:pt x="106" y="158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8" y="162"/>
                  </a:lnTo>
                  <a:lnTo>
                    <a:pt x="86" y="162"/>
                  </a:lnTo>
                  <a:lnTo>
                    <a:pt x="78" y="162"/>
                  </a:lnTo>
                  <a:lnTo>
                    <a:pt x="70" y="164"/>
                  </a:lnTo>
                  <a:lnTo>
                    <a:pt x="64" y="164"/>
                  </a:lnTo>
                  <a:lnTo>
                    <a:pt x="50" y="168"/>
                  </a:lnTo>
                  <a:lnTo>
                    <a:pt x="44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4" y="158"/>
                  </a:lnTo>
                  <a:lnTo>
                    <a:pt x="32" y="156"/>
                  </a:lnTo>
                  <a:lnTo>
                    <a:pt x="28" y="152"/>
                  </a:lnTo>
                  <a:lnTo>
                    <a:pt x="24" y="138"/>
                  </a:lnTo>
                  <a:lnTo>
                    <a:pt x="20" y="118"/>
                  </a:lnTo>
                  <a:lnTo>
                    <a:pt x="22" y="108"/>
                  </a:lnTo>
                  <a:lnTo>
                    <a:pt x="26" y="104"/>
                  </a:lnTo>
                  <a:lnTo>
                    <a:pt x="34" y="100"/>
                  </a:lnTo>
                  <a:lnTo>
                    <a:pt x="40" y="94"/>
                  </a:lnTo>
                  <a:lnTo>
                    <a:pt x="50" y="90"/>
                  </a:lnTo>
                  <a:lnTo>
                    <a:pt x="58" y="86"/>
                  </a:lnTo>
                  <a:lnTo>
                    <a:pt x="62" y="80"/>
                  </a:lnTo>
                  <a:lnTo>
                    <a:pt x="64" y="74"/>
                  </a:lnTo>
                  <a:lnTo>
                    <a:pt x="54" y="74"/>
                  </a:lnTo>
                  <a:lnTo>
                    <a:pt x="44" y="74"/>
                  </a:lnTo>
                  <a:lnTo>
                    <a:pt x="40" y="62"/>
                  </a:lnTo>
                  <a:lnTo>
                    <a:pt x="38" y="54"/>
                  </a:lnTo>
                  <a:lnTo>
                    <a:pt x="36" y="46"/>
                  </a:lnTo>
                  <a:lnTo>
                    <a:pt x="32" y="34"/>
                  </a:lnTo>
                  <a:lnTo>
                    <a:pt x="26" y="28"/>
                  </a:lnTo>
                  <a:lnTo>
                    <a:pt x="16" y="26"/>
                  </a:lnTo>
                  <a:lnTo>
                    <a:pt x="8" y="22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6" y="18"/>
                  </a:lnTo>
                  <a:lnTo>
                    <a:pt x="26" y="20"/>
                  </a:lnTo>
                  <a:lnTo>
                    <a:pt x="36" y="24"/>
                  </a:lnTo>
                  <a:lnTo>
                    <a:pt x="46" y="26"/>
                  </a:lnTo>
                  <a:lnTo>
                    <a:pt x="52" y="26"/>
                  </a:lnTo>
                  <a:lnTo>
                    <a:pt x="56" y="22"/>
                  </a:lnTo>
                  <a:lnTo>
                    <a:pt x="58" y="18"/>
                  </a:lnTo>
                  <a:lnTo>
                    <a:pt x="60" y="14"/>
                  </a:lnTo>
                  <a:lnTo>
                    <a:pt x="60" y="8"/>
                  </a:lnTo>
                  <a:lnTo>
                    <a:pt x="62" y="4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90" y="6"/>
                  </a:lnTo>
                  <a:lnTo>
                    <a:pt x="96" y="10"/>
                  </a:lnTo>
                  <a:lnTo>
                    <a:pt x="104" y="14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5" name="Freeform 164"/>
            <p:cNvSpPr>
              <a:spLocks/>
            </p:cNvSpPr>
            <p:nvPr/>
          </p:nvSpPr>
          <p:spPr bwMode="auto">
            <a:xfrm>
              <a:off x="5147496" y="3541527"/>
              <a:ext cx="62268" cy="13274"/>
            </a:xfrm>
            <a:custGeom>
              <a:avLst/>
              <a:gdLst>
                <a:gd name="T0" fmla="*/ 2147483647 w 42"/>
                <a:gd name="T1" fmla="*/ 2147483647 h 8"/>
                <a:gd name="T2" fmla="*/ 2147483647 w 42"/>
                <a:gd name="T3" fmla="*/ 2147483647 h 8"/>
                <a:gd name="T4" fmla="*/ 0 w 42"/>
                <a:gd name="T5" fmla="*/ 0 h 8"/>
                <a:gd name="T6" fmla="*/ 2147483647 w 42"/>
                <a:gd name="T7" fmla="*/ 2147483647 h 8"/>
                <a:gd name="T8" fmla="*/ 2147483647 w 42"/>
                <a:gd name="T9" fmla="*/ 2147483647 h 8"/>
                <a:gd name="T10" fmla="*/ 2147483647 w 42"/>
                <a:gd name="T11" fmla="*/ 2147483647 h 8"/>
                <a:gd name="T12" fmla="*/ 2147483647 w 42"/>
                <a:gd name="T13" fmla="*/ 2147483647 h 8"/>
                <a:gd name="T14" fmla="*/ 2147483647 w 42"/>
                <a:gd name="T15" fmla="*/ 2147483647 h 8"/>
                <a:gd name="T16" fmla="*/ 2147483647 w 42"/>
                <a:gd name="T17" fmla="*/ 2147483647 h 8"/>
                <a:gd name="T18" fmla="*/ 2147483647 w 42"/>
                <a:gd name="T19" fmla="*/ 0 h 8"/>
                <a:gd name="T20" fmla="*/ 2147483647 w 42"/>
                <a:gd name="T21" fmla="*/ 2147483647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"/>
                <a:gd name="T34" fmla="*/ 0 h 8"/>
                <a:gd name="T35" fmla="*/ 42 w 42"/>
                <a:gd name="T36" fmla="*/ 8 h 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" h="8">
                  <a:moveTo>
                    <a:pt x="20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6"/>
                  </a:lnTo>
                  <a:lnTo>
                    <a:pt x="22" y="8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6" name="Freeform 165"/>
            <p:cNvSpPr>
              <a:spLocks/>
            </p:cNvSpPr>
            <p:nvPr/>
          </p:nvSpPr>
          <p:spPr bwMode="auto">
            <a:xfrm>
              <a:off x="4677028" y="3412766"/>
              <a:ext cx="24215" cy="18584"/>
            </a:xfrm>
            <a:custGeom>
              <a:avLst/>
              <a:gdLst>
                <a:gd name="T0" fmla="*/ 2147483647 w 16"/>
                <a:gd name="T1" fmla="*/ 2147483647 h 10"/>
                <a:gd name="T2" fmla="*/ 2147483647 w 16"/>
                <a:gd name="T3" fmla="*/ 0 h 10"/>
                <a:gd name="T4" fmla="*/ 2147483647 w 16"/>
                <a:gd name="T5" fmla="*/ 0 h 10"/>
                <a:gd name="T6" fmla="*/ 2147483647 w 16"/>
                <a:gd name="T7" fmla="*/ 0 h 10"/>
                <a:gd name="T8" fmla="*/ 2147483647 w 16"/>
                <a:gd name="T9" fmla="*/ 2147483647 h 10"/>
                <a:gd name="T10" fmla="*/ 0 w 16"/>
                <a:gd name="T11" fmla="*/ 2147483647 h 10"/>
                <a:gd name="T12" fmla="*/ 2147483647 w 16"/>
                <a:gd name="T13" fmla="*/ 2147483647 h 10"/>
                <a:gd name="T14" fmla="*/ 2147483647 w 16"/>
                <a:gd name="T15" fmla="*/ 2147483647 h 10"/>
                <a:gd name="T16" fmla="*/ 2147483647 w 16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10"/>
                <a:gd name="T29" fmla="*/ 16 w 16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10">
                  <a:moveTo>
                    <a:pt x="16" y="6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16" y="10"/>
                  </a:lnTo>
                  <a:lnTo>
                    <a:pt x="14" y="4"/>
                  </a:lnTo>
                  <a:lnTo>
                    <a:pt x="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7" name="Freeform 166"/>
            <p:cNvSpPr>
              <a:spLocks/>
            </p:cNvSpPr>
            <p:nvPr/>
          </p:nvSpPr>
          <p:spPr bwMode="auto">
            <a:xfrm>
              <a:off x="4499449" y="2877806"/>
              <a:ext cx="160283" cy="244249"/>
            </a:xfrm>
            <a:custGeom>
              <a:avLst/>
              <a:gdLst>
                <a:gd name="T0" fmla="*/ 2147483647 w 110"/>
                <a:gd name="T1" fmla="*/ 2147483647 h 154"/>
                <a:gd name="T2" fmla="*/ 2147483647 w 110"/>
                <a:gd name="T3" fmla="*/ 2147483647 h 154"/>
                <a:gd name="T4" fmla="*/ 2147483647 w 110"/>
                <a:gd name="T5" fmla="*/ 2147483647 h 154"/>
                <a:gd name="T6" fmla="*/ 2147483647 w 110"/>
                <a:gd name="T7" fmla="*/ 2147483647 h 154"/>
                <a:gd name="T8" fmla="*/ 2147483647 w 110"/>
                <a:gd name="T9" fmla="*/ 2147483647 h 154"/>
                <a:gd name="T10" fmla="*/ 2147483647 w 110"/>
                <a:gd name="T11" fmla="*/ 2147483647 h 154"/>
                <a:gd name="T12" fmla="*/ 2147483647 w 110"/>
                <a:gd name="T13" fmla="*/ 2147483647 h 154"/>
                <a:gd name="T14" fmla="*/ 2147483647 w 110"/>
                <a:gd name="T15" fmla="*/ 2147483647 h 154"/>
                <a:gd name="T16" fmla="*/ 2147483647 w 110"/>
                <a:gd name="T17" fmla="*/ 2147483647 h 154"/>
                <a:gd name="T18" fmla="*/ 2147483647 w 110"/>
                <a:gd name="T19" fmla="*/ 2147483647 h 154"/>
                <a:gd name="T20" fmla="*/ 2147483647 w 110"/>
                <a:gd name="T21" fmla="*/ 2147483647 h 154"/>
                <a:gd name="T22" fmla="*/ 2147483647 w 110"/>
                <a:gd name="T23" fmla="*/ 2147483647 h 154"/>
                <a:gd name="T24" fmla="*/ 2147483647 w 110"/>
                <a:gd name="T25" fmla="*/ 2147483647 h 154"/>
                <a:gd name="T26" fmla="*/ 2147483647 w 110"/>
                <a:gd name="T27" fmla="*/ 2147483647 h 154"/>
                <a:gd name="T28" fmla="*/ 2147483647 w 110"/>
                <a:gd name="T29" fmla="*/ 2147483647 h 154"/>
                <a:gd name="T30" fmla="*/ 2147483647 w 110"/>
                <a:gd name="T31" fmla="*/ 2147483647 h 154"/>
                <a:gd name="T32" fmla="*/ 2147483647 w 110"/>
                <a:gd name="T33" fmla="*/ 2147483647 h 154"/>
                <a:gd name="T34" fmla="*/ 2147483647 w 110"/>
                <a:gd name="T35" fmla="*/ 2147483647 h 154"/>
                <a:gd name="T36" fmla="*/ 2147483647 w 110"/>
                <a:gd name="T37" fmla="*/ 2147483647 h 154"/>
                <a:gd name="T38" fmla="*/ 2147483647 w 110"/>
                <a:gd name="T39" fmla="*/ 2147483647 h 154"/>
                <a:gd name="T40" fmla="*/ 2147483647 w 110"/>
                <a:gd name="T41" fmla="*/ 2147483647 h 154"/>
                <a:gd name="T42" fmla="*/ 2147483647 w 110"/>
                <a:gd name="T43" fmla="*/ 2147483647 h 154"/>
                <a:gd name="T44" fmla="*/ 2147483647 w 110"/>
                <a:gd name="T45" fmla="*/ 2147483647 h 154"/>
                <a:gd name="T46" fmla="*/ 2147483647 w 110"/>
                <a:gd name="T47" fmla="*/ 2147483647 h 154"/>
                <a:gd name="T48" fmla="*/ 2147483647 w 110"/>
                <a:gd name="T49" fmla="*/ 2147483647 h 154"/>
                <a:gd name="T50" fmla="*/ 2147483647 w 110"/>
                <a:gd name="T51" fmla="*/ 2147483647 h 154"/>
                <a:gd name="T52" fmla="*/ 2147483647 w 110"/>
                <a:gd name="T53" fmla="*/ 2147483647 h 154"/>
                <a:gd name="T54" fmla="*/ 2147483647 w 110"/>
                <a:gd name="T55" fmla="*/ 2147483647 h 154"/>
                <a:gd name="T56" fmla="*/ 2147483647 w 110"/>
                <a:gd name="T57" fmla="*/ 2147483647 h 154"/>
                <a:gd name="T58" fmla="*/ 2147483647 w 110"/>
                <a:gd name="T59" fmla="*/ 2147483647 h 154"/>
                <a:gd name="T60" fmla="*/ 0 w 110"/>
                <a:gd name="T61" fmla="*/ 2147483647 h 154"/>
                <a:gd name="T62" fmla="*/ 2147483647 w 110"/>
                <a:gd name="T63" fmla="*/ 2147483647 h 154"/>
                <a:gd name="T64" fmla="*/ 2147483647 w 110"/>
                <a:gd name="T65" fmla="*/ 0 h 154"/>
                <a:gd name="T66" fmla="*/ 2147483647 w 110"/>
                <a:gd name="T67" fmla="*/ 2147483647 h 154"/>
                <a:gd name="T68" fmla="*/ 2147483647 w 110"/>
                <a:gd name="T69" fmla="*/ 2147483647 h 154"/>
                <a:gd name="T70" fmla="*/ 2147483647 w 110"/>
                <a:gd name="T71" fmla="*/ 2147483647 h 154"/>
                <a:gd name="T72" fmla="*/ 2147483647 w 110"/>
                <a:gd name="T73" fmla="*/ 2147483647 h 154"/>
                <a:gd name="T74" fmla="*/ 2147483647 w 110"/>
                <a:gd name="T75" fmla="*/ 2147483647 h 154"/>
                <a:gd name="T76" fmla="*/ 2147483647 w 110"/>
                <a:gd name="T77" fmla="*/ 2147483647 h 154"/>
                <a:gd name="T78" fmla="*/ 2147483647 w 110"/>
                <a:gd name="T79" fmla="*/ 2147483647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10"/>
                <a:gd name="T121" fmla="*/ 0 h 154"/>
                <a:gd name="T122" fmla="*/ 110 w 110"/>
                <a:gd name="T123" fmla="*/ 154 h 1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10" h="154">
                  <a:moveTo>
                    <a:pt x="76" y="82"/>
                  </a:moveTo>
                  <a:lnTo>
                    <a:pt x="82" y="86"/>
                  </a:lnTo>
                  <a:lnTo>
                    <a:pt x="88" y="90"/>
                  </a:lnTo>
                  <a:lnTo>
                    <a:pt x="90" y="94"/>
                  </a:lnTo>
                  <a:lnTo>
                    <a:pt x="90" y="100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06"/>
                  </a:lnTo>
                  <a:lnTo>
                    <a:pt x="104" y="104"/>
                  </a:lnTo>
                  <a:lnTo>
                    <a:pt x="108" y="110"/>
                  </a:lnTo>
                  <a:lnTo>
                    <a:pt x="110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94" y="130"/>
                  </a:lnTo>
                  <a:lnTo>
                    <a:pt x="98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98" y="142"/>
                  </a:lnTo>
                  <a:lnTo>
                    <a:pt x="92" y="144"/>
                  </a:lnTo>
                  <a:lnTo>
                    <a:pt x="82" y="144"/>
                  </a:lnTo>
                  <a:lnTo>
                    <a:pt x="66" y="144"/>
                  </a:lnTo>
                  <a:lnTo>
                    <a:pt x="50" y="144"/>
                  </a:lnTo>
                  <a:lnTo>
                    <a:pt x="40" y="144"/>
                  </a:lnTo>
                  <a:lnTo>
                    <a:pt x="40" y="148"/>
                  </a:lnTo>
                  <a:lnTo>
                    <a:pt x="40" y="152"/>
                  </a:lnTo>
                  <a:lnTo>
                    <a:pt x="34" y="152"/>
                  </a:lnTo>
                  <a:lnTo>
                    <a:pt x="26" y="154"/>
                  </a:lnTo>
                  <a:lnTo>
                    <a:pt x="18" y="154"/>
                  </a:lnTo>
                  <a:lnTo>
                    <a:pt x="12" y="154"/>
                  </a:lnTo>
                  <a:lnTo>
                    <a:pt x="14" y="148"/>
                  </a:lnTo>
                  <a:lnTo>
                    <a:pt x="18" y="144"/>
                  </a:lnTo>
                  <a:lnTo>
                    <a:pt x="24" y="142"/>
                  </a:lnTo>
                  <a:lnTo>
                    <a:pt x="30" y="140"/>
                  </a:lnTo>
                  <a:lnTo>
                    <a:pt x="42" y="136"/>
                  </a:lnTo>
                  <a:lnTo>
                    <a:pt x="46" y="132"/>
                  </a:lnTo>
                  <a:lnTo>
                    <a:pt x="50" y="128"/>
                  </a:lnTo>
                  <a:lnTo>
                    <a:pt x="32" y="126"/>
                  </a:lnTo>
                  <a:lnTo>
                    <a:pt x="24" y="124"/>
                  </a:lnTo>
                  <a:lnTo>
                    <a:pt x="18" y="122"/>
                  </a:lnTo>
                  <a:lnTo>
                    <a:pt x="26" y="114"/>
                  </a:lnTo>
                  <a:lnTo>
                    <a:pt x="36" y="108"/>
                  </a:lnTo>
                  <a:lnTo>
                    <a:pt x="36" y="104"/>
                  </a:lnTo>
                  <a:lnTo>
                    <a:pt x="36" y="100"/>
                  </a:lnTo>
                  <a:lnTo>
                    <a:pt x="38" y="98"/>
                  </a:lnTo>
                  <a:lnTo>
                    <a:pt x="40" y="94"/>
                  </a:lnTo>
                  <a:lnTo>
                    <a:pt x="48" y="90"/>
                  </a:lnTo>
                  <a:lnTo>
                    <a:pt x="42" y="84"/>
                  </a:lnTo>
                  <a:lnTo>
                    <a:pt x="40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2" y="68"/>
                  </a:lnTo>
                  <a:lnTo>
                    <a:pt x="40" y="62"/>
                  </a:lnTo>
                  <a:lnTo>
                    <a:pt x="38" y="58"/>
                  </a:lnTo>
                  <a:lnTo>
                    <a:pt x="14" y="58"/>
                  </a:lnTo>
                  <a:lnTo>
                    <a:pt x="12" y="56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10" y="20"/>
                  </a:lnTo>
                  <a:lnTo>
                    <a:pt x="22" y="10"/>
                  </a:lnTo>
                  <a:lnTo>
                    <a:pt x="38" y="4"/>
                  </a:lnTo>
                  <a:lnTo>
                    <a:pt x="50" y="0"/>
                  </a:lnTo>
                  <a:lnTo>
                    <a:pt x="48" y="8"/>
                  </a:lnTo>
                  <a:lnTo>
                    <a:pt x="46" y="12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46" y="22"/>
                  </a:lnTo>
                  <a:lnTo>
                    <a:pt x="54" y="22"/>
                  </a:lnTo>
                  <a:lnTo>
                    <a:pt x="60" y="24"/>
                  </a:lnTo>
                  <a:lnTo>
                    <a:pt x="66" y="26"/>
                  </a:lnTo>
                  <a:lnTo>
                    <a:pt x="58" y="36"/>
                  </a:lnTo>
                  <a:lnTo>
                    <a:pt x="54" y="40"/>
                  </a:lnTo>
                  <a:lnTo>
                    <a:pt x="54" y="46"/>
                  </a:lnTo>
                  <a:lnTo>
                    <a:pt x="56" y="56"/>
                  </a:lnTo>
                  <a:lnTo>
                    <a:pt x="62" y="64"/>
                  </a:lnTo>
                  <a:lnTo>
                    <a:pt x="74" y="82"/>
                  </a:lnTo>
                  <a:lnTo>
                    <a:pt x="7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8" name="Freeform 167"/>
            <p:cNvSpPr>
              <a:spLocks/>
            </p:cNvSpPr>
            <p:nvPr/>
          </p:nvSpPr>
          <p:spPr bwMode="auto">
            <a:xfrm>
              <a:off x="4429110" y="2984001"/>
              <a:ext cx="88790" cy="99558"/>
            </a:xfrm>
            <a:custGeom>
              <a:avLst/>
              <a:gdLst>
                <a:gd name="T0" fmla="*/ 2147483647 w 60"/>
                <a:gd name="T1" fmla="*/ 2147483647 h 64"/>
                <a:gd name="T2" fmla="*/ 2147483647 w 60"/>
                <a:gd name="T3" fmla="*/ 2147483647 h 64"/>
                <a:gd name="T4" fmla="*/ 2147483647 w 60"/>
                <a:gd name="T5" fmla="*/ 2147483647 h 64"/>
                <a:gd name="T6" fmla="*/ 2147483647 w 60"/>
                <a:gd name="T7" fmla="*/ 0 h 64"/>
                <a:gd name="T8" fmla="*/ 2147483647 w 60"/>
                <a:gd name="T9" fmla="*/ 0 h 64"/>
                <a:gd name="T10" fmla="*/ 2147483647 w 60"/>
                <a:gd name="T11" fmla="*/ 0 h 64"/>
                <a:gd name="T12" fmla="*/ 2147483647 w 60"/>
                <a:gd name="T13" fmla="*/ 2147483647 h 64"/>
                <a:gd name="T14" fmla="*/ 2147483647 w 60"/>
                <a:gd name="T15" fmla="*/ 2147483647 h 64"/>
                <a:gd name="T16" fmla="*/ 2147483647 w 60"/>
                <a:gd name="T17" fmla="*/ 2147483647 h 64"/>
                <a:gd name="T18" fmla="*/ 2147483647 w 60"/>
                <a:gd name="T19" fmla="*/ 2147483647 h 64"/>
                <a:gd name="T20" fmla="*/ 2147483647 w 60"/>
                <a:gd name="T21" fmla="*/ 2147483647 h 64"/>
                <a:gd name="T22" fmla="*/ 2147483647 w 60"/>
                <a:gd name="T23" fmla="*/ 2147483647 h 64"/>
                <a:gd name="T24" fmla="*/ 2147483647 w 60"/>
                <a:gd name="T25" fmla="*/ 2147483647 h 64"/>
                <a:gd name="T26" fmla="*/ 2147483647 w 60"/>
                <a:gd name="T27" fmla="*/ 2147483647 h 64"/>
                <a:gd name="T28" fmla="*/ 2147483647 w 60"/>
                <a:gd name="T29" fmla="*/ 2147483647 h 64"/>
                <a:gd name="T30" fmla="*/ 2147483647 w 60"/>
                <a:gd name="T31" fmla="*/ 2147483647 h 64"/>
                <a:gd name="T32" fmla="*/ 2147483647 w 60"/>
                <a:gd name="T33" fmla="*/ 2147483647 h 64"/>
                <a:gd name="T34" fmla="*/ 2147483647 w 60"/>
                <a:gd name="T35" fmla="*/ 2147483647 h 64"/>
                <a:gd name="T36" fmla="*/ 2147483647 w 60"/>
                <a:gd name="T37" fmla="*/ 2147483647 h 64"/>
                <a:gd name="T38" fmla="*/ 2147483647 w 60"/>
                <a:gd name="T39" fmla="*/ 2147483647 h 64"/>
                <a:gd name="T40" fmla="*/ 2147483647 w 60"/>
                <a:gd name="T41" fmla="*/ 2147483647 h 64"/>
                <a:gd name="T42" fmla="*/ 2147483647 w 60"/>
                <a:gd name="T43" fmla="*/ 2147483647 h 64"/>
                <a:gd name="T44" fmla="*/ 2147483647 w 60"/>
                <a:gd name="T45" fmla="*/ 2147483647 h 64"/>
                <a:gd name="T46" fmla="*/ 2147483647 w 60"/>
                <a:gd name="T47" fmla="*/ 2147483647 h 64"/>
                <a:gd name="T48" fmla="*/ 0 w 60"/>
                <a:gd name="T49" fmla="*/ 2147483647 h 64"/>
                <a:gd name="T50" fmla="*/ 2147483647 w 60"/>
                <a:gd name="T51" fmla="*/ 2147483647 h 64"/>
                <a:gd name="T52" fmla="*/ 2147483647 w 60"/>
                <a:gd name="T53" fmla="*/ 2147483647 h 64"/>
                <a:gd name="T54" fmla="*/ 2147483647 w 60"/>
                <a:gd name="T55" fmla="*/ 2147483647 h 64"/>
                <a:gd name="T56" fmla="*/ 2147483647 w 60"/>
                <a:gd name="T57" fmla="*/ 2147483647 h 64"/>
                <a:gd name="T58" fmla="*/ 2147483647 w 60"/>
                <a:gd name="T59" fmla="*/ 2147483647 h 64"/>
                <a:gd name="T60" fmla="*/ 2147483647 w 60"/>
                <a:gd name="T61" fmla="*/ 2147483647 h 64"/>
                <a:gd name="T62" fmla="*/ 2147483647 w 60"/>
                <a:gd name="T63" fmla="*/ 2147483647 h 64"/>
                <a:gd name="T64" fmla="*/ 2147483647 w 60"/>
                <a:gd name="T65" fmla="*/ 2147483647 h 64"/>
                <a:gd name="T66" fmla="*/ 2147483647 w 60"/>
                <a:gd name="T67" fmla="*/ 2147483647 h 64"/>
                <a:gd name="T68" fmla="*/ 2147483647 w 60"/>
                <a:gd name="T69" fmla="*/ 2147483647 h 64"/>
                <a:gd name="T70" fmla="*/ 2147483647 w 60"/>
                <a:gd name="T71" fmla="*/ 214748364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64"/>
                <a:gd name="T110" fmla="*/ 60 w 60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64">
                  <a:moveTo>
                    <a:pt x="32" y="20"/>
                  </a:moveTo>
                  <a:lnTo>
                    <a:pt x="32" y="4"/>
                  </a:lnTo>
                  <a:lnTo>
                    <a:pt x="32" y="2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0" y="6"/>
                  </a:lnTo>
                  <a:lnTo>
                    <a:pt x="58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8" y="24"/>
                  </a:lnTo>
                  <a:lnTo>
                    <a:pt x="50" y="26"/>
                  </a:lnTo>
                  <a:lnTo>
                    <a:pt x="52" y="30"/>
                  </a:lnTo>
                  <a:lnTo>
                    <a:pt x="54" y="32"/>
                  </a:lnTo>
                  <a:lnTo>
                    <a:pt x="56" y="36"/>
                  </a:lnTo>
                  <a:lnTo>
                    <a:pt x="54" y="42"/>
                  </a:lnTo>
                  <a:lnTo>
                    <a:pt x="50" y="46"/>
                  </a:lnTo>
                  <a:lnTo>
                    <a:pt x="38" y="54"/>
                  </a:lnTo>
                  <a:lnTo>
                    <a:pt x="24" y="62"/>
                  </a:lnTo>
                  <a:lnTo>
                    <a:pt x="16" y="64"/>
                  </a:lnTo>
                  <a:lnTo>
                    <a:pt x="10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6" y="48"/>
                  </a:lnTo>
                  <a:lnTo>
                    <a:pt x="14" y="40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6" y="26"/>
                  </a:lnTo>
                  <a:lnTo>
                    <a:pt x="4" y="20"/>
                  </a:lnTo>
                  <a:lnTo>
                    <a:pt x="10" y="18"/>
                  </a:lnTo>
                  <a:lnTo>
                    <a:pt x="20" y="16"/>
                  </a:lnTo>
                  <a:lnTo>
                    <a:pt x="26" y="18"/>
                  </a:lnTo>
                  <a:lnTo>
                    <a:pt x="3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Freeform 168"/>
            <p:cNvSpPr>
              <a:spLocks/>
            </p:cNvSpPr>
            <p:nvPr/>
          </p:nvSpPr>
          <p:spPr bwMode="auto">
            <a:xfrm>
              <a:off x="4818861" y="3327809"/>
              <a:ext cx="13837" cy="43805"/>
            </a:xfrm>
            <a:custGeom>
              <a:avLst/>
              <a:gdLst>
                <a:gd name="T0" fmla="*/ 0 w 10"/>
                <a:gd name="T1" fmla="*/ 2147483647 h 28"/>
                <a:gd name="T2" fmla="*/ 0 w 10"/>
                <a:gd name="T3" fmla="*/ 2147483647 h 28"/>
                <a:gd name="T4" fmla="*/ 2147483647 w 10"/>
                <a:gd name="T5" fmla="*/ 2147483647 h 28"/>
                <a:gd name="T6" fmla="*/ 2147483647 w 10"/>
                <a:gd name="T7" fmla="*/ 0 h 28"/>
                <a:gd name="T8" fmla="*/ 2147483647 w 10"/>
                <a:gd name="T9" fmla="*/ 2147483647 h 28"/>
                <a:gd name="T10" fmla="*/ 2147483647 w 10"/>
                <a:gd name="T11" fmla="*/ 2147483647 h 28"/>
                <a:gd name="T12" fmla="*/ 2147483647 w 10"/>
                <a:gd name="T13" fmla="*/ 2147483647 h 28"/>
                <a:gd name="T14" fmla="*/ 0 w 10"/>
                <a:gd name="T15" fmla="*/ 2147483647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28"/>
                <a:gd name="T26" fmla="*/ 10 w 1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28">
                  <a:moveTo>
                    <a:pt x="0" y="28"/>
                  </a:moveTo>
                  <a:lnTo>
                    <a:pt x="0" y="12"/>
                  </a:lnTo>
                  <a:lnTo>
                    <a:pt x="2" y="6"/>
                  </a:lnTo>
                  <a:lnTo>
                    <a:pt x="6" y="0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0" name="Freeform 169"/>
            <p:cNvSpPr>
              <a:spLocks/>
            </p:cNvSpPr>
            <p:nvPr/>
          </p:nvSpPr>
          <p:spPr bwMode="auto">
            <a:xfrm>
              <a:off x="4798104" y="3378251"/>
              <a:ext cx="40359" cy="62390"/>
            </a:xfrm>
            <a:custGeom>
              <a:avLst/>
              <a:gdLst>
                <a:gd name="T0" fmla="*/ 2147483647 w 28"/>
                <a:gd name="T1" fmla="*/ 2147483647 h 40"/>
                <a:gd name="T2" fmla="*/ 2147483647 w 28"/>
                <a:gd name="T3" fmla="*/ 2147483647 h 40"/>
                <a:gd name="T4" fmla="*/ 2147483647 w 28"/>
                <a:gd name="T5" fmla="*/ 0 h 40"/>
                <a:gd name="T6" fmla="*/ 2147483647 w 28"/>
                <a:gd name="T7" fmla="*/ 2147483647 h 40"/>
                <a:gd name="T8" fmla="*/ 2147483647 w 28"/>
                <a:gd name="T9" fmla="*/ 2147483647 h 40"/>
                <a:gd name="T10" fmla="*/ 2147483647 w 28"/>
                <a:gd name="T11" fmla="*/ 2147483647 h 40"/>
                <a:gd name="T12" fmla="*/ 2147483647 w 28"/>
                <a:gd name="T13" fmla="*/ 2147483647 h 40"/>
                <a:gd name="T14" fmla="*/ 2147483647 w 28"/>
                <a:gd name="T15" fmla="*/ 2147483647 h 40"/>
                <a:gd name="T16" fmla="*/ 2147483647 w 28"/>
                <a:gd name="T17" fmla="*/ 2147483647 h 40"/>
                <a:gd name="T18" fmla="*/ 2147483647 w 28"/>
                <a:gd name="T19" fmla="*/ 2147483647 h 40"/>
                <a:gd name="T20" fmla="*/ 2147483647 w 28"/>
                <a:gd name="T21" fmla="*/ 2147483647 h 40"/>
                <a:gd name="T22" fmla="*/ 2147483647 w 28"/>
                <a:gd name="T23" fmla="*/ 2147483647 h 40"/>
                <a:gd name="T24" fmla="*/ 2147483647 w 28"/>
                <a:gd name="T25" fmla="*/ 2147483647 h 40"/>
                <a:gd name="T26" fmla="*/ 2147483647 w 28"/>
                <a:gd name="T27" fmla="*/ 2147483647 h 40"/>
                <a:gd name="T28" fmla="*/ 0 w 28"/>
                <a:gd name="T29" fmla="*/ 2147483647 h 40"/>
                <a:gd name="T30" fmla="*/ 2147483647 w 28"/>
                <a:gd name="T31" fmla="*/ 2147483647 h 40"/>
                <a:gd name="T32" fmla="*/ 2147483647 w 28"/>
                <a:gd name="T33" fmla="*/ 2147483647 h 40"/>
                <a:gd name="T34" fmla="*/ 2147483647 w 28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40"/>
                <a:gd name="T56" fmla="*/ 28 w 28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40">
                  <a:moveTo>
                    <a:pt x="12" y="8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20" y="38"/>
                  </a:lnTo>
                  <a:lnTo>
                    <a:pt x="14" y="40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10" y="30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6"/>
                  </a:lnTo>
                  <a:lnTo>
                    <a:pt x="8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1" name="Freeform 170"/>
            <p:cNvSpPr>
              <a:spLocks/>
            </p:cNvSpPr>
            <p:nvPr/>
          </p:nvSpPr>
          <p:spPr bwMode="auto">
            <a:xfrm>
              <a:off x="4904191" y="3465863"/>
              <a:ext cx="58808" cy="38495"/>
            </a:xfrm>
            <a:custGeom>
              <a:avLst/>
              <a:gdLst>
                <a:gd name="T0" fmla="*/ 2147483647 w 41"/>
                <a:gd name="T1" fmla="*/ 2147483647 h 24"/>
                <a:gd name="T2" fmla="*/ 2147483647 w 41"/>
                <a:gd name="T3" fmla="*/ 2147483647 h 24"/>
                <a:gd name="T4" fmla="*/ 2147483647 w 41"/>
                <a:gd name="T5" fmla="*/ 2147483647 h 24"/>
                <a:gd name="T6" fmla="*/ 2147483647 w 41"/>
                <a:gd name="T7" fmla="*/ 2147483647 h 24"/>
                <a:gd name="T8" fmla="*/ 2147483647 w 41"/>
                <a:gd name="T9" fmla="*/ 2147483647 h 24"/>
                <a:gd name="T10" fmla="*/ 2147483647 w 41"/>
                <a:gd name="T11" fmla="*/ 2147483647 h 24"/>
                <a:gd name="T12" fmla="*/ 2147483647 w 41"/>
                <a:gd name="T13" fmla="*/ 2147483647 h 24"/>
                <a:gd name="T14" fmla="*/ 2147483647 w 41"/>
                <a:gd name="T15" fmla="*/ 2147483647 h 24"/>
                <a:gd name="T16" fmla="*/ 0 w 41"/>
                <a:gd name="T17" fmla="*/ 2147483647 h 24"/>
                <a:gd name="T18" fmla="*/ 0 w 41"/>
                <a:gd name="T19" fmla="*/ 2147483647 h 24"/>
                <a:gd name="T20" fmla="*/ 2147483647 w 41"/>
                <a:gd name="T21" fmla="*/ 0 h 24"/>
                <a:gd name="T22" fmla="*/ 2147483647 w 41"/>
                <a:gd name="T23" fmla="*/ 0 h 24"/>
                <a:gd name="T24" fmla="*/ 2147483647 w 41"/>
                <a:gd name="T25" fmla="*/ 2147483647 h 24"/>
                <a:gd name="T26" fmla="*/ 2147483647 w 41"/>
                <a:gd name="T27" fmla="*/ 2147483647 h 24"/>
                <a:gd name="T28" fmla="*/ 2147483647 w 41"/>
                <a:gd name="T29" fmla="*/ 2147483647 h 24"/>
                <a:gd name="T30" fmla="*/ 2147483647 w 41"/>
                <a:gd name="T31" fmla="*/ 0 h 24"/>
                <a:gd name="T32" fmla="*/ 2147483647 w 41"/>
                <a:gd name="T33" fmla="*/ 2147483647 h 24"/>
                <a:gd name="T34" fmla="*/ 2147483647 w 41"/>
                <a:gd name="T35" fmla="*/ 2147483647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24"/>
                <a:gd name="T56" fmla="*/ 41 w 4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24">
                  <a:moveTo>
                    <a:pt x="41" y="12"/>
                  </a:moveTo>
                  <a:lnTo>
                    <a:pt x="39" y="16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9" y="24"/>
                  </a:lnTo>
                  <a:lnTo>
                    <a:pt x="31" y="22"/>
                  </a:lnTo>
                  <a:lnTo>
                    <a:pt x="17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9" y="0"/>
                  </a:lnTo>
                  <a:lnTo>
                    <a:pt x="19" y="2"/>
                  </a:lnTo>
                  <a:lnTo>
                    <a:pt x="27" y="4"/>
                  </a:lnTo>
                  <a:lnTo>
                    <a:pt x="33" y="2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4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Freeform 171"/>
            <p:cNvSpPr>
              <a:spLocks/>
            </p:cNvSpPr>
            <p:nvPr/>
          </p:nvSpPr>
          <p:spPr bwMode="auto">
            <a:xfrm>
              <a:off x="4832698" y="2952143"/>
              <a:ext cx="34594" cy="45133"/>
            </a:xfrm>
            <a:custGeom>
              <a:avLst/>
              <a:gdLst>
                <a:gd name="T0" fmla="*/ 2147483647 w 24"/>
                <a:gd name="T1" fmla="*/ 2147483647 h 30"/>
                <a:gd name="T2" fmla="*/ 2147483647 w 24"/>
                <a:gd name="T3" fmla="*/ 2147483647 h 30"/>
                <a:gd name="T4" fmla="*/ 2147483647 w 24"/>
                <a:gd name="T5" fmla="*/ 2147483647 h 30"/>
                <a:gd name="T6" fmla="*/ 2147483647 w 24"/>
                <a:gd name="T7" fmla="*/ 2147483647 h 30"/>
                <a:gd name="T8" fmla="*/ 2147483647 w 24"/>
                <a:gd name="T9" fmla="*/ 2147483647 h 30"/>
                <a:gd name="T10" fmla="*/ 2147483647 w 24"/>
                <a:gd name="T11" fmla="*/ 2147483647 h 30"/>
                <a:gd name="T12" fmla="*/ 2147483647 w 24"/>
                <a:gd name="T13" fmla="*/ 2147483647 h 30"/>
                <a:gd name="T14" fmla="*/ 2147483647 w 24"/>
                <a:gd name="T15" fmla="*/ 2147483647 h 30"/>
                <a:gd name="T16" fmla="*/ 2147483647 w 24"/>
                <a:gd name="T17" fmla="*/ 2147483647 h 30"/>
                <a:gd name="T18" fmla="*/ 2147483647 w 24"/>
                <a:gd name="T19" fmla="*/ 2147483647 h 30"/>
                <a:gd name="T20" fmla="*/ 2147483647 w 24"/>
                <a:gd name="T21" fmla="*/ 2147483647 h 30"/>
                <a:gd name="T22" fmla="*/ 2147483647 w 24"/>
                <a:gd name="T23" fmla="*/ 2147483647 h 30"/>
                <a:gd name="T24" fmla="*/ 2147483647 w 24"/>
                <a:gd name="T25" fmla="*/ 2147483647 h 30"/>
                <a:gd name="T26" fmla="*/ 2147483647 w 24"/>
                <a:gd name="T27" fmla="*/ 2147483647 h 30"/>
                <a:gd name="T28" fmla="*/ 0 w 24"/>
                <a:gd name="T29" fmla="*/ 2147483647 h 30"/>
                <a:gd name="T30" fmla="*/ 0 w 24"/>
                <a:gd name="T31" fmla="*/ 2147483647 h 30"/>
                <a:gd name="T32" fmla="*/ 2147483647 w 24"/>
                <a:gd name="T33" fmla="*/ 2147483647 h 30"/>
                <a:gd name="T34" fmla="*/ 2147483647 w 24"/>
                <a:gd name="T35" fmla="*/ 0 h 30"/>
                <a:gd name="T36" fmla="*/ 2147483647 w 24"/>
                <a:gd name="T37" fmla="*/ 0 h 30"/>
                <a:gd name="T38" fmla="*/ 2147483647 w 24"/>
                <a:gd name="T39" fmla="*/ 0 h 30"/>
                <a:gd name="T40" fmla="*/ 2147483647 w 24"/>
                <a:gd name="T41" fmla="*/ 2147483647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"/>
                <a:gd name="T64" fmla="*/ 0 h 30"/>
                <a:gd name="T65" fmla="*/ 24 w 24"/>
                <a:gd name="T66" fmla="*/ 30 h 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" h="30">
                  <a:moveTo>
                    <a:pt x="12" y="4"/>
                  </a:move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18" y="26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4"/>
                  </a:lnTo>
                  <a:lnTo>
                    <a:pt x="10" y="20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3" name="Freeform 172"/>
            <p:cNvSpPr>
              <a:spLocks/>
            </p:cNvSpPr>
            <p:nvPr/>
          </p:nvSpPr>
          <p:spPr bwMode="auto">
            <a:xfrm>
              <a:off x="4832698" y="2618954"/>
              <a:ext cx="217938" cy="357082"/>
            </a:xfrm>
            <a:custGeom>
              <a:avLst/>
              <a:gdLst>
                <a:gd name="T0" fmla="*/ 2147483647 w 149"/>
                <a:gd name="T1" fmla="*/ 2147483647 h 224"/>
                <a:gd name="T2" fmla="*/ 2147483647 w 149"/>
                <a:gd name="T3" fmla="*/ 2147483647 h 224"/>
                <a:gd name="T4" fmla="*/ 2147483647 w 149"/>
                <a:gd name="T5" fmla="*/ 2147483647 h 224"/>
                <a:gd name="T6" fmla="*/ 2147483647 w 149"/>
                <a:gd name="T7" fmla="*/ 2147483647 h 224"/>
                <a:gd name="T8" fmla="*/ 2147483647 w 149"/>
                <a:gd name="T9" fmla="*/ 2147483647 h 224"/>
                <a:gd name="T10" fmla="*/ 2147483647 w 149"/>
                <a:gd name="T11" fmla="*/ 2147483647 h 224"/>
                <a:gd name="T12" fmla="*/ 2147483647 w 149"/>
                <a:gd name="T13" fmla="*/ 2147483647 h 224"/>
                <a:gd name="T14" fmla="*/ 2147483647 w 149"/>
                <a:gd name="T15" fmla="*/ 2147483647 h 224"/>
                <a:gd name="T16" fmla="*/ 2147483647 w 149"/>
                <a:gd name="T17" fmla="*/ 2147483647 h 224"/>
                <a:gd name="T18" fmla="*/ 2147483647 w 149"/>
                <a:gd name="T19" fmla="*/ 2147483647 h 224"/>
                <a:gd name="T20" fmla="*/ 2147483647 w 149"/>
                <a:gd name="T21" fmla="*/ 2147483647 h 224"/>
                <a:gd name="T22" fmla="*/ 2147483647 w 149"/>
                <a:gd name="T23" fmla="*/ 2147483647 h 224"/>
                <a:gd name="T24" fmla="*/ 2147483647 w 149"/>
                <a:gd name="T25" fmla="*/ 2147483647 h 224"/>
                <a:gd name="T26" fmla="*/ 2147483647 w 149"/>
                <a:gd name="T27" fmla="*/ 2147483647 h 224"/>
                <a:gd name="T28" fmla="*/ 2147483647 w 149"/>
                <a:gd name="T29" fmla="*/ 2147483647 h 224"/>
                <a:gd name="T30" fmla="*/ 2147483647 w 149"/>
                <a:gd name="T31" fmla="*/ 2147483647 h 224"/>
                <a:gd name="T32" fmla="*/ 0 w 149"/>
                <a:gd name="T33" fmla="*/ 2147483647 h 224"/>
                <a:gd name="T34" fmla="*/ 2147483647 w 149"/>
                <a:gd name="T35" fmla="*/ 2147483647 h 224"/>
                <a:gd name="T36" fmla="*/ 2147483647 w 149"/>
                <a:gd name="T37" fmla="*/ 2147483647 h 224"/>
                <a:gd name="T38" fmla="*/ 2147483647 w 149"/>
                <a:gd name="T39" fmla="*/ 2147483647 h 224"/>
                <a:gd name="T40" fmla="*/ 2147483647 w 149"/>
                <a:gd name="T41" fmla="*/ 2147483647 h 224"/>
                <a:gd name="T42" fmla="*/ 2147483647 w 149"/>
                <a:gd name="T43" fmla="*/ 2147483647 h 224"/>
                <a:gd name="T44" fmla="*/ 2147483647 w 149"/>
                <a:gd name="T45" fmla="*/ 2147483647 h 224"/>
                <a:gd name="T46" fmla="*/ 2147483647 w 149"/>
                <a:gd name="T47" fmla="*/ 2147483647 h 224"/>
                <a:gd name="T48" fmla="*/ 2147483647 w 149"/>
                <a:gd name="T49" fmla="*/ 2147483647 h 224"/>
                <a:gd name="T50" fmla="*/ 2147483647 w 149"/>
                <a:gd name="T51" fmla="*/ 2147483647 h 224"/>
                <a:gd name="T52" fmla="*/ 2147483647 w 149"/>
                <a:gd name="T53" fmla="*/ 2147483647 h 224"/>
                <a:gd name="T54" fmla="*/ 2147483647 w 149"/>
                <a:gd name="T55" fmla="*/ 2147483647 h 224"/>
                <a:gd name="T56" fmla="*/ 2147483647 w 149"/>
                <a:gd name="T57" fmla="*/ 2147483647 h 224"/>
                <a:gd name="T58" fmla="*/ 2147483647 w 149"/>
                <a:gd name="T59" fmla="*/ 2147483647 h 224"/>
                <a:gd name="T60" fmla="*/ 2147483647 w 149"/>
                <a:gd name="T61" fmla="*/ 2147483647 h 224"/>
                <a:gd name="T62" fmla="*/ 2147483647 w 149"/>
                <a:gd name="T63" fmla="*/ 2147483647 h 224"/>
                <a:gd name="T64" fmla="*/ 2147483647 w 149"/>
                <a:gd name="T65" fmla="*/ 2147483647 h 224"/>
                <a:gd name="T66" fmla="*/ 2147483647 w 149"/>
                <a:gd name="T67" fmla="*/ 2147483647 h 224"/>
                <a:gd name="T68" fmla="*/ 2147483647 w 149"/>
                <a:gd name="T69" fmla="*/ 2147483647 h 224"/>
                <a:gd name="T70" fmla="*/ 2147483647 w 149"/>
                <a:gd name="T71" fmla="*/ 2147483647 h 224"/>
                <a:gd name="T72" fmla="*/ 2147483647 w 149"/>
                <a:gd name="T73" fmla="*/ 2147483647 h 224"/>
                <a:gd name="T74" fmla="*/ 2147483647 w 149"/>
                <a:gd name="T75" fmla="*/ 2147483647 h 224"/>
                <a:gd name="T76" fmla="*/ 2147483647 w 149"/>
                <a:gd name="T77" fmla="*/ 2147483647 h 224"/>
                <a:gd name="T78" fmla="*/ 2147483647 w 149"/>
                <a:gd name="T79" fmla="*/ 2147483647 h 224"/>
                <a:gd name="T80" fmla="*/ 2147483647 w 149"/>
                <a:gd name="T81" fmla="*/ 2147483647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9"/>
                <a:gd name="T124" fmla="*/ 0 h 224"/>
                <a:gd name="T125" fmla="*/ 149 w 149"/>
                <a:gd name="T126" fmla="*/ 224 h 2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9" h="224">
                  <a:moveTo>
                    <a:pt x="149" y="56"/>
                  </a:moveTo>
                  <a:lnTo>
                    <a:pt x="145" y="44"/>
                  </a:lnTo>
                  <a:lnTo>
                    <a:pt x="143" y="36"/>
                  </a:lnTo>
                  <a:lnTo>
                    <a:pt x="141" y="28"/>
                  </a:lnTo>
                  <a:lnTo>
                    <a:pt x="137" y="16"/>
                  </a:lnTo>
                  <a:lnTo>
                    <a:pt x="131" y="10"/>
                  </a:lnTo>
                  <a:lnTo>
                    <a:pt x="121" y="8"/>
                  </a:lnTo>
                  <a:lnTo>
                    <a:pt x="113" y="4"/>
                  </a:lnTo>
                  <a:lnTo>
                    <a:pt x="105" y="0"/>
                  </a:lnTo>
                  <a:lnTo>
                    <a:pt x="97" y="4"/>
                  </a:lnTo>
                  <a:lnTo>
                    <a:pt x="89" y="6"/>
                  </a:lnTo>
                  <a:lnTo>
                    <a:pt x="77" y="6"/>
                  </a:lnTo>
                  <a:lnTo>
                    <a:pt x="65" y="8"/>
                  </a:lnTo>
                  <a:lnTo>
                    <a:pt x="59" y="12"/>
                  </a:lnTo>
                  <a:lnTo>
                    <a:pt x="50" y="2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2" y="54"/>
                  </a:lnTo>
                  <a:lnTo>
                    <a:pt x="30" y="64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2" y="76"/>
                  </a:lnTo>
                  <a:lnTo>
                    <a:pt x="8" y="78"/>
                  </a:lnTo>
                  <a:lnTo>
                    <a:pt x="6" y="82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8" y="108"/>
                  </a:lnTo>
                  <a:lnTo>
                    <a:pt x="12" y="122"/>
                  </a:lnTo>
                  <a:lnTo>
                    <a:pt x="12" y="130"/>
                  </a:lnTo>
                  <a:lnTo>
                    <a:pt x="12" y="132"/>
                  </a:lnTo>
                  <a:lnTo>
                    <a:pt x="14" y="134"/>
                  </a:lnTo>
                  <a:lnTo>
                    <a:pt x="20" y="138"/>
                  </a:lnTo>
                  <a:lnTo>
                    <a:pt x="0" y="168"/>
                  </a:lnTo>
                  <a:lnTo>
                    <a:pt x="4" y="172"/>
                  </a:lnTo>
                  <a:lnTo>
                    <a:pt x="14" y="182"/>
                  </a:lnTo>
                  <a:lnTo>
                    <a:pt x="28" y="202"/>
                  </a:lnTo>
                  <a:lnTo>
                    <a:pt x="30" y="204"/>
                  </a:lnTo>
                  <a:lnTo>
                    <a:pt x="30" y="208"/>
                  </a:lnTo>
                  <a:lnTo>
                    <a:pt x="28" y="216"/>
                  </a:lnTo>
                  <a:lnTo>
                    <a:pt x="30" y="218"/>
                  </a:lnTo>
                  <a:lnTo>
                    <a:pt x="30" y="222"/>
                  </a:lnTo>
                  <a:lnTo>
                    <a:pt x="32" y="224"/>
                  </a:lnTo>
                  <a:lnTo>
                    <a:pt x="38" y="224"/>
                  </a:lnTo>
                  <a:lnTo>
                    <a:pt x="50" y="224"/>
                  </a:lnTo>
                  <a:lnTo>
                    <a:pt x="52" y="216"/>
                  </a:lnTo>
                  <a:lnTo>
                    <a:pt x="57" y="214"/>
                  </a:lnTo>
                  <a:lnTo>
                    <a:pt x="63" y="212"/>
                  </a:lnTo>
                  <a:lnTo>
                    <a:pt x="73" y="212"/>
                  </a:lnTo>
                  <a:lnTo>
                    <a:pt x="73" y="208"/>
                  </a:lnTo>
                  <a:lnTo>
                    <a:pt x="79" y="208"/>
                  </a:lnTo>
                  <a:lnTo>
                    <a:pt x="81" y="204"/>
                  </a:lnTo>
                  <a:lnTo>
                    <a:pt x="81" y="200"/>
                  </a:lnTo>
                  <a:lnTo>
                    <a:pt x="83" y="200"/>
                  </a:lnTo>
                  <a:lnTo>
                    <a:pt x="79" y="196"/>
                  </a:lnTo>
                  <a:lnTo>
                    <a:pt x="79" y="170"/>
                  </a:lnTo>
                  <a:lnTo>
                    <a:pt x="85" y="166"/>
                  </a:lnTo>
                  <a:lnTo>
                    <a:pt x="89" y="164"/>
                  </a:lnTo>
                  <a:lnTo>
                    <a:pt x="95" y="160"/>
                  </a:lnTo>
                  <a:lnTo>
                    <a:pt x="99" y="156"/>
                  </a:lnTo>
                  <a:lnTo>
                    <a:pt x="79" y="156"/>
                  </a:lnTo>
                  <a:lnTo>
                    <a:pt x="95" y="154"/>
                  </a:lnTo>
                  <a:lnTo>
                    <a:pt x="101" y="152"/>
                  </a:lnTo>
                  <a:lnTo>
                    <a:pt x="105" y="150"/>
                  </a:lnTo>
                  <a:lnTo>
                    <a:pt x="105" y="146"/>
                  </a:lnTo>
                  <a:lnTo>
                    <a:pt x="87" y="140"/>
                  </a:lnTo>
                  <a:lnTo>
                    <a:pt x="81" y="134"/>
                  </a:lnTo>
                  <a:lnTo>
                    <a:pt x="79" y="130"/>
                  </a:lnTo>
                  <a:lnTo>
                    <a:pt x="77" y="124"/>
                  </a:lnTo>
                  <a:lnTo>
                    <a:pt x="79" y="114"/>
                  </a:lnTo>
                  <a:lnTo>
                    <a:pt x="85" y="104"/>
                  </a:lnTo>
                  <a:lnTo>
                    <a:pt x="91" y="98"/>
                  </a:lnTo>
                  <a:lnTo>
                    <a:pt x="99" y="92"/>
                  </a:lnTo>
                  <a:lnTo>
                    <a:pt x="113" y="84"/>
                  </a:lnTo>
                  <a:lnTo>
                    <a:pt x="119" y="78"/>
                  </a:lnTo>
                  <a:lnTo>
                    <a:pt x="121" y="72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3" y="60"/>
                  </a:lnTo>
                  <a:lnTo>
                    <a:pt x="129" y="58"/>
                  </a:lnTo>
                  <a:lnTo>
                    <a:pt x="137" y="56"/>
                  </a:lnTo>
                  <a:lnTo>
                    <a:pt x="141" y="56"/>
                  </a:lnTo>
                  <a:lnTo>
                    <a:pt x="1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4" name="Freeform 173"/>
            <p:cNvSpPr>
              <a:spLocks/>
            </p:cNvSpPr>
            <p:nvPr/>
          </p:nvSpPr>
          <p:spPr bwMode="auto">
            <a:xfrm>
              <a:off x="4721999" y="2567185"/>
              <a:ext cx="430110" cy="339826"/>
            </a:xfrm>
            <a:custGeom>
              <a:avLst/>
              <a:gdLst>
                <a:gd name="T0" fmla="*/ 2147483647 w 295"/>
                <a:gd name="T1" fmla="*/ 2147483647 h 214"/>
                <a:gd name="T2" fmla="*/ 2147483647 w 295"/>
                <a:gd name="T3" fmla="*/ 2147483647 h 214"/>
                <a:gd name="T4" fmla="*/ 2147483647 w 295"/>
                <a:gd name="T5" fmla="*/ 2147483647 h 214"/>
                <a:gd name="T6" fmla="*/ 2147483647 w 295"/>
                <a:gd name="T7" fmla="*/ 2147483647 h 214"/>
                <a:gd name="T8" fmla="*/ 2147483647 w 295"/>
                <a:gd name="T9" fmla="*/ 2147483647 h 214"/>
                <a:gd name="T10" fmla="*/ 2147483647 w 295"/>
                <a:gd name="T11" fmla="*/ 2147483647 h 214"/>
                <a:gd name="T12" fmla="*/ 2147483647 w 295"/>
                <a:gd name="T13" fmla="*/ 2147483647 h 214"/>
                <a:gd name="T14" fmla="*/ 2147483647 w 295"/>
                <a:gd name="T15" fmla="*/ 2147483647 h 214"/>
                <a:gd name="T16" fmla="*/ 2147483647 w 295"/>
                <a:gd name="T17" fmla="*/ 2147483647 h 214"/>
                <a:gd name="T18" fmla="*/ 2147483647 w 295"/>
                <a:gd name="T19" fmla="*/ 2147483647 h 214"/>
                <a:gd name="T20" fmla="*/ 2147483647 w 295"/>
                <a:gd name="T21" fmla="*/ 2147483647 h 214"/>
                <a:gd name="T22" fmla="*/ 2147483647 w 295"/>
                <a:gd name="T23" fmla="*/ 2147483647 h 214"/>
                <a:gd name="T24" fmla="*/ 2147483647 w 295"/>
                <a:gd name="T25" fmla="*/ 2147483647 h 214"/>
                <a:gd name="T26" fmla="*/ 2147483647 w 295"/>
                <a:gd name="T27" fmla="*/ 2147483647 h 214"/>
                <a:gd name="T28" fmla="*/ 2147483647 w 295"/>
                <a:gd name="T29" fmla="*/ 2147483647 h 214"/>
                <a:gd name="T30" fmla="*/ 2147483647 w 295"/>
                <a:gd name="T31" fmla="*/ 2147483647 h 214"/>
                <a:gd name="T32" fmla="*/ 2147483647 w 295"/>
                <a:gd name="T33" fmla="*/ 2147483647 h 214"/>
                <a:gd name="T34" fmla="*/ 2147483647 w 295"/>
                <a:gd name="T35" fmla="*/ 2147483647 h 214"/>
                <a:gd name="T36" fmla="*/ 2147483647 w 295"/>
                <a:gd name="T37" fmla="*/ 2147483647 h 214"/>
                <a:gd name="T38" fmla="*/ 2147483647 w 295"/>
                <a:gd name="T39" fmla="*/ 2147483647 h 214"/>
                <a:gd name="T40" fmla="*/ 2147483647 w 295"/>
                <a:gd name="T41" fmla="*/ 2147483647 h 214"/>
                <a:gd name="T42" fmla="*/ 2147483647 w 295"/>
                <a:gd name="T43" fmla="*/ 2147483647 h 214"/>
                <a:gd name="T44" fmla="*/ 0 w 295"/>
                <a:gd name="T45" fmla="*/ 2147483647 h 214"/>
                <a:gd name="T46" fmla="*/ 2147483647 w 295"/>
                <a:gd name="T47" fmla="*/ 2147483647 h 214"/>
                <a:gd name="T48" fmla="*/ 2147483647 w 295"/>
                <a:gd name="T49" fmla="*/ 2147483647 h 214"/>
                <a:gd name="T50" fmla="*/ 2147483647 w 295"/>
                <a:gd name="T51" fmla="*/ 2147483647 h 214"/>
                <a:gd name="T52" fmla="*/ 2147483647 w 295"/>
                <a:gd name="T53" fmla="*/ 2147483647 h 214"/>
                <a:gd name="T54" fmla="*/ 2147483647 w 295"/>
                <a:gd name="T55" fmla="*/ 2147483647 h 214"/>
                <a:gd name="T56" fmla="*/ 2147483647 w 295"/>
                <a:gd name="T57" fmla="*/ 2147483647 h 214"/>
                <a:gd name="T58" fmla="*/ 2147483647 w 295"/>
                <a:gd name="T59" fmla="*/ 2147483647 h 214"/>
                <a:gd name="T60" fmla="*/ 2147483647 w 295"/>
                <a:gd name="T61" fmla="*/ 2147483647 h 214"/>
                <a:gd name="T62" fmla="*/ 2147483647 w 295"/>
                <a:gd name="T63" fmla="*/ 2147483647 h 214"/>
                <a:gd name="T64" fmla="*/ 2147483647 w 295"/>
                <a:gd name="T65" fmla="*/ 2147483647 h 214"/>
                <a:gd name="T66" fmla="*/ 2147483647 w 295"/>
                <a:gd name="T67" fmla="*/ 2147483647 h 214"/>
                <a:gd name="T68" fmla="*/ 2147483647 w 295"/>
                <a:gd name="T69" fmla="*/ 2147483647 h 214"/>
                <a:gd name="T70" fmla="*/ 2147483647 w 295"/>
                <a:gd name="T71" fmla="*/ 2147483647 h 214"/>
                <a:gd name="T72" fmla="*/ 2147483647 w 295"/>
                <a:gd name="T73" fmla="*/ 2147483647 h 214"/>
                <a:gd name="T74" fmla="*/ 2147483647 w 295"/>
                <a:gd name="T75" fmla="*/ 2147483647 h 214"/>
                <a:gd name="T76" fmla="*/ 2147483647 w 295"/>
                <a:gd name="T77" fmla="*/ 2147483647 h 214"/>
                <a:gd name="T78" fmla="*/ 2147483647 w 295"/>
                <a:gd name="T79" fmla="*/ 2147483647 h 214"/>
                <a:gd name="T80" fmla="*/ 2147483647 w 295"/>
                <a:gd name="T81" fmla="*/ 2147483647 h 214"/>
                <a:gd name="T82" fmla="*/ 2147483647 w 295"/>
                <a:gd name="T83" fmla="*/ 0 h 214"/>
                <a:gd name="T84" fmla="*/ 2147483647 w 295"/>
                <a:gd name="T85" fmla="*/ 2147483647 h 214"/>
                <a:gd name="T86" fmla="*/ 2147483647 w 295"/>
                <a:gd name="T87" fmla="*/ 2147483647 h 214"/>
                <a:gd name="T88" fmla="*/ 2147483647 w 295"/>
                <a:gd name="T89" fmla="*/ 2147483647 h 214"/>
                <a:gd name="T90" fmla="*/ 2147483647 w 295"/>
                <a:gd name="T91" fmla="*/ 2147483647 h 214"/>
                <a:gd name="T92" fmla="*/ 2147483647 w 295"/>
                <a:gd name="T93" fmla="*/ 2147483647 h 214"/>
                <a:gd name="T94" fmla="*/ 2147483647 w 295"/>
                <a:gd name="T95" fmla="*/ 2147483647 h 2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5"/>
                <a:gd name="T145" fmla="*/ 0 h 214"/>
                <a:gd name="T146" fmla="*/ 295 w 295"/>
                <a:gd name="T147" fmla="*/ 214 h 2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5" h="214">
                  <a:moveTo>
                    <a:pt x="285" y="28"/>
                  </a:moveTo>
                  <a:lnTo>
                    <a:pt x="277" y="24"/>
                  </a:lnTo>
                  <a:lnTo>
                    <a:pt x="271" y="20"/>
                  </a:lnTo>
                  <a:lnTo>
                    <a:pt x="263" y="16"/>
                  </a:lnTo>
                  <a:lnTo>
                    <a:pt x="251" y="14"/>
                  </a:lnTo>
                  <a:lnTo>
                    <a:pt x="245" y="16"/>
                  </a:lnTo>
                  <a:lnTo>
                    <a:pt x="243" y="18"/>
                  </a:lnTo>
                  <a:lnTo>
                    <a:pt x="241" y="22"/>
                  </a:lnTo>
                  <a:lnTo>
                    <a:pt x="241" y="28"/>
                  </a:lnTo>
                  <a:lnTo>
                    <a:pt x="239" y="32"/>
                  </a:lnTo>
                  <a:lnTo>
                    <a:pt x="237" y="36"/>
                  </a:lnTo>
                  <a:lnTo>
                    <a:pt x="233" y="40"/>
                  </a:lnTo>
                  <a:lnTo>
                    <a:pt x="227" y="40"/>
                  </a:lnTo>
                  <a:lnTo>
                    <a:pt x="217" y="38"/>
                  </a:lnTo>
                  <a:lnTo>
                    <a:pt x="207" y="34"/>
                  </a:lnTo>
                  <a:lnTo>
                    <a:pt x="197" y="32"/>
                  </a:lnTo>
                  <a:lnTo>
                    <a:pt x="189" y="30"/>
                  </a:lnTo>
                  <a:lnTo>
                    <a:pt x="187" y="30"/>
                  </a:lnTo>
                  <a:lnTo>
                    <a:pt x="185" y="30"/>
                  </a:lnTo>
                  <a:lnTo>
                    <a:pt x="181" y="32"/>
                  </a:lnTo>
                  <a:lnTo>
                    <a:pt x="173" y="36"/>
                  </a:lnTo>
                  <a:lnTo>
                    <a:pt x="165" y="38"/>
                  </a:lnTo>
                  <a:lnTo>
                    <a:pt x="153" y="38"/>
                  </a:lnTo>
                  <a:lnTo>
                    <a:pt x="141" y="40"/>
                  </a:lnTo>
                  <a:lnTo>
                    <a:pt x="135" y="44"/>
                  </a:lnTo>
                  <a:lnTo>
                    <a:pt x="126" y="54"/>
                  </a:lnTo>
                  <a:lnTo>
                    <a:pt x="118" y="64"/>
                  </a:lnTo>
                  <a:lnTo>
                    <a:pt x="112" y="74"/>
                  </a:lnTo>
                  <a:lnTo>
                    <a:pt x="108" y="86"/>
                  </a:lnTo>
                  <a:lnTo>
                    <a:pt x="106" y="96"/>
                  </a:lnTo>
                  <a:lnTo>
                    <a:pt x="106" y="108"/>
                  </a:lnTo>
                  <a:lnTo>
                    <a:pt x="98" y="108"/>
                  </a:lnTo>
                  <a:lnTo>
                    <a:pt x="88" y="108"/>
                  </a:lnTo>
                  <a:lnTo>
                    <a:pt x="84" y="110"/>
                  </a:lnTo>
                  <a:lnTo>
                    <a:pt x="82" y="114"/>
                  </a:lnTo>
                  <a:lnTo>
                    <a:pt x="80" y="118"/>
                  </a:lnTo>
                  <a:lnTo>
                    <a:pt x="80" y="122"/>
                  </a:lnTo>
                  <a:lnTo>
                    <a:pt x="80" y="130"/>
                  </a:lnTo>
                  <a:lnTo>
                    <a:pt x="84" y="140"/>
                  </a:lnTo>
                  <a:lnTo>
                    <a:pt x="88" y="154"/>
                  </a:lnTo>
                  <a:lnTo>
                    <a:pt x="88" y="162"/>
                  </a:lnTo>
                  <a:lnTo>
                    <a:pt x="88" y="164"/>
                  </a:lnTo>
                  <a:lnTo>
                    <a:pt x="90" y="166"/>
                  </a:lnTo>
                  <a:lnTo>
                    <a:pt x="96" y="170"/>
                  </a:lnTo>
                  <a:lnTo>
                    <a:pt x="76" y="200"/>
                  </a:lnTo>
                  <a:lnTo>
                    <a:pt x="70" y="198"/>
                  </a:lnTo>
                  <a:lnTo>
                    <a:pt x="68" y="196"/>
                  </a:lnTo>
                  <a:lnTo>
                    <a:pt x="64" y="188"/>
                  </a:lnTo>
                  <a:lnTo>
                    <a:pt x="62" y="192"/>
                  </a:lnTo>
                  <a:lnTo>
                    <a:pt x="62" y="196"/>
                  </a:lnTo>
                  <a:lnTo>
                    <a:pt x="50" y="206"/>
                  </a:lnTo>
                  <a:lnTo>
                    <a:pt x="42" y="210"/>
                  </a:lnTo>
                  <a:lnTo>
                    <a:pt x="36" y="214"/>
                  </a:lnTo>
                  <a:lnTo>
                    <a:pt x="26" y="212"/>
                  </a:lnTo>
                  <a:lnTo>
                    <a:pt x="18" y="208"/>
                  </a:lnTo>
                  <a:lnTo>
                    <a:pt x="10" y="204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196"/>
                  </a:lnTo>
                  <a:lnTo>
                    <a:pt x="12" y="194"/>
                  </a:lnTo>
                  <a:lnTo>
                    <a:pt x="6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4"/>
                  </a:lnTo>
                  <a:lnTo>
                    <a:pt x="4" y="178"/>
                  </a:lnTo>
                  <a:lnTo>
                    <a:pt x="8" y="174"/>
                  </a:lnTo>
                  <a:lnTo>
                    <a:pt x="4" y="168"/>
                  </a:lnTo>
                  <a:lnTo>
                    <a:pt x="2" y="160"/>
                  </a:lnTo>
                  <a:lnTo>
                    <a:pt x="0" y="144"/>
                  </a:lnTo>
                  <a:lnTo>
                    <a:pt x="10" y="144"/>
                  </a:lnTo>
                  <a:lnTo>
                    <a:pt x="16" y="140"/>
                  </a:lnTo>
                  <a:lnTo>
                    <a:pt x="22" y="136"/>
                  </a:lnTo>
                  <a:lnTo>
                    <a:pt x="24" y="128"/>
                  </a:lnTo>
                  <a:lnTo>
                    <a:pt x="32" y="128"/>
                  </a:lnTo>
                  <a:lnTo>
                    <a:pt x="38" y="124"/>
                  </a:lnTo>
                  <a:lnTo>
                    <a:pt x="44" y="122"/>
                  </a:lnTo>
                  <a:lnTo>
                    <a:pt x="52" y="122"/>
                  </a:lnTo>
                  <a:lnTo>
                    <a:pt x="54" y="120"/>
                  </a:lnTo>
                  <a:lnTo>
                    <a:pt x="58" y="116"/>
                  </a:lnTo>
                  <a:lnTo>
                    <a:pt x="60" y="118"/>
                  </a:lnTo>
                  <a:lnTo>
                    <a:pt x="64" y="118"/>
                  </a:lnTo>
                  <a:lnTo>
                    <a:pt x="70" y="118"/>
                  </a:lnTo>
                  <a:lnTo>
                    <a:pt x="72" y="116"/>
                  </a:lnTo>
                  <a:lnTo>
                    <a:pt x="62" y="116"/>
                  </a:lnTo>
                  <a:lnTo>
                    <a:pt x="60" y="114"/>
                  </a:lnTo>
                  <a:lnTo>
                    <a:pt x="58" y="110"/>
                  </a:lnTo>
                  <a:lnTo>
                    <a:pt x="60" y="106"/>
                  </a:lnTo>
                  <a:lnTo>
                    <a:pt x="66" y="102"/>
                  </a:lnTo>
                  <a:lnTo>
                    <a:pt x="76" y="98"/>
                  </a:lnTo>
                  <a:lnTo>
                    <a:pt x="80" y="94"/>
                  </a:lnTo>
                  <a:lnTo>
                    <a:pt x="86" y="86"/>
                  </a:lnTo>
                  <a:lnTo>
                    <a:pt x="92" y="70"/>
                  </a:lnTo>
                  <a:lnTo>
                    <a:pt x="94" y="68"/>
                  </a:lnTo>
                  <a:lnTo>
                    <a:pt x="96" y="68"/>
                  </a:lnTo>
                  <a:lnTo>
                    <a:pt x="102" y="64"/>
                  </a:lnTo>
                  <a:lnTo>
                    <a:pt x="106" y="60"/>
                  </a:lnTo>
                  <a:lnTo>
                    <a:pt x="108" y="56"/>
                  </a:lnTo>
                  <a:lnTo>
                    <a:pt x="108" y="52"/>
                  </a:lnTo>
                  <a:lnTo>
                    <a:pt x="112" y="50"/>
                  </a:lnTo>
                  <a:lnTo>
                    <a:pt x="116" y="48"/>
                  </a:lnTo>
                  <a:lnTo>
                    <a:pt x="116" y="40"/>
                  </a:lnTo>
                  <a:lnTo>
                    <a:pt x="106" y="44"/>
                  </a:lnTo>
                  <a:lnTo>
                    <a:pt x="104" y="44"/>
                  </a:lnTo>
                  <a:lnTo>
                    <a:pt x="100" y="42"/>
                  </a:lnTo>
                  <a:lnTo>
                    <a:pt x="106" y="42"/>
                  </a:lnTo>
                  <a:lnTo>
                    <a:pt x="106" y="40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6" y="34"/>
                  </a:lnTo>
                  <a:lnTo>
                    <a:pt x="120" y="36"/>
                  </a:lnTo>
                  <a:lnTo>
                    <a:pt x="135" y="36"/>
                  </a:lnTo>
                  <a:lnTo>
                    <a:pt x="135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5" y="28"/>
                  </a:lnTo>
                  <a:lnTo>
                    <a:pt x="155" y="22"/>
                  </a:lnTo>
                  <a:lnTo>
                    <a:pt x="161" y="16"/>
                  </a:lnTo>
                  <a:lnTo>
                    <a:pt x="165" y="12"/>
                  </a:lnTo>
                  <a:lnTo>
                    <a:pt x="167" y="14"/>
                  </a:lnTo>
                  <a:lnTo>
                    <a:pt x="169" y="16"/>
                  </a:lnTo>
                  <a:lnTo>
                    <a:pt x="175" y="18"/>
                  </a:lnTo>
                  <a:lnTo>
                    <a:pt x="181" y="16"/>
                  </a:lnTo>
                  <a:lnTo>
                    <a:pt x="185" y="12"/>
                  </a:lnTo>
                  <a:lnTo>
                    <a:pt x="189" y="8"/>
                  </a:lnTo>
                  <a:lnTo>
                    <a:pt x="209" y="4"/>
                  </a:lnTo>
                  <a:lnTo>
                    <a:pt x="227" y="0"/>
                  </a:lnTo>
                  <a:lnTo>
                    <a:pt x="233" y="2"/>
                  </a:lnTo>
                  <a:lnTo>
                    <a:pt x="239" y="4"/>
                  </a:lnTo>
                  <a:lnTo>
                    <a:pt x="243" y="8"/>
                  </a:lnTo>
                  <a:lnTo>
                    <a:pt x="245" y="12"/>
                  </a:lnTo>
                  <a:lnTo>
                    <a:pt x="249" y="6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2"/>
                  </a:lnTo>
                  <a:lnTo>
                    <a:pt x="271" y="4"/>
                  </a:lnTo>
                  <a:lnTo>
                    <a:pt x="279" y="6"/>
                  </a:lnTo>
                  <a:lnTo>
                    <a:pt x="289" y="6"/>
                  </a:lnTo>
                  <a:lnTo>
                    <a:pt x="289" y="14"/>
                  </a:lnTo>
                  <a:lnTo>
                    <a:pt x="277" y="14"/>
                  </a:lnTo>
                  <a:lnTo>
                    <a:pt x="281" y="16"/>
                  </a:lnTo>
                  <a:lnTo>
                    <a:pt x="287" y="18"/>
                  </a:lnTo>
                  <a:lnTo>
                    <a:pt x="291" y="18"/>
                  </a:lnTo>
                  <a:lnTo>
                    <a:pt x="295" y="14"/>
                  </a:lnTo>
                  <a:lnTo>
                    <a:pt x="295" y="26"/>
                  </a:lnTo>
                  <a:lnTo>
                    <a:pt x="279" y="30"/>
                  </a:lnTo>
                  <a:lnTo>
                    <a:pt x="28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5" name="Freeform 174"/>
            <p:cNvSpPr>
              <a:spLocks/>
            </p:cNvSpPr>
            <p:nvPr/>
          </p:nvSpPr>
          <p:spPr bwMode="auto">
            <a:xfrm>
              <a:off x="5069085" y="2859222"/>
              <a:ext cx="83024" cy="54425"/>
            </a:xfrm>
            <a:custGeom>
              <a:avLst/>
              <a:gdLst>
                <a:gd name="T0" fmla="*/ 2147483647 w 58"/>
                <a:gd name="T1" fmla="*/ 2147483647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0 h 34"/>
                <a:gd name="T20" fmla="*/ 2147483647 w 58"/>
                <a:gd name="T21" fmla="*/ 0 h 34"/>
                <a:gd name="T22" fmla="*/ 2147483647 w 58"/>
                <a:gd name="T23" fmla="*/ 2147483647 h 34"/>
                <a:gd name="T24" fmla="*/ 2147483647 w 58"/>
                <a:gd name="T25" fmla="*/ 2147483647 h 34"/>
                <a:gd name="T26" fmla="*/ 2147483647 w 58"/>
                <a:gd name="T27" fmla="*/ 2147483647 h 34"/>
                <a:gd name="T28" fmla="*/ 0 w 58"/>
                <a:gd name="T29" fmla="*/ 2147483647 h 34"/>
                <a:gd name="T30" fmla="*/ 2147483647 w 58"/>
                <a:gd name="T31" fmla="*/ 2147483647 h 34"/>
                <a:gd name="T32" fmla="*/ 2147483647 w 58"/>
                <a:gd name="T33" fmla="*/ 2147483647 h 34"/>
                <a:gd name="T34" fmla="*/ 2147483647 w 58"/>
                <a:gd name="T35" fmla="*/ 2147483647 h 34"/>
                <a:gd name="T36" fmla="*/ 2147483647 w 58"/>
                <a:gd name="T37" fmla="*/ 2147483647 h 34"/>
                <a:gd name="T38" fmla="*/ 2147483647 w 58"/>
                <a:gd name="T39" fmla="*/ 2147483647 h 34"/>
                <a:gd name="T40" fmla="*/ 2147483647 w 58"/>
                <a:gd name="T41" fmla="*/ 2147483647 h 34"/>
                <a:gd name="T42" fmla="*/ 2147483647 w 58"/>
                <a:gd name="T43" fmla="*/ 2147483647 h 34"/>
                <a:gd name="T44" fmla="*/ 2147483647 w 58"/>
                <a:gd name="T45" fmla="*/ 2147483647 h 34"/>
                <a:gd name="T46" fmla="*/ 2147483647 w 58"/>
                <a:gd name="T47" fmla="*/ 2147483647 h 34"/>
                <a:gd name="T48" fmla="*/ 2147483647 w 58"/>
                <a:gd name="T49" fmla="*/ 2147483647 h 34"/>
                <a:gd name="T50" fmla="*/ 2147483647 w 58"/>
                <a:gd name="T51" fmla="*/ 2147483647 h 34"/>
                <a:gd name="T52" fmla="*/ 2147483647 w 58"/>
                <a:gd name="T53" fmla="*/ 2147483647 h 34"/>
                <a:gd name="T54" fmla="*/ 2147483647 w 58"/>
                <a:gd name="T55" fmla="*/ 2147483647 h 34"/>
                <a:gd name="T56" fmla="*/ 2147483647 w 58"/>
                <a:gd name="T57" fmla="*/ 2147483647 h 34"/>
                <a:gd name="T58" fmla="*/ 2147483647 w 58"/>
                <a:gd name="T59" fmla="*/ 2147483647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"/>
                <a:gd name="T91" fmla="*/ 0 h 34"/>
                <a:gd name="T92" fmla="*/ 58 w 58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" h="34">
                  <a:moveTo>
                    <a:pt x="58" y="34"/>
                  </a:moveTo>
                  <a:lnTo>
                    <a:pt x="52" y="24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4"/>
                  </a:lnTo>
                  <a:lnTo>
                    <a:pt x="48" y="6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2"/>
                  </a:lnTo>
                  <a:lnTo>
                    <a:pt x="18" y="24"/>
                  </a:lnTo>
                  <a:lnTo>
                    <a:pt x="26" y="22"/>
                  </a:lnTo>
                  <a:lnTo>
                    <a:pt x="30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0"/>
                  </a:lnTo>
                  <a:lnTo>
                    <a:pt x="50" y="30"/>
                  </a:lnTo>
                  <a:lnTo>
                    <a:pt x="54" y="32"/>
                  </a:lnTo>
                  <a:lnTo>
                    <a:pt x="5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Freeform 175"/>
            <p:cNvSpPr>
              <a:spLocks/>
            </p:cNvSpPr>
            <p:nvPr/>
          </p:nvSpPr>
          <p:spPr bwMode="auto">
            <a:xfrm>
              <a:off x="5036798" y="2893736"/>
              <a:ext cx="124536" cy="82301"/>
            </a:xfrm>
            <a:custGeom>
              <a:avLst/>
              <a:gdLst>
                <a:gd name="T0" fmla="*/ 2147483647 w 86"/>
                <a:gd name="T1" fmla="*/ 2147483647 h 50"/>
                <a:gd name="T2" fmla="*/ 2147483647 w 86"/>
                <a:gd name="T3" fmla="*/ 2147483647 h 50"/>
                <a:gd name="T4" fmla="*/ 2147483647 w 86"/>
                <a:gd name="T5" fmla="*/ 2147483647 h 50"/>
                <a:gd name="T6" fmla="*/ 2147483647 w 86"/>
                <a:gd name="T7" fmla="*/ 2147483647 h 50"/>
                <a:gd name="T8" fmla="*/ 2147483647 w 86"/>
                <a:gd name="T9" fmla="*/ 2147483647 h 50"/>
                <a:gd name="T10" fmla="*/ 2147483647 w 86"/>
                <a:gd name="T11" fmla="*/ 2147483647 h 50"/>
                <a:gd name="T12" fmla="*/ 2147483647 w 86"/>
                <a:gd name="T13" fmla="*/ 2147483647 h 50"/>
                <a:gd name="T14" fmla="*/ 2147483647 w 86"/>
                <a:gd name="T15" fmla="*/ 2147483647 h 50"/>
                <a:gd name="T16" fmla="*/ 2147483647 w 86"/>
                <a:gd name="T17" fmla="*/ 2147483647 h 50"/>
                <a:gd name="T18" fmla="*/ 2147483647 w 86"/>
                <a:gd name="T19" fmla="*/ 2147483647 h 50"/>
                <a:gd name="T20" fmla="*/ 2147483647 w 86"/>
                <a:gd name="T21" fmla="*/ 2147483647 h 50"/>
                <a:gd name="T22" fmla="*/ 2147483647 w 86"/>
                <a:gd name="T23" fmla="*/ 2147483647 h 50"/>
                <a:gd name="T24" fmla="*/ 2147483647 w 86"/>
                <a:gd name="T25" fmla="*/ 2147483647 h 50"/>
                <a:gd name="T26" fmla="*/ 2147483647 w 86"/>
                <a:gd name="T27" fmla="*/ 2147483647 h 50"/>
                <a:gd name="T28" fmla="*/ 2147483647 w 86"/>
                <a:gd name="T29" fmla="*/ 2147483647 h 50"/>
                <a:gd name="T30" fmla="*/ 2147483647 w 86"/>
                <a:gd name="T31" fmla="*/ 2147483647 h 50"/>
                <a:gd name="T32" fmla="*/ 2147483647 w 86"/>
                <a:gd name="T33" fmla="*/ 2147483647 h 50"/>
                <a:gd name="T34" fmla="*/ 2147483647 w 86"/>
                <a:gd name="T35" fmla="*/ 0 h 50"/>
                <a:gd name="T36" fmla="*/ 2147483647 w 86"/>
                <a:gd name="T37" fmla="*/ 0 h 50"/>
                <a:gd name="T38" fmla="*/ 2147483647 w 86"/>
                <a:gd name="T39" fmla="*/ 2147483647 h 50"/>
                <a:gd name="T40" fmla="*/ 2147483647 w 86"/>
                <a:gd name="T41" fmla="*/ 2147483647 h 50"/>
                <a:gd name="T42" fmla="*/ 2147483647 w 86"/>
                <a:gd name="T43" fmla="*/ 2147483647 h 50"/>
                <a:gd name="T44" fmla="*/ 2147483647 w 86"/>
                <a:gd name="T45" fmla="*/ 2147483647 h 50"/>
                <a:gd name="T46" fmla="*/ 2147483647 w 86"/>
                <a:gd name="T47" fmla="*/ 2147483647 h 50"/>
                <a:gd name="T48" fmla="*/ 2147483647 w 86"/>
                <a:gd name="T49" fmla="*/ 2147483647 h 50"/>
                <a:gd name="T50" fmla="*/ 2147483647 w 86"/>
                <a:gd name="T51" fmla="*/ 2147483647 h 50"/>
                <a:gd name="T52" fmla="*/ 2147483647 w 86"/>
                <a:gd name="T53" fmla="*/ 2147483647 h 50"/>
                <a:gd name="T54" fmla="*/ 2147483647 w 86"/>
                <a:gd name="T55" fmla="*/ 2147483647 h 50"/>
                <a:gd name="T56" fmla="*/ 2147483647 w 86"/>
                <a:gd name="T57" fmla="*/ 2147483647 h 50"/>
                <a:gd name="T58" fmla="*/ 2147483647 w 86"/>
                <a:gd name="T59" fmla="*/ 2147483647 h 50"/>
                <a:gd name="T60" fmla="*/ 2147483647 w 86"/>
                <a:gd name="T61" fmla="*/ 2147483647 h 50"/>
                <a:gd name="T62" fmla="*/ 2147483647 w 86"/>
                <a:gd name="T63" fmla="*/ 2147483647 h 50"/>
                <a:gd name="T64" fmla="*/ 2147483647 w 86"/>
                <a:gd name="T65" fmla="*/ 2147483647 h 50"/>
                <a:gd name="T66" fmla="*/ 2147483647 w 86"/>
                <a:gd name="T67" fmla="*/ 2147483647 h 50"/>
                <a:gd name="T68" fmla="*/ 2147483647 w 86"/>
                <a:gd name="T69" fmla="*/ 2147483647 h 50"/>
                <a:gd name="T70" fmla="*/ 2147483647 w 86"/>
                <a:gd name="T71" fmla="*/ 2147483647 h 50"/>
                <a:gd name="T72" fmla="*/ 0 w 86"/>
                <a:gd name="T73" fmla="*/ 2147483647 h 50"/>
                <a:gd name="T74" fmla="*/ 2147483647 w 86"/>
                <a:gd name="T75" fmla="*/ 2147483647 h 50"/>
                <a:gd name="T76" fmla="*/ 2147483647 w 86"/>
                <a:gd name="T77" fmla="*/ 2147483647 h 50"/>
                <a:gd name="T78" fmla="*/ 2147483647 w 86"/>
                <a:gd name="T79" fmla="*/ 2147483647 h 50"/>
                <a:gd name="T80" fmla="*/ 2147483647 w 86"/>
                <a:gd name="T81" fmla="*/ 2147483647 h 50"/>
                <a:gd name="T82" fmla="*/ 2147483647 w 86"/>
                <a:gd name="T83" fmla="*/ 2147483647 h 50"/>
                <a:gd name="T84" fmla="*/ 2147483647 w 86"/>
                <a:gd name="T85" fmla="*/ 2147483647 h 50"/>
                <a:gd name="T86" fmla="*/ 2147483647 w 86"/>
                <a:gd name="T87" fmla="*/ 2147483647 h 50"/>
                <a:gd name="T88" fmla="*/ 2147483647 w 86"/>
                <a:gd name="T89" fmla="*/ 2147483647 h 50"/>
                <a:gd name="T90" fmla="*/ 2147483647 w 86"/>
                <a:gd name="T91" fmla="*/ 2147483647 h 50"/>
                <a:gd name="T92" fmla="*/ 2147483647 w 86"/>
                <a:gd name="T93" fmla="*/ 2147483647 h 50"/>
                <a:gd name="T94" fmla="*/ 2147483647 w 86"/>
                <a:gd name="T95" fmla="*/ 2147483647 h 50"/>
                <a:gd name="T96" fmla="*/ 2147483647 w 86"/>
                <a:gd name="T97" fmla="*/ 2147483647 h 50"/>
                <a:gd name="T98" fmla="*/ 2147483647 w 86"/>
                <a:gd name="T99" fmla="*/ 2147483647 h 50"/>
                <a:gd name="T100" fmla="*/ 2147483647 w 86"/>
                <a:gd name="T101" fmla="*/ 2147483647 h 50"/>
                <a:gd name="T102" fmla="*/ 2147483647 w 86"/>
                <a:gd name="T103" fmla="*/ 2147483647 h 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6"/>
                <a:gd name="T157" fmla="*/ 0 h 50"/>
                <a:gd name="T158" fmla="*/ 86 w 86"/>
                <a:gd name="T159" fmla="*/ 50 h 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6" h="50">
                  <a:moveTo>
                    <a:pt x="68" y="50"/>
                  </a:moveTo>
                  <a:lnTo>
                    <a:pt x="74" y="50"/>
                  </a:lnTo>
                  <a:lnTo>
                    <a:pt x="80" y="48"/>
                  </a:lnTo>
                  <a:lnTo>
                    <a:pt x="84" y="46"/>
                  </a:lnTo>
                  <a:lnTo>
                    <a:pt x="86" y="42"/>
                  </a:lnTo>
                  <a:lnTo>
                    <a:pt x="86" y="38"/>
                  </a:lnTo>
                  <a:lnTo>
                    <a:pt x="84" y="30"/>
                  </a:lnTo>
                  <a:lnTo>
                    <a:pt x="84" y="26"/>
                  </a:lnTo>
                  <a:lnTo>
                    <a:pt x="80" y="12"/>
                  </a:lnTo>
                  <a:lnTo>
                    <a:pt x="76" y="10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0" y="10"/>
                  </a:lnTo>
                  <a:lnTo>
                    <a:pt x="58" y="6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4" y="12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38" y="22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4" y="18"/>
                  </a:lnTo>
                  <a:lnTo>
                    <a:pt x="18" y="12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2" y="20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34" y="38"/>
                  </a:lnTo>
                  <a:lnTo>
                    <a:pt x="42" y="36"/>
                  </a:lnTo>
                  <a:lnTo>
                    <a:pt x="50" y="32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58" y="44"/>
                  </a:lnTo>
                  <a:lnTo>
                    <a:pt x="60" y="48"/>
                  </a:lnTo>
                  <a:lnTo>
                    <a:pt x="66" y="50"/>
                  </a:lnTo>
                  <a:lnTo>
                    <a:pt x="6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7" name="Freeform 176"/>
            <p:cNvSpPr>
              <a:spLocks/>
            </p:cNvSpPr>
            <p:nvPr/>
          </p:nvSpPr>
          <p:spPr bwMode="auto">
            <a:xfrm>
              <a:off x="5036798" y="2945506"/>
              <a:ext cx="93402" cy="74336"/>
            </a:xfrm>
            <a:custGeom>
              <a:avLst/>
              <a:gdLst>
                <a:gd name="T0" fmla="*/ 2147483647 w 64"/>
                <a:gd name="T1" fmla="*/ 2147483647 h 48"/>
                <a:gd name="T2" fmla="*/ 2147483647 w 64"/>
                <a:gd name="T3" fmla="*/ 2147483647 h 48"/>
                <a:gd name="T4" fmla="*/ 2147483647 w 64"/>
                <a:gd name="T5" fmla="*/ 2147483647 h 48"/>
                <a:gd name="T6" fmla="*/ 2147483647 w 64"/>
                <a:gd name="T7" fmla="*/ 2147483647 h 48"/>
                <a:gd name="T8" fmla="*/ 2147483647 w 64"/>
                <a:gd name="T9" fmla="*/ 2147483647 h 48"/>
                <a:gd name="T10" fmla="*/ 2147483647 w 64"/>
                <a:gd name="T11" fmla="*/ 0 h 48"/>
                <a:gd name="T12" fmla="*/ 2147483647 w 64"/>
                <a:gd name="T13" fmla="*/ 2147483647 h 48"/>
                <a:gd name="T14" fmla="*/ 2147483647 w 64"/>
                <a:gd name="T15" fmla="*/ 2147483647 h 48"/>
                <a:gd name="T16" fmla="*/ 2147483647 w 64"/>
                <a:gd name="T17" fmla="*/ 2147483647 h 48"/>
                <a:gd name="T18" fmla="*/ 2147483647 w 64"/>
                <a:gd name="T19" fmla="*/ 2147483647 h 48"/>
                <a:gd name="T20" fmla="*/ 2147483647 w 64"/>
                <a:gd name="T21" fmla="*/ 2147483647 h 48"/>
                <a:gd name="T22" fmla="*/ 2147483647 w 64"/>
                <a:gd name="T23" fmla="*/ 2147483647 h 48"/>
                <a:gd name="T24" fmla="*/ 2147483647 w 64"/>
                <a:gd name="T25" fmla="*/ 2147483647 h 48"/>
                <a:gd name="T26" fmla="*/ 0 w 64"/>
                <a:gd name="T27" fmla="*/ 2147483647 h 48"/>
                <a:gd name="T28" fmla="*/ 0 w 64"/>
                <a:gd name="T29" fmla="*/ 2147483647 h 48"/>
                <a:gd name="T30" fmla="*/ 2147483647 w 64"/>
                <a:gd name="T31" fmla="*/ 2147483647 h 48"/>
                <a:gd name="T32" fmla="*/ 2147483647 w 64"/>
                <a:gd name="T33" fmla="*/ 2147483647 h 48"/>
                <a:gd name="T34" fmla="*/ 2147483647 w 64"/>
                <a:gd name="T35" fmla="*/ 2147483647 h 48"/>
                <a:gd name="T36" fmla="*/ 2147483647 w 64"/>
                <a:gd name="T37" fmla="*/ 2147483647 h 48"/>
                <a:gd name="T38" fmla="*/ 2147483647 w 64"/>
                <a:gd name="T39" fmla="*/ 2147483647 h 48"/>
                <a:gd name="T40" fmla="*/ 2147483647 w 64"/>
                <a:gd name="T41" fmla="*/ 2147483647 h 48"/>
                <a:gd name="T42" fmla="*/ 2147483647 w 64"/>
                <a:gd name="T43" fmla="*/ 2147483647 h 48"/>
                <a:gd name="T44" fmla="*/ 2147483647 w 64"/>
                <a:gd name="T45" fmla="*/ 2147483647 h 48"/>
                <a:gd name="T46" fmla="*/ 2147483647 w 64"/>
                <a:gd name="T47" fmla="*/ 2147483647 h 48"/>
                <a:gd name="T48" fmla="*/ 2147483647 w 64"/>
                <a:gd name="T49" fmla="*/ 2147483647 h 48"/>
                <a:gd name="T50" fmla="*/ 2147483647 w 64"/>
                <a:gd name="T51" fmla="*/ 2147483647 h 48"/>
                <a:gd name="T52" fmla="*/ 2147483647 w 64"/>
                <a:gd name="T53" fmla="*/ 2147483647 h 48"/>
                <a:gd name="T54" fmla="*/ 2147483647 w 64"/>
                <a:gd name="T55" fmla="*/ 2147483647 h 48"/>
                <a:gd name="T56" fmla="*/ 2147483647 w 64"/>
                <a:gd name="T57" fmla="*/ 2147483647 h 48"/>
                <a:gd name="T58" fmla="*/ 2147483647 w 64"/>
                <a:gd name="T59" fmla="*/ 2147483647 h 48"/>
                <a:gd name="T60" fmla="*/ 2147483647 w 64"/>
                <a:gd name="T61" fmla="*/ 2147483647 h 48"/>
                <a:gd name="T62" fmla="*/ 2147483647 w 64"/>
                <a:gd name="T63" fmla="*/ 2147483647 h 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4"/>
                <a:gd name="T97" fmla="*/ 0 h 48"/>
                <a:gd name="T98" fmla="*/ 64 w 64"/>
                <a:gd name="T99" fmla="*/ 48 h 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4" h="48">
                  <a:moveTo>
                    <a:pt x="64" y="18"/>
                  </a:moveTo>
                  <a:lnTo>
                    <a:pt x="60" y="16"/>
                  </a:lnTo>
                  <a:lnTo>
                    <a:pt x="58" y="12"/>
                  </a:lnTo>
                  <a:lnTo>
                    <a:pt x="58" y="8"/>
                  </a:lnTo>
                  <a:lnTo>
                    <a:pt x="54" y="6"/>
                  </a:lnTo>
                  <a:lnTo>
                    <a:pt x="50" y="0"/>
                  </a:lnTo>
                  <a:lnTo>
                    <a:pt x="42" y="4"/>
                  </a:lnTo>
                  <a:lnTo>
                    <a:pt x="34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12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6" y="20"/>
                  </a:lnTo>
                  <a:lnTo>
                    <a:pt x="22" y="22"/>
                  </a:lnTo>
                  <a:lnTo>
                    <a:pt x="28" y="24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4" y="42"/>
                  </a:lnTo>
                  <a:lnTo>
                    <a:pt x="38" y="46"/>
                  </a:lnTo>
                  <a:lnTo>
                    <a:pt x="40" y="48"/>
                  </a:lnTo>
                  <a:lnTo>
                    <a:pt x="44" y="46"/>
                  </a:lnTo>
                  <a:lnTo>
                    <a:pt x="50" y="4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4" y="24"/>
                  </a:lnTo>
                  <a:lnTo>
                    <a:pt x="64" y="20"/>
                  </a:lnTo>
                  <a:lnTo>
                    <a:pt x="6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8" name="Freeform 177"/>
            <p:cNvSpPr>
              <a:spLocks/>
            </p:cNvSpPr>
            <p:nvPr/>
          </p:nvSpPr>
          <p:spPr bwMode="auto">
            <a:xfrm>
              <a:off x="5018348" y="2977364"/>
              <a:ext cx="59962" cy="25221"/>
            </a:xfrm>
            <a:custGeom>
              <a:avLst/>
              <a:gdLst>
                <a:gd name="T0" fmla="*/ 2147483647 w 40"/>
                <a:gd name="T1" fmla="*/ 2147483647 h 16"/>
                <a:gd name="T2" fmla="*/ 2147483647 w 40"/>
                <a:gd name="T3" fmla="*/ 2147483647 h 16"/>
                <a:gd name="T4" fmla="*/ 2147483647 w 40"/>
                <a:gd name="T5" fmla="*/ 2147483647 h 16"/>
                <a:gd name="T6" fmla="*/ 2147483647 w 40"/>
                <a:gd name="T7" fmla="*/ 0 h 16"/>
                <a:gd name="T8" fmla="*/ 2147483647 w 40"/>
                <a:gd name="T9" fmla="*/ 0 h 16"/>
                <a:gd name="T10" fmla="*/ 2147483647 w 40"/>
                <a:gd name="T11" fmla="*/ 0 h 16"/>
                <a:gd name="T12" fmla="*/ 2147483647 w 40"/>
                <a:gd name="T13" fmla="*/ 2147483647 h 16"/>
                <a:gd name="T14" fmla="*/ 2147483647 w 40"/>
                <a:gd name="T15" fmla="*/ 2147483647 h 16"/>
                <a:gd name="T16" fmla="*/ 2147483647 w 40"/>
                <a:gd name="T17" fmla="*/ 2147483647 h 16"/>
                <a:gd name="T18" fmla="*/ 2147483647 w 40"/>
                <a:gd name="T19" fmla="*/ 2147483647 h 16"/>
                <a:gd name="T20" fmla="*/ 0 w 40"/>
                <a:gd name="T21" fmla="*/ 2147483647 h 16"/>
                <a:gd name="T22" fmla="*/ 2147483647 w 40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"/>
                <a:gd name="T37" fmla="*/ 0 h 16"/>
                <a:gd name="T38" fmla="*/ 40 w 40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" h="16">
                  <a:moveTo>
                    <a:pt x="38" y="16"/>
                  </a:move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Freeform 178"/>
            <p:cNvSpPr>
              <a:spLocks/>
            </p:cNvSpPr>
            <p:nvPr/>
          </p:nvSpPr>
          <p:spPr bwMode="auto">
            <a:xfrm>
              <a:off x="4429110" y="3354358"/>
              <a:ext cx="59962" cy="142037"/>
            </a:xfrm>
            <a:custGeom>
              <a:avLst/>
              <a:gdLst>
                <a:gd name="T0" fmla="*/ 2147483647 w 40"/>
                <a:gd name="T1" fmla="*/ 2147483647 h 90"/>
                <a:gd name="T2" fmla="*/ 2147483647 w 40"/>
                <a:gd name="T3" fmla="*/ 2147483647 h 90"/>
                <a:gd name="T4" fmla="*/ 2147483647 w 40"/>
                <a:gd name="T5" fmla="*/ 2147483647 h 90"/>
                <a:gd name="T6" fmla="*/ 2147483647 w 40"/>
                <a:gd name="T7" fmla="*/ 2147483647 h 90"/>
                <a:gd name="T8" fmla="*/ 2147483647 w 40"/>
                <a:gd name="T9" fmla="*/ 2147483647 h 90"/>
                <a:gd name="T10" fmla="*/ 2147483647 w 40"/>
                <a:gd name="T11" fmla="*/ 2147483647 h 90"/>
                <a:gd name="T12" fmla="*/ 2147483647 w 40"/>
                <a:gd name="T13" fmla="*/ 2147483647 h 90"/>
                <a:gd name="T14" fmla="*/ 2147483647 w 40"/>
                <a:gd name="T15" fmla="*/ 2147483647 h 90"/>
                <a:gd name="T16" fmla="*/ 0 w 40"/>
                <a:gd name="T17" fmla="*/ 2147483647 h 90"/>
                <a:gd name="T18" fmla="*/ 0 w 40"/>
                <a:gd name="T19" fmla="*/ 2147483647 h 90"/>
                <a:gd name="T20" fmla="*/ 0 w 40"/>
                <a:gd name="T21" fmla="*/ 2147483647 h 90"/>
                <a:gd name="T22" fmla="*/ 2147483647 w 40"/>
                <a:gd name="T23" fmla="*/ 2147483647 h 90"/>
                <a:gd name="T24" fmla="*/ 2147483647 w 40"/>
                <a:gd name="T25" fmla="*/ 2147483647 h 90"/>
                <a:gd name="T26" fmla="*/ 2147483647 w 40"/>
                <a:gd name="T27" fmla="*/ 2147483647 h 90"/>
                <a:gd name="T28" fmla="*/ 2147483647 w 40"/>
                <a:gd name="T29" fmla="*/ 2147483647 h 90"/>
                <a:gd name="T30" fmla="*/ 2147483647 w 40"/>
                <a:gd name="T31" fmla="*/ 2147483647 h 90"/>
                <a:gd name="T32" fmla="*/ 2147483647 w 40"/>
                <a:gd name="T33" fmla="*/ 2147483647 h 90"/>
                <a:gd name="T34" fmla="*/ 2147483647 w 40"/>
                <a:gd name="T35" fmla="*/ 2147483647 h 90"/>
                <a:gd name="T36" fmla="*/ 2147483647 w 40"/>
                <a:gd name="T37" fmla="*/ 2147483647 h 90"/>
                <a:gd name="T38" fmla="*/ 2147483647 w 40"/>
                <a:gd name="T39" fmla="*/ 2147483647 h 90"/>
                <a:gd name="T40" fmla="*/ 2147483647 w 40"/>
                <a:gd name="T41" fmla="*/ 2147483647 h 90"/>
                <a:gd name="T42" fmla="*/ 2147483647 w 40"/>
                <a:gd name="T43" fmla="*/ 0 h 90"/>
                <a:gd name="T44" fmla="*/ 2147483647 w 40"/>
                <a:gd name="T45" fmla="*/ 2147483647 h 90"/>
                <a:gd name="T46" fmla="*/ 2147483647 w 40"/>
                <a:gd name="T47" fmla="*/ 2147483647 h 90"/>
                <a:gd name="T48" fmla="*/ 2147483647 w 40"/>
                <a:gd name="T49" fmla="*/ 2147483647 h 90"/>
                <a:gd name="T50" fmla="*/ 2147483647 w 40"/>
                <a:gd name="T51" fmla="*/ 2147483647 h 90"/>
                <a:gd name="T52" fmla="*/ 2147483647 w 40"/>
                <a:gd name="T53" fmla="*/ 2147483647 h 90"/>
                <a:gd name="T54" fmla="*/ 2147483647 w 40"/>
                <a:gd name="T55" fmla="*/ 2147483647 h 90"/>
                <a:gd name="T56" fmla="*/ 2147483647 w 40"/>
                <a:gd name="T57" fmla="*/ 2147483647 h 90"/>
                <a:gd name="T58" fmla="*/ 2147483647 w 40"/>
                <a:gd name="T59" fmla="*/ 2147483647 h 90"/>
                <a:gd name="T60" fmla="*/ 2147483647 w 40"/>
                <a:gd name="T61" fmla="*/ 2147483647 h 90"/>
                <a:gd name="T62" fmla="*/ 2147483647 w 40"/>
                <a:gd name="T63" fmla="*/ 2147483647 h 90"/>
                <a:gd name="T64" fmla="*/ 2147483647 w 40"/>
                <a:gd name="T65" fmla="*/ 2147483647 h 90"/>
                <a:gd name="T66" fmla="*/ 2147483647 w 40"/>
                <a:gd name="T67" fmla="*/ 2147483647 h 90"/>
                <a:gd name="T68" fmla="*/ 2147483647 w 40"/>
                <a:gd name="T69" fmla="*/ 2147483647 h 90"/>
                <a:gd name="T70" fmla="*/ 2147483647 w 40"/>
                <a:gd name="T71" fmla="*/ 2147483647 h 90"/>
                <a:gd name="T72" fmla="*/ 2147483647 w 40"/>
                <a:gd name="T73" fmla="*/ 2147483647 h 90"/>
                <a:gd name="T74" fmla="*/ 2147483647 w 40"/>
                <a:gd name="T75" fmla="*/ 2147483647 h 90"/>
                <a:gd name="T76" fmla="*/ 2147483647 w 40"/>
                <a:gd name="T77" fmla="*/ 2147483647 h 90"/>
                <a:gd name="T78" fmla="*/ 2147483647 w 40"/>
                <a:gd name="T79" fmla="*/ 2147483647 h 90"/>
                <a:gd name="T80" fmla="*/ 2147483647 w 40"/>
                <a:gd name="T81" fmla="*/ 2147483647 h 90"/>
                <a:gd name="T82" fmla="*/ 2147483647 w 40"/>
                <a:gd name="T83" fmla="*/ 2147483647 h 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0"/>
                <a:gd name="T127" fmla="*/ 0 h 90"/>
                <a:gd name="T128" fmla="*/ 40 w 40"/>
                <a:gd name="T129" fmla="*/ 90 h 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0" h="90">
                  <a:moveTo>
                    <a:pt x="24" y="90"/>
                  </a:moveTo>
                  <a:lnTo>
                    <a:pt x="16" y="90"/>
                  </a:lnTo>
                  <a:lnTo>
                    <a:pt x="12" y="90"/>
                  </a:lnTo>
                  <a:lnTo>
                    <a:pt x="8" y="90"/>
                  </a:lnTo>
                  <a:lnTo>
                    <a:pt x="6" y="76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6" y="38"/>
                  </a:lnTo>
                  <a:lnTo>
                    <a:pt x="10" y="32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38" y="24"/>
                  </a:lnTo>
                  <a:lnTo>
                    <a:pt x="34" y="34"/>
                  </a:lnTo>
                  <a:lnTo>
                    <a:pt x="30" y="40"/>
                  </a:lnTo>
                  <a:lnTo>
                    <a:pt x="28" y="50"/>
                  </a:lnTo>
                  <a:lnTo>
                    <a:pt x="30" y="54"/>
                  </a:lnTo>
                  <a:lnTo>
                    <a:pt x="30" y="60"/>
                  </a:lnTo>
                  <a:lnTo>
                    <a:pt x="30" y="64"/>
                  </a:lnTo>
                  <a:lnTo>
                    <a:pt x="28" y="68"/>
                  </a:lnTo>
                  <a:lnTo>
                    <a:pt x="30" y="70"/>
                  </a:lnTo>
                  <a:lnTo>
                    <a:pt x="32" y="74"/>
                  </a:lnTo>
                  <a:lnTo>
                    <a:pt x="30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4" y="86"/>
                  </a:lnTo>
                  <a:lnTo>
                    <a:pt x="24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0" name="Freeform 179"/>
            <p:cNvSpPr>
              <a:spLocks/>
            </p:cNvSpPr>
            <p:nvPr/>
          </p:nvSpPr>
          <p:spPr bwMode="auto">
            <a:xfrm>
              <a:off x="4439488" y="3305243"/>
              <a:ext cx="253684" cy="220355"/>
            </a:xfrm>
            <a:custGeom>
              <a:avLst/>
              <a:gdLst>
                <a:gd name="T0" fmla="*/ 2147483647 w 174"/>
                <a:gd name="T1" fmla="*/ 2147483647 h 140"/>
                <a:gd name="T2" fmla="*/ 2147483647 w 174"/>
                <a:gd name="T3" fmla="*/ 2147483647 h 140"/>
                <a:gd name="T4" fmla="*/ 2147483647 w 174"/>
                <a:gd name="T5" fmla="*/ 2147483647 h 140"/>
                <a:gd name="T6" fmla="*/ 2147483647 w 174"/>
                <a:gd name="T7" fmla="*/ 2147483647 h 140"/>
                <a:gd name="T8" fmla="*/ 2147483647 w 174"/>
                <a:gd name="T9" fmla="*/ 2147483647 h 140"/>
                <a:gd name="T10" fmla="*/ 2147483647 w 174"/>
                <a:gd name="T11" fmla="*/ 2147483647 h 140"/>
                <a:gd name="T12" fmla="*/ 2147483647 w 174"/>
                <a:gd name="T13" fmla="*/ 2147483647 h 140"/>
                <a:gd name="T14" fmla="*/ 2147483647 w 174"/>
                <a:gd name="T15" fmla="*/ 2147483647 h 140"/>
                <a:gd name="T16" fmla="*/ 2147483647 w 174"/>
                <a:gd name="T17" fmla="*/ 2147483647 h 140"/>
                <a:gd name="T18" fmla="*/ 2147483647 w 174"/>
                <a:gd name="T19" fmla="*/ 2147483647 h 140"/>
                <a:gd name="T20" fmla="*/ 2147483647 w 174"/>
                <a:gd name="T21" fmla="*/ 2147483647 h 140"/>
                <a:gd name="T22" fmla="*/ 2147483647 w 174"/>
                <a:gd name="T23" fmla="*/ 2147483647 h 140"/>
                <a:gd name="T24" fmla="*/ 2147483647 w 174"/>
                <a:gd name="T25" fmla="*/ 2147483647 h 140"/>
                <a:gd name="T26" fmla="*/ 2147483647 w 174"/>
                <a:gd name="T27" fmla="*/ 2147483647 h 140"/>
                <a:gd name="T28" fmla="*/ 2147483647 w 174"/>
                <a:gd name="T29" fmla="*/ 2147483647 h 140"/>
                <a:gd name="T30" fmla="*/ 2147483647 w 174"/>
                <a:gd name="T31" fmla="*/ 2147483647 h 140"/>
                <a:gd name="T32" fmla="*/ 2147483647 w 174"/>
                <a:gd name="T33" fmla="*/ 2147483647 h 140"/>
                <a:gd name="T34" fmla="*/ 2147483647 w 174"/>
                <a:gd name="T35" fmla="*/ 2147483647 h 140"/>
                <a:gd name="T36" fmla="*/ 2147483647 w 174"/>
                <a:gd name="T37" fmla="*/ 2147483647 h 140"/>
                <a:gd name="T38" fmla="*/ 2147483647 w 174"/>
                <a:gd name="T39" fmla="*/ 2147483647 h 140"/>
                <a:gd name="T40" fmla="*/ 2147483647 w 174"/>
                <a:gd name="T41" fmla="*/ 2147483647 h 140"/>
                <a:gd name="T42" fmla="*/ 2147483647 w 174"/>
                <a:gd name="T43" fmla="*/ 2147483647 h 140"/>
                <a:gd name="T44" fmla="*/ 2147483647 w 174"/>
                <a:gd name="T45" fmla="*/ 2147483647 h 140"/>
                <a:gd name="T46" fmla="*/ 2147483647 w 174"/>
                <a:gd name="T47" fmla="*/ 2147483647 h 140"/>
                <a:gd name="T48" fmla="*/ 2147483647 w 174"/>
                <a:gd name="T49" fmla="*/ 2147483647 h 140"/>
                <a:gd name="T50" fmla="*/ 2147483647 w 174"/>
                <a:gd name="T51" fmla="*/ 2147483647 h 140"/>
                <a:gd name="T52" fmla="*/ 0 w 174"/>
                <a:gd name="T53" fmla="*/ 2147483647 h 140"/>
                <a:gd name="T54" fmla="*/ 0 w 174"/>
                <a:gd name="T55" fmla="*/ 2147483647 h 140"/>
                <a:gd name="T56" fmla="*/ 2147483647 w 174"/>
                <a:gd name="T57" fmla="*/ 2147483647 h 140"/>
                <a:gd name="T58" fmla="*/ 2147483647 w 174"/>
                <a:gd name="T59" fmla="*/ 0 h 140"/>
                <a:gd name="T60" fmla="*/ 2147483647 w 174"/>
                <a:gd name="T61" fmla="*/ 2147483647 h 140"/>
                <a:gd name="T62" fmla="*/ 2147483647 w 174"/>
                <a:gd name="T63" fmla="*/ 2147483647 h 140"/>
                <a:gd name="T64" fmla="*/ 2147483647 w 174"/>
                <a:gd name="T65" fmla="*/ 2147483647 h 140"/>
                <a:gd name="T66" fmla="*/ 2147483647 w 174"/>
                <a:gd name="T67" fmla="*/ 2147483647 h 140"/>
                <a:gd name="T68" fmla="*/ 2147483647 w 174"/>
                <a:gd name="T69" fmla="*/ 2147483647 h 140"/>
                <a:gd name="T70" fmla="*/ 2147483647 w 174"/>
                <a:gd name="T71" fmla="*/ 2147483647 h 1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4"/>
                <a:gd name="T109" fmla="*/ 0 h 140"/>
                <a:gd name="T110" fmla="*/ 174 w 174"/>
                <a:gd name="T111" fmla="*/ 140 h 1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4" h="140">
                  <a:moveTo>
                    <a:pt x="174" y="32"/>
                  </a:moveTo>
                  <a:lnTo>
                    <a:pt x="174" y="34"/>
                  </a:lnTo>
                  <a:lnTo>
                    <a:pt x="168" y="38"/>
                  </a:lnTo>
                  <a:lnTo>
                    <a:pt x="164" y="44"/>
                  </a:lnTo>
                  <a:lnTo>
                    <a:pt x="146" y="52"/>
                  </a:lnTo>
                  <a:lnTo>
                    <a:pt x="138" y="56"/>
                  </a:lnTo>
                  <a:lnTo>
                    <a:pt x="134" y="62"/>
                  </a:lnTo>
                  <a:lnTo>
                    <a:pt x="128" y="68"/>
                  </a:lnTo>
                  <a:lnTo>
                    <a:pt x="126" y="80"/>
                  </a:lnTo>
                  <a:lnTo>
                    <a:pt x="128" y="86"/>
                  </a:lnTo>
                  <a:lnTo>
                    <a:pt x="132" y="90"/>
                  </a:lnTo>
                  <a:lnTo>
                    <a:pt x="124" y="96"/>
                  </a:lnTo>
                  <a:lnTo>
                    <a:pt x="112" y="108"/>
                  </a:lnTo>
                  <a:lnTo>
                    <a:pt x="106" y="118"/>
                  </a:lnTo>
                  <a:lnTo>
                    <a:pt x="102" y="122"/>
                  </a:lnTo>
                  <a:lnTo>
                    <a:pt x="102" y="126"/>
                  </a:lnTo>
                  <a:lnTo>
                    <a:pt x="70" y="126"/>
                  </a:lnTo>
                  <a:lnTo>
                    <a:pt x="64" y="128"/>
                  </a:lnTo>
                  <a:lnTo>
                    <a:pt x="62" y="132"/>
                  </a:lnTo>
                  <a:lnTo>
                    <a:pt x="56" y="134"/>
                  </a:lnTo>
                  <a:lnTo>
                    <a:pt x="54" y="136"/>
                  </a:lnTo>
                  <a:lnTo>
                    <a:pt x="50" y="140"/>
                  </a:lnTo>
                  <a:lnTo>
                    <a:pt x="48" y="140"/>
                  </a:lnTo>
                  <a:lnTo>
                    <a:pt x="42" y="140"/>
                  </a:lnTo>
                  <a:lnTo>
                    <a:pt x="38" y="136"/>
                  </a:lnTo>
                  <a:lnTo>
                    <a:pt x="36" y="130"/>
                  </a:lnTo>
                  <a:lnTo>
                    <a:pt x="36" y="124"/>
                  </a:lnTo>
                  <a:lnTo>
                    <a:pt x="34" y="122"/>
                  </a:lnTo>
                  <a:lnTo>
                    <a:pt x="30" y="120"/>
                  </a:lnTo>
                  <a:lnTo>
                    <a:pt x="24" y="120"/>
                  </a:lnTo>
                  <a:lnTo>
                    <a:pt x="18" y="120"/>
                  </a:lnTo>
                  <a:lnTo>
                    <a:pt x="20" y="116"/>
                  </a:lnTo>
                  <a:lnTo>
                    <a:pt x="22" y="112"/>
                  </a:lnTo>
                  <a:lnTo>
                    <a:pt x="24" y="108"/>
                  </a:lnTo>
                  <a:lnTo>
                    <a:pt x="26" y="104"/>
                  </a:lnTo>
                  <a:lnTo>
                    <a:pt x="24" y="100"/>
                  </a:lnTo>
                  <a:lnTo>
                    <a:pt x="22" y="98"/>
                  </a:lnTo>
                  <a:lnTo>
                    <a:pt x="24" y="9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22" y="80"/>
                  </a:lnTo>
                  <a:lnTo>
                    <a:pt x="24" y="70"/>
                  </a:lnTo>
                  <a:lnTo>
                    <a:pt x="28" y="64"/>
                  </a:lnTo>
                  <a:lnTo>
                    <a:pt x="32" y="54"/>
                  </a:lnTo>
                  <a:lnTo>
                    <a:pt x="34" y="42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16" y="36"/>
                  </a:lnTo>
                  <a:lnTo>
                    <a:pt x="10" y="34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40" y="2"/>
                  </a:lnTo>
                  <a:lnTo>
                    <a:pt x="60" y="4"/>
                  </a:lnTo>
                  <a:lnTo>
                    <a:pt x="80" y="8"/>
                  </a:lnTo>
                  <a:lnTo>
                    <a:pt x="102" y="10"/>
                  </a:lnTo>
                  <a:lnTo>
                    <a:pt x="124" y="16"/>
                  </a:lnTo>
                  <a:lnTo>
                    <a:pt x="136" y="18"/>
                  </a:lnTo>
                  <a:lnTo>
                    <a:pt x="150" y="20"/>
                  </a:lnTo>
                  <a:lnTo>
                    <a:pt x="152" y="20"/>
                  </a:lnTo>
                  <a:lnTo>
                    <a:pt x="154" y="22"/>
                  </a:lnTo>
                  <a:lnTo>
                    <a:pt x="160" y="26"/>
                  </a:lnTo>
                  <a:lnTo>
                    <a:pt x="17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1" name="Freeform 180"/>
            <p:cNvSpPr>
              <a:spLocks/>
            </p:cNvSpPr>
            <p:nvPr/>
          </p:nvSpPr>
          <p:spPr bwMode="auto">
            <a:xfrm>
              <a:off x="4531736" y="3099489"/>
              <a:ext cx="261756" cy="257523"/>
            </a:xfrm>
            <a:custGeom>
              <a:avLst/>
              <a:gdLst>
                <a:gd name="T0" fmla="*/ 2147483647 w 178"/>
                <a:gd name="T1" fmla="*/ 2147483647 h 162"/>
                <a:gd name="T2" fmla="*/ 2147483647 w 178"/>
                <a:gd name="T3" fmla="*/ 2147483647 h 162"/>
                <a:gd name="T4" fmla="*/ 2147483647 w 178"/>
                <a:gd name="T5" fmla="*/ 2147483647 h 162"/>
                <a:gd name="T6" fmla="*/ 2147483647 w 178"/>
                <a:gd name="T7" fmla="*/ 2147483647 h 162"/>
                <a:gd name="T8" fmla="*/ 2147483647 w 178"/>
                <a:gd name="T9" fmla="*/ 2147483647 h 162"/>
                <a:gd name="T10" fmla="*/ 2147483647 w 178"/>
                <a:gd name="T11" fmla="*/ 2147483647 h 162"/>
                <a:gd name="T12" fmla="*/ 2147483647 w 178"/>
                <a:gd name="T13" fmla="*/ 2147483647 h 162"/>
                <a:gd name="T14" fmla="*/ 2147483647 w 178"/>
                <a:gd name="T15" fmla="*/ 2147483647 h 162"/>
                <a:gd name="T16" fmla="*/ 2147483647 w 178"/>
                <a:gd name="T17" fmla="*/ 2147483647 h 162"/>
                <a:gd name="T18" fmla="*/ 2147483647 w 178"/>
                <a:gd name="T19" fmla="*/ 2147483647 h 162"/>
                <a:gd name="T20" fmla="*/ 2147483647 w 178"/>
                <a:gd name="T21" fmla="*/ 2147483647 h 162"/>
                <a:gd name="T22" fmla="*/ 2147483647 w 178"/>
                <a:gd name="T23" fmla="*/ 2147483647 h 162"/>
                <a:gd name="T24" fmla="*/ 2147483647 w 178"/>
                <a:gd name="T25" fmla="*/ 2147483647 h 162"/>
                <a:gd name="T26" fmla="*/ 2147483647 w 178"/>
                <a:gd name="T27" fmla="*/ 2147483647 h 162"/>
                <a:gd name="T28" fmla="*/ 2147483647 w 178"/>
                <a:gd name="T29" fmla="*/ 2147483647 h 162"/>
                <a:gd name="T30" fmla="*/ 2147483647 w 178"/>
                <a:gd name="T31" fmla="*/ 2147483647 h 162"/>
                <a:gd name="T32" fmla="*/ 2147483647 w 178"/>
                <a:gd name="T33" fmla="*/ 2147483647 h 162"/>
                <a:gd name="T34" fmla="*/ 2147483647 w 178"/>
                <a:gd name="T35" fmla="*/ 2147483647 h 162"/>
                <a:gd name="T36" fmla="*/ 2147483647 w 178"/>
                <a:gd name="T37" fmla="*/ 2147483647 h 162"/>
                <a:gd name="T38" fmla="*/ 2147483647 w 178"/>
                <a:gd name="T39" fmla="*/ 2147483647 h 162"/>
                <a:gd name="T40" fmla="*/ 2147483647 w 178"/>
                <a:gd name="T41" fmla="*/ 2147483647 h 162"/>
                <a:gd name="T42" fmla="*/ 2147483647 w 178"/>
                <a:gd name="T43" fmla="*/ 2147483647 h 162"/>
                <a:gd name="T44" fmla="*/ 2147483647 w 178"/>
                <a:gd name="T45" fmla="*/ 2147483647 h 162"/>
                <a:gd name="T46" fmla="*/ 2147483647 w 178"/>
                <a:gd name="T47" fmla="*/ 2147483647 h 162"/>
                <a:gd name="T48" fmla="*/ 2147483647 w 178"/>
                <a:gd name="T49" fmla="*/ 2147483647 h 162"/>
                <a:gd name="T50" fmla="*/ 2147483647 w 178"/>
                <a:gd name="T51" fmla="*/ 2147483647 h 162"/>
                <a:gd name="T52" fmla="*/ 2147483647 w 178"/>
                <a:gd name="T53" fmla="*/ 2147483647 h 162"/>
                <a:gd name="T54" fmla="*/ 2147483647 w 178"/>
                <a:gd name="T55" fmla="*/ 2147483647 h 162"/>
                <a:gd name="T56" fmla="*/ 2147483647 w 178"/>
                <a:gd name="T57" fmla="*/ 2147483647 h 162"/>
                <a:gd name="T58" fmla="*/ 2147483647 w 178"/>
                <a:gd name="T59" fmla="*/ 2147483647 h 162"/>
                <a:gd name="T60" fmla="*/ 2147483647 w 178"/>
                <a:gd name="T61" fmla="*/ 2147483647 h 162"/>
                <a:gd name="T62" fmla="*/ 2147483647 w 178"/>
                <a:gd name="T63" fmla="*/ 0 h 162"/>
                <a:gd name="T64" fmla="*/ 2147483647 w 178"/>
                <a:gd name="T65" fmla="*/ 2147483647 h 162"/>
                <a:gd name="T66" fmla="*/ 2147483647 w 178"/>
                <a:gd name="T67" fmla="*/ 2147483647 h 162"/>
                <a:gd name="T68" fmla="*/ 2147483647 w 178"/>
                <a:gd name="T69" fmla="*/ 2147483647 h 162"/>
                <a:gd name="T70" fmla="*/ 2147483647 w 178"/>
                <a:gd name="T71" fmla="*/ 2147483647 h 162"/>
                <a:gd name="T72" fmla="*/ 2147483647 w 178"/>
                <a:gd name="T73" fmla="*/ 2147483647 h 162"/>
                <a:gd name="T74" fmla="*/ 2147483647 w 178"/>
                <a:gd name="T75" fmla="*/ 2147483647 h 162"/>
                <a:gd name="T76" fmla="*/ 2147483647 w 178"/>
                <a:gd name="T77" fmla="*/ 2147483647 h 162"/>
                <a:gd name="T78" fmla="*/ 2147483647 w 178"/>
                <a:gd name="T79" fmla="*/ 2147483647 h 162"/>
                <a:gd name="T80" fmla="*/ 2147483647 w 178"/>
                <a:gd name="T81" fmla="*/ 2147483647 h 162"/>
                <a:gd name="T82" fmla="*/ 2147483647 w 178"/>
                <a:gd name="T83" fmla="*/ 2147483647 h 162"/>
                <a:gd name="T84" fmla="*/ 2147483647 w 178"/>
                <a:gd name="T85" fmla="*/ 2147483647 h 162"/>
                <a:gd name="T86" fmla="*/ 2147483647 w 178"/>
                <a:gd name="T87" fmla="*/ 2147483647 h 162"/>
                <a:gd name="T88" fmla="*/ 2147483647 w 178"/>
                <a:gd name="T89" fmla="*/ 2147483647 h 162"/>
                <a:gd name="T90" fmla="*/ 2147483647 w 178"/>
                <a:gd name="T91" fmla="*/ 2147483647 h 162"/>
                <a:gd name="T92" fmla="*/ 2147483647 w 178"/>
                <a:gd name="T93" fmla="*/ 2147483647 h 162"/>
                <a:gd name="T94" fmla="*/ 2147483647 w 178"/>
                <a:gd name="T95" fmla="*/ 2147483647 h 162"/>
                <a:gd name="T96" fmla="*/ 2147483647 w 178"/>
                <a:gd name="T97" fmla="*/ 2147483647 h 162"/>
                <a:gd name="T98" fmla="*/ 2147483647 w 178"/>
                <a:gd name="T99" fmla="*/ 2147483647 h 162"/>
                <a:gd name="T100" fmla="*/ 2147483647 w 178"/>
                <a:gd name="T101" fmla="*/ 2147483647 h 162"/>
                <a:gd name="T102" fmla="*/ 2147483647 w 178"/>
                <a:gd name="T103" fmla="*/ 2147483647 h 162"/>
                <a:gd name="T104" fmla="*/ 2147483647 w 178"/>
                <a:gd name="T105" fmla="*/ 2147483647 h 1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"/>
                <a:gd name="T160" fmla="*/ 0 h 162"/>
                <a:gd name="T161" fmla="*/ 178 w 178"/>
                <a:gd name="T162" fmla="*/ 162 h 1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" h="162">
                  <a:moveTo>
                    <a:pt x="178" y="128"/>
                  </a:moveTo>
                  <a:lnTo>
                    <a:pt x="174" y="128"/>
                  </a:lnTo>
                  <a:lnTo>
                    <a:pt x="168" y="132"/>
                  </a:lnTo>
                  <a:lnTo>
                    <a:pt x="162" y="136"/>
                  </a:lnTo>
                  <a:lnTo>
                    <a:pt x="158" y="140"/>
                  </a:lnTo>
                  <a:lnTo>
                    <a:pt x="154" y="142"/>
                  </a:lnTo>
                  <a:lnTo>
                    <a:pt x="146" y="140"/>
                  </a:lnTo>
                  <a:lnTo>
                    <a:pt x="138" y="138"/>
                  </a:lnTo>
                  <a:lnTo>
                    <a:pt x="132" y="134"/>
                  </a:lnTo>
                  <a:lnTo>
                    <a:pt x="126" y="134"/>
                  </a:lnTo>
                  <a:lnTo>
                    <a:pt x="120" y="134"/>
                  </a:lnTo>
                  <a:lnTo>
                    <a:pt x="114" y="138"/>
                  </a:lnTo>
                  <a:lnTo>
                    <a:pt x="110" y="142"/>
                  </a:lnTo>
                  <a:lnTo>
                    <a:pt x="110" y="150"/>
                  </a:lnTo>
                  <a:lnTo>
                    <a:pt x="110" y="162"/>
                  </a:lnTo>
                  <a:lnTo>
                    <a:pt x="96" y="156"/>
                  </a:lnTo>
                  <a:lnTo>
                    <a:pt x="90" y="152"/>
                  </a:lnTo>
                  <a:lnTo>
                    <a:pt x="88" y="150"/>
                  </a:lnTo>
                  <a:lnTo>
                    <a:pt x="86" y="150"/>
                  </a:lnTo>
                  <a:lnTo>
                    <a:pt x="72" y="148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2" y="138"/>
                  </a:lnTo>
                  <a:lnTo>
                    <a:pt x="44" y="136"/>
                  </a:lnTo>
                  <a:lnTo>
                    <a:pt x="46" y="126"/>
                  </a:lnTo>
                  <a:lnTo>
                    <a:pt x="48" y="114"/>
                  </a:lnTo>
                  <a:lnTo>
                    <a:pt x="48" y="106"/>
                  </a:lnTo>
                  <a:lnTo>
                    <a:pt x="48" y="92"/>
                  </a:lnTo>
                  <a:lnTo>
                    <a:pt x="44" y="80"/>
                  </a:lnTo>
                  <a:lnTo>
                    <a:pt x="38" y="68"/>
                  </a:lnTo>
                  <a:lnTo>
                    <a:pt x="34" y="64"/>
                  </a:lnTo>
                  <a:lnTo>
                    <a:pt x="30" y="62"/>
                  </a:lnTo>
                  <a:lnTo>
                    <a:pt x="12" y="60"/>
                  </a:lnTo>
                  <a:lnTo>
                    <a:pt x="8" y="58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6" y="42"/>
                  </a:lnTo>
                  <a:lnTo>
                    <a:pt x="12" y="40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8" y="38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36"/>
                  </a:lnTo>
                  <a:lnTo>
                    <a:pt x="44" y="34"/>
                  </a:lnTo>
                  <a:lnTo>
                    <a:pt x="40" y="32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0" y="28"/>
                  </a:lnTo>
                  <a:lnTo>
                    <a:pt x="56" y="30"/>
                  </a:lnTo>
                  <a:lnTo>
                    <a:pt x="62" y="30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2" y="18"/>
                  </a:lnTo>
                  <a:lnTo>
                    <a:pt x="80" y="14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8" y="2"/>
                  </a:lnTo>
                  <a:lnTo>
                    <a:pt x="98" y="0"/>
                  </a:lnTo>
                  <a:lnTo>
                    <a:pt x="100" y="4"/>
                  </a:lnTo>
                  <a:lnTo>
                    <a:pt x="106" y="8"/>
                  </a:lnTo>
                  <a:lnTo>
                    <a:pt x="112" y="10"/>
                  </a:lnTo>
                  <a:lnTo>
                    <a:pt x="120" y="12"/>
                  </a:lnTo>
                  <a:lnTo>
                    <a:pt x="120" y="16"/>
                  </a:lnTo>
                  <a:lnTo>
                    <a:pt x="122" y="18"/>
                  </a:lnTo>
                  <a:lnTo>
                    <a:pt x="126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2"/>
                  </a:lnTo>
                  <a:lnTo>
                    <a:pt x="136" y="26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4" y="30"/>
                  </a:lnTo>
                  <a:lnTo>
                    <a:pt x="160" y="32"/>
                  </a:lnTo>
                  <a:lnTo>
                    <a:pt x="168" y="34"/>
                  </a:lnTo>
                  <a:lnTo>
                    <a:pt x="176" y="36"/>
                  </a:lnTo>
                  <a:lnTo>
                    <a:pt x="174" y="44"/>
                  </a:lnTo>
                  <a:lnTo>
                    <a:pt x="172" y="54"/>
                  </a:lnTo>
                  <a:lnTo>
                    <a:pt x="168" y="60"/>
                  </a:lnTo>
                  <a:lnTo>
                    <a:pt x="166" y="62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58" y="70"/>
                  </a:lnTo>
                  <a:lnTo>
                    <a:pt x="154" y="74"/>
                  </a:lnTo>
                  <a:lnTo>
                    <a:pt x="150" y="82"/>
                  </a:lnTo>
                  <a:lnTo>
                    <a:pt x="150" y="88"/>
                  </a:lnTo>
                  <a:lnTo>
                    <a:pt x="154" y="88"/>
                  </a:lnTo>
                  <a:lnTo>
                    <a:pt x="154" y="86"/>
                  </a:lnTo>
                  <a:lnTo>
                    <a:pt x="154" y="84"/>
                  </a:lnTo>
                  <a:lnTo>
                    <a:pt x="158" y="86"/>
                  </a:lnTo>
                  <a:lnTo>
                    <a:pt x="160" y="84"/>
                  </a:lnTo>
                  <a:lnTo>
                    <a:pt x="162" y="94"/>
                  </a:lnTo>
                  <a:lnTo>
                    <a:pt x="162" y="96"/>
                  </a:lnTo>
                  <a:lnTo>
                    <a:pt x="164" y="98"/>
                  </a:lnTo>
                  <a:lnTo>
                    <a:pt x="166" y="100"/>
                  </a:lnTo>
                  <a:lnTo>
                    <a:pt x="166" y="102"/>
                  </a:lnTo>
                  <a:lnTo>
                    <a:pt x="158" y="108"/>
                  </a:lnTo>
                  <a:lnTo>
                    <a:pt x="166" y="118"/>
                  </a:lnTo>
                  <a:lnTo>
                    <a:pt x="170" y="124"/>
                  </a:lnTo>
                  <a:lnTo>
                    <a:pt x="176" y="128"/>
                  </a:lnTo>
                  <a:lnTo>
                    <a:pt x="17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181"/>
            <p:cNvSpPr>
              <a:spLocks/>
            </p:cNvSpPr>
            <p:nvPr/>
          </p:nvSpPr>
          <p:spPr bwMode="auto">
            <a:xfrm>
              <a:off x="4673569" y="3091525"/>
              <a:ext cx="80718" cy="53098"/>
            </a:xfrm>
            <a:custGeom>
              <a:avLst/>
              <a:gdLst>
                <a:gd name="T0" fmla="*/ 2147483647 w 54"/>
                <a:gd name="T1" fmla="*/ 2147483647 h 34"/>
                <a:gd name="T2" fmla="*/ 2147483647 w 54"/>
                <a:gd name="T3" fmla="*/ 2147483647 h 34"/>
                <a:gd name="T4" fmla="*/ 2147483647 w 54"/>
                <a:gd name="T5" fmla="*/ 2147483647 h 34"/>
                <a:gd name="T6" fmla="*/ 2147483647 w 54"/>
                <a:gd name="T7" fmla="*/ 2147483647 h 34"/>
                <a:gd name="T8" fmla="*/ 2147483647 w 54"/>
                <a:gd name="T9" fmla="*/ 2147483647 h 34"/>
                <a:gd name="T10" fmla="*/ 2147483647 w 54"/>
                <a:gd name="T11" fmla="*/ 2147483647 h 34"/>
                <a:gd name="T12" fmla="*/ 2147483647 w 54"/>
                <a:gd name="T13" fmla="*/ 2147483647 h 34"/>
                <a:gd name="T14" fmla="*/ 2147483647 w 54"/>
                <a:gd name="T15" fmla="*/ 2147483647 h 34"/>
                <a:gd name="T16" fmla="*/ 2147483647 w 54"/>
                <a:gd name="T17" fmla="*/ 2147483647 h 34"/>
                <a:gd name="T18" fmla="*/ 2147483647 w 54"/>
                <a:gd name="T19" fmla="*/ 2147483647 h 34"/>
                <a:gd name="T20" fmla="*/ 2147483647 w 54"/>
                <a:gd name="T21" fmla="*/ 2147483647 h 34"/>
                <a:gd name="T22" fmla="*/ 2147483647 w 54"/>
                <a:gd name="T23" fmla="*/ 0 h 34"/>
                <a:gd name="T24" fmla="*/ 2147483647 w 54"/>
                <a:gd name="T25" fmla="*/ 2147483647 h 34"/>
                <a:gd name="T26" fmla="*/ 2147483647 w 54"/>
                <a:gd name="T27" fmla="*/ 2147483647 h 34"/>
                <a:gd name="T28" fmla="*/ 2147483647 w 54"/>
                <a:gd name="T29" fmla="*/ 0 h 34"/>
                <a:gd name="T30" fmla="*/ 0 w 54"/>
                <a:gd name="T31" fmla="*/ 2147483647 h 34"/>
                <a:gd name="T32" fmla="*/ 2147483647 w 54"/>
                <a:gd name="T33" fmla="*/ 2147483647 h 34"/>
                <a:gd name="T34" fmla="*/ 2147483647 w 54"/>
                <a:gd name="T35" fmla="*/ 2147483647 h 34"/>
                <a:gd name="T36" fmla="*/ 2147483647 w 54"/>
                <a:gd name="T37" fmla="*/ 2147483647 h 34"/>
                <a:gd name="T38" fmla="*/ 2147483647 w 54"/>
                <a:gd name="T39" fmla="*/ 2147483647 h 34"/>
                <a:gd name="T40" fmla="*/ 2147483647 w 54"/>
                <a:gd name="T41" fmla="*/ 2147483647 h 34"/>
                <a:gd name="T42" fmla="*/ 2147483647 w 54"/>
                <a:gd name="T43" fmla="*/ 2147483647 h 34"/>
                <a:gd name="T44" fmla="*/ 2147483647 w 54"/>
                <a:gd name="T45" fmla="*/ 2147483647 h 34"/>
                <a:gd name="T46" fmla="*/ 2147483647 w 54"/>
                <a:gd name="T47" fmla="*/ 2147483647 h 34"/>
                <a:gd name="T48" fmla="*/ 2147483647 w 54"/>
                <a:gd name="T49" fmla="*/ 2147483647 h 34"/>
                <a:gd name="T50" fmla="*/ 2147483647 w 54"/>
                <a:gd name="T51" fmla="*/ 2147483647 h 34"/>
                <a:gd name="T52" fmla="*/ 2147483647 w 54"/>
                <a:gd name="T53" fmla="*/ 2147483647 h 34"/>
                <a:gd name="T54" fmla="*/ 2147483647 w 54"/>
                <a:gd name="T55" fmla="*/ 2147483647 h 34"/>
                <a:gd name="T56" fmla="*/ 2147483647 w 54"/>
                <a:gd name="T57" fmla="*/ 2147483647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4"/>
                <a:gd name="T88" fmla="*/ 0 h 34"/>
                <a:gd name="T89" fmla="*/ 54 w 54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4" h="34">
                  <a:moveTo>
                    <a:pt x="46" y="34"/>
                  </a:moveTo>
                  <a:lnTo>
                    <a:pt x="46" y="32"/>
                  </a:lnTo>
                  <a:lnTo>
                    <a:pt x="46" y="30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8" y="22"/>
                  </a:lnTo>
                  <a:lnTo>
                    <a:pt x="52" y="20"/>
                  </a:lnTo>
                  <a:lnTo>
                    <a:pt x="54" y="16"/>
                  </a:lnTo>
                  <a:lnTo>
                    <a:pt x="52" y="12"/>
                  </a:lnTo>
                  <a:lnTo>
                    <a:pt x="50" y="10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22" y="18"/>
                  </a:lnTo>
                  <a:lnTo>
                    <a:pt x="22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8" y="32"/>
                  </a:lnTo>
                  <a:lnTo>
                    <a:pt x="42" y="34"/>
                  </a:lnTo>
                  <a:lnTo>
                    <a:pt x="4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" name="Freeform 182"/>
            <p:cNvSpPr>
              <a:spLocks/>
            </p:cNvSpPr>
            <p:nvPr/>
          </p:nvSpPr>
          <p:spPr bwMode="auto">
            <a:xfrm>
              <a:off x="4690866" y="3022498"/>
              <a:ext cx="71493" cy="79646"/>
            </a:xfrm>
            <a:custGeom>
              <a:avLst/>
              <a:gdLst>
                <a:gd name="T0" fmla="*/ 2147483647 w 50"/>
                <a:gd name="T1" fmla="*/ 0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2147483647 w 50"/>
                <a:gd name="T13" fmla="*/ 2147483647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0 w 50"/>
                <a:gd name="T31" fmla="*/ 2147483647 h 50"/>
                <a:gd name="T32" fmla="*/ 2147483647 w 50"/>
                <a:gd name="T33" fmla="*/ 2147483647 h 50"/>
                <a:gd name="T34" fmla="*/ 2147483647 w 50"/>
                <a:gd name="T35" fmla="*/ 2147483647 h 50"/>
                <a:gd name="T36" fmla="*/ 2147483647 w 50"/>
                <a:gd name="T37" fmla="*/ 2147483647 h 50"/>
                <a:gd name="T38" fmla="*/ 2147483647 w 50"/>
                <a:gd name="T39" fmla="*/ 2147483647 h 50"/>
                <a:gd name="T40" fmla="*/ 2147483647 w 50"/>
                <a:gd name="T41" fmla="*/ 2147483647 h 50"/>
                <a:gd name="T42" fmla="*/ 2147483647 w 50"/>
                <a:gd name="T43" fmla="*/ 2147483647 h 50"/>
                <a:gd name="T44" fmla="*/ 2147483647 w 50"/>
                <a:gd name="T45" fmla="*/ 2147483647 h 50"/>
                <a:gd name="T46" fmla="*/ 2147483647 w 50"/>
                <a:gd name="T47" fmla="*/ 2147483647 h 50"/>
                <a:gd name="T48" fmla="*/ 2147483647 w 50"/>
                <a:gd name="T49" fmla="*/ 2147483647 h 50"/>
                <a:gd name="T50" fmla="*/ 2147483647 w 50"/>
                <a:gd name="T51" fmla="*/ 0 h 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50"/>
                <a:gd name="T80" fmla="*/ 50 w 50"/>
                <a:gd name="T81" fmla="*/ 50 h 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50">
                  <a:moveTo>
                    <a:pt x="50" y="0"/>
                  </a:moveTo>
                  <a:lnTo>
                    <a:pt x="50" y="10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46" y="30"/>
                  </a:lnTo>
                  <a:lnTo>
                    <a:pt x="44" y="34"/>
                  </a:lnTo>
                  <a:lnTo>
                    <a:pt x="42" y="38"/>
                  </a:lnTo>
                  <a:lnTo>
                    <a:pt x="40" y="44"/>
                  </a:lnTo>
                  <a:lnTo>
                    <a:pt x="38" y="48"/>
                  </a:lnTo>
                  <a:lnTo>
                    <a:pt x="36" y="50"/>
                  </a:lnTo>
                  <a:lnTo>
                    <a:pt x="26" y="46"/>
                  </a:lnTo>
                  <a:lnTo>
                    <a:pt x="20" y="42"/>
                  </a:lnTo>
                  <a:lnTo>
                    <a:pt x="6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10" y="36"/>
                  </a:lnTo>
                  <a:lnTo>
                    <a:pt x="14" y="30"/>
                  </a:lnTo>
                  <a:lnTo>
                    <a:pt x="18" y="24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32" y="6"/>
                  </a:lnTo>
                  <a:lnTo>
                    <a:pt x="38" y="4"/>
                  </a:lnTo>
                  <a:lnTo>
                    <a:pt x="4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4" name="Freeform 183"/>
            <p:cNvSpPr>
              <a:spLocks/>
            </p:cNvSpPr>
            <p:nvPr/>
          </p:nvSpPr>
          <p:spPr bwMode="auto">
            <a:xfrm>
              <a:off x="4787727" y="2913647"/>
              <a:ext cx="44971" cy="80974"/>
            </a:xfrm>
            <a:custGeom>
              <a:avLst/>
              <a:gdLst>
                <a:gd name="T0" fmla="*/ 2147483647 w 32"/>
                <a:gd name="T1" fmla="*/ 2147483647 h 52"/>
                <a:gd name="T2" fmla="*/ 2147483647 w 32"/>
                <a:gd name="T3" fmla="*/ 2147483647 h 52"/>
                <a:gd name="T4" fmla="*/ 2147483647 w 32"/>
                <a:gd name="T5" fmla="*/ 2147483647 h 52"/>
                <a:gd name="T6" fmla="*/ 2147483647 w 32"/>
                <a:gd name="T7" fmla="*/ 2147483647 h 52"/>
                <a:gd name="T8" fmla="*/ 2147483647 w 32"/>
                <a:gd name="T9" fmla="*/ 2147483647 h 52"/>
                <a:gd name="T10" fmla="*/ 2147483647 w 32"/>
                <a:gd name="T11" fmla="*/ 2147483647 h 52"/>
                <a:gd name="T12" fmla="*/ 2147483647 w 32"/>
                <a:gd name="T13" fmla="*/ 2147483647 h 52"/>
                <a:gd name="T14" fmla="*/ 2147483647 w 32"/>
                <a:gd name="T15" fmla="*/ 2147483647 h 52"/>
                <a:gd name="T16" fmla="*/ 0 w 32"/>
                <a:gd name="T17" fmla="*/ 2147483647 h 52"/>
                <a:gd name="T18" fmla="*/ 2147483647 w 32"/>
                <a:gd name="T19" fmla="*/ 2147483647 h 52"/>
                <a:gd name="T20" fmla="*/ 2147483647 w 32"/>
                <a:gd name="T21" fmla="*/ 2147483647 h 52"/>
                <a:gd name="T22" fmla="*/ 2147483647 w 32"/>
                <a:gd name="T23" fmla="*/ 2147483647 h 52"/>
                <a:gd name="T24" fmla="*/ 2147483647 w 32"/>
                <a:gd name="T25" fmla="*/ 0 h 52"/>
                <a:gd name="T26" fmla="*/ 2147483647 w 32"/>
                <a:gd name="T27" fmla="*/ 2147483647 h 52"/>
                <a:gd name="T28" fmla="*/ 2147483647 w 32"/>
                <a:gd name="T29" fmla="*/ 2147483647 h 52"/>
                <a:gd name="T30" fmla="*/ 2147483647 w 32"/>
                <a:gd name="T31" fmla="*/ 2147483647 h 52"/>
                <a:gd name="T32" fmla="*/ 2147483647 w 32"/>
                <a:gd name="T33" fmla="*/ 2147483647 h 52"/>
                <a:gd name="T34" fmla="*/ 2147483647 w 32"/>
                <a:gd name="T35" fmla="*/ 2147483647 h 52"/>
                <a:gd name="T36" fmla="*/ 2147483647 w 32"/>
                <a:gd name="T37" fmla="*/ 2147483647 h 52"/>
                <a:gd name="T38" fmla="*/ 2147483647 w 32"/>
                <a:gd name="T39" fmla="*/ 2147483647 h 52"/>
                <a:gd name="T40" fmla="*/ 2147483647 w 32"/>
                <a:gd name="T41" fmla="*/ 2147483647 h 52"/>
                <a:gd name="T42" fmla="*/ 2147483647 w 32"/>
                <a:gd name="T43" fmla="*/ 2147483647 h 52"/>
                <a:gd name="T44" fmla="*/ 2147483647 w 32"/>
                <a:gd name="T45" fmla="*/ 2147483647 h 52"/>
                <a:gd name="T46" fmla="*/ 2147483647 w 32"/>
                <a:gd name="T47" fmla="*/ 2147483647 h 52"/>
                <a:gd name="T48" fmla="*/ 2147483647 w 32"/>
                <a:gd name="T49" fmla="*/ 2147483647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52"/>
                <a:gd name="T77" fmla="*/ 32 w 32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52">
                  <a:moveTo>
                    <a:pt x="22" y="52"/>
                  </a:moveTo>
                  <a:lnTo>
                    <a:pt x="8" y="52"/>
                  </a:lnTo>
                  <a:lnTo>
                    <a:pt x="10" y="52"/>
                  </a:lnTo>
                  <a:lnTo>
                    <a:pt x="12" y="50"/>
                  </a:lnTo>
                  <a:lnTo>
                    <a:pt x="6" y="50"/>
                  </a:lnTo>
                  <a:lnTo>
                    <a:pt x="6" y="42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2" y="12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8" y="18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24" y="36"/>
                  </a:lnTo>
                  <a:lnTo>
                    <a:pt x="28" y="40"/>
                  </a:lnTo>
                  <a:lnTo>
                    <a:pt x="22" y="40"/>
                  </a:lnTo>
                  <a:lnTo>
                    <a:pt x="2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5" name="Freeform 184"/>
            <p:cNvSpPr>
              <a:spLocks/>
            </p:cNvSpPr>
            <p:nvPr/>
          </p:nvSpPr>
          <p:spPr bwMode="auto">
            <a:xfrm>
              <a:off x="4741603" y="2994621"/>
              <a:ext cx="186804" cy="207081"/>
            </a:xfrm>
            <a:custGeom>
              <a:avLst/>
              <a:gdLst>
                <a:gd name="T0" fmla="*/ 2147483647 w 127"/>
                <a:gd name="T1" fmla="*/ 2147483647 h 130"/>
                <a:gd name="T2" fmla="*/ 2147483647 w 127"/>
                <a:gd name="T3" fmla="*/ 2147483647 h 130"/>
                <a:gd name="T4" fmla="*/ 2147483647 w 127"/>
                <a:gd name="T5" fmla="*/ 2147483647 h 130"/>
                <a:gd name="T6" fmla="*/ 2147483647 w 127"/>
                <a:gd name="T7" fmla="*/ 2147483647 h 130"/>
                <a:gd name="T8" fmla="*/ 2147483647 w 127"/>
                <a:gd name="T9" fmla="*/ 2147483647 h 130"/>
                <a:gd name="T10" fmla="*/ 2147483647 w 127"/>
                <a:gd name="T11" fmla="*/ 2147483647 h 130"/>
                <a:gd name="T12" fmla="*/ 2147483647 w 127"/>
                <a:gd name="T13" fmla="*/ 2147483647 h 130"/>
                <a:gd name="T14" fmla="*/ 2147483647 w 127"/>
                <a:gd name="T15" fmla="*/ 2147483647 h 130"/>
                <a:gd name="T16" fmla="*/ 2147483647 w 127"/>
                <a:gd name="T17" fmla="*/ 2147483647 h 130"/>
                <a:gd name="T18" fmla="*/ 2147483647 w 127"/>
                <a:gd name="T19" fmla="*/ 2147483647 h 130"/>
                <a:gd name="T20" fmla="*/ 2147483647 w 127"/>
                <a:gd name="T21" fmla="*/ 2147483647 h 130"/>
                <a:gd name="T22" fmla="*/ 2147483647 w 127"/>
                <a:gd name="T23" fmla="*/ 2147483647 h 130"/>
                <a:gd name="T24" fmla="*/ 2147483647 w 127"/>
                <a:gd name="T25" fmla="*/ 2147483647 h 130"/>
                <a:gd name="T26" fmla="*/ 2147483647 w 127"/>
                <a:gd name="T27" fmla="*/ 2147483647 h 130"/>
                <a:gd name="T28" fmla="*/ 2147483647 w 127"/>
                <a:gd name="T29" fmla="*/ 2147483647 h 130"/>
                <a:gd name="T30" fmla="*/ 2147483647 w 127"/>
                <a:gd name="T31" fmla="*/ 2147483647 h 130"/>
                <a:gd name="T32" fmla="*/ 2147483647 w 127"/>
                <a:gd name="T33" fmla="*/ 2147483647 h 130"/>
                <a:gd name="T34" fmla="*/ 2147483647 w 127"/>
                <a:gd name="T35" fmla="*/ 2147483647 h 130"/>
                <a:gd name="T36" fmla="*/ 2147483647 w 127"/>
                <a:gd name="T37" fmla="*/ 2147483647 h 130"/>
                <a:gd name="T38" fmla="*/ 2147483647 w 127"/>
                <a:gd name="T39" fmla="*/ 0 h 130"/>
                <a:gd name="T40" fmla="*/ 2147483647 w 127"/>
                <a:gd name="T41" fmla="*/ 2147483647 h 130"/>
                <a:gd name="T42" fmla="*/ 2147483647 w 127"/>
                <a:gd name="T43" fmla="*/ 2147483647 h 130"/>
                <a:gd name="T44" fmla="*/ 2147483647 w 127"/>
                <a:gd name="T45" fmla="*/ 2147483647 h 130"/>
                <a:gd name="T46" fmla="*/ 2147483647 w 127"/>
                <a:gd name="T47" fmla="*/ 2147483647 h 130"/>
                <a:gd name="T48" fmla="*/ 2147483647 w 127"/>
                <a:gd name="T49" fmla="*/ 2147483647 h 130"/>
                <a:gd name="T50" fmla="*/ 2147483647 w 127"/>
                <a:gd name="T51" fmla="*/ 2147483647 h 130"/>
                <a:gd name="T52" fmla="*/ 2147483647 w 127"/>
                <a:gd name="T53" fmla="*/ 2147483647 h 130"/>
                <a:gd name="T54" fmla="*/ 2147483647 w 127"/>
                <a:gd name="T55" fmla="*/ 2147483647 h 130"/>
                <a:gd name="T56" fmla="*/ 2147483647 w 127"/>
                <a:gd name="T57" fmla="*/ 2147483647 h 130"/>
                <a:gd name="T58" fmla="*/ 2147483647 w 127"/>
                <a:gd name="T59" fmla="*/ 2147483647 h 130"/>
                <a:gd name="T60" fmla="*/ 2147483647 w 127"/>
                <a:gd name="T61" fmla="*/ 2147483647 h 130"/>
                <a:gd name="T62" fmla="*/ 0 w 127"/>
                <a:gd name="T63" fmla="*/ 2147483647 h 130"/>
                <a:gd name="T64" fmla="*/ 2147483647 w 127"/>
                <a:gd name="T65" fmla="*/ 2147483647 h 130"/>
                <a:gd name="T66" fmla="*/ 2147483647 w 127"/>
                <a:gd name="T67" fmla="*/ 2147483647 h 130"/>
                <a:gd name="T68" fmla="*/ 2147483647 w 127"/>
                <a:gd name="T69" fmla="*/ 2147483647 h 130"/>
                <a:gd name="T70" fmla="*/ 2147483647 w 127"/>
                <a:gd name="T71" fmla="*/ 2147483647 h 130"/>
                <a:gd name="T72" fmla="*/ 2147483647 w 127"/>
                <a:gd name="T73" fmla="*/ 2147483647 h 130"/>
                <a:gd name="T74" fmla="*/ 2147483647 w 127"/>
                <a:gd name="T75" fmla="*/ 2147483647 h 130"/>
                <a:gd name="T76" fmla="*/ 2147483647 w 127"/>
                <a:gd name="T77" fmla="*/ 2147483647 h 1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7"/>
                <a:gd name="T118" fmla="*/ 0 h 130"/>
                <a:gd name="T119" fmla="*/ 127 w 127"/>
                <a:gd name="T120" fmla="*/ 130 h 1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7" h="130">
                  <a:moveTo>
                    <a:pt x="24" y="128"/>
                  </a:moveTo>
                  <a:lnTo>
                    <a:pt x="22" y="128"/>
                  </a:lnTo>
                  <a:lnTo>
                    <a:pt x="32" y="126"/>
                  </a:lnTo>
                  <a:lnTo>
                    <a:pt x="40" y="126"/>
                  </a:lnTo>
                  <a:lnTo>
                    <a:pt x="48" y="128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62" y="130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88" y="126"/>
                  </a:lnTo>
                  <a:lnTo>
                    <a:pt x="102" y="126"/>
                  </a:lnTo>
                  <a:lnTo>
                    <a:pt x="100" y="122"/>
                  </a:lnTo>
                  <a:lnTo>
                    <a:pt x="102" y="116"/>
                  </a:lnTo>
                  <a:lnTo>
                    <a:pt x="106" y="114"/>
                  </a:lnTo>
                  <a:lnTo>
                    <a:pt x="110" y="110"/>
                  </a:lnTo>
                  <a:lnTo>
                    <a:pt x="114" y="108"/>
                  </a:lnTo>
                  <a:lnTo>
                    <a:pt x="108" y="102"/>
                  </a:lnTo>
                  <a:lnTo>
                    <a:pt x="100" y="96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0" y="80"/>
                  </a:lnTo>
                  <a:lnTo>
                    <a:pt x="119" y="70"/>
                  </a:lnTo>
                  <a:lnTo>
                    <a:pt x="121" y="70"/>
                  </a:lnTo>
                  <a:lnTo>
                    <a:pt x="127" y="70"/>
                  </a:lnTo>
                  <a:lnTo>
                    <a:pt x="127" y="60"/>
                  </a:lnTo>
                  <a:lnTo>
                    <a:pt x="121" y="46"/>
                  </a:lnTo>
                  <a:lnTo>
                    <a:pt x="114" y="34"/>
                  </a:lnTo>
                  <a:lnTo>
                    <a:pt x="114" y="16"/>
                  </a:lnTo>
                  <a:lnTo>
                    <a:pt x="110" y="12"/>
                  </a:lnTo>
                  <a:lnTo>
                    <a:pt x="108" y="8"/>
                  </a:lnTo>
                  <a:lnTo>
                    <a:pt x="102" y="6"/>
                  </a:lnTo>
                  <a:lnTo>
                    <a:pt x="96" y="4"/>
                  </a:lnTo>
                  <a:lnTo>
                    <a:pt x="92" y="4"/>
                  </a:lnTo>
                  <a:lnTo>
                    <a:pt x="86" y="8"/>
                  </a:lnTo>
                  <a:lnTo>
                    <a:pt x="80" y="10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6" y="8"/>
                  </a:lnTo>
                  <a:lnTo>
                    <a:pt x="52" y="0"/>
                  </a:lnTo>
                  <a:lnTo>
                    <a:pt x="38" y="0"/>
                  </a:lnTo>
                  <a:lnTo>
                    <a:pt x="40" y="8"/>
                  </a:lnTo>
                  <a:lnTo>
                    <a:pt x="42" y="12"/>
                  </a:lnTo>
                  <a:lnTo>
                    <a:pt x="50" y="20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14" y="18"/>
                  </a:lnTo>
                  <a:lnTo>
                    <a:pt x="14" y="28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6" y="56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10" y="88"/>
                  </a:lnTo>
                  <a:lnTo>
                    <a:pt x="10" y="92"/>
                  </a:lnTo>
                  <a:lnTo>
                    <a:pt x="10" y="94"/>
                  </a:lnTo>
                  <a:lnTo>
                    <a:pt x="10" y="96"/>
                  </a:lnTo>
                  <a:lnTo>
                    <a:pt x="20" y="98"/>
                  </a:lnTo>
                  <a:lnTo>
                    <a:pt x="24" y="100"/>
                  </a:lnTo>
                  <a:lnTo>
                    <a:pt x="32" y="102"/>
                  </a:lnTo>
                  <a:lnTo>
                    <a:pt x="30" y="112"/>
                  </a:lnTo>
                  <a:lnTo>
                    <a:pt x="28" y="120"/>
                  </a:lnTo>
                  <a:lnTo>
                    <a:pt x="24" y="126"/>
                  </a:lnTo>
                  <a:lnTo>
                    <a:pt x="2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6" name="Freeform 185"/>
            <p:cNvSpPr>
              <a:spLocks/>
            </p:cNvSpPr>
            <p:nvPr/>
          </p:nvSpPr>
          <p:spPr bwMode="auto">
            <a:xfrm>
              <a:off x="4751980" y="3195066"/>
              <a:ext cx="86483" cy="46460"/>
            </a:xfrm>
            <a:custGeom>
              <a:avLst/>
              <a:gdLst>
                <a:gd name="T0" fmla="*/ 2147483647 w 60"/>
                <a:gd name="T1" fmla="*/ 2147483647 h 30"/>
                <a:gd name="T2" fmla="*/ 2147483647 w 60"/>
                <a:gd name="T3" fmla="*/ 2147483647 h 30"/>
                <a:gd name="T4" fmla="*/ 2147483647 w 60"/>
                <a:gd name="T5" fmla="*/ 0 h 30"/>
                <a:gd name="T6" fmla="*/ 2147483647 w 60"/>
                <a:gd name="T7" fmla="*/ 0 h 30"/>
                <a:gd name="T8" fmla="*/ 2147483647 w 60"/>
                <a:gd name="T9" fmla="*/ 2147483647 h 30"/>
                <a:gd name="T10" fmla="*/ 2147483647 w 60"/>
                <a:gd name="T11" fmla="*/ 2147483647 h 30"/>
                <a:gd name="T12" fmla="*/ 2147483647 w 60"/>
                <a:gd name="T13" fmla="*/ 0 h 30"/>
                <a:gd name="T14" fmla="*/ 2147483647 w 60"/>
                <a:gd name="T15" fmla="*/ 2147483647 h 30"/>
                <a:gd name="T16" fmla="*/ 2147483647 w 60"/>
                <a:gd name="T17" fmla="*/ 2147483647 h 30"/>
                <a:gd name="T18" fmla="*/ 2147483647 w 60"/>
                <a:gd name="T19" fmla="*/ 2147483647 h 30"/>
                <a:gd name="T20" fmla="*/ 2147483647 w 60"/>
                <a:gd name="T21" fmla="*/ 2147483647 h 30"/>
                <a:gd name="T22" fmla="*/ 2147483647 w 60"/>
                <a:gd name="T23" fmla="*/ 2147483647 h 30"/>
                <a:gd name="T24" fmla="*/ 0 w 60"/>
                <a:gd name="T25" fmla="*/ 2147483647 h 30"/>
                <a:gd name="T26" fmla="*/ 0 w 60"/>
                <a:gd name="T27" fmla="*/ 2147483647 h 30"/>
                <a:gd name="T28" fmla="*/ 2147483647 w 60"/>
                <a:gd name="T29" fmla="*/ 2147483647 h 30"/>
                <a:gd name="T30" fmla="*/ 2147483647 w 60"/>
                <a:gd name="T31" fmla="*/ 2147483647 h 30"/>
                <a:gd name="T32" fmla="*/ 2147483647 w 60"/>
                <a:gd name="T33" fmla="*/ 2147483647 h 30"/>
                <a:gd name="T34" fmla="*/ 2147483647 w 60"/>
                <a:gd name="T35" fmla="*/ 2147483647 h 30"/>
                <a:gd name="T36" fmla="*/ 2147483647 w 60"/>
                <a:gd name="T37" fmla="*/ 2147483647 h 30"/>
                <a:gd name="T38" fmla="*/ 2147483647 w 60"/>
                <a:gd name="T39" fmla="*/ 2147483647 h 30"/>
                <a:gd name="T40" fmla="*/ 2147483647 w 60"/>
                <a:gd name="T41" fmla="*/ 2147483647 h 30"/>
                <a:gd name="T42" fmla="*/ 2147483647 w 60"/>
                <a:gd name="T43" fmla="*/ 2147483647 h 30"/>
                <a:gd name="T44" fmla="*/ 2147483647 w 60"/>
                <a:gd name="T45" fmla="*/ 2147483647 h 30"/>
                <a:gd name="T46" fmla="*/ 2147483647 w 60"/>
                <a:gd name="T47" fmla="*/ 2147483647 h 30"/>
                <a:gd name="T48" fmla="*/ 2147483647 w 60"/>
                <a:gd name="T49" fmla="*/ 2147483647 h 30"/>
                <a:gd name="T50" fmla="*/ 2147483647 w 60"/>
                <a:gd name="T51" fmla="*/ 2147483647 h 30"/>
                <a:gd name="T52" fmla="*/ 2147483647 w 60"/>
                <a:gd name="T53" fmla="*/ 2147483647 h 30"/>
                <a:gd name="T54" fmla="*/ 2147483647 w 60"/>
                <a:gd name="T55" fmla="*/ 2147483647 h 30"/>
                <a:gd name="T56" fmla="*/ 2147483647 w 60"/>
                <a:gd name="T57" fmla="*/ 2147483647 h 30"/>
                <a:gd name="T58" fmla="*/ 2147483647 w 60"/>
                <a:gd name="T59" fmla="*/ 2147483647 h 30"/>
                <a:gd name="T60" fmla="*/ 2147483647 w 60"/>
                <a:gd name="T61" fmla="*/ 2147483647 h 30"/>
                <a:gd name="T62" fmla="*/ 2147483647 w 60"/>
                <a:gd name="T63" fmla="*/ 2147483647 h 30"/>
                <a:gd name="T64" fmla="*/ 2147483647 w 60"/>
                <a:gd name="T65" fmla="*/ 2147483647 h 30"/>
                <a:gd name="T66" fmla="*/ 2147483647 w 60"/>
                <a:gd name="T67" fmla="*/ 2147483647 h 30"/>
                <a:gd name="T68" fmla="*/ 2147483647 w 60"/>
                <a:gd name="T69" fmla="*/ 2147483647 h 30"/>
                <a:gd name="T70" fmla="*/ 2147483647 w 60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0"/>
                <a:gd name="T109" fmla="*/ 0 h 30"/>
                <a:gd name="T110" fmla="*/ 60 w 60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0" h="30">
                  <a:moveTo>
                    <a:pt x="50" y="4"/>
                  </a:moveTo>
                  <a:lnTo>
                    <a:pt x="44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0" y="24"/>
                  </a:lnTo>
                  <a:lnTo>
                    <a:pt x="12" y="30"/>
                  </a:lnTo>
                  <a:lnTo>
                    <a:pt x="26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0" y="30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4" y="22"/>
                  </a:lnTo>
                  <a:lnTo>
                    <a:pt x="60" y="2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0" y="8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7" name="Freeform 186"/>
            <p:cNvSpPr>
              <a:spLocks/>
            </p:cNvSpPr>
            <p:nvPr/>
          </p:nvSpPr>
          <p:spPr bwMode="auto">
            <a:xfrm>
              <a:off x="4824626" y="3156569"/>
              <a:ext cx="156823" cy="71682"/>
            </a:xfrm>
            <a:custGeom>
              <a:avLst/>
              <a:gdLst>
                <a:gd name="T0" fmla="*/ 2147483647 w 107"/>
                <a:gd name="T1" fmla="*/ 2147483647 h 46"/>
                <a:gd name="T2" fmla="*/ 2147483647 w 107"/>
                <a:gd name="T3" fmla="*/ 2147483647 h 46"/>
                <a:gd name="T4" fmla="*/ 2147483647 w 107"/>
                <a:gd name="T5" fmla="*/ 2147483647 h 46"/>
                <a:gd name="T6" fmla="*/ 2147483647 w 107"/>
                <a:gd name="T7" fmla="*/ 2147483647 h 46"/>
                <a:gd name="T8" fmla="*/ 2147483647 w 107"/>
                <a:gd name="T9" fmla="*/ 0 h 46"/>
                <a:gd name="T10" fmla="*/ 2147483647 w 107"/>
                <a:gd name="T11" fmla="*/ 2147483647 h 46"/>
                <a:gd name="T12" fmla="*/ 2147483647 w 107"/>
                <a:gd name="T13" fmla="*/ 2147483647 h 46"/>
                <a:gd name="T14" fmla="*/ 2147483647 w 107"/>
                <a:gd name="T15" fmla="*/ 2147483647 h 46"/>
                <a:gd name="T16" fmla="*/ 2147483647 w 107"/>
                <a:gd name="T17" fmla="*/ 2147483647 h 46"/>
                <a:gd name="T18" fmla="*/ 2147483647 w 107"/>
                <a:gd name="T19" fmla="*/ 2147483647 h 46"/>
                <a:gd name="T20" fmla="*/ 2147483647 w 107"/>
                <a:gd name="T21" fmla="*/ 2147483647 h 46"/>
                <a:gd name="T22" fmla="*/ 2147483647 w 107"/>
                <a:gd name="T23" fmla="*/ 2147483647 h 46"/>
                <a:gd name="T24" fmla="*/ 2147483647 w 107"/>
                <a:gd name="T25" fmla="*/ 2147483647 h 46"/>
                <a:gd name="T26" fmla="*/ 2147483647 w 107"/>
                <a:gd name="T27" fmla="*/ 2147483647 h 46"/>
                <a:gd name="T28" fmla="*/ 2147483647 w 107"/>
                <a:gd name="T29" fmla="*/ 2147483647 h 46"/>
                <a:gd name="T30" fmla="*/ 2147483647 w 107"/>
                <a:gd name="T31" fmla="*/ 2147483647 h 46"/>
                <a:gd name="T32" fmla="*/ 2147483647 w 107"/>
                <a:gd name="T33" fmla="*/ 2147483647 h 46"/>
                <a:gd name="T34" fmla="*/ 2147483647 w 107"/>
                <a:gd name="T35" fmla="*/ 2147483647 h 46"/>
                <a:gd name="T36" fmla="*/ 2147483647 w 107"/>
                <a:gd name="T37" fmla="*/ 2147483647 h 46"/>
                <a:gd name="T38" fmla="*/ 2147483647 w 107"/>
                <a:gd name="T39" fmla="*/ 2147483647 h 46"/>
                <a:gd name="T40" fmla="*/ 2147483647 w 107"/>
                <a:gd name="T41" fmla="*/ 2147483647 h 46"/>
                <a:gd name="T42" fmla="*/ 2147483647 w 107"/>
                <a:gd name="T43" fmla="*/ 2147483647 h 46"/>
                <a:gd name="T44" fmla="*/ 2147483647 w 107"/>
                <a:gd name="T45" fmla="*/ 2147483647 h 46"/>
                <a:gd name="T46" fmla="*/ 2147483647 w 107"/>
                <a:gd name="T47" fmla="*/ 2147483647 h 46"/>
                <a:gd name="T48" fmla="*/ 2147483647 w 107"/>
                <a:gd name="T49" fmla="*/ 2147483647 h 46"/>
                <a:gd name="T50" fmla="*/ 2147483647 w 107"/>
                <a:gd name="T51" fmla="*/ 2147483647 h 46"/>
                <a:gd name="T52" fmla="*/ 2147483647 w 107"/>
                <a:gd name="T53" fmla="*/ 2147483647 h 46"/>
                <a:gd name="T54" fmla="*/ 2147483647 w 107"/>
                <a:gd name="T55" fmla="*/ 2147483647 h 46"/>
                <a:gd name="T56" fmla="*/ 0 w 107"/>
                <a:gd name="T57" fmla="*/ 2147483647 h 46"/>
                <a:gd name="T58" fmla="*/ 0 w 107"/>
                <a:gd name="T59" fmla="*/ 2147483647 h 46"/>
                <a:gd name="T60" fmla="*/ 2147483647 w 107"/>
                <a:gd name="T61" fmla="*/ 2147483647 h 46"/>
                <a:gd name="T62" fmla="*/ 2147483647 w 107"/>
                <a:gd name="T63" fmla="*/ 2147483647 h 46"/>
                <a:gd name="T64" fmla="*/ 2147483647 w 107"/>
                <a:gd name="T65" fmla="*/ 2147483647 h 46"/>
                <a:gd name="T66" fmla="*/ 2147483647 w 107"/>
                <a:gd name="T67" fmla="*/ 2147483647 h 46"/>
                <a:gd name="T68" fmla="*/ 2147483647 w 107"/>
                <a:gd name="T69" fmla="*/ 2147483647 h 46"/>
                <a:gd name="T70" fmla="*/ 2147483647 w 107"/>
                <a:gd name="T71" fmla="*/ 2147483647 h 46"/>
                <a:gd name="T72" fmla="*/ 2147483647 w 107"/>
                <a:gd name="T73" fmla="*/ 2147483647 h 46"/>
                <a:gd name="T74" fmla="*/ 2147483647 w 107"/>
                <a:gd name="T75" fmla="*/ 2147483647 h 46"/>
                <a:gd name="T76" fmla="*/ 2147483647 w 107"/>
                <a:gd name="T77" fmla="*/ 2147483647 h 46"/>
                <a:gd name="T78" fmla="*/ 2147483647 w 107"/>
                <a:gd name="T79" fmla="*/ 2147483647 h 46"/>
                <a:gd name="T80" fmla="*/ 2147483647 w 107"/>
                <a:gd name="T81" fmla="*/ 2147483647 h 46"/>
                <a:gd name="T82" fmla="*/ 2147483647 w 107"/>
                <a:gd name="T83" fmla="*/ 2147483647 h 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46"/>
                <a:gd name="T128" fmla="*/ 107 w 107"/>
                <a:gd name="T129" fmla="*/ 46 h 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46">
                  <a:moveTo>
                    <a:pt x="65" y="8"/>
                  </a:moveTo>
                  <a:lnTo>
                    <a:pt x="69" y="6"/>
                  </a:lnTo>
                  <a:lnTo>
                    <a:pt x="71" y="4"/>
                  </a:lnTo>
                  <a:lnTo>
                    <a:pt x="75" y="2"/>
                  </a:lnTo>
                  <a:lnTo>
                    <a:pt x="79" y="0"/>
                  </a:lnTo>
                  <a:lnTo>
                    <a:pt x="85" y="2"/>
                  </a:lnTo>
                  <a:lnTo>
                    <a:pt x="91" y="4"/>
                  </a:lnTo>
                  <a:lnTo>
                    <a:pt x="95" y="6"/>
                  </a:lnTo>
                  <a:lnTo>
                    <a:pt x="101" y="6"/>
                  </a:lnTo>
                  <a:lnTo>
                    <a:pt x="103" y="14"/>
                  </a:lnTo>
                  <a:lnTo>
                    <a:pt x="107" y="18"/>
                  </a:lnTo>
                  <a:lnTo>
                    <a:pt x="101" y="24"/>
                  </a:lnTo>
                  <a:lnTo>
                    <a:pt x="99" y="30"/>
                  </a:lnTo>
                  <a:lnTo>
                    <a:pt x="95" y="38"/>
                  </a:lnTo>
                  <a:lnTo>
                    <a:pt x="93" y="40"/>
                  </a:lnTo>
                  <a:lnTo>
                    <a:pt x="79" y="42"/>
                  </a:lnTo>
                  <a:lnTo>
                    <a:pt x="75" y="44"/>
                  </a:lnTo>
                  <a:lnTo>
                    <a:pt x="73" y="44"/>
                  </a:lnTo>
                  <a:lnTo>
                    <a:pt x="65" y="46"/>
                  </a:lnTo>
                  <a:lnTo>
                    <a:pt x="52" y="44"/>
                  </a:lnTo>
                  <a:lnTo>
                    <a:pt x="42" y="40"/>
                  </a:lnTo>
                  <a:lnTo>
                    <a:pt x="36" y="38"/>
                  </a:lnTo>
                  <a:lnTo>
                    <a:pt x="26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6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8" y="28"/>
                  </a:lnTo>
                  <a:lnTo>
                    <a:pt x="24" y="28"/>
                  </a:lnTo>
                  <a:lnTo>
                    <a:pt x="32" y="24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4" y="8"/>
                  </a:lnTo>
                  <a:lnTo>
                    <a:pt x="58" y="6"/>
                  </a:lnTo>
                  <a:lnTo>
                    <a:pt x="56" y="6"/>
                  </a:lnTo>
                  <a:lnTo>
                    <a:pt x="6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8" name="Freeform 187"/>
            <p:cNvSpPr>
              <a:spLocks/>
            </p:cNvSpPr>
            <p:nvPr/>
          </p:nvSpPr>
          <p:spPr bwMode="auto">
            <a:xfrm>
              <a:off x="4762358" y="3212322"/>
              <a:ext cx="270981" cy="258851"/>
            </a:xfrm>
            <a:custGeom>
              <a:avLst/>
              <a:gdLst>
                <a:gd name="T0" fmla="*/ 2147483647 w 185"/>
                <a:gd name="T1" fmla="*/ 2147483647 h 162"/>
                <a:gd name="T2" fmla="*/ 0 w 185"/>
                <a:gd name="T3" fmla="*/ 2147483647 h 162"/>
                <a:gd name="T4" fmla="*/ 2147483647 w 185"/>
                <a:gd name="T5" fmla="*/ 2147483647 h 162"/>
                <a:gd name="T6" fmla="*/ 2147483647 w 185"/>
                <a:gd name="T7" fmla="*/ 2147483647 h 162"/>
                <a:gd name="T8" fmla="*/ 2147483647 w 185"/>
                <a:gd name="T9" fmla="*/ 2147483647 h 162"/>
                <a:gd name="T10" fmla="*/ 2147483647 w 185"/>
                <a:gd name="T11" fmla="*/ 2147483647 h 162"/>
                <a:gd name="T12" fmla="*/ 2147483647 w 185"/>
                <a:gd name="T13" fmla="*/ 2147483647 h 162"/>
                <a:gd name="T14" fmla="*/ 2147483647 w 185"/>
                <a:gd name="T15" fmla="*/ 2147483647 h 162"/>
                <a:gd name="T16" fmla="*/ 2147483647 w 185"/>
                <a:gd name="T17" fmla="*/ 2147483647 h 162"/>
                <a:gd name="T18" fmla="*/ 2147483647 w 185"/>
                <a:gd name="T19" fmla="*/ 2147483647 h 162"/>
                <a:gd name="T20" fmla="*/ 2147483647 w 185"/>
                <a:gd name="T21" fmla="*/ 2147483647 h 162"/>
                <a:gd name="T22" fmla="*/ 2147483647 w 185"/>
                <a:gd name="T23" fmla="*/ 0 h 162"/>
                <a:gd name="T24" fmla="*/ 2147483647 w 185"/>
                <a:gd name="T25" fmla="*/ 2147483647 h 162"/>
                <a:gd name="T26" fmla="*/ 2147483647 w 185"/>
                <a:gd name="T27" fmla="*/ 2147483647 h 162"/>
                <a:gd name="T28" fmla="*/ 2147483647 w 185"/>
                <a:gd name="T29" fmla="*/ 2147483647 h 162"/>
                <a:gd name="T30" fmla="*/ 2147483647 w 185"/>
                <a:gd name="T31" fmla="*/ 2147483647 h 162"/>
                <a:gd name="T32" fmla="*/ 2147483647 w 185"/>
                <a:gd name="T33" fmla="*/ 2147483647 h 162"/>
                <a:gd name="T34" fmla="*/ 2147483647 w 185"/>
                <a:gd name="T35" fmla="*/ 2147483647 h 162"/>
                <a:gd name="T36" fmla="*/ 2147483647 w 185"/>
                <a:gd name="T37" fmla="*/ 2147483647 h 162"/>
                <a:gd name="T38" fmla="*/ 2147483647 w 185"/>
                <a:gd name="T39" fmla="*/ 2147483647 h 162"/>
                <a:gd name="T40" fmla="*/ 2147483647 w 185"/>
                <a:gd name="T41" fmla="*/ 2147483647 h 162"/>
                <a:gd name="T42" fmla="*/ 2147483647 w 185"/>
                <a:gd name="T43" fmla="*/ 2147483647 h 162"/>
                <a:gd name="T44" fmla="*/ 2147483647 w 185"/>
                <a:gd name="T45" fmla="*/ 2147483647 h 162"/>
                <a:gd name="T46" fmla="*/ 2147483647 w 185"/>
                <a:gd name="T47" fmla="*/ 2147483647 h 162"/>
                <a:gd name="T48" fmla="*/ 2147483647 w 185"/>
                <a:gd name="T49" fmla="*/ 2147483647 h 162"/>
                <a:gd name="T50" fmla="*/ 2147483647 w 185"/>
                <a:gd name="T51" fmla="*/ 2147483647 h 162"/>
                <a:gd name="T52" fmla="*/ 2147483647 w 185"/>
                <a:gd name="T53" fmla="*/ 2147483647 h 162"/>
                <a:gd name="T54" fmla="*/ 2147483647 w 185"/>
                <a:gd name="T55" fmla="*/ 2147483647 h 162"/>
                <a:gd name="T56" fmla="*/ 2147483647 w 185"/>
                <a:gd name="T57" fmla="*/ 2147483647 h 162"/>
                <a:gd name="T58" fmla="*/ 2147483647 w 185"/>
                <a:gd name="T59" fmla="*/ 2147483647 h 162"/>
                <a:gd name="T60" fmla="*/ 2147483647 w 185"/>
                <a:gd name="T61" fmla="*/ 2147483647 h 162"/>
                <a:gd name="T62" fmla="*/ 2147483647 w 185"/>
                <a:gd name="T63" fmla="*/ 2147483647 h 162"/>
                <a:gd name="T64" fmla="*/ 2147483647 w 185"/>
                <a:gd name="T65" fmla="*/ 2147483647 h 162"/>
                <a:gd name="T66" fmla="*/ 2147483647 w 185"/>
                <a:gd name="T67" fmla="*/ 2147483647 h 162"/>
                <a:gd name="T68" fmla="*/ 2147483647 w 185"/>
                <a:gd name="T69" fmla="*/ 2147483647 h 162"/>
                <a:gd name="T70" fmla="*/ 2147483647 w 185"/>
                <a:gd name="T71" fmla="*/ 2147483647 h 162"/>
                <a:gd name="T72" fmla="*/ 2147483647 w 185"/>
                <a:gd name="T73" fmla="*/ 2147483647 h 162"/>
                <a:gd name="T74" fmla="*/ 2147483647 w 185"/>
                <a:gd name="T75" fmla="*/ 2147483647 h 162"/>
                <a:gd name="T76" fmla="*/ 2147483647 w 185"/>
                <a:gd name="T77" fmla="*/ 2147483647 h 162"/>
                <a:gd name="T78" fmla="*/ 2147483647 w 185"/>
                <a:gd name="T79" fmla="*/ 2147483647 h 162"/>
                <a:gd name="T80" fmla="*/ 2147483647 w 185"/>
                <a:gd name="T81" fmla="*/ 2147483647 h 162"/>
                <a:gd name="T82" fmla="*/ 2147483647 w 185"/>
                <a:gd name="T83" fmla="*/ 2147483647 h 162"/>
                <a:gd name="T84" fmla="*/ 2147483647 w 185"/>
                <a:gd name="T85" fmla="*/ 2147483647 h 162"/>
                <a:gd name="T86" fmla="*/ 2147483647 w 185"/>
                <a:gd name="T87" fmla="*/ 2147483647 h 162"/>
                <a:gd name="T88" fmla="*/ 2147483647 w 185"/>
                <a:gd name="T89" fmla="*/ 2147483647 h 162"/>
                <a:gd name="T90" fmla="*/ 2147483647 w 185"/>
                <a:gd name="T91" fmla="*/ 2147483647 h 162"/>
                <a:gd name="T92" fmla="*/ 2147483647 w 185"/>
                <a:gd name="T93" fmla="*/ 2147483647 h 162"/>
                <a:gd name="T94" fmla="*/ 2147483647 w 185"/>
                <a:gd name="T95" fmla="*/ 2147483647 h 162"/>
                <a:gd name="T96" fmla="*/ 2147483647 w 185"/>
                <a:gd name="T97" fmla="*/ 2147483647 h 16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5"/>
                <a:gd name="T148" fmla="*/ 0 h 162"/>
                <a:gd name="T149" fmla="*/ 185 w 185"/>
                <a:gd name="T150" fmla="*/ 162 h 16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5" h="162">
                  <a:moveTo>
                    <a:pt x="18" y="56"/>
                  </a:moveTo>
                  <a:lnTo>
                    <a:pt x="12" y="52"/>
                  </a:lnTo>
                  <a:lnTo>
                    <a:pt x="8" y="46"/>
                  </a:lnTo>
                  <a:lnTo>
                    <a:pt x="0" y="36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8" y="16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2" y="8"/>
                  </a:lnTo>
                  <a:lnTo>
                    <a:pt x="5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4" y="2"/>
                  </a:lnTo>
                  <a:lnTo>
                    <a:pt x="80" y="2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16"/>
                  </a:lnTo>
                  <a:lnTo>
                    <a:pt x="88" y="24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4" y="38"/>
                  </a:lnTo>
                  <a:lnTo>
                    <a:pt x="84" y="44"/>
                  </a:lnTo>
                  <a:lnTo>
                    <a:pt x="84" y="48"/>
                  </a:lnTo>
                  <a:lnTo>
                    <a:pt x="88" y="52"/>
                  </a:lnTo>
                  <a:lnTo>
                    <a:pt x="96" y="58"/>
                  </a:lnTo>
                  <a:lnTo>
                    <a:pt x="107" y="62"/>
                  </a:lnTo>
                  <a:lnTo>
                    <a:pt x="109" y="64"/>
                  </a:lnTo>
                  <a:lnTo>
                    <a:pt x="115" y="68"/>
                  </a:lnTo>
                  <a:lnTo>
                    <a:pt x="119" y="72"/>
                  </a:lnTo>
                  <a:lnTo>
                    <a:pt x="121" y="80"/>
                  </a:lnTo>
                  <a:lnTo>
                    <a:pt x="125" y="86"/>
                  </a:lnTo>
                  <a:lnTo>
                    <a:pt x="131" y="90"/>
                  </a:lnTo>
                  <a:lnTo>
                    <a:pt x="135" y="92"/>
                  </a:lnTo>
                  <a:lnTo>
                    <a:pt x="137" y="92"/>
                  </a:lnTo>
                  <a:lnTo>
                    <a:pt x="139" y="90"/>
                  </a:lnTo>
                  <a:lnTo>
                    <a:pt x="141" y="94"/>
                  </a:lnTo>
                  <a:lnTo>
                    <a:pt x="145" y="98"/>
                  </a:lnTo>
                  <a:lnTo>
                    <a:pt x="149" y="102"/>
                  </a:lnTo>
                  <a:lnTo>
                    <a:pt x="161" y="108"/>
                  </a:lnTo>
                  <a:lnTo>
                    <a:pt x="173" y="114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79" y="124"/>
                  </a:lnTo>
                  <a:lnTo>
                    <a:pt x="173" y="124"/>
                  </a:lnTo>
                  <a:lnTo>
                    <a:pt x="169" y="122"/>
                  </a:lnTo>
                  <a:lnTo>
                    <a:pt x="163" y="118"/>
                  </a:lnTo>
                  <a:lnTo>
                    <a:pt x="159" y="118"/>
                  </a:lnTo>
                  <a:lnTo>
                    <a:pt x="153" y="120"/>
                  </a:lnTo>
                  <a:lnTo>
                    <a:pt x="153" y="124"/>
                  </a:lnTo>
                  <a:lnTo>
                    <a:pt x="153" y="126"/>
                  </a:lnTo>
                  <a:lnTo>
                    <a:pt x="155" y="128"/>
                  </a:lnTo>
                  <a:lnTo>
                    <a:pt x="159" y="132"/>
                  </a:lnTo>
                  <a:lnTo>
                    <a:pt x="161" y="136"/>
                  </a:lnTo>
                  <a:lnTo>
                    <a:pt x="163" y="138"/>
                  </a:lnTo>
                  <a:lnTo>
                    <a:pt x="163" y="140"/>
                  </a:lnTo>
                  <a:lnTo>
                    <a:pt x="163" y="144"/>
                  </a:lnTo>
                  <a:lnTo>
                    <a:pt x="161" y="146"/>
                  </a:lnTo>
                  <a:lnTo>
                    <a:pt x="155" y="144"/>
                  </a:lnTo>
                  <a:lnTo>
                    <a:pt x="155" y="152"/>
                  </a:lnTo>
                  <a:lnTo>
                    <a:pt x="155" y="154"/>
                  </a:lnTo>
                  <a:lnTo>
                    <a:pt x="151" y="158"/>
                  </a:lnTo>
                  <a:lnTo>
                    <a:pt x="147" y="162"/>
                  </a:lnTo>
                  <a:lnTo>
                    <a:pt x="141" y="162"/>
                  </a:lnTo>
                  <a:lnTo>
                    <a:pt x="141" y="156"/>
                  </a:lnTo>
                  <a:lnTo>
                    <a:pt x="145" y="152"/>
                  </a:lnTo>
                  <a:lnTo>
                    <a:pt x="147" y="148"/>
                  </a:lnTo>
                  <a:lnTo>
                    <a:pt x="147" y="142"/>
                  </a:lnTo>
                  <a:lnTo>
                    <a:pt x="147" y="136"/>
                  </a:lnTo>
                  <a:lnTo>
                    <a:pt x="145" y="132"/>
                  </a:lnTo>
                  <a:lnTo>
                    <a:pt x="141" y="126"/>
                  </a:lnTo>
                  <a:lnTo>
                    <a:pt x="135" y="124"/>
                  </a:lnTo>
                  <a:lnTo>
                    <a:pt x="129" y="120"/>
                  </a:lnTo>
                  <a:lnTo>
                    <a:pt x="119" y="112"/>
                  </a:lnTo>
                  <a:lnTo>
                    <a:pt x="107" y="104"/>
                  </a:lnTo>
                  <a:lnTo>
                    <a:pt x="84" y="92"/>
                  </a:lnTo>
                  <a:lnTo>
                    <a:pt x="74" y="84"/>
                  </a:lnTo>
                  <a:lnTo>
                    <a:pt x="64" y="74"/>
                  </a:lnTo>
                  <a:lnTo>
                    <a:pt x="56" y="64"/>
                  </a:lnTo>
                  <a:lnTo>
                    <a:pt x="52" y="50"/>
                  </a:lnTo>
                  <a:lnTo>
                    <a:pt x="42" y="48"/>
                  </a:lnTo>
                  <a:lnTo>
                    <a:pt x="36" y="44"/>
                  </a:lnTo>
                  <a:lnTo>
                    <a:pt x="30" y="46"/>
                  </a:lnTo>
                  <a:lnTo>
                    <a:pt x="28" y="50"/>
                  </a:lnTo>
                  <a:lnTo>
                    <a:pt x="24" y="54"/>
                  </a:lnTo>
                  <a:lnTo>
                    <a:pt x="20" y="56"/>
                  </a:lnTo>
                  <a:lnTo>
                    <a:pt x="1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9" name="Freeform 188"/>
            <p:cNvSpPr>
              <a:spLocks/>
            </p:cNvSpPr>
            <p:nvPr/>
          </p:nvSpPr>
          <p:spPr bwMode="auto">
            <a:xfrm>
              <a:off x="4908803" y="2991966"/>
              <a:ext cx="206407" cy="157966"/>
            </a:xfrm>
            <a:custGeom>
              <a:avLst/>
              <a:gdLst>
                <a:gd name="T0" fmla="*/ 2147483647 w 141"/>
                <a:gd name="T1" fmla="*/ 2147483647 h 100"/>
                <a:gd name="T2" fmla="*/ 2147483647 w 141"/>
                <a:gd name="T3" fmla="*/ 2147483647 h 100"/>
                <a:gd name="T4" fmla="*/ 2147483647 w 141"/>
                <a:gd name="T5" fmla="*/ 2147483647 h 100"/>
                <a:gd name="T6" fmla="*/ 2147483647 w 141"/>
                <a:gd name="T7" fmla="*/ 2147483647 h 100"/>
                <a:gd name="T8" fmla="*/ 2147483647 w 141"/>
                <a:gd name="T9" fmla="*/ 2147483647 h 100"/>
                <a:gd name="T10" fmla="*/ 2147483647 w 141"/>
                <a:gd name="T11" fmla="*/ 2147483647 h 100"/>
                <a:gd name="T12" fmla="*/ 2147483647 w 141"/>
                <a:gd name="T13" fmla="*/ 2147483647 h 100"/>
                <a:gd name="T14" fmla="*/ 2147483647 w 141"/>
                <a:gd name="T15" fmla="*/ 2147483647 h 100"/>
                <a:gd name="T16" fmla="*/ 2147483647 w 141"/>
                <a:gd name="T17" fmla="*/ 2147483647 h 100"/>
                <a:gd name="T18" fmla="*/ 2147483647 w 141"/>
                <a:gd name="T19" fmla="*/ 2147483647 h 100"/>
                <a:gd name="T20" fmla="*/ 2147483647 w 141"/>
                <a:gd name="T21" fmla="*/ 2147483647 h 100"/>
                <a:gd name="T22" fmla="*/ 2147483647 w 141"/>
                <a:gd name="T23" fmla="*/ 2147483647 h 100"/>
                <a:gd name="T24" fmla="*/ 2147483647 w 141"/>
                <a:gd name="T25" fmla="*/ 2147483647 h 100"/>
                <a:gd name="T26" fmla="*/ 2147483647 w 141"/>
                <a:gd name="T27" fmla="*/ 2147483647 h 100"/>
                <a:gd name="T28" fmla="*/ 2147483647 w 141"/>
                <a:gd name="T29" fmla="*/ 2147483647 h 100"/>
                <a:gd name="T30" fmla="*/ 2147483647 w 141"/>
                <a:gd name="T31" fmla="*/ 2147483647 h 100"/>
                <a:gd name="T32" fmla="*/ 2147483647 w 141"/>
                <a:gd name="T33" fmla="*/ 2147483647 h 100"/>
                <a:gd name="T34" fmla="*/ 2147483647 w 141"/>
                <a:gd name="T35" fmla="*/ 2147483647 h 100"/>
                <a:gd name="T36" fmla="*/ 2147483647 w 141"/>
                <a:gd name="T37" fmla="*/ 2147483647 h 100"/>
                <a:gd name="T38" fmla="*/ 2147483647 w 141"/>
                <a:gd name="T39" fmla="*/ 2147483647 h 100"/>
                <a:gd name="T40" fmla="*/ 2147483647 w 141"/>
                <a:gd name="T41" fmla="*/ 2147483647 h 100"/>
                <a:gd name="T42" fmla="*/ 2147483647 w 141"/>
                <a:gd name="T43" fmla="*/ 2147483647 h 100"/>
                <a:gd name="T44" fmla="*/ 2147483647 w 141"/>
                <a:gd name="T45" fmla="*/ 2147483647 h 100"/>
                <a:gd name="T46" fmla="*/ 2147483647 w 141"/>
                <a:gd name="T47" fmla="*/ 2147483647 h 100"/>
                <a:gd name="T48" fmla="*/ 0 w 141"/>
                <a:gd name="T49" fmla="*/ 2147483647 h 100"/>
                <a:gd name="T50" fmla="*/ 0 w 141"/>
                <a:gd name="T51" fmla="*/ 2147483647 h 100"/>
                <a:gd name="T52" fmla="*/ 2147483647 w 141"/>
                <a:gd name="T53" fmla="*/ 2147483647 h 100"/>
                <a:gd name="T54" fmla="*/ 2147483647 w 141"/>
                <a:gd name="T55" fmla="*/ 2147483647 h 100"/>
                <a:gd name="T56" fmla="*/ 2147483647 w 141"/>
                <a:gd name="T57" fmla="*/ 2147483647 h 100"/>
                <a:gd name="T58" fmla="*/ 2147483647 w 141"/>
                <a:gd name="T59" fmla="*/ 0 h 100"/>
                <a:gd name="T60" fmla="*/ 2147483647 w 141"/>
                <a:gd name="T61" fmla="*/ 0 h 100"/>
                <a:gd name="T62" fmla="*/ 2147483647 w 141"/>
                <a:gd name="T63" fmla="*/ 2147483647 h 100"/>
                <a:gd name="T64" fmla="*/ 2147483647 w 141"/>
                <a:gd name="T65" fmla="*/ 2147483647 h 100"/>
                <a:gd name="T66" fmla="*/ 2147483647 w 141"/>
                <a:gd name="T67" fmla="*/ 2147483647 h 100"/>
                <a:gd name="T68" fmla="*/ 2147483647 w 141"/>
                <a:gd name="T69" fmla="*/ 2147483647 h 100"/>
                <a:gd name="T70" fmla="*/ 2147483647 w 141"/>
                <a:gd name="T71" fmla="*/ 2147483647 h 100"/>
                <a:gd name="T72" fmla="*/ 2147483647 w 141"/>
                <a:gd name="T73" fmla="*/ 2147483647 h 100"/>
                <a:gd name="T74" fmla="*/ 2147483647 w 141"/>
                <a:gd name="T75" fmla="*/ 2147483647 h 100"/>
                <a:gd name="T76" fmla="*/ 2147483647 w 141"/>
                <a:gd name="T77" fmla="*/ 2147483647 h 100"/>
                <a:gd name="T78" fmla="*/ 2147483647 w 141"/>
                <a:gd name="T79" fmla="*/ 2147483647 h 100"/>
                <a:gd name="T80" fmla="*/ 2147483647 w 141"/>
                <a:gd name="T81" fmla="*/ 2147483647 h 100"/>
                <a:gd name="T82" fmla="*/ 2147483647 w 141"/>
                <a:gd name="T83" fmla="*/ 2147483647 h 100"/>
                <a:gd name="T84" fmla="*/ 2147483647 w 141"/>
                <a:gd name="T85" fmla="*/ 2147483647 h 100"/>
                <a:gd name="T86" fmla="*/ 2147483647 w 141"/>
                <a:gd name="T87" fmla="*/ 2147483647 h 100"/>
                <a:gd name="T88" fmla="*/ 2147483647 w 141"/>
                <a:gd name="T89" fmla="*/ 2147483647 h 100"/>
                <a:gd name="T90" fmla="*/ 2147483647 w 141"/>
                <a:gd name="T91" fmla="*/ 2147483647 h 100"/>
                <a:gd name="T92" fmla="*/ 2147483647 w 141"/>
                <a:gd name="T93" fmla="*/ 2147483647 h 100"/>
                <a:gd name="T94" fmla="*/ 2147483647 w 141"/>
                <a:gd name="T95" fmla="*/ 2147483647 h 100"/>
                <a:gd name="T96" fmla="*/ 2147483647 w 141"/>
                <a:gd name="T97" fmla="*/ 2147483647 h 100"/>
                <a:gd name="T98" fmla="*/ 2147483647 w 141"/>
                <a:gd name="T99" fmla="*/ 2147483647 h 100"/>
                <a:gd name="T100" fmla="*/ 2147483647 w 141"/>
                <a:gd name="T101" fmla="*/ 2147483647 h 100"/>
                <a:gd name="T102" fmla="*/ 2147483647 w 141"/>
                <a:gd name="T103" fmla="*/ 2147483647 h 100"/>
                <a:gd name="T104" fmla="*/ 2147483647 w 141"/>
                <a:gd name="T105" fmla="*/ 2147483647 h 100"/>
                <a:gd name="T106" fmla="*/ 2147483647 w 141"/>
                <a:gd name="T107" fmla="*/ 2147483647 h 100"/>
                <a:gd name="T108" fmla="*/ 2147483647 w 141"/>
                <a:gd name="T109" fmla="*/ 2147483647 h 1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1"/>
                <a:gd name="T166" fmla="*/ 0 h 100"/>
                <a:gd name="T167" fmla="*/ 141 w 141"/>
                <a:gd name="T168" fmla="*/ 100 h 1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1" h="100">
                  <a:moveTo>
                    <a:pt x="121" y="100"/>
                  </a:moveTo>
                  <a:lnTo>
                    <a:pt x="117" y="100"/>
                  </a:lnTo>
                  <a:lnTo>
                    <a:pt x="111" y="100"/>
                  </a:lnTo>
                  <a:lnTo>
                    <a:pt x="101" y="98"/>
                  </a:lnTo>
                  <a:lnTo>
                    <a:pt x="91" y="100"/>
                  </a:lnTo>
                  <a:lnTo>
                    <a:pt x="85" y="100"/>
                  </a:lnTo>
                  <a:lnTo>
                    <a:pt x="83" y="100"/>
                  </a:lnTo>
                  <a:lnTo>
                    <a:pt x="81" y="96"/>
                  </a:lnTo>
                  <a:lnTo>
                    <a:pt x="75" y="96"/>
                  </a:lnTo>
                  <a:lnTo>
                    <a:pt x="71" y="96"/>
                  </a:lnTo>
                  <a:lnTo>
                    <a:pt x="69" y="96"/>
                  </a:lnTo>
                  <a:lnTo>
                    <a:pt x="67" y="94"/>
                  </a:lnTo>
                  <a:lnTo>
                    <a:pt x="65" y="88"/>
                  </a:lnTo>
                  <a:lnTo>
                    <a:pt x="61" y="86"/>
                  </a:lnTo>
                  <a:lnTo>
                    <a:pt x="55" y="84"/>
                  </a:lnTo>
                  <a:lnTo>
                    <a:pt x="47" y="82"/>
                  </a:lnTo>
                  <a:lnTo>
                    <a:pt x="43" y="78"/>
                  </a:lnTo>
                  <a:lnTo>
                    <a:pt x="41" y="82"/>
                  </a:lnTo>
                  <a:lnTo>
                    <a:pt x="37" y="82"/>
                  </a:lnTo>
                  <a:lnTo>
                    <a:pt x="35" y="82"/>
                  </a:lnTo>
                  <a:lnTo>
                    <a:pt x="35" y="78"/>
                  </a:lnTo>
                  <a:lnTo>
                    <a:pt x="13" y="72"/>
                  </a:lnTo>
                  <a:lnTo>
                    <a:pt x="13" y="62"/>
                  </a:lnTo>
                  <a:lnTo>
                    <a:pt x="7" y="48"/>
                  </a:lnTo>
                  <a:lnTo>
                    <a:pt x="0" y="36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13" y="16"/>
                  </a:lnTo>
                  <a:lnTo>
                    <a:pt x="25" y="10"/>
                  </a:lnTo>
                  <a:lnTo>
                    <a:pt x="41" y="0"/>
                  </a:lnTo>
                  <a:lnTo>
                    <a:pt x="59" y="0"/>
                  </a:lnTo>
                  <a:lnTo>
                    <a:pt x="61" y="4"/>
                  </a:lnTo>
                  <a:lnTo>
                    <a:pt x="61" y="6"/>
                  </a:lnTo>
                  <a:lnTo>
                    <a:pt x="65" y="8"/>
                  </a:lnTo>
                  <a:lnTo>
                    <a:pt x="75" y="6"/>
                  </a:lnTo>
                  <a:lnTo>
                    <a:pt x="113" y="6"/>
                  </a:lnTo>
                  <a:lnTo>
                    <a:pt x="117" y="10"/>
                  </a:lnTo>
                  <a:lnTo>
                    <a:pt x="119" y="12"/>
                  </a:lnTo>
                  <a:lnTo>
                    <a:pt x="123" y="14"/>
                  </a:lnTo>
                  <a:lnTo>
                    <a:pt x="125" y="16"/>
                  </a:lnTo>
                  <a:lnTo>
                    <a:pt x="129" y="22"/>
                  </a:lnTo>
                  <a:lnTo>
                    <a:pt x="131" y="28"/>
                  </a:lnTo>
                  <a:lnTo>
                    <a:pt x="131" y="34"/>
                  </a:lnTo>
                  <a:lnTo>
                    <a:pt x="135" y="40"/>
                  </a:lnTo>
                  <a:lnTo>
                    <a:pt x="129" y="44"/>
                  </a:lnTo>
                  <a:lnTo>
                    <a:pt x="127" y="46"/>
                  </a:lnTo>
                  <a:lnTo>
                    <a:pt x="125" y="46"/>
                  </a:lnTo>
                  <a:lnTo>
                    <a:pt x="125" y="50"/>
                  </a:lnTo>
                  <a:lnTo>
                    <a:pt x="127" y="54"/>
                  </a:lnTo>
                  <a:lnTo>
                    <a:pt x="133" y="62"/>
                  </a:lnTo>
                  <a:lnTo>
                    <a:pt x="141" y="76"/>
                  </a:lnTo>
                  <a:lnTo>
                    <a:pt x="135" y="80"/>
                  </a:lnTo>
                  <a:lnTo>
                    <a:pt x="131" y="88"/>
                  </a:lnTo>
                  <a:lnTo>
                    <a:pt x="121" y="98"/>
                  </a:lnTo>
                  <a:lnTo>
                    <a:pt x="12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0" name="Freeform 189"/>
            <p:cNvSpPr>
              <a:spLocks/>
            </p:cNvSpPr>
            <p:nvPr/>
          </p:nvSpPr>
          <p:spPr bwMode="auto">
            <a:xfrm>
              <a:off x="5039105" y="3341084"/>
              <a:ext cx="41512" cy="82301"/>
            </a:xfrm>
            <a:custGeom>
              <a:avLst/>
              <a:gdLst>
                <a:gd name="T0" fmla="*/ 2147483647 w 28"/>
                <a:gd name="T1" fmla="*/ 2147483647 h 52"/>
                <a:gd name="T2" fmla="*/ 2147483647 w 28"/>
                <a:gd name="T3" fmla="*/ 2147483647 h 52"/>
                <a:gd name="T4" fmla="*/ 2147483647 w 28"/>
                <a:gd name="T5" fmla="*/ 2147483647 h 52"/>
                <a:gd name="T6" fmla="*/ 2147483647 w 28"/>
                <a:gd name="T7" fmla="*/ 2147483647 h 52"/>
                <a:gd name="T8" fmla="*/ 2147483647 w 28"/>
                <a:gd name="T9" fmla="*/ 2147483647 h 52"/>
                <a:gd name="T10" fmla="*/ 2147483647 w 28"/>
                <a:gd name="T11" fmla="*/ 2147483647 h 52"/>
                <a:gd name="T12" fmla="*/ 2147483647 w 28"/>
                <a:gd name="T13" fmla="*/ 2147483647 h 52"/>
                <a:gd name="T14" fmla="*/ 2147483647 w 28"/>
                <a:gd name="T15" fmla="*/ 2147483647 h 52"/>
                <a:gd name="T16" fmla="*/ 2147483647 w 28"/>
                <a:gd name="T17" fmla="*/ 2147483647 h 52"/>
                <a:gd name="T18" fmla="*/ 0 w 28"/>
                <a:gd name="T19" fmla="*/ 2147483647 h 52"/>
                <a:gd name="T20" fmla="*/ 2147483647 w 28"/>
                <a:gd name="T21" fmla="*/ 2147483647 h 52"/>
                <a:gd name="T22" fmla="*/ 2147483647 w 28"/>
                <a:gd name="T23" fmla="*/ 2147483647 h 52"/>
                <a:gd name="T24" fmla="*/ 2147483647 w 28"/>
                <a:gd name="T25" fmla="*/ 0 h 52"/>
                <a:gd name="T26" fmla="*/ 2147483647 w 28"/>
                <a:gd name="T27" fmla="*/ 0 h 52"/>
                <a:gd name="T28" fmla="*/ 2147483647 w 28"/>
                <a:gd name="T29" fmla="*/ 0 h 52"/>
                <a:gd name="T30" fmla="*/ 2147483647 w 28"/>
                <a:gd name="T31" fmla="*/ 2147483647 h 52"/>
                <a:gd name="T32" fmla="*/ 2147483647 w 28"/>
                <a:gd name="T33" fmla="*/ 2147483647 h 52"/>
                <a:gd name="T34" fmla="*/ 2147483647 w 28"/>
                <a:gd name="T35" fmla="*/ 2147483647 h 52"/>
                <a:gd name="T36" fmla="*/ 2147483647 w 28"/>
                <a:gd name="T37" fmla="*/ 2147483647 h 52"/>
                <a:gd name="T38" fmla="*/ 2147483647 w 28"/>
                <a:gd name="T39" fmla="*/ 2147483647 h 52"/>
                <a:gd name="T40" fmla="*/ 2147483647 w 28"/>
                <a:gd name="T41" fmla="*/ 2147483647 h 52"/>
                <a:gd name="T42" fmla="*/ 2147483647 w 28"/>
                <a:gd name="T43" fmla="*/ 2147483647 h 5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"/>
                <a:gd name="T67" fmla="*/ 0 h 52"/>
                <a:gd name="T68" fmla="*/ 28 w 28"/>
                <a:gd name="T69" fmla="*/ 52 h 5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" h="52">
                  <a:moveTo>
                    <a:pt x="28" y="30"/>
                  </a:moveTo>
                  <a:lnTo>
                    <a:pt x="28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52"/>
                  </a:lnTo>
                  <a:lnTo>
                    <a:pt x="12" y="46"/>
                  </a:lnTo>
                  <a:lnTo>
                    <a:pt x="8" y="4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18" y="16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6" y="2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1" name="Freeform 190"/>
            <p:cNvSpPr>
              <a:spLocks/>
            </p:cNvSpPr>
            <p:nvPr/>
          </p:nvSpPr>
          <p:spPr bwMode="auto">
            <a:xfrm>
              <a:off x="5062167" y="3364977"/>
              <a:ext cx="138373" cy="155311"/>
            </a:xfrm>
            <a:custGeom>
              <a:avLst/>
              <a:gdLst>
                <a:gd name="T0" fmla="*/ 2147483647 w 94"/>
                <a:gd name="T1" fmla="*/ 2147483647 h 98"/>
                <a:gd name="T2" fmla="*/ 2147483647 w 94"/>
                <a:gd name="T3" fmla="*/ 2147483647 h 98"/>
                <a:gd name="T4" fmla="*/ 2147483647 w 94"/>
                <a:gd name="T5" fmla="*/ 2147483647 h 98"/>
                <a:gd name="T6" fmla="*/ 2147483647 w 94"/>
                <a:gd name="T7" fmla="*/ 2147483647 h 98"/>
                <a:gd name="T8" fmla="*/ 2147483647 w 94"/>
                <a:gd name="T9" fmla="*/ 2147483647 h 98"/>
                <a:gd name="T10" fmla="*/ 2147483647 w 94"/>
                <a:gd name="T11" fmla="*/ 2147483647 h 98"/>
                <a:gd name="T12" fmla="*/ 2147483647 w 94"/>
                <a:gd name="T13" fmla="*/ 2147483647 h 98"/>
                <a:gd name="T14" fmla="*/ 2147483647 w 94"/>
                <a:gd name="T15" fmla="*/ 2147483647 h 98"/>
                <a:gd name="T16" fmla="*/ 2147483647 w 94"/>
                <a:gd name="T17" fmla="*/ 2147483647 h 98"/>
                <a:gd name="T18" fmla="*/ 2147483647 w 94"/>
                <a:gd name="T19" fmla="*/ 0 h 98"/>
                <a:gd name="T20" fmla="*/ 2147483647 w 94"/>
                <a:gd name="T21" fmla="*/ 2147483647 h 98"/>
                <a:gd name="T22" fmla="*/ 2147483647 w 94"/>
                <a:gd name="T23" fmla="*/ 2147483647 h 98"/>
                <a:gd name="T24" fmla="*/ 2147483647 w 94"/>
                <a:gd name="T25" fmla="*/ 2147483647 h 98"/>
                <a:gd name="T26" fmla="*/ 2147483647 w 94"/>
                <a:gd name="T27" fmla="*/ 2147483647 h 98"/>
                <a:gd name="T28" fmla="*/ 2147483647 w 94"/>
                <a:gd name="T29" fmla="*/ 2147483647 h 98"/>
                <a:gd name="T30" fmla="*/ 2147483647 w 94"/>
                <a:gd name="T31" fmla="*/ 2147483647 h 98"/>
                <a:gd name="T32" fmla="*/ 2147483647 w 94"/>
                <a:gd name="T33" fmla="*/ 2147483647 h 98"/>
                <a:gd name="T34" fmla="*/ 2147483647 w 94"/>
                <a:gd name="T35" fmla="*/ 2147483647 h 98"/>
                <a:gd name="T36" fmla="*/ 2147483647 w 94"/>
                <a:gd name="T37" fmla="*/ 2147483647 h 98"/>
                <a:gd name="T38" fmla="*/ 2147483647 w 94"/>
                <a:gd name="T39" fmla="*/ 2147483647 h 98"/>
                <a:gd name="T40" fmla="*/ 2147483647 w 94"/>
                <a:gd name="T41" fmla="*/ 2147483647 h 98"/>
                <a:gd name="T42" fmla="*/ 2147483647 w 94"/>
                <a:gd name="T43" fmla="*/ 2147483647 h 98"/>
                <a:gd name="T44" fmla="*/ 2147483647 w 94"/>
                <a:gd name="T45" fmla="*/ 2147483647 h 98"/>
                <a:gd name="T46" fmla="*/ 2147483647 w 94"/>
                <a:gd name="T47" fmla="*/ 2147483647 h 98"/>
                <a:gd name="T48" fmla="*/ 2147483647 w 94"/>
                <a:gd name="T49" fmla="*/ 2147483647 h 98"/>
                <a:gd name="T50" fmla="*/ 2147483647 w 94"/>
                <a:gd name="T51" fmla="*/ 2147483647 h 98"/>
                <a:gd name="T52" fmla="*/ 2147483647 w 94"/>
                <a:gd name="T53" fmla="*/ 2147483647 h 98"/>
                <a:gd name="T54" fmla="*/ 2147483647 w 94"/>
                <a:gd name="T55" fmla="*/ 2147483647 h 98"/>
                <a:gd name="T56" fmla="*/ 2147483647 w 94"/>
                <a:gd name="T57" fmla="*/ 2147483647 h 98"/>
                <a:gd name="T58" fmla="*/ 2147483647 w 94"/>
                <a:gd name="T59" fmla="*/ 2147483647 h 98"/>
                <a:gd name="T60" fmla="*/ 2147483647 w 94"/>
                <a:gd name="T61" fmla="*/ 2147483647 h 98"/>
                <a:gd name="T62" fmla="*/ 2147483647 w 94"/>
                <a:gd name="T63" fmla="*/ 2147483647 h 98"/>
                <a:gd name="T64" fmla="*/ 2147483647 w 94"/>
                <a:gd name="T65" fmla="*/ 2147483647 h 98"/>
                <a:gd name="T66" fmla="*/ 2147483647 w 94"/>
                <a:gd name="T67" fmla="*/ 2147483647 h 98"/>
                <a:gd name="T68" fmla="*/ 2147483647 w 94"/>
                <a:gd name="T69" fmla="*/ 2147483647 h 98"/>
                <a:gd name="T70" fmla="*/ 2147483647 w 94"/>
                <a:gd name="T71" fmla="*/ 2147483647 h 9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4"/>
                <a:gd name="T109" fmla="*/ 0 h 98"/>
                <a:gd name="T110" fmla="*/ 94 w 94"/>
                <a:gd name="T111" fmla="*/ 98 h 9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4" h="98">
                  <a:moveTo>
                    <a:pt x="12" y="14"/>
                  </a:moveTo>
                  <a:lnTo>
                    <a:pt x="20" y="12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2" y="4"/>
                  </a:lnTo>
                  <a:lnTo>
                    <a:pt x="48" y="4"/>
                  </a:lnTo>
                  <a:lnTo>
                    <a:pt x="54" y="2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6" y="4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4" y="4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4" y="6"/>
                  </a:lnTo>
                  <a:lnTo>
                    <a:pt x="94" y="16"/>
                  </a:lnTo>
                  <a:lnTo>
                    <a:pt x="58" y="16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58" y="24"/>
                  </a:lnTo>
                  <a:lnTo>
                    <a:pt x="56" y="26"/>
                  </a:lnTo>
                  <a:lnTo>
                    <a:pt x="56" y="28"/>
                  </a:lnTo>
                  <a:lnTo>
                    <a:pt x="50" y="28"/>
                  </a:lnTo>
                  <a:lnTo>
                    <a:pt x="46" y="26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40" y="28"/>
                  </a:lnTo>
                  <a:lnTo>
                    <a:pt x="40" y="32"/>
                  </a:lnTo>
                  <a:lnTo>
                    <a:pt x="44" y="38"/>
                  </a:lnTo>
                  <a:lnTo>
                    <a:pt x="48" y="44"/>
                  </a:lnTo>
                  <a:lnTo>
                    <a:pt x="54" y="48"/>
                  </a:lnTo>
                  <a:lnTo>
                    <a:pt x="66" y="56"/>
                  </a:lnTo>
                  <a:lnTo>
                    <a:pt x="70" y="60"/>
                  </a:lnTo>
                  <a:lnTo>
                    <a:pt x="74" y="64"/>
                  </a:lnTo>
                  <a:lnTo>
                    <a:pt x="66" y="64"/>
                  </a:lnTo>
                  <a:lnTo>
                    <a:pt x="64" y="68"/>
                  </a:lnTo>
                  <a:lnTo>
                    <a:pt x="60" y="68"/>
                  </a:lnTo>
                  <a:lnTo>
                    <a:pt x="56" y="66"/>
                  </a:lnTo>
                  <a:lnTo>
                    <a:pt x="52" y="64"/>
                  </a:lnTo>
                  <a:lnTo>
                    <a:pt x="54" y="70"/>
                  </a:lnTo>
                  <a:lnTo>
                    <a:pt x="58" y="74"/>
                  </a:lnTo>
                  <a:lnTo>
                    <a:pt x="52" y="76"/>
                  </a:lnTo>
                  <a:lnTo>
                    <a:pt x="46" y="74"/>
                  </a:lnTo>
                  <a:lnTo>
                    <a:pt x="48" y="82"/>
                  </a:lnTo>
                  <a:lnTo>
                    <a:pt x="50" y="84"/>
                  </a:lnTo>
                  <a:lnTo>
                    <a:pt x="52" y="90"/>
                  </a:lnTo>
                  <a:lnTo>
                    <a:pt x="54" y="98"/>
                  </a:lnTo>
                  <a:lnTo>
                    <a:pt x="48" y="92"/>
                  </a:lnTo>
                  <a:lnTo>
                    <a:pt x="42" y="90"/>
                  </a:lnTo>
                  <a:lnTo>
                    <a:pt x="38" y="88"/>
                  </a:lnTo>
                  <a:lnTo>
                    <a:pt x="38" y="84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26" y="82"/>
                  </a:lnTo>
                  <a:lnTo>
                    <a:pt x="24" y="78"/>
                  </a:lnTo>
                  <a:lnTo>
                    <a:pt x="20" y="68"/>
                  </a:lnTo>
                  <a:lnTo>
                    <a:pt x="18" y="58"/>
                  </a:lnTo>
                  <a:lnTo>
                    <a:pt x="14" y="48"/>
                  </a:lnTo>
                  <a:lnTo>
                    <a:pt x="12" y="46"/>
                  </a:lnTo>
                  <a:lnTo>
                    <a:pt x="0" y="36"/>
                  </a:lnTo>
                  <a:lnTo>
                    <a:pt x="4" y="3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2" name="Freeform 191"/>
            <p:cNvSpPr>
              <a:spLocks/>
            </p:cNvSpPr>
            <p:nvPr/>
          </p:nvSpPr>
          <p:spPr bwMode="auto">
            <a:xfrm>
              <a:off x="4972224" y="3132675"/>
              <a:ext cx="114157" cy="62390"/>
            </a:xfrm>
            <a:custGeom>
              <a:avLst/>
              <a:gdLst>
                <a:gd name="T0" fmla="*/ 2147483647 w 78"/>
                <a:gd name="T1" fmla="*/ 0 h 40"/>
                <a:gd name="T2" fmla="*/ 2147483647 w 78"/>
                <a:gd name="T3" fmla="*/ 2147483647 h 40"/>
                <a:gd name="T4" fmla="*/ 2147483647 w 78"/>
                <a:gd name="T5" fmla="*/ 2147483647 h 40"/>
                <a:gd name="T6" fmla="*/ 2147483647 w 78"/>
                <a:gd name="T7" fmla="*/ 2147483647 h 40"/>
                <a:gd name="T8" fmla="*/ 2147483647 w 78"/>
                <a:gd name="T9" fmla="*/ 2147483647 h 40"/>
                <a:gd name="T10" fmla="*/ 2147483647 w 78"/>
                <a:gd name="T11" fmla="*/ 2147483647 h 40"/>
                <a:gd name="T12" fmla="*/ 2147483647 w 78"/>
                <a:gd name="T13" fmla="*/ 2147483647 h 40"/>
                <a:gd name="T14" fmla="*/ 2147483647 w 78"/>
                <a:gd name="T15" fmla="*/ 2147483647 h 40"/>
                <a:gd name="T16" fmla="*/ 2147483647 w 78"/>
                <a:gd name="T17" fmla="*/ 2147483647 h 40"/>
                <a:gd name="T18" fmla="*/ 2147483647 w 78"/>
                <a:gd name="T19" fmla="*/ 2147483647 h 40"/>
                <a:gd name="T20" fmla="*/ 2147483647 w 78"/>
                <a:gd name="T21" fmla="*/ 2147483647 h 40"/>
                <a:gd name="T22" fmla="*/ 2147483647 w 78"/>
                <a:gd name="T23" fmla="*/ 2147483647 h 40"/>
                <a:gd name="T24" fmla="*/ 2147483647 w 78"/>
                <a:gd name="T25" fmla="*/ 2147483647 h 40"/>
                <a:gd name="T26" fmla="*/ 2147483647 w 78"/>
                <a:gd name="T27" fmla="*/ 2147483647 h 40"/>
                <a:gd name="T28" fmla="*/ 2147483647 w 78"/>
                <a:gd name="T29" fmla="*/ 2147483647 h 40"/>
                <a:gd name="T30" fmla="*/ 2147483647 w 78"/>
                <a:gd name="T31" fmla="*/ 2147483647 h 40"/>
                <a:gd name="T32" fmla="*/ 2147483647 w 78"/>
                <a:gd name="T33" fmla="*/ 2147483647 h 40"/>
                <a:gd name="T34" fmla="*/ 2147483647 w 78"/>
                <a:gd name="T35" fmla="*/ 2147483647 h 40"/>
                <a:gd name="T36" fmla="*/ 2147483647 w 78"/>
                <a:gd name="T37" fmla="*/ 2147483647 h 40"/>
                <a:gd name="T38" fmla="*/ 2147483647 w 78"/>
                <a:gd name="T39" fmla="*/ 2147483647 h 40"/>
                <a:gd name="T40" fmla="*/ 2147483647 w 78"/>
                <a:gd name="T41" fmla="*/ 2147483647 h 40"/>
                <a:gd name="T42" fmla="*/ 2147483647 w 78"/>
                <a:gd name="T43" fmla="*/ 2147483647 h 40"/>
                <a:gd name="T44" fmla="*/ 2147483647 w 78"/>
                <a:gd name="T45" fmla="*/ 2147483647 h 40"/>
                <a:gd name="T46" fmla="*/ 2147483647 w 78"/>
                <a:gd name="T47" fmla="*/ 2147483647 h 40"/>
                <a:gd name="T48" fmla="*/ 2147483647 w 78"/>
                <a:gd name="T49" fmla="*/ 2147483647 h 40"/>
                <a:gd name="T50" fmla="*/ 2147483647 w 78"/>
                <a:gd name="T51" fmla="*/ 2147483647 h 40"/>
                <a:gd name="T52" fmla="*/ 2147483647 w 78"/>
                <a:gd name="T53" fmla="*/ 2147483647 h 40"/>
                <a:gd name="T54" fmla="*/ 0 w 78"/>
                <a:gd name="T55" fmla="*/ 2147483647 h 40"/>
                <a:gd name="T56" fmla="*/ 2147483647 w 78"/>
                <a:gd name="T57" fmla="*/ 2147483647 h 40"/>
                <a:gd name="T58" fmla="*/ 2147483647 w 78"/>
                <a:gd name="T59" fmla="*/ 2147483647 h 40"/>
                <a:gd name="T60" fmla="*/ 2147483647 w 78"/>
                <a:gd name="T61" fmla="*/ 2147483647 h 40"/>
                <a:gd name="T62" fmla="*/ 2147483647 w 78"/>
                <a:gd name="T63" fmla="*/ 2147483647 h 40"/>
                <a:gd name="T64" fmla="*/ 2147483647 w 78"/>
                <a:gd name="T65" fmla="*/ 2147483647 h 40"/>
                <a:gd name="T66" fmla="*/ 2147483647 w 78"/>
                <a:gd name="T67" fmla="*/ 2147483647 h 40"/>
                <a:gd name="T68" fmla="*/ 2147483647 w 78"/>
                <a:gd name="T69" fmla="*/ 0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40"/>
                <a:gd name="T107" fmla="*/ 78 w 78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40">
                  <a:moveTo>
                    <a:pt x="22" y="0"/>
                  </a:moveTo>
                  <a:lnTo>
                    <a:pt x="24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8" y="10"/>
                  </a:lnTo>
                  <a:lnTo>
                    <a:pt x="68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6"/>
                  </a:lnTo>
                  <a:lnTo>
                    <a:pt x="76" y="24"/>
                  </a:lnTo>
                  <a:lnTo>
                    <a:pt x="76" y="26"/>
                  </a:lnTo>
                  <a:lnTo>
                    <a:pt x="72" y="26"/>
                  </a:lnTo>
                  <a:lnTo>
                    <a:pt x="64" y="24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0" y="40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3" name="Freeform 192"/>
            <p:cNvSpPr>
              <a:spLocks/>
            </p:cNvSpPr>
            <p:nvPr/>
          </p:nvSpPr>
          <p:spPr bwMode="auto">
            <a:xfrm>
              <a:off x="4873056" y="3107454"/>
              <a:ext cx="131455" cy="62390"/>
            </a:xfrm>
            <a:custGeom>
              <a:avLst/>
              <a:gdLst>
                <a:gd name="T0" fmla="*/ 2147483647 w 89"/>
                <a:gd name="T1" fmla="*/ 2147483647 h 40"/>
                <a:gd name="T2" fmla="*/ 2147483647 w 89"/>
                <a:gd name="T3" fmla="*/ 2147483647 h 40"/>
                <a:gd name="T4" fmla="*/ 2147483647 w 89"/>
                <a:gd name="T5" fmla="*/ 2147483647 h 40"/>
                <a:gd name="T6" fmla="*/ 2147483647 w 89"/>
                <a:gd name="T7" fmla="*/ 2147483647 h 40"/>
                <a:gd name="T8" fmla="*/ 2147483647 w 89"/>
                <a:gd name="T9" fmla="*/ 2147483647 h 40"/>
                <a:gd name="T10" fmla="*/ 2147483647 w 89"/>
                <a:gd name="T11" fmla="*/ 2147483647 h 40"/>
                <a:gd name="T12" fmla="*/ 2147483647 w 89"/>
                <a:gd name="T13" fmla="*/ 2147483647 h 40"/>
                <a:gd name="T14" fmla="*/ 2147483647 w 89"/>
                <a:gd name="T15" fmla="*/ 2147483647 h 40"/>
                <a:gd name="T16" fmla="*/ 2147483647 w 89"/>
                <a:gd name="T17" fmla="*/ 2147483647 h 40"/>
                <a:gd name="T18" fmla="*/ 2147483647 w 89"/>
                <a:gd name="T19" fmla="*/ 0 h 40"/>
                <a:gd name="T20" fmla="*/ 2147483647 w 89"/>
                <a:gd name="T21" fmla="*/ 0 h 40"/>
                <a:gd name="T22" fmla="*/ 2147483647 w 89"/>
                <a:gd name="T23" fmla="*/ 0 h 40"/>
                <a:gd name="T24" fmla="*/ 0 w 89"/>
                <a:gd name="T25" fmla="*/ 2147483647 h 40"/>
                <a:gd name="T26" fmla="*/ 2147483647 w 89"/>
                <a:gd name="T27" fmla="*/ 2147483647 h 40"/>
                <a:gd name="T28" fmla="*/ 2147483647 w 89"/>
                <a:gd name="T29" fmla="*/ 2147483647 h 40"/>
                <a:gd name="T30" fmla="*/ 2147483647 w 89"/>
                <a:gd name="T31" fmla="*/ 2147483647 h 40"/>
                <a:gd name="T32" fmla="*/ 2147483647 w 89"/>
                <a:gd name="T33" fmla="*/ 2147483647 h 40"/>
                <a:gd name="T34" fmla="*/ 2147483647 w 89"/>
                <a:gd name="T35" fmla="*/ 2147483647 h 40"/>
                <a:gd name="T36" fmla="*/ 2147483647 w 89"/>
                <a:gd name="T37" fmla="*/ 2147483647 h 40"/>
                <a:gd name="T38" fmla="*/ 2147483647 w 89"/>
                <a:gd name="T39" fmla="*/ 2147483647 h 40"/>
                <a:gd name="T40" fmla="*/ 2147483647 w 89"/>
                <a:gd name="T41" fmla="*/ 2147483647 h 40"/>
                <a:gd name="T42" fmla="*/ 2147483647 w 89"/>
                <a:gd name="T43" fmla="*/ 2147483647 h 40"/>
                <a:gd name="T44" fmla="*/ 2147483647 w 89"/>
                <a:gd name="T45" fmla="*/ 2147483647 h 40"/>
                <a:gd name="T46" fmla="*/ 2147483647 w 89"/>
                <a:gd name="T47" fmla="*/ 2147483647 h 40"/>
                <a:gd name="T48" fmla="*/ 2147483647 w 89"/>
                <a:gd name="T49" fmla="*/ 2147483647 h 40"/>
                <a:gd name="T50" fmla="*/ 2147483647 w 89"/>
                <a:gd name="T51" fmla="*/ 2147483647 h 40"/>
                <a:gd name="T52" fmla="*/ 2147483647 w 89"/>
                <a:gd name="T53" fmla="*/ 2147483647 h 40"/>
                <a:gd name="T54" fmla="*/ 2147483647 w 89"/>
                <a:gd name="T55" fmla="*/ 2147483647 h 40"/>
                <a:gd name="T56" fmla="*/ 2147483647 w 89"/>
                <a:gd name="T57" fmla="*/ 2147483647 h 40"/>
                <a:gd name="T58" fmla="*/ 2147483647 w 89"/>
                <a:gd name="T59" fmla="*/ 2147483647 h 40"/>
                <a:gd name="T60" fmla="*/ 2147483647 w 89"/>
                <a:gd name="T61" fmla="*/ 2147483647 h 40"/>
                <a:gd name="T62" fmla="*/ 2147483647 w 89"/>
                <a:gd name="T63" fmla="*/ 2147483647 h 40"/>
                <a:gd name="T64" fmla="*/ 2147483647 w 89"/>
                <a:gd name="T65" fmla="*/ 2147483647 h 40"/>
                <a:gd name="T66" fmla="*/ 2147483647 w 89"/>
                <a:gd name="T67" fmla="*/ 2147483647 h 40"/>
                <a:gd name="T68" fmla="*/ 2147483647 w 89"/>
                <a:gd name="T69" fmla="*/ 2147483647 h 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9"/>
                <a:gd name="T106" fmla="*/ 0 h 40"/>
                <a:gd name="T107" fmla="*/ 89 w 89"/>
                <a:gd name="T108" fmla="*/ 40 h 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9" h="40">
                  <a:moveTo>
                    <a:pt x="89" y="16"/>
                  </a:moveTo>
                  <a:lnTo>
                    <a:pt x="85" y="14"/>
                  </a:lnTo>
                  <a:lnTo>
                    <a:pt x="79" y="12"/>
                  </a:lnTo>
                  <a:lnTo>
                    <a:pt x="71" y="10"/>
                  </a:lnTo>
                  <a:lnTo>
                    <a:pt x="67" y="6"/>
                  </a:lnTo>
                  <a:lnTo>
                    <a:pt x="65" y="10"/>
                  </a:lnTo>
                  <a:lnTo>
                    <a:pt x="61" y="10"/>
                  </a:lnTo>
                  <a:lnTo>
                    <a:pt x="59" y="10"/>
                  </a:lnTo>
                  <a:lnTo>
                    <a:pt x="59" y="6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20"/>
                  </a:lnTo>
                  <a:lnTo>
                    <a:pt x="10" y="26"/>
                  </a:lnTo>
                  <a:lnTo>
                    <a:pt x="18" y="32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5" y="38"/>
                  </a:lnTo>
                  <a:lnTo>
                    <a:pt x="37" y="36"/>
                  </a:lnTo>
                  <a:lnTo>
                    <a:pt x="41" y="34"/>
                  </a:lnTo>
                  <a:lnTo>
                    <a:pt x="45" y="32"/>
                  </a:lnTo>
                  <a:lnTo>
                    <a:pt x="51" y="34"/>
                  </a:lnTo>
                  <a:lnTo>
                    <a:pt x="55" y="36"/>
                  </a:lnTo>
                  <a:lnTo>
                    <a:pt x="61" y="38"/>
                  </a:lnTo>
                  <a:lnTo>
                    <a:pt x="65" y="38"/>
                  </a:lnTo>
                  <a:lnTo>
                    <a:pt x="67" y="38"/>
                  </a:lnTo>
                  <a:lnTo>
                    <a:pt x="73" y="32"/>
                  </a:lnTo>
                  <a:lnTo>
                    <a:pt x="79" y="30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7" y="22"/>
                  </a:lnTo>
                  <a:lnTo>
                    <a:pt x="89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4" name="Freeform 193"/>
            <p:cNvSpPr>
              <a:spLocks/>
            </p:cNvSpPr>
            <p:nvPr/>
          </p:nvSpPr>
          <p:spPr bwMode="auto">
            <a:xfrm>
              <a:off x="5179783" y="3165861"/>
              <a:ext cx="72646" cy="78319"/>
            </a:xfrm>
            <a:custGeom>
              <a:avLst/>
              <a:gdLst>
                <a:gd name="T0" fmla="*/ 2147483647 w 50"/>
                <a:gd name="T1" fmla="*/ 2147483647 h 50"/>
                <a:gd name="T2" fmla="*/ 2147483647 w 50"/>
                <a:gd name="T3" fmla="*/ 2147483647 h 50"/>
                <a:gd name="T4" fmla="*/ 2147483647 w 50"/>
                <a:gd name="T5" fmla="*/ 2147483647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0 w 50"/>
                <a:gd name="T11" fmla="*/ 2147483647 h 50"/>
                <a:gd name="T12" fmla="*/ 2147483647 w 50"/>
                <a:gd name="T13" fmla="*/ 0 h 50"/>
                <a:gd name="T14" fmla="*/ 2147483647 w 50"/>
                <a:gd name="T15" fmla="*/ 2147483647 h 50"/>
                <a:gd name="T16" fmla="*/ 2147483647 w 50"/>
                <a:gd name="T17" fmla="*/ 2147483647 h 50"/>
                <a:gd name="T18" fmla="*/ 2147483647 w 50"/>
                <a:gd name="T19" fmla="*/ 2147483647 h 50"/>
                <a:gd name="T20" fmla="*/ 2147483647 w 50"/>
                <a:gd name="T21" fmla="*/ 2147483647 h 50"/>
                <a:gd name="T22" fmla="*/ 2147483647 w 50"/>
                <a:gd name="T23" fmla="*/ 2147483647 h 50"/>
                <a:gd name="T24" fmla="*/ 2147483647 w 50"/>
                <a:gd name="T25" fmla="*/ 2147483647 h 50"/>
                <a:gd name="T26" fmla="*/ 2147483647 w 50"/>
                <a:gd name="T27" fmla="*/ 2147483647 h 50"/>
                <a:gd name="T28" fmla="*/ 2147483647 w 50"/>
                <a:gd name="T29" fmla="*/ 2147483647 h 50"/>
                <a:gd name="T30" fmla="*/ 2147483647 w 50"/>
                <a:gd name="T31" fmla="*/ 2147483647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0"/>
                <a:gd name="T49" fmla="*/ 0 h 50"/>
                <a:gd name="T50" fmla="*/ 50 w 50"/>
                <a:gd name="T51" fmla="*/ 50 h 5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0" h="50">
                  <a:moveTo>
                    <a:pt x="26" y="50"/>
                  </a:moveTo>
                  <a:lnTo>
                    <a:pt x="22" y="34"/>
                  </a:lnTo>
                  <a:lnTo>
                    <a:pt x="18" y="24"/>
                  </a:lnTo>
                  <a:lnTo>
                    <a:pt x="14" y="16"/>
                  </a:lnTo>
                  <a:lnTo>
                    <a:pt x="8" y="1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24" y="2"/>
                  </a:lnTo>
                  <a:lnTo>
                    <a:pt x="32" y="6"/>
                  </a:lnTo>
                  <a:lnTo>
                    <a:pt x="40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34" y="34"/>
                  </a:lnTo>
                  <a:lnTo>
                    <a:pt x="34" y="44"/>
                  </a:lnTo>
                  <a:lnTo>
                    <a:pt x="26" y="48"/>
                  </a:lnTo>
                  <a:lnTo>
                    <a:pt x="2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5" name="Freeform 194"/>
            <p:cNvSpPr>
              <a:spLocks/>
            </p:cNvSpPr>
            <p:nvPr/>
          </p:nvSpPr>
          <p:spPr bwMode="auto">
            <a:xfrm>
              <a:off x="4960693" y="3169843"/>
              <a:ext cx="140680" cy="79646"/>
            </a:xfrm>
            <a:custGeom>
              <a:avLst/>
              <a:gdLst>
                <a:gd name="T0" fmla="*/ 2147483647 w 96"/>
                <a:gd name="T1" fmla="*/ 2147483647 h 50"/>
                <a:gd name="T2" fmla="*/ 2147483647 w 96"/>
                <a:gd name="T3" fmla="*/ 2147483647 h 50"/>
                <a:gd name="T4" fmla="*/ 2147483647 w 96"/>
                <a:gd name="T5" fmla="*/ 2147483647 h 50"/>
                <a:gd name="T6" fmla="*/ 2147483647 w 96"/>
                <a:gd name="T7" fmla="*/ 2147483647 h 50"/>
                <a:gd name="T8" fmla="*/ 2147483647 w 96"/>
                <a:gd name="T9" fmla="*/ 2147483647 h 50"/>
                <a:gd name="T10" fmla="*/ 2147483647 w 96"/>
                <a:gd name="T11" fmla="*/ 2147483647 h 50"/>
                <a:gd name="T12" fmla="*/ 2147483647 w 96"/>
                <a:gd name="T13" fmla="*/ 2147483647 h 50"/>
                <a:gd name="T14" fmla="*/ 2147483647 w 96"/>
                <a:gd name="T15" fmla="*/ 2147483647 h 50"/>
                <a:gd name="T16" fmla="*/ 2147483647 w 96"/>
                <a:gd name="T17" fmla="*/ 2147483647 h 50"/>
                <a:gd name="T18" fmla="*/ 2147483647 w 96"/>
                <a:gd name="T19" fmla="*/ 2147483647 h 50"/>
                <a:gd name="T20" fmla="*/ 0 w 96"/>
                <a:gd name="T21" fmla="*/ 2147483647 h 50"/>
                <a:gd name="T22" fmla="*/ 2147483647 w 96"/>
                <a:gd name="T23" fmla="*/ 2147483647 h 50"/>
                <a:gd name="T24" fmla="*/ 2147483647 w 96"/>
                <a:gd name="T25" fmla="*/ 2147483647 h 50"/>
                <a:gd name="T26" fmla="*/ 2147483647 w 96"/>
                <a:gd name="T27" fmla="*/ 2147483647 h 50"/>
                <a:gd name="T28" fmla="*/ 2147483647 w 96"/>
                <a:gd name="T29" fmla="*/ 2147483647 h 50"/>
                <a:gd name="T30" fmla="*/ 2147483647 w 96"/>
                <a:gd name="T31" fmla="*/ 2147483647 h 50"/>
                <a:gd name="T32" fmla="*/ 2147483647 w 96"/>
                <a:gd name="T33" fmla="*/ 2147483647 h 50"/>
                <a:gd name="T34" fmla="*/ 2147483647 w 96"/>
                <a:gd name="T35" fmla="*/ 2147483647 h 50"/>
                <a:gd name="T36" fmla="*/ 2147483647 w 96"/>
                <a:gd name="T37" fmla="*/ 2147483647 h 50"/>
                <a:gd name="T38" fmla="*/ 2147483647 w 96"/>
                <a:gd name="T39" fmla="*/ 2147483647 h 50"/>
                <a:gd name="T40" fmla="*/ 2147483647 w 96"/>
                <a:gd name="T41" fmla="*/ 0 h 50"/>
                <a:gd name="T42" fmla="*/ 2147483647 w 96"/>
                <a:gd name="T43" fmla="*/ 0 h 50"/>
                <a:gd name="T44" fmla="*/ 2147483647 w 96"/>
                <a:gd name="T45" fmla="*/ 0 h 50"/>
                <a:gd name="T46" fmla="*/ 2147483647 w 96"/>
                <a:gd name="T47" fmla="*/ 2147483647 h 50"/>
                <a:gd name="T48" fmla="*/ 2147483647 w 96"/>
                <a:gd name="T49" fmla="*/ 2147483647 h 50"/>
                <a:gd name="T50" fmla="*/ 2147483647 w 96"/>
                <a:gd name="T51" fmla="*/ 2147483647 h 50"/>
                <a:gd name="T52" fmla="*/ 2147483647 w 96"/>
                <a:gd name="T53" fmla="*/ 2147483647 h 50"/>
                <a:gd name="T54" fmla="*/ 2147483647 w 96"/>
                <a:gd name="T55" fmla="*/ 2147483647 h 50"/>
                <a:gd name="T56" fmla="*/ 2147483647 w 96"/>
                <a:gd name="T57" fmla="*/ 2147483647 h 50"/>
                <a:gd name="T58" fmla="*/ 2147483647 w 96"/>
                <a:gd name="T59" fmla="*/ 2147483647 h 50"/>
                <a:gd name="T60" fmla="*/ 2147483647 w 96"/>
                <a:gd name="T61" fmla="*/ 2147483647 h 50"/>
                <a:gd name="T62" fmla="*/ 2147483647 w 96"/>
                <a:gd name="T63" fmla="*/ 2147483647 h 50"/>
                <a:gd name="T64" fmla="*/ 2147483647 w 96"/>
                <a:gd name="T65" fmla="*/ 2147483647 h 50"/>
                <a:gd name="T66" fmla="*/ 2147483647 w 96"/>
                <a:gd name="T67" fmla="*/ 2147483647 h 50"/>
                <a:gd name="T68" fmla="*/ 2147483647 w 96"/>
                <a:gd name="T69" fmla="*/ 2147483647 h 50"/>
                <a:gd name="T70" fmla="*/ 2147483647 w 96"/>
                <a:gd name="T71" fmla="*/ 2147483647 h 50"/>
                <a:gd name="T72" fmla="*/ 2147483647 w 96"/>
                <a:gd name="T73" fmla="*/ 2147483647 h 50"/>
                <a:gd name="T74" fmla="*/ 2147483647 w 96"/>
                <a:gd name="T75" fmla="*/ 2147483647 h 50"/>
                <a:gd name="T76" fmla="*/ 2147483647 w 96"/>
                <a:gd name="T77" fmla="*/ 2147483647 h 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6"/>
                <a:gd name="T118" fmla="*/ 0 h 50"/>
                <a:gd name="T119" fmla="*/ 96 w 96"/>
                <a:gd name="T120" fmla="*/ 50 h 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6" h="50">
                  <a:moveTo>
                    <a:pt x="58" y="46"/>
                  </a:moveTo>
                  <a:lnTo>
                    <a:pt x="56" y="44"/>
                  </a:lnTo>
                  <a:lnTo>
                    <a:pt x="54" y="42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26" y="50"/>
                  </a:lnTo>
                  <a:lnTo>
                    <a:pt x="22" y="48"/>
                  </a:lnTo>
                  <a:lnTo>
                    <a:pt x="16" y="44"/>
                  </a:lnTo>
                  <a:lnTo>
                    <a:pt x="8" y="38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6" y="22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0" y="14"/>
                  </a:lnTo>
                  <a:lnTo>
                    <a:pt x="28" y="16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58" y="2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80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90" y="6"/>
                  </a:lnTo>
                  <a:lnTo>
                    <a:pt x="96" y="8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2" y="22"/>
                  </a:lnTo>
                  <a:lnTo>
                    <a:pt x="82" y="30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42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5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6" name="Freeform 195"/>
            <p:cNvSpPr>
              <a:spLocks/>
            </p:cNvSpPr>
            <p:nvPr/>
          </p:nvSpPr>
          <p:spPr bwMode="auto">
            <a:xfrm>
              <a:off x="5082923" y="3049046"/>
              <a:ext cx="380526" cy="234958"/>
            </a:xfrm>
            <a:custGeom>
              <a:avLst/>
              <a:gdLst>
                <a:gd name="T0" fmla="*/ 2147483647 w 260"/>
                <a:gd name="T1" fmla="*/ 2147483647 h 148"/>
                <a:gd name="T2" fmla="*/ 2147483647 w 260"/>
                <a:gd name="T3" fmla="*/ 2147483647 h 148"/>
                <a:gd name="T4" fmla="*/ 2147483647 w 260"/>
                <a:gd name="T5" fmla="*/ 2147483647 h 148"/>
                <a:gd name="T6" fmla="*/ 2147483647 w 260"/>
                <a:gd name="T7" fmla="*/ 2147483647 h 148"/>
                <a:gd name="T8" fmla="*/ 2147483647 w 260"/>
                <a:gd name="T9" fmla="*/ 2147483647 h 148"/>
                <a:gd name="T10" fmla="*/ 2147483647 w 260"/>
                <a:gd name="T11" fmla="*/ 2147483647 h 148"/>
                <a:gd name="T12" fmla="*/ 2147483647 w 260"/>
                <a:gd name="T13" fmla="*/ 2147483647 h 148"/>
                <a:gd name="T14" fmla="*/ 2147483647 w 260"/>
                <a:gd name="T15" fmla="*/ 2147483647 h 148"/>
                <a:gd name="T16" fmla="*/ 2147483647 w 260"/>
                <a:gd name="T17" fmla="*/ 2147483647 h 148"/>
                <a:gd name="T18" fmla="*/ 2147483647 w 260"/>
                <a:gd name="T19" fmla="*/ 2147483647 h 148"/>
                <a:gd name="T20" fmla="*/ 2147483647 w 260"/>
                <a:gd name="T21" fmla="*/ 2147483647 h 148"/>
                <a:gd name="T22" fmla="*/ 2147483647 w 260"/>
                <a:gd name="T23" fmla="*/ 2147483647 h 148"/>
                <a:gd name="T24" fmla="*/ 2147483647 w 260"/>
                <a:gd name="T25" fmla="*/ 2147483647 h 148"/>
                <a:gd name="T26" fmla="*/ 2147483647 w 260"/>
                <a:gd name="T27" fmla="*/ 2147483647 h 148"/>
                <a:gd name="T28" fmla="*/ 2147483647 w 260"/>
                <a:gd name="T29" fmla="*/ 2147483647 h 148"/>
                <a:gd name="T30" fmla="*/ 2147483647 w 260"/>
                <a:gd name="T31" fmla="*/ 2147483647 h 148"/>
                <a:gd name="T32" fmla="*/ 2147483647 w 260"/>
                <a:gd name="T33" fmla="*/ 2147483647 h 148"/>
                <a:gd name="T34" fmla="*/ 2147483647 w 260"/>
                <a:gd name="T35" fmla="*/ 2147483647 h 148"/>
                <a:gd name="T36" fmla="*/ 2147483647 w 260"/>
                <a:gd name="T37" fmla="*/ 2147483647 h 148"/>
                <a:gd name="T38" fmla="*/ 2147483647 w 260"/>
                <a:gd name="T39" fmla="*/ 2147483647 h 148"/>
                <a:gd name="T40" fmla="*/ 2147483647 w 260"/>
                <a:gd name="T41" fmla="*/ 2147483647 h 148"/>
                <a:gd name="T42" fmla="*/ 2147483647 w 260"/>
                <a:gd name="T43" fmla="*/ 2147483647 h 148"/>
                <a:gd name="T44" fmla="*/ 2147483647 w 260"/>
                <a:gd name="T45" fmla="*/ 2147483647 h 148"/>
                <a:gd name="T46" fmla="*/ 2147483647 w 260"/>
                <a:gd name="T47" fmla="*/ 2147483647 h 148"/>
                <a:gd name="T48" fmla="*/ 2147483647 w 260"/>
                <a:gd name="T49" fmla="*/ 2147483647 h 148"/>
                <a:gd name="T50" fmla="*/ 2147483647 w 260"/>
                <a:gd name="T51" fmla="*/ 2147483647 h 148"/>
                <a:gd name="T52" fmla="*/ 2147483647 w 260"/>
                <a:gd name="T53" fmla="*/ 2147483647 h 148"/>
                <a:gd name="T54" fmla="*/ 2147483647 w 260"/>
                <a:gd name="T55" fmla="*/ 2147483647 h 148"/>
                <a:gd name="T56" fmla="*/ 2147483647 w 260"/>
                <a:gd name="T57" fmla="*/ 2147483647 h 148"/>
                <a:gd name="T58" fmla="*/ 2147483647 w 260"/>
                <a:gd name="T59" fmla="*/ 2147483647 h 148"/>
                <a:gd name="T60" fmla="*/ 2147483647 w 260"/>
                <a:gd name="T61" fmla="*/ 2147483647 h 148"/>
                <a:gd name="T62" fmla="*/ 2147483647 w 260"/>
                <a:gd name="T63" fmla="*/ 2147483647 h 148"/>
                <a:gd name="T64" fmla="*/ 2147483647 w 260"/>
                <a:gd name="T65" fmla="*/ 2147483647 h 148"/>
                <a:gd name="T66" fmla="*/ 2147483647 w 260"/>
                <a:gd name="T67" fmla="*/ 2147483647 h 148"/>
                <a:gd name="T68" fmla="*/ 2147483647 w 260"/>
                <a:gd name="T69" fmla="*/ 2147483647 h 148"/>
                <a:gd name="T70" fmla="*/ 2147483647 w 260"/>
                <a:gd name="T71" fmla="*/ 2147483647 h 148"/>
                <a:gd name="T72" fmla="*/ 2147483647 w 260"/>
                <a:gd name="T73" fmla="*/ 2147483647 h 148"/>
                <a:gd name="T74" fmla="*/ 2147483647 w 260"/>
                <a:gd name="T75" fmla="*/ 2147483647 h 148"/>
                <a:gd name="T76" fmla="*/ 2147483647 w 260"/>
                <a:gd name="T77" fmla="*/ 2147483647 h 148"/>
                <a:gd name="T78" fmla="*/ 2147483647 w 260"/>
                <a:gd name="T79" fmla="*/ 2147483647 h 148"/>
                <a:gd name="T80" fmla="*/ 2147483647 w 260"/>
                <a:gd name="T81" fmla="*/ 2147483647 h 148"/>
                <a:gd name="T82" fmla="*/ 2147483647 w 260"/>
                <a:gd name="T83" fmla="*/ 2147483647 h 148"/>
                <a:gd name="T84" fmla="*/ 2147483647 w 260"/>
                <a:gd name="T85" fmla="*/ 2147483647 h 148"/>
                <a:gd name="T86" fmla="*/ 2147483647 w 260"/>
                <a:gd name="T87" fmla="*/ 2147483647 h 148"/>
                <a:gd name="T88" fmla="*/ 2147483647 w 260"/>
                <a:gd name="T89" fmla="*/ 2147483647 h 148"/>
                <a:gd name="T90" fmla="*/ 2147483647 w 260"/>
                <a:gd name="T91" fmla="*/ 2147483647 h 148"/>
                <a:gd name="T92" fmla="*/ 2147483647 w 260"/>
                <a:gd name="T93" fmla="*/ 2147483647 h 148"/>
                <a:gd name="T94" fmla="*/ 2147483647 w 260"/>
                <a:gd name="T95" fmla="*/ 2147483647 h 148"/>
                <a:gd name="T96" fmla="*/ 2147483647 w 260"/>
                <a:gd name="T97" fmla="*/ 2147483647 h 14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0"/>
                <a:gd name="T148" fmla="*/ 0 h 148"/>
                <a:gd name="T149" fmla="*/ 260 w 260"/>
                <a:gd name="T150" fmla="*/ 148 h 14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0" h="148">
                  <a:moveTo>
                    <a:pt x="66" y="82"/>
                  </a:moveTo>
                  <a:lnTo>
                    <a:pt x="60" y="84"/>
                  </a:lnTo>
                  <a:lnTo>
                    <a:pt x="54" y="88"/>
                  </a:lnTo>
                  <a:lnTo>
                    <a:pt x="44" y="90"/>
                  </a:lnTo>
                  <a:lnTo>
                    <a:pt x="36" y="90"/>
                  </a:lnTo>
                  <a:lnTo>
                    <a:pt x="26" y="88"/>
                  </a:lnTo>
                  <a:lnTo>
                    <a:pt x="18" y="84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12" y="52"/>
                  </a:lnTo>
                  <a:lnTo>
                    <a:pt x="16" y="44"/>
                  </a:lnTo>
                  <a:lnTo>
                    <a:pt x="22" y="38"/>
                  </a:lnTo>
                  <a:lnTo>
                    <a:pt x="16" y="30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24" y="10"/>
                  </a:lnTo>
                  <a:lnTo>
                    <a:pt x="46" y="10"/>
                  </a:lnTo>
                  <a:lnTo>
                    <a:pt x="64" y="10"/>
                  </a:lnTo>
                  <a:lnTo>
                    <a:pt x="80" y="16"/>
                  </a:lnTo>
                  <a:lnTo>
                    <a:pt x="96" y="14"/>
                  </a:lnTo>
                  <a:lnTo>
                    <a:pt x="112" y="16"/>
                  </a:lnTo>
                  <a:lnTo>
                    <a:pt x="116" y="8"/>
                  </a:lnTo>
                  <a:lnTo>
                    <a:pt x="128" y="6"/>
                  </a:lnTo>
                  <a:lnTo>
                    <a:pt x="138" y="6"/>
                  </a:lnTo>
                  <a:lnTo>
                    <a:pt x="156" y="0"/>
                  </a:lnTo>
                  <a:lnTo>
                    <a:pt x="166" y="8"/>
                  </a:lnTo>
                  <a:lnTo>
                    <a:pt x="166" y="14"/>
                  </a:lnTo>
                  <a:lnTo>
                    <a:pt x="168" y="22"/>
                  </a:lnTo>
                  <a:lnTo>
                    <a:pt x="184" y="24"/>
                  </a:lnTo>
                  <a:lnTo>
                    <a:pt x="186" y="30"/>
                  </a:lnTo>
                  <a:lnTo>
                    <a:pt x="188" y="36"/>
                  </a:lnTo>
                  <a:lnTo>
                    <a:pt x="198" y="36"/>
                  </a:lnTo>
                  <a:lnTo>
                    <a:pt x="202" y="40"/>
                  </a:lnTo>
                  <a:lnTo>
                    <a:pt x="216" y="36"/>
                  </a:lnTo>
                  <a:lnTo>
                    <a:pt x="222" y="44"/>
                  </a:lnTo>
                  <a:lnTo>
                    <a:pt x="234" y="48"/>
                  </a:lnTo>
                  <a:lnTo>
                    <a:pt x="248" y="50"/>
                  </a:lnTo>
                  <a:lnTo>
                    <a:pt x="260" y="56"/>
                  </a:lnTo>
                  <a:lnTo>
                    <a:pt x="260" y="58"/>
                  </a:lnTo>
                  <a:lnTo>
                    <a:pt x="254" y="64"/>
                  </a:lnTo>
                  <a:lnTo>
                    <a:pt x="258" y="72"/>
                  </a:lnTo>
                  <a:lnTo>
                    <a:pt x="260" y="78"/>
                  </a:lnTo>
                  <a:lnTo>
                    <a:pt x="260" y="84"/>
                  </a:lnTo>
                  <a:lnTo>
                    <a:pt x="244" y="84"/>
                  </a:lnTo>
                  <a:lnTo>
                    <a:pt x="240" y="88"/>
                  </a:lnTo>
                  <a:lnTo>
                    <a:pt x="236" y="92"/>
                  </a:lnTo>
                  <a:lnTo>
                    <a:pt x="236" y="100"/>
                  </a:lnTo>
                  <a:lnTo>
                    <a:pt x="226" y="100"/>
                  </a:lnTo>
                  <a:lnTo>
                    <a:pt x="216" y="100"/>
                  </a:lnTo>
                  <a:lnTo>
                    <a:pt x="208" y="106"/>
                  </a:lnTo>
                  <a:lnTo>
                    <a:pt x="204" y="108"/>
                  </a:lnTo>
                  <a:lnTo>
                    <a:pt x="190" y="112"/>
                  </a:lnTo>
                  <a:lnTo>
                    <a:pt x="182" y="116"/>
                  </a:lnTo>
                  <a:lnTo>
                    <a:pt x="184" y="118"/>
                  </a:lnTo>
                  <a:lnTo>
                    <a:pt x="186" y="122"/>
                  </a:lnTo>
                  <a:lnTo>
                    <a:pt x="194" y="128"/>
                  </a:lnTo>
                  <a:lnTo>
                    <a:pt x="204" y="130"/>
                  </a:lnTo>
                  <a:lnTo>
                    <a:pt x="212" y="138"/>
                  </a:lnTo>
                  <a:lnTo>
                    <a:pt x="204" y="138"/>
                  </a:lnTo>
                  <a:lnTo>
                    <a:pt x="200" y="140"/>
                  </a:lnTo>
                  <a:lnTo>
                    <a:pt x="192" y="144"/>
                  </a:lnTo>
                  <a:lnTo>
                    <a:pt x="186" y="146"/>
                  </a:lnTo>
                  <a:lnTo>
                    <a:pt x="176" y="148"/>
                  </a:lnTo>
                  <a:lnTo>
                    <a:pt x="174" y="138"/>
                  </a:lnTo>
                  <a:lnTo>
                    <a:pt x="170" y="134"/>
                  </a:lnTo>
                  <a:lnTo>
                    <a:pt x="160" y="128"/>
                  </a:lnTo>
                  <a:lnTo>
                    <a:pt x="166" y="120"/>
                  </a:lnTo>
                  <a:lnTo>
                    <a:pt x="172" y="118"/>
                  </a:lnTo>
                  <a:lnTo>
                    <a:pt x="164" y="118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6" y="114"/>
                  </a:lnTo>
                  <a:lnTo>
                    <a:pt x="144" y="112"/>
                  </a:lnTo>
                  <a:lnTo>
                    <a:pt x="140" y="108"/>
                  </a:lnTo>
                  <a:lnTo>
                    <a:pt x="132" y="108"/>
                  </a:lnTo>
                  <a:lnTo>
                    <a:pt x="130" y="112"/>
                  </a:lnTo>
                  <a:lnTo>
                    <a:pt x="128" y="116"/>
                  </a:lnTo>
                  <a:lnTo>
                    <a:pt x="124" y="120"/>
                  </a:lnTo>
                  <a:lnTo>
                    <a:pt x="118" y="126"/>
                  </a:lnTo>
                  <a:lnTo>
                    <a:pt x="114" y="128"/>
                  </a:lnTo>
                  <a:lnTo>
                    <a:pt x="110" y="126"/>
                  </a:lnTo>
                  <a:lnTo>
                    <a:pt x="102" y="128"/>
                  </a:lnTo>
                  <a:lnTo>
                    <a:pt x="94" y="132"/>
                  </a:lnTo>
                  <a:lnTo>
                    <a:pt x="92" y="124"/>
                  </a:lnTo>
                  <a:lnTo>
                    <a:pt x="100" y="118"/>
                  </a:lnTo>
                  <a:lnTo>
                    <a:pt x="100" y="108"/>
                  </a:lnTo>
                  <a:lnTo>
                    <a:pt x="106" y="108"/>
                  </a:lnTo>
                  <a:lnTo>
                    <a:pt x="116" y="110"/>
                  </a:lnTo>
                  <a:lnTo>
                    <a:pt x="110" y="98"/>
                  </a:lnTo>
                  <a:lnTo>
                    <a:pt x="106" y="92"/>
                  </a:lnTo>
                  <a:lnTo>
                    <a:pt x="98" y="80"/>
                  </a:lnTo>
                  <a:lnTo>
                    <a:pt x="90" y="76"/>
                  </a:lnTo>
                  <a:lnTo>
                    <a:pt x="82" y="74"/>
                  </a:lnTo>
                  <a:lnTo>
                    <a:pt x="74" y="78"/>
                  </a:lnTo>
                  <a:lnTo>
                    <a:pt x="6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7" name="Freeform 196"/>
            <p:cNvSpPr>
              <a:spLocks/>
            </p:cNvSpPr>
            <p:nvPr/>
          </p:nvSpPr>
          <p:spPr bwMode="auto">
            <a:xfrm>
              <a:off x="5092147" y="2945506"/>
              <a:ext cx="193722" cy="128763"/>
            </a:xfrm>
            <a:custGeom>
              <a:avLst/>
              <a:gdLst>
                <a:gd name="T0" fmla="*/ 2147483647 w 132"/>
                <a:gd name="T1" fmla="*/ 2147483647 h 82"/>
                <a:gd name="T2" fmla="*/ 2147483647 w 132"/>
                <a:gd name="T3" fmla="*/ 2147483647 h 82"/>
                <a:gd name="T4" fmla="*/ 2147483647 w 132"/>
                <a:gd name="T5" fmla="*/ 2147483647 h 82"/>
                <a:gd name="T6" fmla="*/ 2147483647 w 132"/>
                <a:gd name="T7" fmla="*/ 2147483647 h 82"/>
                <a:gd name="T8" fmla="*/ 2147483647 w 132"/>
                <a:gd name="T9" fmla="*/ 2147483647 h 82"/>
                <a:gd name="T10" fmla="*/ 2147483647 w 132"/>
                <a:gd name="T11" fmla="*/ 2147483647 h 82"/>
                <a:gd name="T12" fmla="*/ 2147483647 w 132"/>
                <a:gd name="T13" fmla="*/ 2147483647 h 82"/>
                <a:gd name="T14" fmla="*/ 2147483647 w 132"/>
                <a:gd name="T15" fmla="*/ 2147483647 h 82"/>
                <a:gd name="T16" fmla="*/ 2147483647 w 132"/>
                <a:gd name="T17" fmla="*/ 2147483647 h 82"/>
                <a:gd name="T18" fmla="*/ 2147483647 w 132"/>
                <a:gd name="T19" fmla="*/ 2147483647 h 82"/>
                <a:gd name="T20" fmla="*/ 2147483647 w 132"/>
                <a:gd name="T21" fmla="*/ 2147483647 h 82"/>
                <a:gd name="T22" fmla="*/ 2147483647 w 132"/>
                <a:gd name="T23" fmla="*/ 2147483647 h 82"/>
                <a:gd name="T24" fmla="*/ 2147483647 w 132"/>
                <a:gd name="T25" fmla="*/ 2147483647 h 82"/>
                <a:gd name="T26" fmla="*/ 0 w 132"/>
                <a:gd name="T27" fmla="*/ 2147483647 h 82"/>
                <a:gd name="T28" fmla="*/ 0 w 132"/>
                <a:gd name="T29" fmla="*/ 2147483647 h 82"/>
                <a:gd name="T30" fmla="*/ 2147483647 w 132"/>
                <a:gd name="T31" fmla="*/ 2147483647 h 82"/>
                <a:gd name="T32" fmla="*/ 2147483647 w 132"/>
                <a:gd name="T33" fmla="*/ 2147483647 h 82"/>
                <a:gd name="T34" fmla="*/ 2147483647 w 132"/>
                <a:gd name="T35" fmla="*/ 2147483647 h 82"/>
                <a:gd name="T36" fmla="*/ 2147483647 w 132"/>
                <a:gd name="T37" fmla="*/ 2147483647 h 82"/>
                <a:gd name="T38" fmla="*/ 2147483647 w 132"/>
                <a:gd name="T39" fmla="*/ 2147483647 h 82"/>
                <a:gd name="T40" fmla="*/ 2147483647 w 132"/>
                <a:gd name="T41" fmla="*/ 2147483647 h 82"/>
                <a:gd name="T42" fmla="*/ 2147483647 w 132"/>
                <a:gd name="T43" fmla="*/ 2147483647 h 82"/>
                <a:gd name="T44" fmla="*/ 2147483647 w 132"/>
                <a:gd name="T45" fmla="*/ 2147483647 h 82"/>
                <a:gd name="T46" fmla="*/ 2147483647 w 132"/>
                <a:gd name="T47" fmla="*/ 2147483647 h 82"/>
                <a:gd name="T48" fmla="*/ 2147483647 w 132"/>
                <a:gd name="T49" fmla="*/ 2147483647 h 82"/>
                <a:gd name="T50" fmla="*/ 2147483647 w 132"/>
                <a:gd name="T51" fmla="*/ 2147483647 h 82"/>
                <a:gd name="T52" fmla="*/ 2147483647 w 132"/>
                <a:gd name="T53" fmla="*/ 2147483647 h 82"/>
                <a:gd name="T54" fmla="*/ 2147483647 w 132"/>
                <a:gd name="T55" fmla="*/ 2147483647 h 82"/>
                <a:gd name="T56" fmla="*/ 2147483647 w 132"/>
                <a:gd name="T57" fmla="*/ 0 h 82"/>
                <a:gd name="T58" fmla="*/ 2147483647 w 132"/>
                <a:gd name="T59" fmla="*/ 2147483647 h 82"/>
                <a:gd name="T60" fmla="*/ 2147483647 w 132"/>
                <a:gd name="T61" fmla="*/ 2147483647 h 82"/>
                <a:gd name="T62" fmla="*/ 2147483647 w 132"/>
                <a:gd name="T63" fmla="*/ 2147483647 h 82"/>
                <a:gd name="T64" fmla="*/ 2147483647 w 132"/>
                <a:gd name="T65" fmla="*/ 2147483647 h 82"/>
                <a:gd name="T66" fmla="*/ 2147483647 w 132"/>
                <a:gd name="T67" fmla="*/ 2147483647 h 82"/>
                <a:gd name="T68" fmla="*/ 2147483647 w 132"/>
                <a:gd name="T69" fmla="*/ 2147483647 h 82"/>
                <a:gd name="T70" fmla="*/ 2147483647 w 132"/>
                <a:gd name="T71" fmla="*/ 2147483647 h 82"/>
                <a:gd name="T72" fmla="*/ 2147483647 w 132"/>
                <a:gd name="T73" fmla="*/ 2147483647 h 82"/>
                <a:gd name="T74" fmla="*/ 2147483647 w 132"/>
                <a:gd name="T75" fmla="*/ 2147483647 h 82"/>
                <a:gd name="T76" fmla="*/ 2147483647 w 132"/>
                <a:gd name="T77" fmla="*/ 2147483647 h 82"/>
                <a:gd name="T78" fmla="*/ 2147483647 w 132"/>
                <a:gd name="T79" fmla="*/ 2147483647 h 82"/>
                <a:gd name="T80" fmla="*/ 2147483647 w 132"/>
                <a:gd name="T81" fmla="*/ 2147483647 h 82"/>
                <a:gd name="T82" fmla="*/ 2147483647 w 132"/>
                <a:gd name="T83" fmla="*/ 2147483647 h 82"/>
                <a:gd name="T84" fmla="*/ 2147483647 w 132"/>
                <a:gd name="T85" fmla="*/ 2147483647 h 8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2"/>
                <a:gd name="T130" fmla="*/ 0 h 82"/>
                <a:gd name="T131" fmla="*/ 132 w 132"/>
                <a:gd name="T132" fmla="*/ 82 h 8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2" h="82">
                  <a:moveTo>
                    <a:pt x="122" y="72"/>
                  </a:moveTo>
                  <a:lnTo>
                    <a:pt x="110" y="74"/>
                  </a:lnTo>
                  <a:lnTo>
                    <a:pt x="106" y="82"/>
                  </a:lnTo>
                  <a:lnTo>
                    <a:pt x="98" y="82"/>
                  </a:lnTo>
                  <a:lnTo>
                    <a:pt x="90" y="80"/>
                  </a:lnTo>
                  <a:lnTo>
                    <a:pt x="80" y="82"/>
                  </a:lnTo>
                  <a:lnTo>
                    <a:pt x="74" y="82"/>
                  </a:lnTo>
                  <a:lnTo>
                    <a:pt x="62" y="78"/>
                  </a:lnTo>
                  <a:lnTo>
                    <a:pt x="58" y="76"/>
                  </a:lnTo>
                  <a:lnTo>
                    <a:pt x="40" y="76"/>
                  </a:lnTo>
                  <a:lnTo>
                    <a:pt x="30" y="76"/>
                  </a:lnTo>
                  <a:lnTo>
                    <a:pt x="22" y="76"/>
                  </a:lnTo>
                  <a:lnTo>
                    <a:pt x="16" y="78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10" y="70"/>
                  </a:lnTo>
                  <a:lnTo>
                    <a:pt x="6" y="64"/>
                  </a:lnTo>
                  <a:lnTo>
                    <a:pt x="4" y="52"/>
                  </a:lnTo>
                  <a:lnTo>
                    <a:pt x="2" y="48"/>
                  </a:lnTo>
                  <a:lnTo>
                    <a:pt x="12" y="46"/>
                  </a:lnTo>
                  <a:lnTo>
                    <a:pt x="18" y="34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6" y="14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68" y="0"/>
                  </a:lnTo>
                  <a:lnTo>
                    <a:pt x="76" y="4"/>
                  </a:lnTo>
                  <a:lnTo>
                    <a:pt x="98" y="4"/>
                  </a:lnTo>
                  <a:lnTo>
                    <a:pt x="106" y="16"/>
                  </a:lnTo>
                  <a:lnTo>
                    <a:pt x="106" y="24"/>
                  </a:lnTo>
                  <a:lnTo>
                    <a:pt x="112" y="28"/>
                  </a:lnTo>
                  <a:lnTo>
                    <a:pt x="116" y="34"/>
                  </a:lnTo>
                  <a:lnTo>
                    <a:pt x="120" y="40"/>
                  </a:lnTo>
                  <a:lnTo>
                    <a:pt x="122" y="42"/>
                  </a:lnTo>
                  <a:lnTo>
                    <a:pt x="130" y="44"/>
                  </a:lnTo>
                  <a:lnTo>
                    <a:pt x="132" y="50"/>
                  </a:lnTo>
                  <a:lnTo>
                    <a:pt x="126" y="52"/>
                  </a:lnTo>
                  <a:lnTo>
                    <a:pt x="114" y="54"/>
                  </a:lnTo>
                  <a:lnTo>
                    <a:pt x="118" y="62"/>
                  </a:lnTo>
                  <a:lnTo>
                    <a:pt x="12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Freeform 197"/>
            <p:cNvSpPr>
              <a:spLocks/>
            </p:cNvSpPr>
            <p:nvPr/>
          </p:nvSpPr>
          <p:spPr bwMode="auto">
            <a:xfrm>
              <a:off x="4904191" y="3218959"/>
              <a:ext cx="71493" cy="58407"/>
            </a:xfrm>
            <a:custGeom>
              <a:avLst/>
              <a:gdLst>
                <a:gd name="T0" fmla="*/ 0 w 49"/>
                <a:gd name="T1" fmla="*/ 2147483647 h 36"/>
                <a:gd name="T2" fmla="*/ 2147483647 w 49"/>
                <a:gd name="T3" fmla="*/ 2147483647 h 36"/>
                <a:gd name="T4" fmla="*/ 2147483647 w 49"/>
                <a:gd name="T5" fmla="*/ 2147483647 h 36"/>
                <a:gd name="T6" fmla="*/ 2147483647 w 49"/>
                <a:gd name="T7" fmla="*/ 2147483647 h 36"/>
                <a:gd name="T8" fmla="*/ 2147483647 w 49"/>
                <a:gd name="T9" fmla="*/ 0 h 36"/>
                <a:gd name="T10" fmla="*/ 2147483647 w 49"/>
                <a:gd name="T11" fmla="*/ 2147483647 h 36"/>
                <a:gd name="T12" fmla="*/ 2147483647 w 49"/>
                <a:gd name="T13" fmla="*/ 2147483647 h 36"/>
                <a:gd name="T14" fmla="*/ 2147483647 w 49"/>
                <a:gd name="T15" fmla="*/ 2147483647 h 36"/>
                <a:gd name="T16" fmla="*/ 2147483647 w 49"/>
                <a:gd name="T17" fmla="*/ 2147483647 h 36"/>
                <a:gd name="T18" fmla="*/ 2147483647 w 49"/>
                <a:gd name="T19" fmla="*/ 2147483647 h 36"/>
                <a:gd name="T20" fmla="*/ 2147483647 w 49"/>
                <a:gd name="T21" fmla="*/ 2147483647 h 36"/>
                <a:gd name="T22" fmla="*/ 2147483647 w 49"/>
                <a:gd name="T23" fmla="*/ 2147483647 h 36"/>
                <a:gd name="T24" fmla="*/ 2147483647 w 49"/>
                <a:gd name="T25" fmla="*/ 2147483647 h 36"/>
                <a:gd name="T26" fmla="*/ 2147483647 w 49"/>
                <a:gd name="T27" fmla="*/ 2147483647 h 36"/>
                <a:gd name="T28" fmla="*/ 2147483647 w 49"/>
                <a:gd name="T29" fmla="*/ 2147483647 h 36"/>
                <a:gd name="T30" fmla="*/ 0 w 49"/>
                <a:gd name="T31" fmla="*/ 2147483647 h 36"/>
                <a:gd name="T32" fmla="*/ 0 w 49"/>
                <a:gd name="T33" fmla="*/ 2147483647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36"/>
                <a:gd name="T53" fmla="*/ 49 w 49"/>
                <a:gd name="T54" fmla="*/ 36 h 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36">
                  <a:moveTo>
                    <a:pt x="0" y="4"/>
                  </a:moveTo>
                  <a:lnTo>
                    <a:pt x="13" y="6"/>
                  </a:lnTo>
                  <a:lnTo>
                    <a:pt x="21" y="4"/>
                  </a:lnTo>
                  <a:lnTo>
                    <a:pt x="25" y="2"/>
                  </a:lnTo>
                  <a:lnTo>
                    <a:pt x="39" y="0"/>
                  </a:lnTo>
                  <a:lnTo>
                    <a:pt x="49" y="6"/>
                  </a:lnTo>
                  <a:lnTo>
                    <a:pt x="35" y="10"/>
                  </a:lnTo>
                  <a:lnTo>
                    <a:pt x="33" y="16"/>
                  </a:lnTo>
                  <a:lnTo>
                    <a:pt x="29" y="24"/>
                  </a:lnTo>
                  <a:lnTo>
                    <a:pt x="21" y="24"/>
                  </a:lnTo>
                  <a:lnTo>
                    <a:pt x="17" y="28"/>
                  </a:lnTo>
                  <a:lnTo>
                    <a:pt x="15" y="36"/>
                  </a:lnTo>
                  <a:lnTo>
                    <a:pt x="11" y="32"/>
                  </a:lnTo>
                  <a:lnTo>
                    <a:pt x="7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9" name="Freeform 198"/>
            <p:cNvSpPr>
              <a:spLocks/>
            </p:cNvSpPr>
            <p:nvPr/>
          </p:nvSpPr>
          <p:spPr bwMode="auto">
            <a:xfrm>
              <a:off x="5065626" y="3349048"/>
              <a:ext cx="51890" cy="37169"/>
            </a:xfrm>
            <a:custGeom>
              <a:avLst/>
              <a:gdLst>
                <a:gd name="T0" fmla="*/ 2147483647 w 36"/>
                <a:gd name="T1" fmla="*/ 0 h 24"/>
                <a:gd name="T2" fmla="*/ 2147483647 w 36"/>
                <a:gd name="T3" fmla="*/ 2147483647 h 24"/>
                <a:gd name="T4" fmla="*/ 2147483647 w 36"/>
                <a:gd name="T5" fmla="*/ 2147483647 h 24"/>
                <a:gd name="T6" fmla="*/ 2147483647 w 36"/>
                <a:gd name="T7" fmla="*/ 2147483647 h 24"/>
                <a:gd name="T8" fmla="*/ 2147483647 w 36"/>
                <a:gd name="T9" fmla="*/ 2147483647 h 24"/>
                <a:gd name="T10" fmla="*/ 2147483647 w 36"/>
                <a:gd name="T11" fmla="*/ 2147483647 h 24"/>
                <a:gd name="T12" fmla="*/ 2147483647 w 36"/>
                <a:gd name="T13" fmla="*/ 2147483647 h 24"/>
                <a:gd name="T14" fmla="*/ 0 w 36"/>
                <a:gd name="T15" fmla="*/ 2147483647 h 24"/>
                <a:gd name="T16" fmla="*/ 0 w 36"/>
                <a:gd name="T17" fmla="*/ 2147483647 h 24"/>
                <a:gd name="T18" fmla="*/ 2147483647 w 36"/>
                <a:gd name="T19" fmla="*/ 2147483647 h 24"/>
                <a:gd name="T20" fmla="*/ 2147483647 w 36"/>
                <a:gd name="T21" fmla="*/ 0 h 24"/>
                <a:gd name="T22" fmla="*/ 2147483647 w 36"/>
                <a:gd name="T23" fmla="*/ 0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"/>
                <a:gd name="T37" fmla="*/ 0 h 24"/>
                <a:gd name="T38" fmla="*/ 36 w 3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" h="24">
                  <a:moveTo>
                    <a:pt x="26" y="0"/>
                  </a:moveTo>
                  <a:lnTo>
                    <a:pt x="36" y="4"/>
                  </a:lnTo>
                  <a:lnTo>
                    <a:pt x="36" y="16"/>
                  </a:lnTo>
                  <a:lnTo>
                    <a:pt x="30" y="20"/>
                  </a:lnTo>
                  <a:lnTo>
                    <a:pt x="10" y="24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0" y="16"/>
                  </a:lnTo>
                  <a:lnTo>
                    <a:pt x="0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0" name="Freeform 199"/>
            <p:cNvSpPr>
              <a:spLocks/>
            </p:cNvSpPr>
            <p:nvPr/>
          </p:nvSpPr>
          <p:spPr bwMode="auto">
            <a:xfrm>
              <a:off x="5044870" y="3179136"/>
              <a:ext cx="207559" cy="126107"/>
            </a:xfrm>
            <a:custGeom>
              <a:avLst/>
              <a:gdLst>
                <a:gd name="T0" fmla="*/ 2147483647 w 142"/>
                <a:gd name="T1" fmla="*/ 2147483647 h 80"/>
                <a:gd name="T2" fmla="*/ 2147483647 w 142"/>
                <a:gd name="T3" fmla="*/ 2147483647 h 80"/>
                <a:gd name="T4" fmla="*/ 2147483647 w 142"/>
                <a:gd name="T5" fmla="*/ 2147483647 h 80"/>
                <a:gd name="T6" fmla="*/ 2147483647 w 142"/>
                <a:gd name="T7" fmla="*/ 2147483647 h 80"/>
                <a:gd name="T8" fmla="*/ 2147483647 w 142"/>
                <a:gd name="T9" fmla="*/ 2147483647 h 80"/>
                <a:gd name="T10" fmla="*/ 2147483647 w 142"/>
                <a:gd name="T11" fmla="*/ 2147483647 h 80"/>
                <a:gd name="T12" fmla="*/ 2147483647 w 142"/>
                <a:gd name="T13" fmla="*/ 2147483647 h 80"/>
                <a:gd name="T14" fmla="*/ 2147483647 w 142"/>
                <a:gd name="T15" fmla="*/ 2147483647 h 80"/>
                <a:gd name="T16" fmla="*/ 2147483647 w 142"/>
                <a:gd name="T17" fmla="*/ 2147483647 h 80"/>
                <a:gd name="T18" fmla="*/ 2147483647 w 142"/>
                <a:gd name="T19" fmla="*/ 2147483647 h 80"/>
                <a:gd name="T20" fmla="*/ 2147483647 w 142"/>
                <a:gd name="T21" fmla="*/ 2147483647 h 80"/>
                <a:gd name="T22" fmla="*/ 0 w 142"/>
                <a:gd name="T23" fmla="*/ 2147483647 h 80"/>
                <a:gd name="T24" fmla="*/ 2147483647 w 142"/>
                <a:gd name="T25" fmla="*/ 2147483647 h 80"/>
                <a:gd name="T26" fmla="*/ 2147483647 w 142"/>
                <a:gd name="T27" fmla="*/ 2147483647 h 80"/>
                <a:gd name="T28" fmla="*/ 2147483647 w 142"/>
                <a:gd name="T29" fmla="*/ 2147483647 h 80"/>
                <a:gd name="T30" fmla="*/ 2147483647 w 142"/>
                <a:gd name="T31" fmla="*/ 2147483647 h 80"/>
                <a:gd name="T32" fmla="*/ 2147483647 w 142"/>
                <a:gd name="T33" fmla="*/ 2147483647 h 80"/>
                <a:gd name="T34" fmla="*/ 2147483647 w 142"/>
                <a:gd name="T35" fmla="*/ 2147483647 h 80"/>
                <a:gd name="T36" fmla="*/ 2147483647 w 142"/>
                <a:gd name="T37" fmla="*/ 2147483647 h 80"/>
                <a:gd name="T38" fmla="*/ 2147483647 w 142"/>
                <a:gd name="T39" fmla="*/ 2147483647 h 80"/>
                <a:gd name="T40" fmla="*/ 2147483647 w 142"/>
                <a:gd name="T41" fmla="*/ 2147483647 h 80"/>
                <a:gd name="T42" fmla="*/ 2147483647 w 142"/>
                <a:gd name="T43" fmla="*/ 2147483647 h 80"/>
                <a:gd name="T44" fmla="*/ 2147483647 w 142"/>
                <a:gd name="T45" fmla="*/ 2147483647 h 80"/>
                <a:gd name="T46" fmla="*/ 2147483647 w 142"/>
                <a:gd name="T47" fmla="*/ 2147483647 h 80"/>
                <a:gd name="T48" fmla="*/ 2147483647 w 142"/>
                <a:gd name="T49" fmla="*/ 2147483647 h 80"/>
                <a:gd name="T50" fmla="*/ 2147483647 w 142"/>
                <a:gd name="T51" fmla="*/ 2147483647 h 80"/>
                <a:gd name="T52" fmla="*/ 2147483647 w 142"/>
                <a:gd name="T53" fmla="*/ 2147483647 h 80"/>
                <a:gd name="T54" fmla="*/ 2147483647 w 142"/>
                <a:gd name="T55" fmla="*/ 2147483647 h 80"/>
                <a:gd name="T56" fmla="*/ 2147483647 w 142"/>
                <a:gd name="T57" fmla="*/ 0 h 80"/>
                <a:gd name="T58" fmla="*/ 2147483647 w 142"/>
                <a:gd name="T59" fmla="*/ 2147483647 h 80"/>
                <a:gd name="T60" fmla="*/ 2147483647 w 142"/>
                <a:gd name="T61" fmla="*/ 2147483647 h 80"/>
                <a:gd name="T62" fmla="*/ 2147483647 w 142"/>
                <a:gd name="T63" fmla="*/ 2147483647 h 80"/>
                <a:gd name="T64" fmla="*/ 2147483647 w 142"/>
                <a:gd name="T65" fmla="*/ 2147483647 h 80"/>
                <a:gd name="T66" fmla="*/ 2147483647 w 142"/>
                <a:gd name="T67" fmla="*/ 2147483647 h 80"/>
                <a:gd name="T68" fmla="*/ 2147483647 w 142"/>
                <a:gd name="T69" fmla="*/ 2147483647 h 80"/>
                <a:gd name="T70" fmla="*/ 2147483647 w 142"/>
                <a:gd name="T71" fmla="*/ 2147483647 h 80"/>
                <a:gd name="T72" fmla="*/ 2147483647 w 142"/>
                <a:gd name="T73" fmla="*/ 2147483647 h 80"/>
                <a:gd name="T74" fmla="*/ 2147483647 w 142"/>
                <a:gd name="T75" fmla="*/ 2147483647 h 80"/>
                <a:gd name="T76" fmla="*/ 2147483647 w 142"/>
                <a:gd name="T77" fmla="*/ 2147483647 h 80"/>
                <a:gd name="T78" fmla="*/ 2147483647 w 142"/>
                <a:gd name="T79" fmla="*/ 2147483647 h 80"/>
                <a:gd name="T80" fmla="*/ 2147483647 w 142"/>
                <a:gd name="T81" fmla="*/ 2147483647 h 80"/>
                <a:gd name="T82" fmla="*/ 2147483647 w 142"/>
                <a:gd name="T83" fmla="*/ 2147483647 h 80"/>
                <a:gd name="T84" fmla="*/ 2147483647 w 142"/>
                <a:gd name="T85" fmla="*/ 2147483647 h 80"/>
                <a:gd name="T86" fmla="*/ 2147483647 w 142"/>
                <a:gd name="T87" fmla="*/ 2147483647 h 80"/>
                <a:gd name="T88" fmla="*/ 2147483647 w 142"/>
                <a:gd name="T89" fmla="*/ 2147483647 h 80"/>
                <a:gd name="T90" fmla="*/ 2147483647 w 142"/>
                <a:gd name="T91" fmla="*/ 2147483647 h 80"/>
                <a:gd name="T92" fmla="*/ 2147483647 w 142"/>
                <a:gd name="T93" fmla="*/ 2147483647 h 80"/>
                <a:gd name="T94" fmla="*/ 2147483647 w 142"/>
                <a:gd name="T95" fmla="*/ 2147483647 h 80"/>
                <a:gd name="T96" fmla="*/ 2147483647 w 142"/>
                <a:gd name="T97" fmla="*/ 2147483647 h 80"/>
                <a:gd name="T98" fmla="*/ 2147483647 w 142"/>
                <a:gd name="T99" fmla="*/ 2147483647 h 80"/>
                <a:gd name="T100" fmla="*/ 2147483647 w 142"/>
                <a:gd name="T101" fmla="*/ 2147483647 h 80"/>
                <a:gd name="T102" fmla="*/ 2147483647 w 142"/>
                <a:gd name="T103" fmla="*/ 2147483647 h 80"/>
                <a:gd name="T104" fmla="*/ 2147483647 w 142"/>
                <a:gd name="T105" fmla="*/ 2147483647 h 80"/>
                <a:gd name="T106" fmla="*/ 2147483647 w 142"/>
                <a:gd name="T107" fmla="*/ 2147483647 h 80"/>
                <a:gd name="T108" fmla="*/ 2147483647 w 142"/>
                <a:gd name="T109" fmla="*/ 2147483647 h 80"/>
                <a:gd name="T110" fmla="*/ 2147483647 w 142"/>
                <a:gd name="T111" fmla="*/ 2147483647 h 80"/>
                <a:gd name="T112" fmla="*/ 2147483647 w 142"/>
                <a:gd name="T113" fmla="*/ 2147483647 h 80"/>
                <a:gd name="T114" fmla="*/ 2147483647 w 142"/>
                <a:gd name="T115" fmla="*/ 2147483647 h 80"/>
                <a:gd name="T116" fmla="*/ 2147483647 w 142"/>
                <a:gd name="T117" fmla="*/ 2147483647 h 80"/>
                <a:gd name="T118" fmla="*/ 2147483647 w 142"/>
                <a:gd name="T119" fmla="*/ 2147483647 h 80"/>
                <a:gd name="T120" fmla="*/ 2147483647 w 142"/>
                <a:gd name="T121" fmla="*/ 2147483647 h 80"/>
                <a:gd name="T122" fmla="*/ 2147483647 w 142"/>
                <a:gd name="T123" fmla="*/ 2147483647 h 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2"/>
                <a:gd name="T187" fmla="*/ 0 h 80"/>
                <a:gd name="T188" fmla="*/ 142 w 142"/>
                <a:gd name="T189" fmla="*/ 80 h 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2" h="80">
                  <a:moveTo>
                    <a:pt x="36" y="68"/>
                  </a:moveTo>
                  <a:lnTo>
                    <a:pt x="28" y="64"/>
                  </a:lnTo>
                  <a:lnTo>
                    <a:pt x="26" y="64"/>
                  </a:lnTo>
                  <a:lnTo>
                    <a:pt x="24" y="62"/>
                  </a:lnTo>
                  <a:lnTo>
                    <a:pt x="22" y="58"/>
                  </a:lnTo>
                  <a:lnTo>
                    <a:pt x="20" y="54"/>
                  </a:lnTo>
                  <a:lnTo>
                    <a:pt x="16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2"/>
                  </a:lnTo>
                  <a:lnTo>
                    <a:pt x="22" y="30"/>
                  </a:lnTo>
                  <a:lnTo>
                    <a:pt x="24" y="24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32" y="10"/>
                  </a:lnTo>
                  <a:lnTo>
                    <a:pt x="36" y="8"/>
                  </a:lnTo>
                  <a:lnTo>
                    <a:pt x="38" y="2"/>
                  </a:lnTo>
                  <a:lnTo>
                    <a:pt x="56" y="6"/>
                  </a:lnTo>
                  <a:lnTo>
                    <a:pt x="70" y="10"/>
                  </a:lnTo>
                  <a:lnTo>
                    <a:pt x="76" y="8"/>
                  </a:lnTo>
                  <a:lnTo>
                    <a:pt x="80" y="6"/>
                  </a:lnTo>
                  <a:lnTo>
                    <a:pt x="86" y="2"/>
                  </a:lnTo>
                  <a:lnTo>
                    <a:pt x="92" y="0"/>
                  </a:lnTo>
                  <a:lnTo>
                    <a:pt x="100" y="2"/>
                  </a:lnTo>
                  <a:lnTo>
                    <a:pt x="106" y="8"/>
                  </a:lnTo>
                  <a:lnTo>
                    <a:pt x="108" y="12"/>
                  </a:lnTo>
                  <a:lnTo>
                    <a:pt x="112" y="20"/>
                  </a:lnTo>
                  <a:lnTo>
                    <a:pt x="116" y="36"/>
                  </a:lnTo>
                  <a:lnTo>
                    <a:pt x="118" y="44"/>
                  </a:lnTo>
                  <a:lnTo>
                    <a:pt x="120" y="50"/>
                  </a:lnTo>
                  <a:lnTo>
                    <a:pt x="128" y="46"/>
                  </a:lnTo>
                  <a:lnTo>
                    <a:pt x="136" y="44"/>
                  </a:lnTo>
                  <a:lnTo>
                    <a:pt x="140" y="46"/>
                  </a:lnTo>
                  <a:lnTo>
                    <a:pt x="142" y="50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8" y="56"/>
                  </a:lnTo>
                  <a:lnTo>
                    <a:pt x="132" y="56"/>
                  </a:lnTo>
                  <a:lnTo>
                    <a:pt x="130" y="68"/>
                  </a:lnTo>
                  <a:lnTo>
                    <a:pt x="126" y="80"/>
                  </a:lnTo>
                  <a:lnTo>
                    <a:pt x="116" y="74"/>
                  </a:lnTo>
                  <a:lnTo>
                    <a:pt x="110" y="72"/>
                  </a:lnTo>
                  <a:lnTo>
                    <a:pt x="106" y="72"/>
                  </a:lnTo>
                  <a:lnTo>
                    <a:pt x="100" y="74"/>
                  </a:lnTo>
                  <a:lnTo>
                    <a:pt x="96" y="76"/>
                  </a:lnTo>
                  <a:lnTo>
                    <a:pt x="92" y="80"/>
                  </a:lnTo>
                  <a:lnTo>
                    <a:pt x="86" y="80"/>
                  </a:lnTo>
                  <a:lnTo>
                    <a:pt x="64" y="80"/>
                  </a:lnTo>
                  <a:lnTo>
                    <a:pt x="60" y="78"/>
                  </a:lnTo>
                  <a:lnTo>
                    <a:pt x="54" y="78"/>
                  </a:lnTo>
                  <a:lnTo>
                    <a:pt x="50" y="78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4"/>
                  </a:lnTo>
                  <a:lnTo>
                    <a:pt x="42" y="72"/>
                  </a:lnTo>
                  <a:lnTo>
                    <a:pt x="3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" name="Freeform 200"/>
            <p:cNvSpPr>
              <a:spLocks/>
            </p:cNvSpPr>
            <p:nvPr/>
          </p:nvSpPr>
          <p:spPr bwMode="auto">
            <a:xfrm>
              <a:off x="5016043" y="3232233"/>
              <a:ext cx="99168" cy="122125"/>
            </a:xfrm>
            <a:custGeom>
              <a:avLst/>
              <a:gdLst>
                <a:gd name="T0" fmla="*/ 2147483647 w 68"/>
                <a:gd name="T1" fmla="*/ 2147483647 h 76"/>
                <a:gd name="T2" fmla="*/ 2147483647 w 68"/>
                <a:gd name="T3" fmla="*/ 2147483647 h 76"/>
                <a:gd name="T4" fmla="*/ 2147483647 w 68"/>
                <a:gd name="T5" fmla="*/ 0 h 76"/>
                <a:gd name="T6" fmla="*/ 2147483647 w 68"/>
                <a:gd name="T7" fmla="*/ 2147483647 h 76"/>
                <a:gd name="T8" fmla="*/ 2147483647 w 68"/>
                <a:gd name="T9" fmla="*/ 2147483647 h 76"/>
                <a:gd name="T10" fmla="*/ 2147483647 w 68"/>
                <a:gd name="T11" fmla="*/ 2147483647 h 76"/>
                <a:gd name="T12" fmla="*/ 2147483647 w 68"/>
                <a:gd name="T13" fmla="*/ 2147483647 h 76"/>
                <a:gd name="T14" fmla="*/ 2147483647 w 68"/>
                <a:gd name="T15" fmla="*/ 2147483647 h 76"/>
                <a:gd name="T16" fmla="*/ 2147483647 w 68"/>
                <a:gd name="T17" fmla="*/ 2147483647 h 76"/>
                <a:gd name="T18" fmla="*/ 2147483647 w 68"/>
                <a:gd name="T19" fmla="*/ 2147483647 h 76"/>
                <a:gd name="T20" fmla="*/ 2147483647 w 68"/>
                <a:gd name="T21" fmla="*/ 2147483647 h 76"/>
                <a:gd name="T22" fmla="*/ 2147483647 w 68"/>
                <a:gd name="T23" fmla="*/ 2147483647 h 76"/>
                <a:gd name="T24" fmla="*/ 2147483647 w 68"/>
                <a:gd name="T25" fmla="*/ 2147483647 h 76"/>
                <a:gd name="T26" fmla="*/ 2147483647 w 68"/>
                <a:gd name="T27" fmla="*/ 2147483647 h 76"/>
                <a:gd name="T28" fmla="*/ 2147483647 w 68"/>
                <a:gd name="T29" fmla="*/ 2147483647 h 76"/>
                <a:gd name="T30" fmla="*/ 2147483647 w 68"/>
                <a:gd name="T31" fmla="*/ 2147483647 h 76"/>
                <a:gd name="T32" fmla="*/ 2147483647 w 68"/>
                <a:gd name="T33" fmla="*/ 2147483647 h 76"/>
                <a:gd name="T34" fmla="*/ 2147483647 w 68"/>
                <a:gd name="T35" fmla="*/ 2147483647 h 76"/>
                <a:gd name="T36" fmla="*/ 2147483647 w 68"/>
                <a:gd name="T37" fmla="*/ 2147483647 h 76"/>
                <a:gd name="T38" fmla="*/ 2147483647 w 68"/>
                <a:gd name="T39" fmla="*/ 2147483647 h 76"/>
                <a:gd name="T40" fmla="*/ 2147483647 w 68"/>
                <a:gd name="T41" fmla="*/ 2147483647 h 76"/>
                <a:gd name="T42" fmla="*/ 2147483647 w 68"/>
                <a:gd name="T43" fmla="*/ 2147483647 h 76"/>
                <a:gd name="T44" fmla="*/ 2147483647 w 68"/>
                <a:gd name="T45" fmla="*/ 2147483647 h 76"/>
                <a:gd name="T46" fmla="*/ 2147483647 w 68"/>
                <a:gd name="T47" fmla="*/ 2147483647 h 76"/>
                <a:gd name="T48" fmla="*/ 2147483647 w 68"/>
                <a:gd name="T49" fmla="*/ 2147483647 h 76"/>
                <a:gd name="T50" fmla="*/ 2147483647 w 68"/>
                <a:gd name="T51" fmla="*/ 2147483647 h 76"/>
                <a:gd name="T52" fmla="*/ 2147483647 w 68"/>
                <a:gd name="T53" fmla="*/ 2147483647 h 76"/>
                <a:gd name="T54" fmla="*/ 2147483647 w 68"/>
                <a:gd name="T55" fmla="*/ 2147483647 h 76"/>
                <a:gd name="T56" fmla="*/ 2147483647 w 68"/>
                <a:gd name="T57" fmla="*/ 2147483647 h 76"/>
                <a:gd name="T58" fmla="*/ 0 w 68"/>
                <a:gd name="T59" fmla="*/ 2147483647 h 76"/>
                <a:gd name="T60" fmla="*/ 2147483647 w 68"/>
                <a:gd name="T61" fmla="*/ 2147483647 h 76"/>
                <a:gd name="T62" fmla="*/ 2147483647 w 68"/>
                <a:gd name="T63" fmla="*/ 2147483647 h 76"/>
                <a:gd name="T64" fmla="*/ 2147483647 w 68"/>
                <a:gd name="T65" fmla="*/ 2147483647 h 76"/>
                <a:gd name="T66" fmla="*/ 2147483647 w 68"/>
                <a:gd name="T67" fmla="*/ 2147483647 h 76"/>
                <a:gd name="T68" fmla="*/ 2147483647 w 68"/>
                <a:gd name="T69" fmla="*/ 2147483647 h 76"/>
                <a:gd name="T70" fmla="*/ 2147483647 w 68"/>
                <a:gd name="T71" fmla="*/ 2147483647 h 76"/>
                <a:gd name="T72" fmla="*/ 2147483647 w 68"/>
                <a:gd name="T73" fmla="*/ 2147483647 h 7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8"/>
                <a:gd name="T112" fmla="*/ 0 h 76"/>
                <a:gd name="T113" fmla="*/ 68 w 68"/>
                <a:gd name="T114" fmla="*/ 76 h 7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8" h="76">
                  <a:moveTo>
                    <a:pt x="2" y="8"/>
                  </a:moveTo>
                  <a:lnTo>
                    <a:pt x="6" y="6"/>
                  </a:lnTo>
                  <a:lnTo>
                    <a:pt x="16" y="0"/>
                  </a:lnTo>
                  <a:lnTo>
                    <a:pt x="20" y="6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8"/>
                  </a:lnTo>
                  <a:lnTo>
                    <a:pt x="48" y="30"/>
                  </a:lnTo>
                  <a:lnTo>
                    <a:pt x="56" y="34"/>
                  </a:lnTo>
                  <a:lnTo>
                    <a:pt x="62" y="38"/>
                  </a:lnTo>
                  <a:lnTo>
                    <a:pt x="62" y="44"/>
                  </a:lnTo>
                  <a:lnTo>
                    <a:pt x="64" y="48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60" y="70"/>
                  </a:lnTo>
                  <a:lnTo>
                    <a:pt x="60" y="74"/>
                  </a:lnTo>
                  <a:lnTo>
                    <a:pt x="46" y="74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26" y="68"/>
                  </a:lnTo>
                  <a:lnTo>
                    <a:pt x="18" y="68"/>
                  </a:lnTo>
                  <a:lnTo>
                    <a:pt x="18" y="70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0" y="66"/>
                  </a:lnTo>
                  <a:lnTo>
                    <a:pt x="0" y="60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8" y="22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" name="Freeform 201"/>
            <p:cNvSpPr>
              <a:spLocks/>
            </p:cNvSpPr>
            <p:nvPr/>
          </p:nvSpPr>
          <p:spPr bwMode="auto">
            <a:xfrm>
              <a:off x="5103679" y="3291968"/>
              <a:ext cx="127995" cy="80974"/>
            </a:xfrm>
            <a:custGeom>
              <a:avLst/>
              <a:gdLst>
                <a:gd name="T0" fmla="*/ 2147483647 w 88"/>
                <a:gd name="T1" fmla="*/ 2147483647 h 52"/>
                <a:gd name="T2" fmla="*/ 2147483647 w 88"/>
                <a:gd name="T3" fmla="*/ 2147483647 h 52"/>
                <a:gd name="T4" fmla="*/ 2147483647 w 88"/>
                <a:gd name="T5" fmla="*/ 2147483647 h 52"/>
                <a:gd name="T6" fmla="*/ 0 w 88"/>
                <a:gd name="T7" fmla="*/ 2147483647 h 52"/>
                <a:gd name="T8" fmla="*/ 2147483647 w 88"/>
                <a:gd name="T9" fmla="*/ 2147483647 h 52"/>
                <a:gd name="T10" fmla="*/ 2147483647 w 88"/>
                <a:gd name="T11" fmla="*/ 2147483647 h 52"/>
                <a:gd name="T12" fmla="*/ 2147483647 w 88"/>
                <a:gd name="T13" fmla="*/ 2147483647 h 52"/>
                <a:gd name="T14" fmla="*/ 2147483647 w 88"/>
                <a:gd name="T15" fmla="*/ 2147483647 h 52"/>
                <a:gd name="T16" fmla="*/ 2147483647 w 88"/>
                <a:gd name="T17" fmla="*/ 2147483647 h 52"/>
                <a:gd name="T18" fmla="*/ 2147483647 w 88"/>
                <a:gd name="T19" fmla="*/ 2147483647 h 52"/>
                <a:gd name="T20" fmla="*/ 2147483647 w 88"/>
                <a:gd name="T21" fmla="*/ 2147483647 h 52"/>
                <a:gd name="T22" fmla="*/ 2147483647 w 88"/>
                <a:gd name="T23" fmla="*/ 2147483647 h 52"/>
                <a:gd name="T24" fmla="*/ 2147483647 w 88"/>
                <a:gd name="T25" fmla="*/ 2147483647 h 52"/>
                <a:gd name="T26" fmla="*/ 2147483647 w 88"/>
                <a:gd name="T27" fmla="*/ 2147483647 h 52"/>
                <a:gd name="T28" fmla="*/ 2147483647 w 88"/>
                <a:gd name="T29" fmla="*/ 2147483647 h 52"/>
                <a:gd name="T30" fmla="*/ 2147483647 w 88"/>
                <a:gd name="T31" fmla="*/ 2147483647 h 52"/>
                <a:gd name="T32" fmla="*/ 2147483647 w 88"/>
                <a:gd name="T33" fmla="*/ 2147483647 h 52"/>
                <a:gd name="T34" fmla="*/ 2147483647 w 88"/>
                <a:gd name="T35" fmla="*/ 2147483647 h 52"/>
                <a:gd name="T36" fmla="*/ 2147483647 w 88"/>
                <a:gd name="T37" fmla="*/ 2147483647 h 52"/>
                <a:gd name="T38" fmla="*/ 2147483647 w 88"/>
                <a:gd name="T39" fmla="*/ 2147483647 h 52"/>
                <a:gd name="T40" fmla="*/ 2147483647 w 88"/>
                <a:gd name="T41" fmla="*/ 2147483647 h 52"/>
                <a:gd name="T42" fmla="*/ 2147483647 w 88"/>
                <a:gd name="T43" fmla="*/ 0 h 52"/>
                <a:gd name="T44" fmla="*/ 2147483647 w 88"/>
                <a:gd name="T45" fmla="*/ 0 h 52"/>
                <a:gd name="T46" fmla="*/ 2147483647 w 88"/>
                <a:gd name="T47" fmla="*/ 2147483647 h 52"/>
                <a:gd name="T48" fmla="*/ 2147483647 w 88"/>
                <a:gd name="T49" fmla="*/ 2147483647 h 52"/>
                <a:gd name="T50" fmla="*/ 2147483647 w 88"/>
                <a:gd name="T51" fmla="*/ 2147483647 h 52"/>
                <a:gd name="T52" fmla="*/ 2147483647 w 88"/>
                <a:gd name="T53" fmla="*/ 2147483647 h 52"/>
                <a:gd name="T54" fmla="*/ 2147483647 w 88"/>
                <a:gd name="T55" fmla="*/ 2147483647 h 52"/>
                <a:gd name="T56" fmla="*/ 2147483647 w 88"/>
                <a:gd name="T57" fmla="*/ 2147483647 h 52"/>
                <a:gd name="T58" fmla="*/ 2147483647 w 88"/>
                <a:gd name="T59" fmla="*/ 2147483647 h 52"/>
                <a:gd name="T60" fmla="*/ 2147483647 w 88"/>
                <a:gd name="T61" fmla="*/ 2147483647 h 52"/>
                <a:gd name="T62" fmla="*/ 2147483647 w 88"/>
                <a:gd name="T63" fmla="*/ 2147483647 h 52"/>
                <a:gd name="T64" fmla="*/ 2147483647 w 88"/>
                <a:gd name="T65" fmla="*/ 2147483647 h 52"/>
                <a:gd name="T66" fmla="*/ 2147483647 w 88"/>
                <a:gd name="T67" fmla="*/ 2147483647 h 52"/>
                <a:gd name="T68" fmla="*/ 2147483647 w 88"/>
                <a:gd name="T69" fmla="*/ 2147483647 h 52"/>
                <a:gd name="T70" fmla="*/ 2147483647 w 88"/>
                <a:gd name="T71" fmla="*/ 2147483647 h 52"/>
                <a:gd name="T72" fmla="*/ 2147483647 w 88"/>
                <a:gd name="T73" fmla="*/ 2147483647 h 52"/>
                <a:gd name="T74" fmla="*/ 2147483647 w 88"/>
                <a:gd name="T75" fmla="*/ 2147483647 h 52"/>
                <a:gd name="T76" fmla="*/ 2147483647 w 88"/>
                <a:gd name="T77" fmla="*/ 2147483647 h 52"/>
                <a:gd name="T78" fmla="*/ 2147483647 w 88"/>
                <a:gd name="T79" fmla="*/ 2147483647 h 52"/>
                <a:gd name="T80" fmla="*/ 2147483647 w 88"/>
                <a:gd name="T81" fmla="*/ 2147483647 h 52"/>
                <a:gd name="T82" fmla="*/ 2147483647 w 88"/>
                <a:gd name="T83" fmla="*/ 2147483647 h 52"/>
                <a:gd name="T84" fmla="*/ 2147483647 w 88"/>
                <a:gd name="T85" fmla="*/ 2147483647 h 52"/>
                <a:gd name="T86" fmla="*/ 2147483647 w 88"/>
                <a:gd name="T87" fmla="*/ 2147483647 h 52"/>
                <a:gd name="T88" fmla="*/ 2147483647 w 88"/>
                <a:gd name="T89" fmla="*/ 2147483647 h 52"/>
                <a:gd name="T90" fmla="*/ 2147483647 w 88"/>
                <a:gd name="T91" fmla="*/ 2147483647 h 52"/>
                <a:gd name="T92" fmla="*/ 2147483647 w 88"/>
                <a:gd name="T93" fmla="*/ 2147483647 h 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"/>
                <a:gd name="T142" fmla="*/ 0 h 52"/>
                <a:gd name="T143" fmla="*/ 88 w 88"/>
                <a:gd name="T144" fmla="*/ 52 h 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" h="52">
                  <a:moveTo>
                    <a:pt x="10" y="48"/>
                  </a:moveTo>
                  <a:lnTo>
                    <a:pt x="8" y="40"/>
                  </a:lnTo>
                  <a:lnTo>
                    <a:pt x="6" y="3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20" y="6"/>
                  </a:lnTo>
                  <a:lnTo>
                    <a:pt x="24" y="8"/>
                  </a:lnTo>
                  <a:lnTo>
                    <a:pt x="46" y="8"/>
                  </a:lnTo>
                  <a:lnTo>
                    <a:pt x="52" y="8"/>
                  </a:lnTo>
                  <a:lnTo>
                    <a:pt x="56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84" y="14"/>
                  </a:lnTo>
                  <a:lnTo>
                    <a:pt x="84" y="22"/>
                  </a:lnTo>
                  <a:lnTo>
                    <a:pt x="84" y="30"/>
                  </a:lnTo>
                  <a:lnTo>
                    <a:pt x="88" y="38"/>
                  </a:lnTo>
                  <a:lnTo>
                    <a:pt x="70" y="40"/>
                  </a:lnTo>
                  <a:lnTo>
                    <a:pt x="64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50"/>
                  </a:lnTo>
                  <a:lnTo>
                    <a:pt x="52" y="50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2" y="52"/>
                  </a:lnTo>
                  <a:lnTo>
                    <a:pt x="38" y="50"/>
                  </a:lnTo>
                  <a:lnTo>
                    <a:pt x="36" y="48"/>
                  </a:lnTo>
                  <a:lnTo>
                    <a:pt x="32" y="46"/>
                  </a:lnTo>
                  <a:lnTo>
                    <a:pt x="26" y="48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0" y="50"/>
                  </a:lnTo>
                  <a:lnTo>
                    <a:pt x="1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" name="Freeform 202"/>
            <p:cNvSpPr>
              <a:spLocks/>
            </p:cNvSpPr>
            <p:nvPr/>
          </p:nvSpPr>
          <p:spPr bwMode="auto">
            <a:xfrm>
              <a:off x="4828085" y="2986656"/>
              <a:ext cx="18450" cy="5310"/>
            </a:xfrm>
            <a:custGeom>
              <a:avLst/>
              <a:gdLst>
                <a:gd name="T0" fmla="*/ 0 w 14"/>
                <a:gd name="T1" fmla="*/ 2147483647 h 4"/>
                <a:gd name="T2" fmla="*/ 2147483647 w 14"/>
                <a:gd name="T3" fmla="*/ 2147483647 h 4"/>
                <a:gd name="T4" fmla="*/ 2147483647 w 14"/>
                <a:gd name="T5" fmla="*/ 2147483647 h 4"/>
                <a:gd name="T6" fmla="*/ 2147483647 w 14"/>
                <a:gd name="T7" fmla="*/ 2147483647 h 4"/>
                <a:gd name="T8" fmla="*/ 2147483647 w 14"/>
                <a:gd name="T9" fmla="*/ 0 h 4"/>
                <a:gd name="T10" fmla="*/ 2147483647 w 14"/>
                <a:gd name="T11" fmla="*/ 0 h 4"/>
                <a:gd name="T12" fmla="*/ 0 w 14"/>
                <a:gd name="T13" fmla="*/ 2147483647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4"/>
                <a:gd name="T23" fmla="*/ 14 w 14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4">
                  <a:moveTo>
                    <a:pt x="0" y="2"/>
                  </a:moveTo>
                  <a:lnTo>
                    <a:pt x="6" y="4"/>
                  </a:lnTo>
                  <a:lnTo>
                    <a:pt x="8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" name="Freeform 203"/>
            <p:cNvSpPr>
              <a:spLocks/>
            </p:cNvSpPr>
            <p:nvPr/>
          </p:nvSpPr>
          <p:spPr bwMode="auto">
            <a:xfrm>
              <a:off x="4649354" y="3337101"/>
              <a:ext cx="21909" cy="11947"/>
            </a:xfrm>
            <a:custGeom>
              <a:avLst/>
              <a:gdLst>
                <a:gd name="T0" fmla="*/ 2147483647 w 16"/>
                <a:gd name="T1" fmla="*/ 2147483647 h 8"/>
                <a:gd name="T2" fmla="*/ 2147483647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2147483647 h 8"/>
                <a:gd name="T10" fmla="*/ 0 w 16"/>
                <a:gd name="T11" fmla="*/ 2147483647 h 8"/>
                <a:gd name="T12" fmla="*/ 2147483647 w 16"/>
                <a:gd name="T13" fmla="*/ 0 h 8"/>
                <a:gd name="T14" fmla="*/ 2147483647 w 16"/>
                <a:gd name="T15" fmla="*/ 0 h 8"/>
                <a:gd name="T16" fmla="*/ 2147483647 w 16"/>
                <a:gd name="T17" fmla="*/ 0 h 8"/>
                <a:gd name="T18" fmla="*/ 2147483647 w 16"/>
                <a:gd name="T19" fmla="*/ 2147483647 h 8"/>
                <a:gd name="T20" fmla="*/ 2147483647 w 16"/>
                <a:gd name="T21" fmla="*/ 2147483647 h 8"/>
                <a:gd name="T22" fmla="*/ 2147483647 w 16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8"/>
                <a:gd name="T38" fmla="*/ 16 w 16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8">
                  <a:moveTo>
                    <a:pt x="14" y="4"/>
                  </a:moveTo>
                  <a:lnTo>
                    <a:pt x="12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1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" name="Freeform 204"/>
            <p:cNvSpPr>
              <a:spLocks/>
            </p:cNvSpPr>
            <p:nvPr/>
          </p:nvSpPr>
          <p:spPr bwMode="auto">
            <a:xfrm>
              <a:off x="4739296" y="3122056"/>
              <a:ext cx="17296" cy="25221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0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0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16"/>
                <a:gd name="T38" fmla="*/ 12 w 12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16">
                  <a:moveTo>
                    <a:pt x="8" y="0"/>
                  </a:move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6" name="Freeform 206"/>
            <p:cNvSpPr>
              <a:spLocks/>
            </p:cNvSpPr>
            <p:nvPr/>
          </p:nvSpPr>
          <p:spPr bwMode="auto">
            <a:xfrm>
              <a:off x="5416170" y="3641085"/>
              <a:ext cx="485460" cy="471243"/>
            </a:xfrm>
            <a:custGeom>
              <a:avLst/>
              <a:gdLst>
                <a:gd name="T0" fmla="*/ 2147483647 w 332"/>
                <a:gd name="T1" fmla="*/ 2147483647 h 298"/>
                <a:gd name="T2" fmla="*/ 2147483647 w 332"/>
                <a:gd name="T3" fmla="*/ 2147483647 h 298"/>
                <a:gd name="T4" fmla="*/ 2147483647 w 332"/>
                <a:gd name="T5" fmla="*/ 2147483647 h 298"/>
                <a:gd name="T6" fmla="*/ 2147483647 w 332"/>
                <a:gd name="T7" fmla="*/ 2147483647 h 298"/>
                <a:gd name="T8" fmla="*/ 2147483647 w 332"/>
                <a:gd name="T9" fmla="*/ 2147483647 h 298"/>
                <a:gd name="T10" fmla="*/ 2147483647 w 332"/>
                <a:gd name="T11" fmla="*/ 2147483647 h 298"/>
                <a:gd name="T12" fmla="*/ 2147483647 w 332"/>
                <a:gd name="T13" fmla="*/ 2147483647 h 298"/>
                <a:gd name="T14" fmla="*/ 2147483647 w 332"/>
                <a:gd name="T15" fmla="*/ 2147483647 h 298"/>
                <a:gd name="T16" fmla="*/ 2147483647 w 332"/>
                <a:gd name="T17" fmla="*/ 2147483647 h 298"/>
                <a:gd name="T18" fmla="*/ 2147483647 w 332"/>
                <a:gd name="T19" fmla="*/ 2147483647 h 298"/>
                <a:gd name="T20" fmla="*/ 2147483647 w 332"/>
                <a:gd name="T21" fmla="*/ 2147483647 h 298"/>
                <a:gd name="T22" fmla="*/ 2147483647 w 332"/>
                <a:gd name="T23" fmla="*/ 2147483647 h 298"/>
                <a:gd name="T24" fmla="*/ 2147483647 w 332"/>
                <a:gd name="T25" fmla="*/ 2147483647 h 298"/>
                <a:gd name="T26" fmla="*/ 2147483647 w 332"/>
                <a:gd name="T27" fmla="*/ 2147483647 h 298"/>
                <a:gd name="T28" fmla="*/ 2147483647 w 332"/>
                <a:gd name="T29" fmla="*/ 2147483647 h 298"/>
                <a:gd name="T30" fmla="*/ 2147483647 w 332"/>
                <a:gd name="T31" fmla="*/ 2147483647 h 298"/>
                <a:gd name="T32" fmla="*/ 2147483647 w 332"/>
                <a:gd name="T33" fmla="*/ 2147483647 h 298"/>
                <a:gd name="T34" fmla="*/ 2147483647 w 332"/>
                <a:gd name="T35" fmla="*/ 2147483647 h 298"/>
                <a:gd name="T36" fmla="*/ 2147483647 w 332"/>
                <a:gd name="T37" fmla="*/ 2147483647 h 298"/>
                <a:gd name="T38" fmla="*/ 2147483647 w 332"/>
                <a:gd name="T39" fmla="*/ 2147483647 h 298"/>
                <a:gd name="T40" fmla="*/ 2147483647 w 332"/>
                <a:gd name="T41" fmla="*/ 2147483647 h 298"/>
                <a:gd name="T42" fmla="*/ 2147483647 w 332"/>
                <a:gd name="T43" fmla="*/ 2147483647 h 298"/>
                <a:gd name="T44" fmla="*/ 2147483647 w 332"/>
                <a:gd name="T45" fmla="*/ 2147483647 h 298"/>
                <a:gd name="T46" fmla="*/ 2147483647 w 332"/>
                <a:gd name="T47" fmla="*/ 2147483647 h 298"/>
                <a:gd name="T48" fmla="*/ 2147483647 w 332"/>
                <a:gd name="T49" fmla="*/ 2147483647 h 298"/>
                <a:gd name="T50" fmla="*/ 2147483647 w 332"/>
                <a:gd name="T51" fmla="*/ 2147483647 h 298"/>
                <a:gd name="T52" fmla="*/ 2147483647 w 332"/>
                <a:gd name="T53" fmla="*/ 2147483647 h 298"/>
                <a:gd name="T54" fmla="*/ 2147483647 w 332"/>
                <a:gd name="T55" fmla="*/ 2147483647 h 298"/>
                <a:gd name="T56" fmla="*/ 2147483647 w 332"/>
                <a:gd name="T57" fmla="*/ 2147483647 h 298"/>
                <a:gd name="T58" fmla="*/ 2147483647 w 332"/>
                <a:gd name="T59" fmla="*/ 2147483647 h 298"/>
                <a:gd name="T60" fmla="*/ 2147483647 w 332"/>
                <a:gd name="T61" fmla="*/ 2147483647 h 298"/>
                <a:gd name="T62" fmla="*/ 2147483647 w 332"/>
                <a:gd name="T63" fmla="*/ 0 h 298"/>
                <a:gd name="T64" fmla="*/ 2147483647 w 332"/>
                <a:gd name="T65" fmla="*/ 2147483647 h 298"/>
                <a:gd name="T66" fmla="*/ 2147483647 w 332"/>
                <a:gd name="T67" fmla="*/ 2147483647 h 298"/>
                <a:gd name="T68" fmla="*/ 2147483647 w 332"/>
                <a:gd name="T69" fmla="*/ 2147483647 h 298"/>
                <a:gd name="T70" fmla="*/ 2147483647 w 332"/>
                <a:gd name="T71" fmla="*/ 2147483647 h 298"/>
                <a:gd name="T72" fmla="*/ 2147483647 w 332"/>
                <a:gd name="T73" fmla="*/ 2147483647 h 298"/>
                <a:gd name="T74" fmla="*/ 2147483647 w 332"/>
                <a:gd name="T75" fmla="*/ 2147483647 h 2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2"/>
                <a:gd name="T115" fmla="*/ 0 h 298"/>
                <a:gd name="T116" fmla="*/ 332 w 332"/>
                <a:gd name="T117" fmla="*/ 298 h 2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2" h="298">
                  <a:moveTo>
                    <a:pt x="222" y="62"/>
                  </a:moveTo>
                  <a:lnTo>
                    <a:pt x="224" y="72"/>
                  </a:lnTo>
                  <a:lnTo>
                    <a:pt x="226" y="78"/>
                  </a:lnTo>
                  <a:lnTo>
                    <a:pt x="230" y="80"/>
                  </a:lnTo>
                  <a:lnTo>
                    <a:pt x="234" y="84"/>
                  </a:lnTo>
                  <a:lnTo>
                    <a:pt x="236" y="88"/>
                  </a:lnTo>
                  <a:lnTo>
                    <a:pt x="242" y="96"/>
                  </a:lnTo>
                  <a:lnTo>
                    <a:pt x="244" y="102"/>
                  </a:lnTo>
                  <a:lnTo>
                    <a:pt x="248" y="110"/>
                  </a:lnTo>
                  <a:lnTo>
                    <a:pt x="254" y="118"/>
                  </a:lnTo>
                  <a:lnTo>
                    <a:pt x="258" y="126"/>
                  </a:lnTo>
                  <a:lnTo>
                    <a:pt x="260" y="130"/>
                  </a:lnTo>
                  <a:lnTo>
                    <a:pt x="258" y="136"/>
                  </a:lnTo>
                  <a:lnTo>
                    <a:pt x="268" y="144"/>
                  </a:lnTo>
                  <a:lnTo>
                    <a:pt x="280" y="148"/>
                  </a:lnTo>
                  <a:lnTo>
                    <a:pt x="280" y="156"/>
                  </a:lnTo>
                  <a:lnTo>
                    <a:pt x="324" y="158"/>
                  </a:lnTo>
                  <a:lnTo>
                    <a:pt x="332" y="164"/>
                  </a:lnTo>
                  <a:lnTo>
                    <a:pt x="332" y="198"/>
                  </a:lnTo>
                  <a:lnTo>
                    <a:pt x="282" y="242"/>
                  </a:lnTo>
                  <a:lnTo>
                    <a:pt x="234" y="254"/>
                  </a:lnTo>
                  <a:lnTo>
                    <a:pt x="190" y="298"/>
                  </a:lnTo>
                  <a:lnTo>
                    <a:pt x="188" y="276"/>
                  </a:lnTo>
                  <a:lnTo>
                    <a:pt x="168" y="270"/>
                  </a:lnTo>
                  <a:lnTo>
                    <a:pt x="164" y="268"/>
                  </a:lnTo>
                  <a:lnTo>
                    <a:pt x="162" y="270"/>
                  </a:lnTo>
                  <a:lnTo>
                    <a:pt x="156" y="268"/>
                  </a:lnTo>
                  <a:lnTo>
                    <a:pt x="152" y="264"/>
                  </a:lnTo>
                  <a:lnTo>
                    <a:pt x="150" y="266"/>
                  </a:lnTo>
                  <a:lnTo>
                    <a:pt x="148" y="270"/>
                  </a:lnTo>
                  <a:lnTo>
                    <a:pt x="146" y="276"/>
                  </a:lnTo>
                  <a:lnTo>
                    <a:pt x="144" y="280"/>
                  </a:lnTo>
                  <a:lnTo>
                    <a:pt x="142" y="274"/>
                  </a:lnTo>
                  <a:lnTo>
                    <a:pt x="134" y="264"/>
                  </a:lnTo>
                  <a:lnTo>
                    <a:pt x="124" y="254"/>
                  </a:lnTo>
                  <a:lnTo>
                    <a:pt x="118" y="248"/>
                  </a:lnTo>
                  <a:lnTo>
                    <a:pt x="116" y="240"/>
                  </a:lnTo>
                  <a:lnTo>
                    <a:pt x="108" y="228"/>
                  </a:lnTo>
                  <a:lnTo>
                    <a:pt x="102" y="220"/>
                  </a:lnTo>
                  <a:lnTo>
                    <a:pt x="98" y="214"/>
                  </a:lnTo>
                  <a:lnTo>
                    <a:pt x="90" y="210"/>
                  </a:lnTo>
                  <a:lnTo>
                    <a:pt x="82" y="200"/>
                  </a:lnTo>
                  <a:lnTo>
                    <a:pt x="84" y="200"/>
                  </a:lnTo>
                  <a:lnTo>
                    <a:pt x="82" y="200"/>
                  </a:lnTo>
                  <a:lnTo>
                    <a:pt x="76" y="200"/>
                  </a:lnTo>
                  <a:lnTo>
                    <a:pt x="76" y="162"/>
                  </a:lnTo>
                  <a:lnTo>
                    <a:pt x="68" y="152"/>
                  </a:lnTo>
                  <a:lnTo>
                    <a:pt x="58" y="142"/>
                  </a:lnTo>
                  <a:lnTo>
                    <a:pt x="48" y="134"/>
                  </a:lnTo>
                  <a:lnTo>
                    <a:pt x="42" y="124"/>
                  </a:lnTo>
                  <a:lnTo>
                    <a:pt x="24" y="92"/>
                  </a:lnTo>
                  <a:lnTo>
                    <a:pt x="16" y="76"/>
                  </a:lnTo>
                  <a:lnTo>
                    <a:pt x="10" y="72"/>
                  </a:lnTo>
                  <a:lnTo>
                    <a:pt x="4" y="66"/>
                  </a:lnTo>
                  <a:lnTo>
                    <a:pt x="0" y="54"/>
                  </a:lnTo>
                  <a:lnTo>
                    <a:pt x="16" y="56"/>
                  </a:lnTo>
                  <a:lnTo>
                    <a:pt x="20" y="52"/>
                  </a:lnTo>
                  <a:lnTo>
                    <a:pt x="24" y="46"/>
                  </a:lnTo>
                  <a:lnTo>
                    <a:pt x="30" y="42"/>
                  </a:lnTo>
                  <a:lnTo>
                    <a:pt x="34" y="4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32" y="10"/>
                  </a:lnTo>
                  <a:lnTo>
                    <a:pt x="62" y="0"/>
                  </a:lnTo>
                  <a:lnTo>
                    <a:pt x="118" y="24"/>
                  </a:lnTo>
                  <a:lnTo>
                    <a:pt x="122" y="26"/>
                  </a:lnTo>
                  <a:lnTo>
                    <a:pt x="124" y="30"/>
                  </a:lnTo>
                  <a:lnTo>
                    <a:pt x="128" y="32"/>
                  </a:lnTo>
                  <a:lnTo>
                    <a:pt x="134" y="34"/>
                  </a:lnTo>
                  <a:lnTo>
                    <a:pt x="134" y="44"/>
                  </a:lnTo>
                  <a:lnTo>
                    <a:pt x="152" y="54"/>
                  </a:lnTo>
                  <a:lnTo>
                    <a:pt x="180" y="54"/>
                  </a:lnTo>
                  <a:lnTo>
                    <a:pt x="196" y="58"/>
                  </a:lnTo>
                  <a:lnTo>
                    <a:pt x="200" y="60"/>
                  </a:lnTo>
                  <a:lnTo>
                    <a:pt x="204" y="64"/>
                  </a:lnTo>
                  <a:lnTo>
                    <a:pt x="222" y="64"/>
                  </a:lnTo>
                  <a:lnTo>
                    <a:pt x="22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7" name="Freeform 207"/>
            <p:cNvSpPr>
              <a:spLocks/>
            </p:cNvSpPr>
            <p:nvPr/>
          </p:nvSpPr>
          <p:spPr bwMode="auto">
            <a:xfrm>
              <a:off x="5351596" y="3533563"/>
              <a:ext cx="29981" cy="18584"/>
            </a:xfrm>
            <a:custGeom>
              <a:avLst/>
              <a:gdLst>
                <a:gd name="T0" fmla="*/ 2147483647 w 20"/>
                <a:gd name="T1" fmla="*/ 2147483647 h 12"/>
                <a:gd name="T2" fmla="*/ 0 w 20"/>
                <a:gd name="T3" fmla="*/ 2147483647 h 12"/>
                <a:gd name="T4" fmla="*/ 0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2147483647 w 20"/>
                <a:gd name="T11" fmla="*/ 0 h 12"/>
                <a:gd name="T12" fmla="*/ 2147483647 w 20"/>
                <a:gd name="T13" fmla="*/ 2147483647 h 12"/>
                <a:gd name="T14" fmla="*/ 2147483647 w 20"/>
                <a:gd name="T15" fmla="*/ 2147483647 h 12"/>
                <a:gd name="T16" fmla="*/ 2147483647 w 20"/>
                <a:gd name="T17" fmla="*/ 0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8" y="12"/>
                  </a:moveTo>
                  <a:lnTo>
                    <a:pt x="0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16" y="8"/>
                  </a:lnTo>
                  <a:lnTo>
                    <a:pt x="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8" name="Freeform 208"/>
            <p:cNvSpPr>
              <a:spLocks/>
            </p:cNvSpPr>
            <p:nvPr/>
          </p:nvSpPr>
          <p:spPr bwMode="auto">
            <a:xfrm>
              <a:off x="5191314" y="3354358"/>
              <a:ext cx="47278" cy="37169"/>
            </a:xfrm>
            <a:custGeom>
              <a:avLst/>
              <a:gdLst>
                <a:gd name="T0" fmla="*/ 2147483647 w 32"/>
                <a:gd name="T1" fmla="*/ 0 h 24"/>
                <a:gd name="T2" fmla="*/ 2147483647 w 32"/>
                <a:gd name="T3" fmla="*/ 2147483647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2147483647 w 32"/>
                <a:gd name="T19" fmla="*/ 2147483647 h 24"/>
                <a:gd name="T20" fmla="*/ 2147483647 w 32"/>
                <a:gd name="T21" fmla="*/ 2147483647 h 24"/>
                <a:gd name="T22" fmla="*/ 2147483647 w 32"/>
                <a:gd name="T23" fmla="*/ 2147483647 h 24"/>
                <a:gd name="T24" fmla="*/ 2147483647 w 32"/>
                <a:gd name="T25" fmla="*/ 2147483647 h 24"/>
                <a:gd name="T26" fmla="*/ 2147483647 w 32"/>
                <a:gd name="T27" fmla="*/ 0 h 24"/>
                <a:gd name="T28" fmla="*/ 2147483647 w 32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24"/>
                <a:gd name="T47" fmla="*/ 32 w 32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24">
                  <a:moveTo>
                    <a:pt x="28" y="0"/>
                  </a:moveTo>
                  <a:lnTo>
                    <a:pt x="10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6" y="24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9" name="Freeform 209"/>
            <p:cNvSpPr>
              <a:spLocks/>
            </p:cNvSpPr>
            <p:nvPr/>
          </p:nvSpPr>
          <p:spPr bwMode="auto">
            <a:xfrm>
              <a:off x="5393108" y="3611882"/>
              <a:ext cx="32287" cy="100886"/>
            </a:xfrm>
            <a:custGeom>
              <a:avLst/>
              <a:gdLst>
                <a:gd name="T0" fmla="*/ 2147483647 w 22"/>
                <a:gd name="T1" fmla="*/ 0 h 64"/>
                <a:gd name="T2" fmla="*/ 2147483647 w 22"/>
                <a:gd name="T3" fmla="*/ 0 h 64"/>
                <a:gd name="T4" fmla="*/ 2147483647 w 22"/>
                <a:gd name="T5" fmla="*/ 2147483647 h 64"/>
                <a:gd name="T6" fmla="*/ 2147483647 w 22"/>
                <a:gd name="T7" fmla="*/ 2147483647 h 64"/>
                <a:gd name="T8" fmla="*/ 2147483647 w 22"/>
                <a:gd name="T9" fmla="*/ 2147483647 h 64"/>
                <a:gd name="T10" fmla="*/ 2147483647 w 22"/>
                <a:gd name="T11" fmla="*/ 2147483647 h 64"/>
                <a:gd name="T12" fmla="*/ 2147483647 w 22"/>
                <a:gd name="T13" fmla="*/ 2147483647 h 64"/>
                <a:gd name="T14" fmla="*/ 2147483647 w 22"/>
                <a:gd name="T15" fmla="*/ 2147483647 h 64"/>
                <a:gd name="T16" fmla="*/ 2147483647 w 22"/>
                <a:gd name="T17" fmla="*/ 2147483647 h 64"/>
                <a:gd name="T18" fmla="*/ 2147483647 w 22"/>
                <a:gd name="T19" fmla="*/ 2147483647 h 64"/>
                <a:gd name="T20" fmla="*/ 0 w 22"/>
                <a:gd name="T21" fmla="*/ 2147483647 h 64"/>
                <a:gd name="T22" fmla="*/ 2147483647 w 22"/>
                <a:gd name="T23" fmla="*/ 2147483647 h 64"/>
                <a:gd name="T24" fmla="*/ 2147483647 w 22"/>
                <a:gd name="T25" fmla="*/ 2147483647 h 64"/>
                <a:gd name="T26" fmla="*/ 2147483647 w 22"/>
                <a:gd name="T27" fmla="*/ 2147483647 h 64"/>
                <a:gd name="T28" fmla="*/ 2147483647 w 22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"/>
                <a:gd name="T46" fmla="*/ 0 h 64"/>
                <a:gd name="T47" fmla="*/ 22 w 22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" h="64">
                  <a:moveTo>
                    <a:pt x="14" y="0"/>
                  </a:moveTo>
                  <a:lnTo>
                    <a:pt x="20" y="0"/>
                  </a:lnTo>
                  <a:lnTo>
                    <a:pt x="20" y="8"/>
                  </a:lnTo>
                  <a:lnTo>
                    <a:pt x="16" y="8"/>
                  </a:lnTo>
                  <a:lnTo>
                    <a:pt x="12" y="28"/>
                  </a:lnTo>
                  <a:lnTo>
                    <a:pt x="22" y="28"/>
                  </a:lnTo>
                  <a:lnTo>
                    <a:pt x="16" y="64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10" y="12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0" name="Freeform 210"/>
            <p:cNvSpPr>
              <a:spLocks/>
            </p:cNvSpPr>
            <p:nvPr/>
          </p:nvSpPr>
          <p:spPr bwMode="auto">
            <a:xfrm>
              <a:off x="5421936" y="3491085"/>
              <a:ext cx="138373" cy="140709"/>
            </a:xfrm>
            <a:custGeom>
              <a:avLst/>
              <a:gdLst>
                <a:gd name="T0" fmla="*/ 0 w 94"/>
                <a:gd name="T1" fmla="*/ 2147483647 h 88"/>
                <a:gd name="T2" fmla="*/ 2147483647 w 94"/>
                <a:gd name="T3" fmla="*/ 2147483647 h 88"/>
                <a:gd name="T4" fmla="*/ 2147483647 w 94"/>
                <a:gd name="T5" fmla="*/ 2147483647 h 88"/>
                <a:gd name="T6" fmla="*/ 2147483647 w 94"/>
                <a:gd name="T7" fmla="*/ 2147483647 h 88"/>
                <a:gd name="T8" fmla="*/ 2147483647 w 94"/>
                <a:gd name="T9" fmla="*/ 2147483647 h 88"/>
                <a:gd name="T10" fmla="*/ 2147483647 w 94"/>
                <a:gd name="T11" fmla="*/ 2147483647 h 88"/>
                <a:gd name="T12" fmla="*/ 2147483647 w 94"/>
                <a:gd name="T13" fmla="*/ 2147483647 h 88"/>
                <a:gd name="T14" fmla="*/ 2147483647 w 94"/>
                <a:gd name="T15" fmla="*/ 2147483647 h 88"/>
                <a:gd name="T16" fmla="*/ 2147483647 w 94"/>
                <a:gd name="T17" fmla="*/ 2147483647 h 88"/>
                <a:gd name="T18" fmla="*/ 2147483647 w 94"/>
                <a:gd name="T19" fmla="*/ 2147483647 h 88"/>
                <a:gd name="T20" fmla="*/ 2147483647 w 94"/>
                <a:gd name="T21" fmla="*/ 2147483647 h 88"/>
                <a:gd name="T22" fmla="*/ 2147483647 w 94"/>
                <a:gd name="T23" fmla="*/ 2147483647 h 88"/>
                <a:gd name="T24" fmla="*/ 2147483647 w 94"/>
                <a:gd name="T25" fmla="*/ 2147483647 h 88"/>
                <a:gd name="T26" fmla="*/ 2147483647 w 94"/>
                <a:gd name="T27" fmla="*/ 2147483647 h 88"/>
                <a:gd name="T28" fmla="*/ 2147483647 w 94"/>
                <a:gd name="T29" fmla="*/ 2147483647 h 88"/>
                <a:gd name="T30" fmla="*/ 2147483647 w 94"/>
                <a:gd name="T31" fmla="*/ 2147483647 h 88"/>
                <a:gd name="T32" fmla="*/ 2147483647 w 94"/>
                <a:gd name="T33" fmla="*/ 0 h 88"/>
                <a:gd name="T34" fmla="*/ 2147483647 w 94"/>
                <a:gd name="T35" fmla="*/ 2147483647 h 88"/>
                <a:gd name="T36" fmla="*/ 2147483647 w 94"/>
                <a:gd name="T37" fmla="*/ 2147483647 h 88"/>
                <a:gd name="T38" fmla="*/ 2147483647 w 94"/>
                <a:gd name="T39" fmla="*/ 2147483647 h 88"/>
                <a:gd name="T40" fmla="*/ 2147483647 w 94"/>
                <a:gd name="T41" fmla="*/ 2147483647 h 88"/>
                <a:gd name="T42" fmla="*/ 2147483647 w 94"/>
                <a:gd name="T43" fmla="*/ 2147483647 h 88"/>
                <a:gd name="T44" fmla="*/ 2147483647 w 94"/>
                <a:gd name="T45" fmla="*/ 2147483647 h 88"/>
                <a:gd name="T46" fmla="*/ 2147483647 w 94"/>
                <a:gd name="T47" fmla="*/ 2147483647 h 88"/>
                <a:gd name="T48" fmla="*/ 2147483647 w 94"/>
                <a:gd name="T49" fmla="*/ 2147483647 h 88"/>
                <a:gd name="T50" fmla="*/ 2147483647 w 94"/>
                <a:gd name="T51" fmla="*/ 2147483647 h 88"/>
                <a:gd name="T52" fmla="*/ 2147483647 w 94"/>
                <a:gd name="T53" fmla="*/ 2147483647 h 88"/>
                <a:gd name="T54" fmla="*/ 2147483647 w 94"/>
                <a:gd name="T55" fmla="*/ 2147483647 h 88"/>
                <a:gd name="T56" fmla="*/ 2147483647 w 94"/>
                <a:gd name="T57" fmla="*/ 2147483647 h 88"/>
                <a:gd name="T58" fmla="*/ 2147483647 w 94"/>
                <a:gd name="T59" fmla="*/ 2147483647 h 88"/>
                <a:gd name="T60" fmla="*/ 2147483647 w 94"/>
                <a:gd name="T61" fmla="*/ 2147483647 h 88"/>
                <a:gd name="T62" fmla="*/ 2147483647 w 94"/>
                <a:gd name="T63" fmla="*/ 2147483647 h 88"/>
                <a:gd name="T64" fmla="*/ 2147483647 w 94"/>
                <a:gd name="T65" fmla="*/ 2147483647 h 88"/>
                <a:gd name="T66" fmla="*/ 2147483647 w 94"/>
                <a:gd name="T67" fmla="*/ 2147483647 h 88"/>
                <a:gd name="T68" fmla="*/ 2147483647 w 94"/>
                <a:gd name="T69" fmla="*/ 2147483647 h 88"/>
                <a:gd name="T70" fmla="*/ 2147483647 w 94"/>
                <a:gd name="T71" fmla="*/ 2147483647 h 88"/>
                <a:gd name="T72" fmla="*/ 2147483647 w 94"/>
                <a:gd name="T73" fmla="*/ 2147483647 h 88"/>
                <a:gd name="T74" fmla="*/ 2147483647 w 94"/>
                <a:gd name="T75" fmla="*/ 2147483647 h 88"/>
                <a:gd name="T76" fmla="*/ 2147483647 w 94"/>
                <a:gd name="T77" fmla="*/ 2147483647 h 88"/>
                <a:gd name="T78" fmla="*/ 2147483647 w 94"/>
                <a:gd name="T79" fmla="*/ 2147483647 h 88"/>
                <a:gd name="T80" fmla="*/ 2147483647 w 94"/>
                <a:gd name="T81" fmla="*/ 2147483647 h 88"/>
                <a:gd name="T82" fmla="*/ 2147483647 w 94"/>
                <a:gd name="T83" fmla="*/ 2147483647 h 88"/>
                <a:gd name="T84" fmla="*/ 2147483647 w 94"/>
                <a:gd name="T85" fmla="*/ 2147483647 h 88"/>
                <a:gd name="T86" fmla="*/ 2147483647 w 94"/>
                <a:gd name="T87" fmla="*/ 2147483647 h 88"/>
                <a:gd name="T88" fmla="*/ 0 w 94"/>
                <a:gd name="T89" fmla="*/ 2147483647 h 88"/>
                <a:gd name="T90" fmla="*/ 0 w 94"/>
                <a:gd name="T91" fmla="*/ 2147483647 h 8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"/>
                <a:gd name="T139" fmla="*/ 0 h 88"/>
                <a:gd name="T140" fmla="*/ 94 w 94"/>
                <a:gd name="T141" fmla="*/ 88 h 8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" h="88">
                  <a:moveTo>
                    <a:pt x="0" y="82"/>
                  </a:moveTo>
                  <a:lnTo>
                    <a:pt x="10" y="84"/>
                  </a:lnTo>
                  <a:lnTo>
                    <a:pt x="14" y="88"/>
                  </a:lnTo>
                  <a:lnTo>
                    <a:pt x="18" y="88"/>
                  </a:lnTo>
                  <a:lnTo>
                    <a:pt x="20" y="88"/>
                  </a:lnTo>
                  <a:lnTo>
                    <a:pt x="80" y="54"/>
                  </a:lnTo>
                  <a:lnTo>
                    <a:pt x="80" y="46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6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4" y="4"/>
                  </a:lnTo>
                  <a:lnTo>
                    <a:pt x="94" y="0"/>
                  </a:lnTo>
                  <a:lnTo>
                    <a:pt x="86" y="2"/>
                  </a:lnTo>
                  <a:lnTo>
                    <a:pt x="74" y="4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4"/>
                  </a:lnTo>
                  <a:lnTo>
                    <a:pt x="56" y="8"/>
                  </a:lnTo>
                  <a:lnTo>
                    <a:pt x="52" y="10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6" y="6"/>
                  </a:lnTo>
                  <a:lnTo>
                    <a:pt x="30" y="8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2" y="46"/>
                  </a:lnTo>
                  <a:lnTo>
                    <a:pt x="12" y="50"/>
                  </a:lnTo>
                  <a:lnTo>
                    <a:pt x="10" y="58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1" name="Freeform 211"/>
            <p:cNvSpPr>
              <a:spLocks/>
            </p:cNvSpPr>
            <p:nvPr/>
          </p:nvSpPr>
          <p:spPr bwMode="auto">
            <a:xfrm>
              <a:off x="5495735" y="3489757"/>
              <a:ext cx="224857" cy="234958"/>
            </a:xfrm>
            <a:custGeom>
              <a:avLst/>
              <a:gdLst>
                <a:gd name="T0" fmla="*/ 2147483647 w 154"/>
                <a:gd name="T1" fmla="*/ 2147483647 h 150"/>
                <a:gd name="T2" fmla="*/ 2147483647 w 154"/>
                <a:gd name="T3" fmla="*/ 2147483647 h 150"/>
                <a:gd name="T4" fmla="*/ 2147483647 w 154"/>
                <a:gd name="T5" fmla="*/ 0 h 150"/>
                <a:gd name="T6" fmla="*/ 2147483647 w 154"/>
                <a:gd name="T7" fmla="*/ 2147483647 h 150"/>
                <a:gd name="T8" fmla="*/ 2147483647 w 154"/>
                <a:gd name="T9" fmla="*/ 2147483647 h 150"/>
                <a:gd name="T10" fmla="*/ 2147483647 w 154"/>
                <a:gd name="T11" fmla="*/ 2147483647 h 150"/>
                <a:gd name="T12" fmla="*/ 2147483647 w 154"/>
                <a:gd name="T13" fmla="*/ 2147483647 h 150"/>
                <a:gd name="T14" fmla="*/ 2147483647 w 154"/>
                <a:gd name="T15" fmla="*/ 2147483647 h 150"/>
                <a:gd name="T16" fmla="*/ 2147483647 w 154"/>
                <a:gd name="T17" fmla="*/ 2147483647 h 150"/>
                <a:gd name="T18" fmla="*/ 2147483647 w 154"/>
                <a:gd name="T19" fmla="*/ 2147483647 h 150"/>
                <a:gd name="T20" fmla="*/ 2147483647 w 154"/>
                <a:gd name="T21" fmla="*/ 2147483647 h 150"/>
                <a:gd name="T22" fmla="*/ 2147483647 w 154"/>
                <a:gd name="T23" fmla="*/ 2147483647 h 150"/>
                <a:gd name="T24" fmla="*/ 2147483647 w 154"/>
                <a:gd name="T25" fmla="*/ 2147483647 h 150"/>
                <a:gd name="T26" fmla="*/ 2147483647 w 154"/>
                <a:gd name="T27" fmla="*/ 2147483647 h 150"/>
                <a:gd name="T28" fmla="*/ 2147483647 w 154"/>
                <a:gd name="T29" fmla="*/ 2147483647 h 150"/>
                <a:gd name="T30" fmla="*/ 2147483647 w 154"/>
                <a:gd name="T31" fmla="*/ 2147483647 h 150"/>
                <a:gd name="T32" fmla="*/ 2147483647 w 154"/>
                <a:gd name="T33" fmla="*/ 2147483647 h 150"/>
                <a:gd name="T34" fmla="*/ 2147483647 w 154"/>
                <a:gd name="T35" fmla="*/ 2147483647 h 150"/>
                <a:gd name="T36" fmla="*/ 2147483647 w 154"/>
                <a:gd name="T37" fmla="*/ 2147483647 h 150"/>
                <a:gd name="T38" fmla="*/ 2147483647 w 154"/>
                <a:gd name="T39" fmla="*/ 2147483647 h 150"/>
                <a:gd name="T40" fmla="*/ 2147483647 w 154"/>
                <a:gd name="T41" fmla="*/ 2147483647 h 150"/>
                <a:gd name="T42" fmla="*/ 2147483647 w 154"/>
                <a:gd name="T43" fmla="*/ 2147483647 h 150"/>
                <a:gd name="T44" fmla="*/ 2147483647 w 154"/>
                <a:gd name="T45" fmla="*/ 2147483647 h 150"/>
                <a:gd name="T46" fmla="*/ 2147483647 w 154"/>
                <a:gd name="T47" fmla="*/ 2147483647 h 150"/>
                <a:gd name="T48" fmla="*/ 2147483647 w 154"/>
                <a:gd name="T49" fmla="*/ 2147483647 h 150"/>
                <a:gd name="T50" fmla="*/ 2147483647 w 154"/>
                <a:gd name="T51" fmla="*/ 2147483647 h 150"/>
                <a:gd name="T52" fmla="*/ 2147483647 w 154"/>
                <a:gd name="T53" fmla="*/ 2147483647 h 150"/>
                <a:gd name="T54" fmla="*/ 2147483647 w 154"/>
                <a:gd name="T55" fmla="*/ 2147483647 h 150"/>
                <a:gd name="T56" fmla="*/ 2147483647 w 154"/>
                <a:gd name="T57" fmla="*/ 2147483647 h 150"/>
                <a:gd name="T58" fmla="*/ 2147483647 w 154"/>
                <a:gd name="T59" fmla="*/ 2147483647 h 150"/>
                <a:gd name="T60" fmla="*/ 2147483647 w 154"/>
                <a:gd name="T61" fmla="*/ 2147483647 h 150"/>
                <a:gd name="T62" fmla="*/ 2147483647 w 154"/>
                <a:gd name="T63" fmla="*/ 2147483647 h 150"/>
                <a:gd name="T64" fmla="*/ 2147483647 w 154"/>
                <a:gd name="T65" fmla="*/ 2147483647 h 150"/>
                <a:gd name="T66" fmla="*/ 2147483647 w 154"/>
                <a:gd name="T67" fmla="*/ 2147483647 h 150"/>
                <a:gd name="T68" fmla="*/ 2147483647 w 154"/>
                <a:gd name="T69" fmla="*/ 2147483647 h 150"/>
                <a:gd name="T70" fmla="*/ 2147483647 w 154"/>
                <a:gd name="T71" fmla="*/ 2147483647 h 150"/>
                <a:gd name="T72" fmla="*/ 2147483647 w 154"/>
                <a:gd name="T73" fmla="*/ 2147483647 h 150"/>
                <a:gd name="T74" fmla="*/ 2147483647 w 154"/>
                <a:gd name="T75" fmla="*/ 2147483647 h 150"/>
                <a:gd name="T76" fmla="*/ 2147483647 w 154"/>
                <a:gd name="T77" fmla="*/ 2147483647 h 150"/>
                <a:gd name="T78" fmla="*/ 2147483647 w 154"/>
                <a:gd name="T79" fmla="*/ 2147483647 h 150"/>
                <a:gd name="T80" fmla="*/ 0 w 154"/>
                <a:gd name="T81" fmla="*/ 2147483647 h 150"/>
                <a:gd name="T82" fmla="*/ 2147483647 w 154"/>
                <a:gd name="T83" fmla="*/ 2147483647 h 150"/>
                <a:gd name="T84" fmla="*/ 2147483647 w 154"/>
                <a:gd name="T85" fmla="*/ 2147483647 h 150"/>
                <a:gd name="T86" fmla="*/ 2147483647 w 154"/>
                <a:gd name="T87" fmla="*/ 2147483647 h 150"/>
                <a:gd name="T88" fmla="*/ 2147483647 w 154"/>
                <a:gd name="T89" fmla="*/ 2147483647 h 150"/>
                <a:gd name="T90" fmla="*/ 2147483647 w 154"/>
                <a:gd name="T91" fmla="*/ 2147483647 h 150"/>
                <a:gd name="T92" fmla="*/ 2147483647 w 154"/>
                <a:gd name="T93" fmla="*/ 2147483647 h 150"/>
                <a:gd name="T94" fmla="*/ 2147483647 w 154"/>
                <a:gd name="T95" fmla="*/ 2147483647 h 150"/>
                <a:gd name="T96" fmla="*/ 2147483647 w 154"/>
                <a:gd name="T97" fmla="*/ 2147483647 h 150"/>
                <a:gd name="T98" fmla="*/ 2147483647 w 154"/>
                <a:gd name="T99" fmla="*/ 2147483647 h 150"/>
                <a:gd name="T100" fmla="*/ 2147483647 w 154"/>
                <a:gd name="T101" fmla="*/ 2147483647 h 150"/>
                <a:gd name="T102" fmla="*/ 2147483647 w 154"/>
                <a:gd name="T103" fmla="*/ 2147483647 h 150"/>
                <a:gd name="T104" fmla="*/ 2147483647 w 154"/>
                <a:gd name="T105" fmla="*/ 2147483647 h 150"/>
                <a:gd name="T106" fmla="*/ 2147483647 w 154"/>
                <a:gd name="T107" fmla="*/ 2147483647 h 1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4"/>
                <a:gd name="T163" fmla="*/ 0 h 150"/>
                <a:gd name="T164" fmla="*/ 154 w 154"/>
                <a:gd name="T165" fmla="*/ 150 h 1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4" h="150">
                  <a:moveTo>
                    <a:pt x="48" y="2"/>
                  </a:moveTo>
                  <a:lnTo>
                    <a:pt x="62" y="2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12"/>
                  </a:lnTo>
                  <a:lnTo>
                    <a:pt x="88" y="20"/>
                  </a:lnTo>
                  <a:lnTo>
                    <a:pt x="98" y="24"/>
                  </a:lnTo>
                  <a:lnTo>
                    <a:pt x="108" y="28"/>
                  </a:lnTo>
                  <a:lnTo>
                    <a:pt x="102" y="40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100" y="62"/>
                  </a:lnTo>
                  <a:lnTo>
                    <a:pt x="102" y="68"/>
                  </a:lnTo>
                  <a:lnTo>
                    <a:pt x="108" y="74"/>
                  </a:lnTo>
                  <a:lnTo>
                    <a:pt x="112" y="78"/>
                  </a:lnTo>
                  <a:lnTo>
                    <a:pt x="124" y="86"/>
                  </a:lnTo>
                  <a:lnTo>
                    <a:pt x="132" y="92"/>
                  </a:lnTo>
                  <a:lnTo>
                    <a:pt x="136" y="96"/>
                  </a:lnTo>
                  <a:lnTo>
                    <a:pt x="136" y="102"/>
                  </a:lnTo>
                  <a:lnTo>
                    <a:pt x="138" y="112"/>
                  </a:lnTo>
                  <a:lnTo>
                    <a:pt x="142" y="116"/>
                  </a:lnTo>
                  <a:lnTo>
                    <a:pt x="148" y="122"/>
                  </a:lnTo>
                  <a:lnTo>
                    <a:pt x="152" y="126"/>
                  </a:lnTo>
                  <a:lnTo>
                    <a:pt x="154" y="132"/>
                  </a:lnTo>
                  <a:lnTo>
                    <a:pt x="152" y="134"/>
                  </a:lnTo>
                  <a:lnTo>
                    <a:pt x="148" y="132"/>
                  </a:lnTo>
                  <a:lnTo>
                    <a:pt x="142" y="132"/>
                  </a:lnTo>
                  <a:lnTo>
                    <a:pt x="138" y="132"/>
                  </a:lnTo>
                  <a:lnTo>
                    <a:pt x="134" y="136"/>
                  </a:lnTo>
                  <a:lnTo>
                    <a:pt x="130" y="142"/>
                  </a:lnTo>
                  <a:lnTo>
                    <a:pt x="126" y="150"/>
                  </a:lnTo>
                  <a:lnTo>
                    <a:pt x="98" y="150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74" y="128"/>
                  </a:lnTo>
                  <a:lnTo>
                    <a:pt x="70" y="126"/>
                  </a:lnTo>
                  <a:lnTo>
                    <a:pt x="68" y="122"/>
                  </a:lnTo>
                  <a:lnTo>
                    <a:pt x="64" y="120"/>
                  </a:lnTo>
                  <a:lnTo>
                    <a:pt x="8" y="96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30" y="48"/>
                  </a:lnTo>
                  <a:lnTo>
                    <a:pt x="30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4" y="6"/>
                  </a:lnTo>
                  <a:lnTo>
                    <a:pt x="44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2" name="Freeform 212"/>
            <p:cNvSpPr>
              <a:spLocks/>
            </p:cNvSpPr>
            <p:nvPr/>
          </p:nvSpPr>
          <p:spPr bwMode="auto">
            <a:xfrm>
              <a:off x="5191314" y="3346394"/>
              <a:ext cx="407047" cy="183187"/>
            </a:xfrm>
            <a:custGeom>
              <a:avLst/>
              <a:gdLst>
                <a:gd name="T0" fmla="*/ 2147483647 w 278"/>
                <a:gd name="T1" fmla="*/ 2147483647 h 116"/>
                <a:gd name="T2" fmla="*/ 2147483647 w 278"/>
                <a:gd name="T3" fmla="*/ 2147483647 h 116"/>
                <a:gd name="T4" fmla="*/ 2147483647 w 278"/>
                <a:gd name="T5" fmla="*/ 2147483647 h 116"/>
                <a:gd name="T6" fmla="*/ 2147483647 w 278"/>
                <a:gd name="T7" fmla="*/ 2147483647 h 116"/>
                <a:gd name="T8" fmla="*/ 2147483647 w 278"/>
                <a:gd name="T9" fmla="*/ 2147483647 h 116"/>
                <a:gd name="T10" fmla="*/ 2147483647 w 278"/>
                <a:gd name="T11" fmla="*/ 2147483647 h 116"/>
                <a:gd name="T12" fmla="*/ 2147483647 w 278"/>
                <a:gd name="T13" fmla="*/ 2147483647 h 116"/>
                <a:gd name="T14" fmla="*/ 2147483647 w 278"/>
                <a:gd name="T15" fmla="*/ 2147483647 h 116"/>
                <a:gd name="T16" fmla="*/ 2147483647 w 278"/>
                <a:gd name="T17" fmla="*/ 2147483647 h 116"/>
                <a:gd name="T18" fmla="*/ 2147483647 w 278"/>
                <a:gd name="T19" fmla="*/ 2147483647 h 116"/>
                <a:gd name="T20" fmla="*/ 2147483647 w 278"/>
                <a:gd name="T21" fmla="*/ 2147483647 h 116"/>
                <a:gd name="T22" fmla="*/ 2147483647 w 278"/>
                <a:gd name="T23" fmla="*/ 2147483647 h 116"/>
                <a:gd name="T24" fmla="*/ 2147483647 w 278"/>
                <a:gd name="T25" fmla="*/ 2147483647 h 116"/>
                <a:gd name="T26" fmla="*/ 2147483647 w 278"/>
                <a:gd name="T27" fmla="*/ 2147483647 h 116"/>
                <a:gd name="T28" fmla="*/ 2147483647 w 278"/>
                <a:gd name="T29" fmla="*/ 2147483647 h 116"/>
                <a:gd name="T30" fmla="*/ 2147483647 w 278"/>
                <a:gd name="T31" fmla="*/ 2147483647 h 116"/>
                <a:gd name="T32" fmla="*/ 2147483647 w 278"/>
                <a:gd name="T33" fmla="*/ 2147483647 h 116"/>
                <a:gd name="T34" fmla="*/ 2147483647 w 278"/>
                <a:gd name="T35" fmla="*/ 2147483647 h 116"/>
                <a:gd name="T36" fmla="*/ 2147483647 w 278"/>
                <a:gd name="T37" fmla="*/ 2147483647 h 116"/>
                <a:gd name="T38" fmla="*/ 2147483647 w 278"/>
                <a:gd name="T39" fmla="*/ 2147483647 h 116"/>
                <a:gd name="T40" fmla="*/ 2147483647 w 278"/>
                <a:gd name="T41" fmla="*/ 2147483647 h 116"/>
                <a:gd name="T42" fmla="*/ 2147483647 w 278"/>
                <a:gd name="T43" fmla="*/ 2147483647 h 116"/>
                <a:gd name="T44" fmla="*/ 2147483647 w 278"/>
                <a:gd name="T45" fmla="*/ 0 h 116"/>
                <a:gd name="T46" fmla="*/ 2147483647 w 278"/>
                <a:gd name="T47" fmla="*/ 2147483647 h 116"/>
                <a:gd name="T48" fmla="*/ 2147483647 w 278"/>
                <a:gd name="T49" fmla="*/ 2147483647 h 116"/>
                <a:gd name="T50" fmla="*/ 2147483647 w 278"/>
                <a:gd name="T51" fmla="*/ 2147483647 h 116"/>
                <a:gd name="T52" fmla="*/ 2147483647 w 278"/>
                <a:gd name="T53" fmla="*/ 2147483647 h 116"/>
                <a:gd name="T54" fmla="*/ 2147483647 w 278"/>
                <a:gd name="T55" fmla="*/ 2147483647 h 116"/>
                <a:gd name="T56" fmla="*/ 2147483647 w 278"/>
                <a:gd name="T57" fmla="*/ 2147483647 h 116"/>
                <a:gd name="T58" fmla="*/ 2147483647 w 278"/>
                <a:gd name="T59" fmla="*/ 2147483647 h 116"/>
                <a:gd name="T60" fmla="*/ 2147483647 w 278"/>
                <a:gd name="T61" fmla="*/ 2147483647 h 116"/>
                <a:gd name="T62" fmla="*/ 0 w 278"/>
                <a:gd name="T63" fmla="*/ 2147483647 h 116"/>
                <a:gd name="T64" fmla="*/ 2147483647 w 278"/>
                <a:gd name="T65" fmla="*/ 2147483647 h 116"/>
                <a:gd name="T66" fmla="*/ 2147483647 w 278"/>
                <a:gd name="T67" fmla="*/ 2147483647 h 116"/>
                <a:gd name="T68" fmla="*/ 2147483647 w 278"/>
                <a:gd name="T69" fmla="*/ 2147483647 h 116"/>
                <a:gd name="T70" fmla="*/ 2147483647 w 278"/>
                <a:gd name="T71" fmla="*/ 2147483647 h 116"/>
                <a:gd name="T72" fmla="*/ 2147483647 w 278"/>
                <a:gd name="T73" fmla="*/ 2147483647 h 116"/>
                <a:gd name="T74" fmla="*/ 2147483647 w 278"/>
                <a:gd name="T75" fmla="*/ 2147483647 h 116"/>
                <a:gd name="T76" fmla="*/ 2147483647 w 278"/>
                <a:gd name="T77" fmla="*/ 2147483647 h 116"/>
                <a:gd name="T78" fmla="*/ 2147483647 w 278"/>
                <a:gd name="T79" fmla="*/ 2147483647 h 116"/>
                <a:gd name="T80" fmla="*/ 2147483647 w 278"/>
                <a:gd name="T81" fmla="*/ 2147483647 h 116"/>
                <a:gd name="T82" fmla="*/ 2147483647 w 278"/>
                <a:gd name="T83" fmla="*/ 2147483647 h 116"/>
                <a:gd name="T84" fmla="*/ 2147483647 w 278"/>
                <a:gd name="T85" fmla="*/ 2147483647 h 116"/>
                <a:gd name="T86" fmla="*/ 2147483647 w 278"/>
                <a:gd name="T87" fmla="*/ 2147483647 h 116"/>
                <a:gd name="T88" fmla="*/ 2147483647 w 278"/>
                <a:gd name="T89" fmla="*/ 2147483647 h 116"/>
                <a:gd name="T90" fmla="*/ 2147483647 w 278"/>
                <a:gd name="T91" fmla="*/ 2147483647 h 116"/>
                <a:gd name="T92" fmla="*/ 2147483647 w 278"/>
                <a:gd name="T93" fmla="*/ 2147483647 h 116"/>
                <a:gd name="T94" fmla="*/ 2147483647 w 278"/>
                <a:gd name="T95" fmla="*/ 2147483647 h 116"/>
                <a:gd name="T96" fmla="*/ 2147483647 w 278"/>
                <a:gd name="T97" fmla="*/ 2147483647 h 116"/>
                <a:gd name="T98" fmla="*/ 2147483647 w 278"/>
                <a:gd name="T99" fmla="*/ 2147483647 h 116"/>
                <a:gd name="T100" fmla="*/ 2147483647 w 278"/>
                <a:gd name="T101" fmla="*/ 2147483647 h 116"/>
                <a:gd name="T102" fmla="*/ 2147483647 w 278"/>
                <a:gd name="T103" fmla="*/ 2147483647 h 116"/>
                <a:gd name="T104" fmla="*/ 2147483647 w 278"/>
                <a:gd name="T105" fmla="*/ 2147483647 h 116"/>
                <a:gd name="T106" fmla="*/ 2147483647 w 278"/>
                <a:gd name="T107" fmla="*/ 2147483647 h 116"/>
                <a:gd name="T108" fmla="*/ 2147483647 w 278"/>
                <a:gd name="T109" fmla="*/ 2147483647 h 116"/>
                <a:gd name="T110" fmla="*/ 2147483647 w 278"/>
                <a:gd name="T111" fmla="*/ 2147483647 h 1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78"/>
                <a:gd name="T169" fmla="*/ 0 h 116"/>
                <a:gd name="T170" fmla="*/ 278 w 278"/>
                <a:gd name="T171" fmla="*/ 116 h 1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78" h="116">
                  <a:moveTo>
                    <a:pt x="166" y="114"/>
                  </a:moveTo>
                  <a:lnTo>
                    <a:pt x="166" y="96"/>
                  </a:lnTo>
                  <a:lnTo>
                    <a:pt x="170" y="96"/>
                  </a:lnTo>
                  <a:lnTo>
                    <a:pt x="170" y="100"/>
                  </a:lnTo>
                  <a:lnTo>
                    <a:pt x="174" y="100"/>
                  </a:lnTo>
                  <a:lnTo>
                    <a:pt x="182" y="102"/>
                  </a:lnTo>
                  <a:lnTo>
                    <a:pt x="188" y="100"/>
                  </a:lnTo>
                  <a:lnTo>
                    <a:pt x="194" y="98"/>
                  </a:lnTo>
                  <a:lnTo>
                    <a:pt x="198" y="100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4" y="100"/>
                  </a:lnTo>
                  <a:lnTo>
                    <a:pt x="220" y="96"/>
                  </a:lnTo>
                  <a:lnTo>
                    <a:pt x="224" y="94"/>
                  </a:lnTo>
                  <a:lnTo>
                    <a:pt x="226" y="94"/>
                  </a:lnTo>
                  <a:lnTo>
                    <a:pt x="232" y="96"/>
                  </a:lnTo>
                  <a:lnTo>
                    <a:pt x="244" y="94"/>
                  </a:lnTo>
                  <a:lnTo>
                    <a:pt x="252" y="92"/>
                  </a:lnTo>
                  <a:lnTo>
                    <a:pt x="256" y="92"/>
                  </a:lnTo>
                  <a:lnTo>
                    <a:pt x="270" y="92"/>
                  </a:lnTo>
                  <a:lnTo>
                    <a:pt x="274" y="90"/>
                  </a:lnTo>
                  <a:lnTo>
                    <a:pt x="278" y="90"/>
                  </a:lnTo>
                  <a:lnTo>
                    <a:pt x="276" y="80"/>
                  </a:lnTo>
                  <a:lnTo>
                    <a:pt x="274" y="70"/>
                  </a:lnTo>
                  <a:lnTo>
                    <a:pt x="272" y="62"/>
                  </a:lnTo>
                  <a:lnTo>
                    <a:pt x="270" y="52"/>
                  </a:lnTo>
                  <a:lnTo>
                    <a:pt x="272" y="52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68" y="36"/>
                  </a:lnTo>
                  <a:lnTo>
                    <a:pt x="260" y="36"/>
                  </a:lnTo>
                  <a:lnTo>
                    <a:pt x="260" y="32"/>
                  </a:lnTo>
                  <a:lnTo>
                    <a:pt x="260" y="28"/>
                  </a:lnTo>
                  <a:lnTo>
                    <a:pt x="258" y="20"/>
                  </a:lnTo>
                  <a:lnTo>
                    <a:pt x="256" y="14"/>
                  </a:lnTo>
                  <a:lnTo>
                    <a:pt x="252" y="10"/>
                  </a:lnTo>
                  <a:lnTo>
                    <a:pt x="242" y="8"/>
                  </a:lnTo>
                  <a:lnTo>
                    <a:pt x="226" y="10"/>
                  </a:lnTo>
                  <a:lnTo>
                    <a:pt x="210" y="12"/>
                  </a:lnTo>
                  <a:lnTo>
                    <a:pt x="194" y="16"/>
                  </a:lnTo>
                  <a:lnTo>
                    <a:pt x="176" y="18"/>
                  </a:lnTo>
                  <a:lnTo>
                    <a:pt x="170" y="18"/>
                  </a:lnTo>
                  <a:lnTo>
                    <a:pt x="162" y="14"/>
                  </a:lnTo>
                  <a:lnTo>
                    <a:pt x="148" y="10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4" y="0"/>
                  </a:lnTo>
                  <a:lnTo>
                    <a:pt x="102" y="2"/>
                  </a:lnTo>
                  <a:lnTo>
                    <a:pt x="92" y="6"/>
                  </a:lnTo>
                  <a:lnTo>
                    <a:pt x="84" y="12"/>
                  </a:lnTo>
                  <a:lnTo>
                    <a:pt x="76" y="14"/>
                  </a:lnTo>
                  <a:lnTo>
                    <a:pt x="64" y="14"/>
                  </a:lnTo>
                  <a:lnTo>
                    <a:pt x="60" y="14"/>
                  </a:lnTo>
                  <a:lnTo>
                    <a:pt x="60" y="12"/>
                  </a:lnTo>
                  <a:lnTo>
                    <a:pt x="52" y="12"/>
                  </a:lnTo>
                  <a:lnTo>
                    <a:pt x="46" y="12"/>
                  </a:lnTo>
                  <a:lnTo>
                    <a:pt x="34" y="12"/>
                  </a:lnTo>
                  <a:lnTo>
                    <a:pt x="34" y="14"/>
                  </a:lnTo>
                  <a:lnTo>
                    <a:pt x="38" y="18"/>
                  </a:lnTo>
                  <a:lnTo>
                    <a:pt x="44" y="24"/>
                  </a:lnTo>
                  <a:lnTo>
                    <a:pt x="32" y="26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0" y="40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50"/>
                  </a:lnTo>
                  <a:lnTo>
                    <a:pt x="14" y="54"/>
                  </a:lnTo>
                  <a:lnTo>
                    <a:pt x="12" y="58"/>
                  </a:lnTo>
                  <a:lnTo>
                    <a:pt x="10" y="60"/>
                  </a:lnTo>
                  <a:lnTo>
                    <a:pt x="10" y="66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22" y="76"/>
                  </a:lnTo>
                  <a:lnTo>
                    <a:pt x="30" y="84"/>
                  </a:lnTo>
                  <a:lnTo>
                    <a:pt x="30" y="86"/>
                  </a:lnTo>
                  <a:lnTo>
                    <a:pt x="32" y="90"/>
                  </a:lnTo>
                  <a:lnTo>
                    <a:pt x="46" y="96"/>
                  </a:lnTo>
                  <a:lnTo>
                    <a:pt x="60" y="100"/>
                  </a:lnTo>
                  <a:lnTo>
                    <a:pt x="76" y="104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4"/>
                  </a:lnTo>
                  <a:lnTo>
                    <a:pt x="74" y="94"/>
                  </a:lnTo>
                  <a:lnTo>
                    <a:pt x="78" y="94"/>
                  </a:lnTo>
                  <a:lnTo>
                    <a:pt x="82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20" y="106"/>
                  </a:lnTo>
                  <a:lnTo>
                    <a:pt x="126" y="98"/>
                  </a:lnTo>
                  <a:lnTo>
                    <a:pt x="132" y="94"/>
                  </a:lnTo>
                  <a:lnTo>
                    <a:pt x="134" y="92"/>
                  </a:lnTo>
                  <a:lnTo>
                    <a:pt x="138" y="92"/>
                  </a:lnTo>
                  <a:lnTo>
                    <a:pt x="142" y="92"/>
                  </a:lnTo>
                  <a:lnTo>
                    <a:pt x="142" y="94"/>
                  </a:lnTo>
                  <a:lnTo>
                    <a:pt x="146" y="94"/>
                  </a:lnTo>
                  <a:lnTo>
                    <a:pt x="148" y="96"/>
                  </a:lnTo>
                  <a:lnTo>
                    <a:pt x="152" y="94"/>
                  </a:lnTo>
                  <a:lnTo>
                    <a:pt x="154" y="94"/>
                  </a:lnTo>
                  <a:lnTo>
                    <a:pt x="164" y="94"/>
                  </a:lnTo>
                  <a:lnTo>
                    <a:pt x="162" y="96"/>
                  </a:lnTo>
                  <a:lnTo>
                    <a:pt x="160" y="98"/>
                  </a:lnTo>
                  <a:lnTo>
                    <a:pt x="156" y="98"/>
                  </a:lnTo>
                  <a:lnTo>
                    <a:pt x="158" y="108"/>
                  </a:lnTo>
                  <a:lnTo>
                    <a:pt x="162" y="116"/>
                  </a:lnTo>
                  <a:lnTo>
                    <a:pt x="166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3" name="Freeform 213"/>
            <p:cNvSpPr>
              <a:spLocks/>
            </p:cNvSpPr>
            <p:nvPr/>
          </p:nvSpPr>
          <p:spPr bwMode="auto">
            <a:xfrm>
              <a:off x="5788625" y="3809671"/>
              <a:ext cx="21909" cy="37169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2147483647 w 16"/>
                <a:gd name="T9" fmla="*/ 0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0 w 16"/>
                <a:gd name="T25" fmla="*/ 2147483647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24"/>
                <a:gd name="T41" fmla="*/ 16 w 16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24">
                  <a:moveTo>
                    <a:pt x="0" y="12"/>
                  </a:moveTo>
                  <a:lnTo>
                    <a:pt x="2" y="10"/>
                  </a:lnTo>
                  <a:lnTo>
                    <a:pt x="4" y="8"/>
                  </a:lnTo>
                  <a:lnTo>
                    <a:pt x="2" y="0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4" name="Freeform 214"/>
            <p:cNvSpPr>
              <a:spLocks/>
            </p:cNvSpPr>
            <p:nvPr/>
          </p:nvSpPr>
          <p:spPr bwMode="auto">
            <a:xfrm>
              <a:off x="5828984" y="3836220"/>
              <a:ext cx="175272" cy="237612"/>
            </a:xfrm>
            <a:custGeom>
              <a:avLst/>
              <a:gdLst>
                <a:gd name="T0" fmla="*/ 2147483647 w 120"/>
                <a:gd name="T1" fmla="*/ 2147483647 h 150"/>
                <a:gd name="T2" fmla="*/ 2147483647 w 120"/>
                <a:gd name="T3" fmla="*/ 2147483647 h 150"/>
                <a:gd name="T4" fmla="*/ 2147483647 w 120"/>
                <a:gd name="T5" fmla="*/ 2147483647 h 150"/>
                <a:gd name="T6" fmla="*/ 2147483647 w 120"/>
                <a:gd name="T7" fmla="*/ 2147483647 h 150"/>
                <a:gd name="T8" fmla="*/ 2147483647 w 120"/>
                <a:gd name="T9" fmla="*/ 2147483647 h 150"/>
                <a:gd name="T10" fmla="*/ 2147483647 w 120"/>
                <a:gd name="T11" fmla="*/ 2147483647 h 150"/>
                <a:gd name="T12" fmla="*/ 2147483647 w 120"/>
                <a:gd name="T13" fmla="*/ 2147483647 h 150"/>
                <a:gd name="T14" fmla="*/ 2147483647 w 120"/>
                <a:gd name="T15" fmla="*/ 2147483647 h 150"/>
                <a:gd name="T16" fmla="*/ 2147483647 w 120"/>
                <a:gd name="T17" fmla="*/ 2147483647 h 150"/>
                <a:gd name="T18" fmla="*/ 2147483647 w 120"/>
                <a:gd name="T19" fmla="*/ 2147483647 h 150"/>
                <a:gd name="T20" fmla="*/ 2147483647 w 120"/>
                <a:gd name="T21" fmla="*/ 2147483647 h 150"/>
                <a:gd name="T22" fmla="*/ 2147483647 w 120"/>
                <a:gd name="T23" fmla="*/ 2147483647 h 150"/>
                <a:gd name="T24" fmla="*/ 2147483647 w 120"/>
                <a:gd name="T25" fmla="*/ 2147483647 h 150"/>
                <a:gd name="T26" fmla="*/ 2147483647 w 120"/>
                <a:gd name="T27" fmla="*/ 2147483647 h 150"/>
                <a:gd name="T28" fmla="*/ 2147483647 w 120"/>
                <a:gd name="T29" fmla="*/ 2147483647 h 150"/>
                <a:gd name="T30" fmla="*/ 2147483647 w 120"/>
                <a:gd name="T31" fmla="*/ 2147483647 h 150"/>
                <a:gd name="T32" fmla="*/ 2147483647 w 120"/>
                <a:gd name="T33" fmla="*/ 2147483647 h 150"/>
                <a:gd name="T34" fmla="*/ 2147483647 w 120"/>
                <a:gd name="T35" fmla="*/ 2147483647 h 150"/>
                <a:gd name="T36" fmla="*/ 2147483647 w 120"/>
                <a:gd name="T37" fmla="*/ 2147483647 h 150"/>
                <a:gd name="T38" fmla="*/ 2147483647 w 120"/>
                <a:gd name="T39" fmla="*/ 2147483647 h 150"/>
                <a:gd name="T40" fmla="*/ 2147483647 w 120"/>
                <a:gd name="T41" fmla="*/ 2147483647 h 150"/>
                <a:gd name="T42" fmla="*/ 2147483647 w 120"/>
                <a:gd name="T43" fmla="*/ 2147483647 h 150"/>
                <a:gd name="T44" fmla="*/ 2147483647 w 120"/>
                <a:gd name="T45" fmla="*/ 2147483647 h 150"/>
                <a:gd name="T46" fmla="*/ 2147483647 w 120"/>
                <a:gd name="T47" fmla="*/ 2147483647 h 150"/>
                <a:gd name="T48" fmla="*/ 2147483647 w 120"/>
                <a:gd name="T49" fmla="*/ 2147483647 h 150"/>
                <a:gd name="T50" fmla="*/ 2147483647 w 120"/>
                <a:gd name="T51" fmla="*/ 2147483647 h 150"/>
                <a:gd name="T52" fmla="*/ 2147483647 w 120"/>
                <a:gd name="T53" fmla="*/ 2147483647 h 150"/>
                <a:gd name="T54" fmla="*/ 2147483647 w 120"/>
                <a:gd name="T55" fmla="*/ 2147483647 h 150"/>
                <a:gd name="T56" fmla="*/ 2147483647 w 120"/>
                <a:gd name="T57" fmla="*/ 2147483647 h 150"/>
                <a:gd name="T58" fmla="*/ 2147483647 w 120"/>
                <a:gd name="T59" fmla="*/ 2147483647 h 150"/>
                <a:gd name="T60" fmla="*/ 2147483647 w 120"/>
                <a:gd name="T61" fmla="*/ 2147483647 h 150"/>
                <a:gd name="T62" fmla="*/ 2147483647 w 120"/>
                <a:gd name="T63" fmla="*/ 2147483647 h 150"/>
                <a:gd name="T64" fmla="*/ 2147483647 w 120"/>
                <a:gd name="T65" fmla="*/ 2147483647 h 150"/>
                <a:gd name="T66" fmla="*/ 0 w 120"/>
                <a:gd name="T67" fmla="*/ 2147483647 h 150"/>
                <a:gd name="T68" fmla="*/ 0 w 120"/>
                <a:gd name="T69" fmla="*/ 2147483647 h 150"/>
                <a:gd name="T70" fmla="*/ 2147483647 w 120"/>
                <a:gd name="T71" fmla="*/ 2147483647 h 150"/>
                <a:gd name="T72" fmla="*/ 2147483647 w 120"/>
                <a:gd name="T73" fmla="*/ 2147483647 h 150"/>
                <a:gd name="T74" fmla="*/ 2147483647 w 120"/>
                <a:gd name="T75" fmla="*/ 2147483647 h 150"/>
                <a:gd name="T76" fmla="*/ 2147483647 w 120"/>
                <a:gd name="T77" fmla="*/ 0 h 150"/>
                <a:gd name="T78" fmla="*/ 2147483647 w 120"/>
                <a:gd name="T79" fmla="*/ 2147483647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0"/>
                <a:gd name="T121" fmla="*/ 0 h 150"/>
                <a:gd name="T122" fmla="*/ 120 w 120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0" h="150">
                  <a:moveTo>
                    <a:pt x="66" y="4"/>
                  </a:moveTo>
                  <a:lnTo>
                    <a:pt x="72" y="12"/>
                  </a:lnTo>
                  <a:lnTo>
                    <a:pt x="76" y="22"/>
                  </a:lnTo>
                  <a:lnTo>
                    <a:pt x="82" y="26"/>
                  </a:lnTo>
                  <a:lnTo>
                    <a:pt x="88" y="28"/>
                  </a:lnTo>
                  <a:lnTo>
                    <a:pt x="102" y="30"/>
                  </a:lnTo>
                  <a:lnTo>
                    <a:pt x="110" y="34"/>
                  </a:lnTo>
                  <a:lnTo>
                    <a:pt x="116" y="38"/>
                  </a:lnTo>
                  <a:lnTo>
                    <a:pt x="118" y="42"/>
                  </a:lnTo>
                  <a:lnTo>
                    <a:pt x="120" y="50"/>
                  </a:lnTo>
                  <a:lnTo>
                    <a:pt x="118" y="58"/>
                  </a:lnTo>
                  <a:lnTo>
                    <a:pt x="116" y="64"/>
                  </a:lnTo>
                  <a:lnTo>
                    <a:pt x="104" y="76"/>
                  </a:lnTo>
                  <a:lnTo>
                    <a:pt x="98" y="82"/>
                  </a:lnTo>
                  <a:lnTo>
                    <a:pt x="94" y="86"/>
                  </a:lnTo>
                  <a:lnTo>
                    <a:pt x="92" y="90"/>
                  </a:lnTo>
                  <a:lnTo>
                    <a:pt x="92" y="98"/>
                  </a:lnTo>
                  <a:lnTo>
                    <a:pt x="92" y="110"/>
                  </a:lnTo>
                  <a:lnTo>
                    <a:pt x="84" y="112"/>
                  </a:lnTo>
                  <a:lnTo>
                    <a:pt x="78" y="110"/>
                  </a:lnTo>
                  <a:lnTo>
                    <a:pt x="78" y="120"/>
                  </a:lnTo>
                  <a:lnTo>
                    <a:pt x="78" y="122"/>
                  </a:lnTo>
                  <a:lnTo>
                    <a:pt x="78" y="126"/>
                  </a:lnTo>
                  <a:lnTo>
                    <a:pt x="72" y="128"/>
                  </a:lnTo>
                  <a:lnTo>
                    <a:pt x="66" y="130"/>
                  </a:lnTo>
                  <a:lnTo>
                    <a:pt x="64" y="132"/>
                  </a:lnTo>
                  <a:lnTo>
                    <a:pt x="62" y="136"/>
                  </a:lnTo>
                  <a:lnTo>
                    <a:pt x="58" y="140"/>
                  </a:lnTo>
                  <a:lnTo>
                    <a:pt x="56" y="144"/>
                  </a:lnTo>
                  <a:lnTo>
                    <a:pt x="44" y="146"/>
                  </a:lnTo>
                  <a:lnTo>
                    <a:pt x="36" y="148"/>
                  </a:lnTo>
                  <a:lnTo>
                    <a:pt x="30" y="148"/>
                  </a:lnTo>
                  <a:lnTo>
                    <a:pt x="20" y="150"/>
                  </a:lnTo>
                  <a:lnTo>
                    <a:pt x="0" y="126"/>
                  </a:lnTo>
                  <a:lnTo>
                    <a:pt x="0" y="118"/>
                  </a:lnTo>
                  <a:lnTo>
                    <a:pt x="50" y="74"/>
                  </a:lnTo>
                  <a:lnTo>
                    <a:pt x="50" y="40"/>
                  </a:lnTo>
                  <a:lnTo>
                    <a:pt x="42" y="34"/>
                  </a:lnTo>
                  <a:lnTo>
                    <a:pt x="66" y="0"/>
                  </a:lnTo>
                  <a:lnTo>
                    <a:pt x="6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5" name="Freeform 215"/>
            <p:cNvSpPr>
              <a:spLocks/>
            </p:cNvSpPr>
            <p:nvPr/>
          </p:nvSpPr>
          <p:spPr bwMode="auto">
            <a:xfrm>
              <a:off x="5905089" y="3799051"/>
              <a:ext cx="13837" cy="27876"/>
            </a:xfrm>
            <a:custGeom>
              <a:avLst/>
              <a:gdLst>
                <a:gd name="T0" fmla="*/ 0 w 10"/>
                <a:gd name="T1" fmla="*/ 2147483647 h 18"/>
                <a:gd name="T2" fmla="*/ 2147483647 w 10"/>
                <a:gd name="T3" fmla="*/ 0 h 18"/>
                <a:gd name="T4" fmla="*/ 2147483647 w 10"/>
                <a:gd name="T5" fmla="*/ 2147483647 h 18"/>
                <a:gd name="T6" fmla="*/ 2147483647 w 10"/>
                <a:gd name="T7" fmla="*/ 2147483647 h 18"/>
                <a:gd name="T8" fmla="*/ 2147483647 w 10"/>
                <a:gd name="T9" fmla="*/ 2147483647 h 18"/>
                <a:gd name="T10" fmla="*/ 2147483647 w 10"/>
                <a:gd name="T11" fmla="*/ 2147483647 h 18"/>
                <a:gd name="T12" fmla="*/ 2147483647 w 10"/>
                <a:gd name="T13" fmla="*/ 2147483647 h 18"/>
                <a:gd name="T14" fmla="*/ 0 w 10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8"/>
                <a:gd name="T26" fmla="*/ 10 w 1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8">
                  <a:moveTo>
                    <a:pt x="0" y="8"/>
                  </a:moveTo>
                  <a:lnTo>
                    <a:pt x="6" y="0"/>
                  </a:lnTo>
                  <a:lnTo>
                    <a:pt x="10" y="6"/>
                  </a:lnTo>
                  <a:lnTo>
                    <a:pt x="10" y="14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>
              <a:off x="5794390" y="3812326"/>
              <a:ext cx="130301" cy="76991"/>
            </a:xfrm>
            <a:custGeom>
              <a:avLst/>
              <a:gdLst>
                <a:gd name="T0" fmla="*/ 2147483647 w 90"/>
                <a:gd name="T1" fmla="*/ 2147483647 h 50"/>
                <a:gd name="T2" fmla="*/ 2147483647 w 90"/>
                <a:gd name="T3" fmla="*/ 2147483647 h 50"/>
                <a:gd name="T4" fmla="*/ 2147483647 w 90"/>
                <a:gd name="T5" fmla="*/ 2147483647 h 50"/>
                <a:gd name="T6" fmla="*/ 2147483647 w 90"/>
                <a:gd name="T7" fmla="*/ 2147483647 h 50"/>
                <a:gd name="T8" fmla="*/ 2147483647 w 90"/>
                <a:gd name="T9" fmla="*/ 2147483647 h 50"/>
                <a:gd name="T10" fmla="*/ 2147483647 w 90"/>
                <a:gd name="T11" fmla="*/ 2147483647 h 50"/>
                <a:gd name="T12" fmla="*/ 2147483647 w 90"/>
                <a:gd name="T13" fmla="*/ 0 h 50"/>
                <a:gd name="T14" fmla="*/ 2147483647 w 90"/>
                <a:gd name="T15" fmla="*/ 2147483647 h 50"/>
                <a:gd name="T16" fmla="*/ 2147483647 w 90"/>
                <a:gd name="T17" fmla="*/ 2147483647 h 50"/>
                <a:gd name="T18" fmla="*/ 2147483647 w 90"/>
                <a:gd name="T19" fmla="*/ 2147483647 h 50"/>
                <a:gd name="T20" fmla="*/ 2147483647 w 90"/>
                <a:gd name="T21" fmla="*/ 2147483647 h 50"/>
                <a:gd name="T22" fmla="*/ 2147483647 w 90"/>
                <a:gd name="T23" fmla="*/ 2147483647 h 50"/>
                <a:gd name="T24" fmla="*/ 2147483647 w 90"/>
                <a:gd name="T25" fmla="*/ 2147483647 h 50"/>
                <a:gd name="T26" fmla="*/ 2147483647 w 90"/>
                <a:gd name="T27" fmla="*/ 2147483647 h 50"/>
                <a:gd name="T28" fmla="*/ 2147483647 w 90"/>
                <a:gd name="T29" fmla="*/ 2147483647 h 50"/>
                <a:gd name="T30" fmla="*/ 2147483647 w 90"/>
                <a:gd name="T31" fmla="*/ 2147483647 h 50"/>
                <a:gd name="T32" fmla="*/ 0 w 90"/>
                <a:gd name="T33" fmla="*/ 2147483647 h 50"/>
                <a:gd name="T34" fmla="*/ 2147483647 w 90"/>
                <a:gd name="T35" fmla="*/ 2147483647 h 50"/>
                <a:gd name="T36" fmla="*/ 2147483647 w 90"/>
                <a:gd name="T37" fmla="*/ 2147483647 h 50"/>
                <a:gd name="T38" fmla="*/ 2147483647 w 90"/>
                <a:gd name="T39" fmla="*/ 2147483647 h 50"/>
                <a:gd name="T40" fmla="*/ 2147483647 w 90"/>
                <a:gd name="T41" fmla="*/ 2147483647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0"/>
                <a:gd name="T64" fmla="*/ 0 h 50"/>
                <a:gd name="T65" fmla="*/ 90 w 90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0" h="50">
                  <a:moveTo>
                    <a:pt x="66" y="50"/>
                  </a:moveTo>
                  <a:lnTo>
                    <a:pt x="90" y="16"/>
                  </a:lnTo>
                  <a:lnTo>
                    <a:pt x="86" y="6"/>
                  </a:lnTo>
                  <a:lnTo>
                    <a:pt x="82" y="10"/>
                  </a:lnTo>
                  <a:lnTo>
                    <a:pt x="80" y="8"/>
                  </a:lnTo>
                  <a:lnTo>
                    <a:pt x="78" y="4"/>
                  </a:lnTo>
                  <a:lnTo>
                    <a:pt x="76" y="0"/>
                  </a:lnTo>
                  <a:lnTo>
                    <a:pt x="66" y="12"/>
                  </a:lnTo>
                  <a:lnTo>
                    <a:pt x="58" y="22"/>
                  </a:lnTo>
                  <a:lnTo>
                    <a:pt x="52" y="28"/>
                  </a:lnTo>
                  <a:lnTo>
                    <a:pt x="44" y="30"/>
                  </a:lnTo>
                  <a:lnTo>
                    <a:pt x="36" y="34"/>
                  </a:lnTo>
                  <a:lnTo>
                    <a:pt x="26" y="34"/>
                  </a:lnTo>
                  <a:lnTo>
                    <a:pt x="20" y="34"/>
                  </a:lnTo>
                  <a:lnTo>
                    <a:pt x="12" y="30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10" y="36"/>
                  </a:lnTo>
                  <a:lnTo>
                    <a:pt x="22" y="40"/>
                  </a:lnTo>
                  <a:lnTo>
                    <a:pt x="22" y="48"/>
                  </a:lnTo>
                  <a:lnTo>
                    <a:pt x="6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>
              <a:off x="5619118" y="4023389"/>
              <a:ext cx="239846" cy="167258"/>
            </a:xfrm>
            <a:custGeom>
              <a:avLst/>
              <a:gdLst>
                <a:gd name="T0" fmla="*/ 2147483647 w 164"/>
                <a:gd name="T1" fmla="*/ 2147483647 h 106"/>
                <a:gd name="T2" fmla="*/ 2147483647 w 164"/>
                <a:gd name="T3" fmla="*/ 2147483647 h 106"/>
                <a:gd name="T4" fmla="*/ 2147483647 w 164"/>
                <a:gd name="T5" fmla="*/ 0 h 106"/>
                <a:gd name="T6" fmla="*/ 2147483647 w 164"/>
                <a:gd name="T7" fmla="*/ 2147483647 h 106"/>
                <a:gd name="T8" fmla="*/ 2147483647 w 164"/>
                <a:gd name="T9" fmla="*/ 2147483647 h 106"/>
                <a:gd name="T10" fmla="*/ 2147483647 w 164"/>
                <a:gd name="T11" fmla="*/ 2147483647 h 106"/>
                <a:gd name="T12" fmla="*/ 2147483647 w 164"/>
                <a:gd name="T13" fmla="*/ 2147483647 h 106"/>
                <a:gd name="T14" fmla="*/ 2147483647 w 164"/>
                <a:gd name="T15" fmla="*/ 2147483647 h 106"/>
                <a:gd name="T16" fmla="*/ 2147483647 w 164"/>
                <a:gd name="T17" fmla="*/ 2147483647 h 106"/>
                <a:gd name="T18" fmla="*/ 2147483647 w 164"/>
                <a:gd name="T19" fmla="*/ 2147483647 h 106"/>
                <a:gd name="T20" fmla="*/ 2147483647 w 164"/>
                <a:gd name="T21" fmla="*/ 2147483647 h 106"/>
                <a:gd name="T22" fmla="*/ 2147483647 w 164"/>
                <a:gd name="T23" fmla="*/ 2147483647 h 106"/>
                <a:gd name="T24" fmla="*/ 2147483647 w 164"/>
                <a:gd name="T25" fmla="*/ 2147483647 h 106"/>
                <a:gd name="T26" fmla="*/ 2147483647 w 164"/>
                <a:gd name="T27" fmla="*/ 2147483647 h 106"/>
                <a:gd name="T28" fmla="*/ 2147483647 w 164"/>
                <a:gd name="T29" fmla="*/ 2147483647 h 106"/>
                <a:gd name="T30" fmla="*/ 2147483647 w 164"/>
                <a:gd name="T31" fmla="*/ 2147483647 h 106"/>
                <a:gd name="T32" fmla="*/ 0 w 164"/>
                <a:gd name="T33" fmla="*/ 2147483647 h 106"/>
                <a:gd name="T34" fmla="*/ 2147483647 w 164"/>
                <a:gd name="T35" fmla="*/ 2147483647 h 106"/>
                <a:gd name="T36" fmla="*/ 2147483647 w 164"/>
                <a:gd name="T37" fmla="*/ 2147483647 h 106"/>
                <a:gd name="T38" fmla="*/ 2147483647 w 164"/>
                <a:gd name="T39" fmla="*/ 2147483647 h 106"/>
                <a:gd name="T40" fmla="*/ 2147483647 w 164"/>
                <a:gd name="T41" fmla="*/ 2147483647 h 106"/>
                <a:gd name="T42" fmla="*/ 2147483647 w 164"/>
                <a:gd name="T43" fmla="*/ 2147483647 h 106"/>
                <a:gd name="T44" fmla="*/ 2147483647 w 164"/>
                <a:gd name="T45" fmla="*/ 2147483647 h 106"/>
                <a:gd name="T46" fmla="*/ 2147483647 w 164"/>
                <a:gd name="T47" fmla="*/ 2147483647 h 106"/>
                <a:gd name="T48" fmla="*/ 2147483647 w 164"/>
                <a:gd name="T49" fmla="*/ 2147483647 h 106"/>
                <a:gd name="T50" fmla="*/ 2147483647 w 164"/>
                <a:gd name="T51" fmla="*/ 2147483647 h 106"/>
                <a:gd name="T52" fmla="*/ 2147483647 w 164"/>
                <a:gd name="T53" fmla="*/ 2147483647 h 106"/>
                <a:gd name="T54" fmla="*/ 2147483647 w 164"/>
                <a:gd name="T55" fmla="*/ 2147483647 h 106"/>
                <a:gd name="T56" fmla="*/ 2147483647 w 164"/>
                <a:gd name="T57" fmla="*/ 2147483647 h 106"/>
                <a:gd name="T58" fmla="*/ 2147483647 w 164"/>
                <a:gd name="T59" fmla="*/ 2147483647 h 106"/>
                <a:gd name="T60" fmla="*/ 2147483647 w 164"/>
                <a:gd name="T61" fmla="*/ 2147483647 h 106"/>
                <a:gd name="T62" fmla="*/ 2147483647 w 164"/>
                <a:gd name="T63" fmla="*/ 2147483647 h 106"/>
                <a:gd name="T64" fmla="*/ 2147483647 w 164"/>
                <a:gd name="T65" fmla="*/ 2147483647 h 106"/>
                <a:gd name="T66" fmla="*/ 2147483647 w 164"/>
                <a:gd name="T67" fmla="*/ 2147483647 h 106"/>
                <a:gd name="T68" fmla="*/ 2147483647 w 164"/>
                <a:gd name="T69" fmla="*/ 2147483647 h 106"/>
                <a:gd name="T70" fmla="*/ 2147483647 w 164"/>
                <a:gd name="T71" fmla="*/ 2147483647 h 106"/>
                <a:gd name="T72" fmla="*/ 2147483647 w 164"/>
                <a:gd name="T73" fmla="*/ 2147483647 h 106"/>
                <a:gd name="T74" fmla="*/ 2147483647 w 164"/>
                <a:gd name="T75" fmla="*/ 2147483647 h 106"/>
                <a:gd name="T76" fmla="*/ 2147483647 w 164"/>
                <a:gd name="T77" fmla="*/ 2147483647 h 106"/>
                <a:gd name="T78" fmla="*/ 2147483647 w 164"/>
                <a:gd name="T79" fmla="*/ 2147483647 h 106"/>
                <a:gd name="T80" fmla="*/ 2147483647 w 164"/>
                <a:gd name="T81" fmla="*/ 2147483647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4"/>
                <a:gd name="T124" fmla="*/ 0 h 106"/>
                <a:gd name="T125" fmla="*/ 164 w 164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4" h="106">
                  <a:moveTo>
                    <a:pt x="164" y="32"/>
                  </a:moveTo>
                  <a:lnTo>
                    <a:pt x="144" y="8"/>
                  </a:lnTo>
                  <a:lnTo>
                    <a:pt x="144" y="0"/>
                  </a:lnTo>
                  <a:lnTo>
                    <a:pt x="96" y="12"/>
                  </a:lnTo>
                  <a:lnTo>
                    <a:pt x="52" y="56"/>
                  </a:lnTo>
                  <a:lnTo>
                    <a:pt x="50" y="34"/>
                  </a:lnTo>
                  <a:lnTo>
                    <a:pt x="30" y="28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18" y="26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8"/>
                  </a:lnTo>
                  <a:lnTo>
                    <a:pt x="8" y="34"/>
                  </a:lnTo>
                  <a:lnTo>
                    <a:pt x="6" y="38"/>
                  </a:lnTo>
                  <a:lnTo>
                    <a:pt x="4" y="46"/>
                  </a:lnTo>
                  <a:lnTo>
                    <a:pt x="0" y="54"/>
                  </a:lnTo>
                  <a:lnTo>
                    <a:pt x="10" y="78"/>
                  </a:lnTo>
                  <a:lnTo>
                    <a:pt x="14" y="92"/>
                  </a:lnTo>
                  <a:lnTo>
                    <a:pt x="14" y="106"/>
                  </a:lnTo>
                  <a:lnTo>
                    <a:pt x="20" y="106"/>
                  </a:lnTo>
                  <a:lnTo>
                    <a:pt x="30" y="106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52" y="94"/>
                  </a:lnTo>
                  <a:lnTo>
                    <a:pt x="66" y="90"/>
                  </a:lnTo>
                  <a:lnTo>
                    <a:pt x="76" y="88"/>
                  </a:lnTo>
                  <a:lnTo>
                    <a:pt x="86" y="84"/>
                  </a:lnTo>
                  <a:lnTo>
                    <a:pt x="96" y="82"/>
                  </a:lnTo>
                  <a:lnTo>
                    <a:pt x="100" y="78"/>
                  </a:lnTo>
                  <a:lnTo>
                    <a:pt x="104" y="76"/>
                  </a:lnTo>
                  <a:lnTo>
                    <a:pt x="106" y="70"/>
                  </a:lnTo>
                  <a:lnTo>
                    <a:pt x="112" y="68"/>
                  </a:lnTo>
                  <a:lnTo>
                    <a:pt x="130" y="64"/>
                  </a:lnTo>
                  <a:lnTo>
                    <a:pt x="140" y="60"/>
                  </a:lnTo>
                  <a:lnTo>
                    <a:pt x="150" y="54"/>
                  </a:lnTo>
                  <a:lnTo>
                    <a:pt x="152" y="50"/>
                  </a:lnTo>
                  <a:lnTo>
                    <a:pt x="154" y="44"/>
                  </a:lnTo>
                  <a:lnTo>
                    <a:pt x="158" y="36"/>
                  </a:lnTo>
                  <a:lnTo>
                    <a:pt x="160" y="34"/>
                  </a:lnTo>
                  <a:lnTo>
                    <a:pt x="16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>
              <a:off x="5679080" y="3696838"/>
              <a:ext cx="61115" cy="43805"/>
            </a:xfrm>
            <a:custGeom>
              <a:avLst/>
              <a:gdLst>
                <a:gd name="T0" fmla="*/ 2147483647 w 42"/>
                <a:gd name="T1" fmla="*/ 2147483647 h 28"/>
                <a:gd name="T2" fmla="*/ 2147483647 w 42"/>
                <a:gd name="T3" fmla="*/ 2147483647 h 28"/>
                <a:gd name="T4" fmla="*/ 2147483647 w 42"/>
                <a:gd name="T5" fmla="*/ 2147483647 h 28"/>
                <a:gd name="T6" fmla="*/ 2147483647 w 42"/>
                <a:gd name="T7" fmla="*/ 2147483647 h 28"/>
                <a:gd name="T8" fmla="*/ 0 w 42"/>
                <a:gd name="T9" fmla="*/ 2147483647 h 28"/>
                <a:gd name="T10" fmla="*/ 2147483647 w 42"/>
                <a:gd name="T11" fmla="*/ 2147483647 h 28"/>
                <a:gd name="T12" fmla="*/ 2147483647 w 42"/>
                <a:gd name="T13" fmla="*/ 2147483647 h 28"/>
                <a:gd name="T14" fmla="*/ 2147483647 w 42"/>
                <a:gd name="T15" fmla="*/ 0 h 28"/>
                <a:gd name="T16" fmla="*/ 2147483647 w 42"/>
                <a:gd name="T17" fmla="*/ 0 h 28"/>
                <a:gd name="T18" fmla="*/ 2147483647 w 42"/>
                <a:gd name="T19" fmla="*/ 0 h 28"/>
                <a:gd name="T20" fmla="*/ 2147483647 w 42"/>
                <a:gd name="T21" fmla="*/ 2147483647 h 28"/>
                <a:gd name="T22" fmla="*/ 2147483647 w 42"/>
                <a:gd name="T23" fmla="*/ 0 h 28"/>
                <a:gd name="T24" fmla="*/ 2147483647 w 42"/>
                <a:gd name="T25" fmla="*/ 2147483647 h 28"/>
                <a:gd name="T26" fmla="*/ 2147483647 w 42"/>
                <a:gd name="T27" fmla="*/ 2147483647 h 28"/>
                <a:gd name="T28" fmla="*/ 2147483647 w 42"/>
                <a:gd name="T29" fmla="*/ 2147483647 h 28"/>
                <a:gd name="T30" fmla="*/ 2147483647 w 42"/>
                <a:gd name="T31" fmla="*/ 2147483647 h 28"/>
                <a:gd name="T32" fmla="*/ 2147483647 w 42"/>
                <a:gd name="T33" fmla="*/ 2147483647 h 28"/>
                <a:gd name="T34" fmla="*/ 2147483647 w 42"/>
                <a:gd name="T35" fmla="*/ 2147483647 h 28"/>
                <a:gd name="T36" fmla="*/ 2147483647 w 42"/>
                <a:gd name="T37" fmla="*/ 2147483647 h 28"/>
                <a:gd name="T38" fmla="*/ 2147483647 w 42"/>
                <a:gd name="T39" fmla="*/ 2147483647 h 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"/>
                <a:gd name="T61" fmla="*/ 0 h 28"/>
                <a:gd name="T62" fmla="*/ 42 w 42"/>
                <a:gd name="T63" fmla="*/ 28 h 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" h="28">
                  <a:moveTo>
                    <a:pt x="42" y="28"/>
                  </a:moveTo>
                  <a:lnTo>
                    <a:pt x="24" y="28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4"/>
                  </a:lnTo>
                  <a:lnTo>
                    <a:pt x="38" y="20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>
              <a:off x="5586831" y="3410111"/>
              <a:ext cx="485460" cy="418144"/>
            </a:xfrm>
            <a:custGeom>
              <a:avLst/>
              <a:gdLst>
                <a:gd name="T0" fmla="*/ 2147483647 w 332"/>
                <a:gd name="T1" fmla="*/ 2147483647 h 266"/>
                <a:gd name="T2" fmla="*/ 2147483647 w 332"/>
                <a:gd name="T3" fmla="*/ 2147483647 h 266"/>
                <a:gd name="T4" fmla="*/ 2147483647 w 332"/>
                <a:gd name="T5" fmla="*/ 2147483647 h 266"/>
                <a:gd name="T6" fmla="*/ 2147483647 w 332"/>
                <a:gd name="T7" fmla="*/ 2147483647 h 266"/>
                <a:gd name="T8" fmla="*/ 2147483647 w 332"/>
                <a:gd name="T9" fmla="*/ 2147483647 h 266"/>
                <a:gd name="T10" fmla="*/ 2147483647 w 332"/>
                <a:gd name="T11" fmla="*/ 2147483647 h 266"/>
                <a:gd name="T12" fmla="*/ 2147483647 w 332"/>
                <a:gd name="T13" fmla="*/ 2147483647 h 266"/>
                <a:gd name="T14" fmla="*/ 2147483647 w 332"/>
                <a:gd name="T15" fmla="*/ 2147483647 h 266"/>
                <a:gd name="T16" fmla="*/ 2147483647 w 332"/>
                <a:gd name="T17" fmla="*/ 2147483647 h 266"/>
                <a:gd name="T18" fmla="*/ 2147483647 w 332"/>
                <a:gd name="T19" fmla="*/ 2147483647 h 266"/>
                <a:gd name="T20" fmla="*/ 2147483647 w 332"/>
                <a:gd name="T21" fmla="*/ 2147483647 h 266"/>
                <a:gd name="T22" fmla="*/ 2147483647 w 332"/>
                <a:gd name="T23" fmla="*/ 2147483647 h 266"/>
                <a:gd name="T24" fmla="*/ 2147483647 w 332"/>
                <a:gd name="T25" fmla="*/ 2147483647 h 266"/>
                <a:gd name="T26" fmla="*/ 2147483647 w 332"/>
                <a:gd name="T27" fmla="*/ 2147483647 h 266"/>
                <a:gd name="T28" fmla="*/ 2147483647 w 332"/>
                <a:gd name="T29" fmla="*/ 2147483647 h 266"/>
                <a:gd name="T30" fmla="*/ 2147483647 w 332"/>
                <a:gd name="T31" fmla="*/ 2147483647 h 266"/>
                <a:gd name="T32" fmla="*/ 2147483647 w 332"/>
                <a:gd name="T33" fmla="*/ 2147483647 h 266"/>
                <a:gd name="T34" fmla="*/ 2147483647 w 332"/>
                <a:gd name="T35" fmla="*/ 2147483647 h 266"/>
                <a:gd name="T36" fmla="*/ 2147483647 w 332"/>
                <a:gd name="T37" fmla="*/ 2147483647 h 266"/>
                <a:gd name="T38" fmla="*/ 2147483647 w 332"/>
                <a:gd name="T39" fmla="*/ 2147483647 h 266"/>
                <a:gd name="T40" fmla="*/ 2147483647 w 332"/>
                <a:gd name="T41" fmla="*/ 2147483647 h 266"/>
                <a:gd name="T42" fmla="*/ 2147483647 w 332"/>
                <a:gd name="T43" fmla="*/ 2147483647 h 266"/>
                <a:gd name="T44" fmla="*/ 2147483647 w 332"/>
                <a:gd name="T45" fmla="*/ 2147483647 h 266"/>
                <a:gd name="T46" fmla="*/ 2147483647 w 332"/>
                <a:gd name="T47" fmla="*/ 2147483647 h 266"/>
                <a:gd name="T48" fmla="*/ 2147483647 w 332"/>
                <a:gd name="T49" fmla="*/ 2147483647 h 266"/>
                <a:gd name="T50" fmla="*/ 2147483647 w 332"/>
                <a:gd name="T51" fmla="*/ 2147483647 h 266"/>
                <a:gd name="T52" fmla="*/ 2147483647 w 332"/>
                <a:gd name="T53" fmla="*/ 2147483647 h 266"/>
                <a:gd name="T54" fmla="*/ 2147483647 w 332"/>
                <a:gd name="T55" fmla="*/ 2147483647 h 266"/>
                <a:gd name="T56" fmla="*/ 2147483647 w 332"/>
                <a:gd name="T57" fmla="*/ 2147483647 h 266"/>
                <a:gd name="T58" fmla="*/ 2147483647 w 332"/>
                <a:gd name="T59" fmla="*/ 2147483647 h 266"/>
                <a:gd name="T60" fmla="*/ 2147483647 w 332"/>
                <a:gd name="T61" fmla="*/ 2147483647 h 266"/>
                <a:gd name="T62" fmla="*/ 2147483647 w 332"/>
                <a:gd name="T63" fmla="*/ 2147483647 h 266"/>
                <a:gd name="T64" fmla="*/ 2147483647 w 332"/>
                <a:gd name="T65" fmla="*/ 0 h 266"/>
                <a:gd name="T66" fmla="*/ 0 w 332"/>
                <a:gd name="T67" fmla="*/ 2147483647 h 266"/>
                <a:gd name="T68" fmla="*/ 2147483647 w 332"/>
                <a:gd name="T69" fmla="*/ 2147483647 h 266"/>
                <a:gd name="T70" fmla="*/ 2147483647 w 332"/>
                <a:gd name="T71" fmla="*/ 2147483647 h 266"/>
                <a:gd name="T72" fmla="*/ 2147483647 w 332"/>
                <a:gd name="T73" fmla="*/ 2147483647 h 266"/>
                <a:gd name="T74" fmla="*/ 2147483647 w 332"/>
                <a:gd name="T75" fmla="*/ 2147483647 h 266"/>
                <a:gd name="T76" fmla="*/ 2147483647 w 332"/>
                <a:gd name="T77" fmla="*/ 2147483647 h 266"/>
                <a:gd name="T78" fmla="*/ 2147483647 w 332"/>
                <a:gd name="T79" fmla="*/ 2147483647 h 266"/>
                <a:gd name="T80" fmla="*/ 2147483647 w 332"/>
                <a:gd name="T81" fmla="*/ 2147483647 h 266"/>
                <a:gd name="T82" fmla="*/ 2147483647 w 332"/>
                <a:gd name="T83" fmla="*/ 2147483647 h 2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32"/>
                <a:gd name="T127" fmla="*/ 0 h 266"/>
                <a:gd name="T128" fmla="*/ 332 w 332"/>
                <a:gd name="T129" fmla="*/ 266 h 26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32" h="266">
                  <a:moveTo>
                    <a:pt x="94" y="184"/>
                  </a:moveTo>
                  <a:lnTo>
                    <a:pt x="98" y="180"/>
                  </a:lnTo>
                  <a:lnTo>
                    <a:pt x="100" y="172"/>
                  </a:lnTo>
                  <a:lnTo>
                    <a:pt x="112" y="180"/>
                  </a:lnTo>
                  <a:lnTo>
                    <a:pt x="122" y="190"/>
                  </a:lnTo>
                  <a:lnTo>
                    <a:pt x="144" y="212"/>
                  </a:lnTo>
                  <a:lnTo>
                    <a:pt x="154" y="222"/>
                  </a:lnTo>
                  <a:lnTo>
                    <a:pt x="166" y="230"/>
                  </a:lnTo>
                  <a:lnTo>
                    <a:pt x="180" y="238"/>
                  </a:lnTo>
                  <a:lnTo>
                    <a:pt x="188" y="238"/>
                  </a:lnTo>
                  <a:lnTo>
                    <a:pt x="198" y="240"/>
                  </a:lnTo>
                  <a:lnTo>
                    <a:pt x="206" y="238"/>
                  </a:lnTo>
                  <a:lnTo>
                    <a:pt x="214" y="234"/>
                  </a:lnTo>
                  <a:lnTo>
                    <a:pt x="222" y="230"/>
                  </a:lnTo>
                  <a:lnTo>
                    <a:pt x="228" y="228"/>
                  </a:lnTo>
                  <a:lnTo>
                    <a:pt x="234" y="228"/>
                  </a:lnTo>
                  <a:lnTo>
                    <a:pt x="236" y="230"/>
                  </a:lnTo>
                  <a:lnTo>
                    <a:pt x="236" y="234"/>
                  </a:lnTo>
                  <a:lnTo>
                    <a:pt x="238" y="240"/>
                  </a:lnTo>
                  <a:lnTo>
                    <a:pt x="236" y="246"/>
                  </a:lnTo>
                  <a:lnTo>
                    <a:pt x="240" y="248"/>
                  </a:lnTo>
                  <a:lnTo>
                    <a:pt x="246" y="252"/>
                  </a:lnTo>
                  <a:lnTo>
                    <a:pt x="262" y="258"/>
                  </a:lnTo>
                  <a:lnTo>
                    <a:pt x="282" y="264"/>
                  </a:lnTo>
                  <a:lnTo>
                    <a:pt x="294" y="266"/>
                  </a:lnTo>
                  <a:lnTo>
                    <a:pt x="302" y="266"/>
                  </a:lnTo>
                  <a:lnTo>
                    <a:pt x="308" y="266"/>
                  </a:lnTo>
                  <a:lnTo>
                    <a:pt x="308" y="258"/>
                  </a:lnTo>
                  <a:lnTo>
                    <a:pt x="310" y="254"/>
                  </a:lnTo>
                  <a:lnTo>
                    <a:pt x="312" y="248"/>
                  </a:lnTo>
                  <a:lnTo>
                    <a:pt x="316" y="246"/>
                  </a:lnTo>
                  <a:lnTo>
                    <a:pt x="326" y="240"/>
                  </a:lnTo>
                  <a:lnTo>
                    <a:pt x="330" y="238"/>
                  </a:lnTo>
                  <a:lnTo>
                    <a:pt x="332" y="234"/>
                  </a:lnTo>
                  <a:lnTo>
                    <a:pt x="328" y="230"/>
                  </a:lnTo>
                  <a:lnTo>
                    <a:pt x="322" y="226"/>
                  </a:lnTo>
                  <a:lnTo>
                    <a:pt x="320" y="218"/>
                  </a:lnTo>
                  <a:lnTo>
                    <a:pt x="318" y="212"/>
                  </a:lnTo>
                  <a:lnTo>
                    <a:pt x="314" y="210"/>
                  </a:lnTo>
                  <a:lnTo>
                    <a:pt x="310" y="210"/>
                  </a:lnTo>
                  <a:lnTo>
                    <a:pt x="304" y="204"/>
                  </a:lnTo>
                  <a:lnTo>
                    <a:pt x="298" y="196"/>
                  </a:lnTo>
                  <a:lnTo>
                    <a:pt x="292" y="192"/>
                  </a:lnTo>
                  <a:lnTo>
                    <a:pt x="286" y="190"/>
                  </a:lnTo>
                  <a:lnTo>
                    <a:pt x="282" y="186"/>
                  </a:lnTo>
                  <a:lnTo>
                    <a:pt x="282" y="182"/>
                  </a:lnTo>
                  <a:lnTo>
                    <a:pt x="284" y="178"/>
                  </a:lnTo>
                  <a:lnTo>
                    <a:pt x="288" y="172"/>
                  </a:lnTo>
                  <a:lnTo>
                    <a:pt x="294" y="164"/>
                  </a:lnTo>
                  <a:lnTo>
                    <a:pt x="296" y="162"/>
                  </a:lnTo>
                  <a:lnTo>
                    <a:pt x="296" y="158"/>
                  </a:lnTo>
                  <a:lnTo>
                    <a:pt x="288" y="156"/>
                  </a:lnTo>
                  <a:lnTo>
                    <a:pt x="282" y="152"/>
                  </a:lnTo>
                  <a:lnTo>
                    <a:pt x="280" y="148"/>
                  </a:lnTo>
                  <a:lnTo>
                    <a:pt x="278" y="142"/>
                  </a:lnTo>
                  <a:lnTo>
                    <a:pt x="274" y="130"/>
                  </a:lnTo>
                  <a:lnTo>
                    <a:pt x="270" y="118"/>
                  </a:lnTo>
                  <a:lnTo>
                    <a:pt x="270" y="110"/>
                  </a:lnTo>
                  <a:lnTo>
                    <a:pt x="270" y="104"/>
                  </a:lnTo>
                  <a:lnTo>
                    <a:pt x="272" y="94"/>
                  </a:lnTo>
                  <a:lnTo>
                    <a:pt x="274" y="84"/>
                  </a:lnTo>
                  <a:lnTo>
                    <a:pt x="274" y="76"/>
                  </a:lnTo>
                  <a:lnTo>
                    <a:pt x="274" y="72"/>
                  </a:lnTo>
                  <a:lnTo>
                    <a:pt x="272" y="68"/>
                  </a:lnTo>
                  <a:lnTo>
                    <a:pt x="268" y="64"/>
                  </a:lnTo>
                  <a:lnTo>
                    <a:pt x="264" y="62"/>
                  </a:lnTo>
                  <a:lnTo>
                    <a:pt x="256" y="60"/>
                  </a:lnTo>
                  <a:lnTo>
                    <a:pt x="250" y="56"/>
                  </a:lnTo>
                  <a:lnTo>
                    <a:pt x="226" y="40"/>
                  </a:lnTo>
                  <a:lnTo>
                    <a:pt x="210" y="32"/>
                  </a:lnTo>
                  <a:lnTo>
                    <a:pt x="200" y="28"/>
                  </a:lnTo>
                  <a:lnTo>
                    <a:pt x="194" y="28"/>
                  </a:lnTo>
                  <a:lnTo>
                    <a:pt x="184" y="30"/>
                  </a:lnTo>
                  <a:lnTo>
                    <a:pt x="174" y="32"/>
                  </a:lnTo>
                  <a:lnTo>
                    <a:pt x="162" y="42"/>
                  </a:lnTo>
                  <a:lnTo>
                    <a:pt x="156" y="46"/>
                  </a:lnTo>
                  <a:lnTo>
                    <a:pt x="148" y="50"/>
                  </a:lnTo>
                  <a:lnTo>
                    <a:pt x="140" y="54"/>
                  </a:lnTo>
                  <a:lnTo>
                    <a:pt x="126" y="54"/>
                  </a:lnTo>
                  <a:lnTo>
                    <a:pt x="112" y="52"/>
                  </a:lnTo>
                  <a:lnTo>
                    <a:pt x="94" y="46"/>
                  </a:lnTo>
                  <a:lnTo>
                    <a:pt x="88" y="40"/>
                  </a:lnTo>
                  <a:lnTo>
                    <a:pt x="82" y="34"/>
                  </a:lnTo>
                  <a:lnTo>
                    <a:pt x="78" y="30"/>
                  </a:lnTo>
                  <a:lnTo>
                    <a:pt x="76" y="26"/>
                  </a:lnTo>
                  <a:lnTo>
                    <a:pt x="68" y="22"/>
                  </a:lnTo>
                  <a:lnTo>
                    <a:pt x="64" y="18"/>
                  </a:lnTo>
                  <a:lnTo>
                    <a:pt x="64" y="12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4" y="14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4" y="22"/>
                  </a:lnTo>
                  <a:lnTo>
                    <a:pt x="18" y="18"/>
                  </a:lnTo>
                  <a:lnTo>
                    <a:pt x="14" y="12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22"/>
                  </a:lnTo>
                  <a:lnTo>
                    <a:pt x="4" y="30"/>
                  </a:lnTo>
                  <a:lnTo>
                    <a:pt x="6" y="4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8" y="62"/>
                  </a:lnTo>
                  <a:lnTo>
                    <a:pt x="26" y="70"/>
                  </a:lnTo>
                  <a:lnTo>
                    <a:pt x="36" y="74"/>
                  </a:lnTo>
                  <a:lnTo>
                    <a:pt x="46" y="78"/>
                  </a:lnTo>
                  <a:lnTo>
                    <a:pt x="40" y="90"/>
                  </a:lnTo>
                  <a:lnTo>
                    <a:pt x="38" y="98"/>
                  </a:lnTo>
                  <a:lnTo>
                    <a:pt x="36" y="106"/>
                  </a:lnTo>
                  <a:lnTo>
                    <a:pt x="38" y="112"/>
                  </a:lnTo>
                  <a:lnTo>
                    <a:pt x="40" y="118"/>
                  </a:lnTo>
                  <a:lnTo>
                    <a:pt x="46" y="124"/>
                  </a:lnTo>
                  <a:lnTo>
                    <a:pt x="50" y="128"/>
                  </a:lnTo>
                  <a:lnTo>
                    <a:pt x="62" y="136"/>
                  </a:lnTo>
                  <a:lnTo>
                    <a:pt x="70" y="142"/>
                  </a:lnTo>
                  <a:lnTo>
                    <a:pt x="74" y="146"/>
                  </a:lnTo>
                  <a:lnTo>
                    <a:pt x="74" y="152"/>
                  </a:lnTo>
                  <a:lnTo>
                    <a:pt x="76" y="162"/>
                  </a:lnTo>
                  <a:lnTo>
                    <a:pt x="80" y="166"/>
                  </a:lnTo>
                  <a:lnTo>
                    <a:pt x="86" y="172"/>
                  </a:lnTo>
                  <a:lnTo>
                    <a:pt x="90" y="176"/>
                  </a:lnTo>
                  <a:lnTo>
                    <a:pt x="92" y="182"/>
                  </a:lnTo>
                  <a:lnTo>
                    <a:pt x="9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>
              <a:off x="5416170" y="3605245"/>
              <a:ext cx="89943" cy="124780"/>
            </a:xfrm>
            <a:custGeom>
              <a:avLst/>
              <a:gdLst>
                <a:gd name="T0" fmla="*/ 0 w 62"/>
                <a:gd name="T1" fmla="*/ 2147483647 h 78"/>
                <a:gd name="T2" fmla="*/ 2147483647 w 62"/>
                <a:gd name="T3" fmla="*/ 2147483647 h 78"/>
                <a:gd name="T4" fmla="*/ 2147483647 w 62"/>
                <a:gd name="T5" fmla="*/ 2147483647 h 78"/>
                <a:gd name="T6" fmla="*/ 2147483647 w 62"/>
                <a:gd name="T7" fmla="*/ 2147483647 h 78"/>
                <a:gd name="T8" fmla="*/ 2147483647 w 62"/>
                <a:gd name="T9" fmla="*/ 2147483647 h 78"/>
                <a:gd name="T10" fmla="*/ 2147483647 w 62"/>
                <a:gd name="T11" fmla="*/ 2147483647 h 78"/>
                <a:gd name="T12" fmla="*/ 2147483647 w 62"/>
                <a:gd name="T13" fmla="*/ 2147483647 h 78"/>
                <a:gd name="T14" fmla="*/ 2147483647 w 62"/>
                <a:gd name="T15" fmla="*/ 2147483647 h 78"/>
                <a:gd name="T16" fmla="*/ 2147483647 w 62"/>
                <a:gd name="T17" fmla="*/ 2147483647 h 78"/>
                <a:gd name="T18" fmla="*/ 2147483647 w 62"/>
                <a:gd name="T19" fmla="*/ 2147483647 h 78"/>
                <a:gd name="T20" fmla="*/ 2147483647 w 62"/>
                <a:gd name="T21" fmla="*/ 0 h 78"/>
                <a:gd name="T22" fmla="*/ 2147483647 w 62"/>
                <a:gd name="T23" fmla="*/ 2147483647 h 78"/>
                <a:gd name="T24" fmla="*/ 2147483647 w 62"/>
                <a:gd name="T25" fmla="*/ 2147483647 h 78"/>
                <a:gd name="T26" fmla="*/ 2147483647 w 62"/>
                <a:gd name="T27" fmla="*/ 2147483647 h 78"/>
                <a:gd name="T28" fmla="*/ 2147483647 w 62"/>
                <a:gd name="T29" fmla="*/ 2147483647 h 78"/>
                <a:gd name="T30" fmla="*/ 2147483647 w 62"/>
                <a:gd name="T31" fmla="*/ 2147483647 h 78"/>
                <a:gd name="T32" fmla="*/ 2147483647 w 62"/>
                <a:gd name="T33" fmla="*/ 2147483647 h 78"/>
                <a:gd name="T34" fmla="*/ 2147483647 w 62"/>
                <a:gd name="T35" fmla="*/ 2147483647 h 78"/>
                <a:gd name="T36" fmla="*/ 2147483647 w 62"/>
                <a:gd name="T37" fmla="*/ 2147483647 h 78"/>
                <a:gd name="T38" fmla="*/ 0 w 62"/>
                <a:gd name="T39" fmla="*/ 2147483647 h 78"/>
                <a:gd name="T40" fmla="*/ 0 w 62"/>
                <a:gd name="T41" fmla="*/ 2147483647 h 78"/>
                <a:gd name="T42" fmla="*/ 0 w 62"/>
                <a:gd name="T43" fmla="*/ 2147483647 h 7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2"/>
                <a:gd name="T67" fmla="*/ 0 h 78"/>
                <a:gd name="T68" fmla="*/ 62 w 62"/>
                <a:gd name="T69" fmla="*/ 78 h 7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2" h="78">
                  <a:moveTo>
                    <a:pt x="0" y="76"/>
                  </a:moveTo>
                  <a:lnTo>
                    <a:pt x="16" y="78"/>
                  </a:lnTo>
                  <a:lnTo>
                    <a:pt x="20" y="74"/>
                  </a:lnTo>
                  <a:lnTo>
                    <a:pt x="24" y="68"/>
                  </a:lnTo>
                  <a:lnTo>
                    <a:pt x="30" y="64"/>
                  </a:lnTo>
                  <a:lnTo>
                    <a:pt x="34" y="64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32" y="32"/>
                  </a:lnTo>
                  <a:lnTo>
                    <a:pt x="62" y="22"/>
                  </a:lnTo>
                  <a:lnTo>
                    <a:pt x="54" y="0"/>
                  </a:lnTo>
                  <a:lnTo>
                    <a:pt x="24" y="16"/>
                  </a:lnTo>
                  <a:lnTo>
                    <a:pt x="22" y="16"/>
                  </a:lnTo>
                  <a:lnTo>
                    <a:pt x="18" y="16"/>
                  </a:lnTo>
                  <a:lnTo>
                    <a:pt x="14" y="12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32"/>
                  </a:lnTo>
                  <a:lnTo>
                    <a:pt x="6" y="32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>
              <a:off x="5413864" y="3564094"/>
              <a:ext cx="25369" cy="47788"/>
            </a:xfrm>
            <a:custGeom>
              <a:avLst/>
              <a:gdLst>
                <a:gd name="T0" fmla="*/ 0 w 18"/>
                <a:gd name="T1" fmla="*/ 2147483647 h 30"/>
                <a:gd name="T2" fmla="*/ 2147483647 w 18"/>
                <a:gd name="T3" fmla="*/ 0 h 30"/>
                <a:gd name="T4" fmla="*/ 2147483647 w 18"/>
                <a:gd name="T5" fmla="*/ 2147483647 h 30"/>
                <a:gd name="T6" fmla="*/ 2147483647 w 18"/>
                <a:gd name="T7" fmla="*/ 2147483647 h 30"/>
                <a:gd name="T8" fmla="*/ 2147483647 w 18"/>
                <a:gd name="T9" fmla="*/ 2147483647 h 30"/>
                <a:gd name="T10" fmla="*/ 2147483647 w 18"/>
                <a:gd name="T11" fmla="*/ 2147483647 h 30"/>
                <a:gd name="T12" fmla="*/ 2147483647 w 18"/>
                <a:gd name="T13" fmla="*/ 2147483647 h 30"/>
                <a:gd name="T14" fmla="*/ 2147483647 w 18"/>
                <a:gd name="T15" fmla="*/ 2147483647 h 30"/>
                <a:gd name="T16" fmla="*/ 2147483647 w 18"/>
                <a:gd name="T17" fmla="*/ 2147483647 h 30"/>
                <a:gd name="T18" fmla="*/ 2147483647 w 18"/>
                <a:gd name="T19" fmla="*/ 2147483647 h 30"/>
                <a:gd name="T20" fmla="*/ 0 w 18"/>
                <a:gd name="T21" fmla="*/ 2147483647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30"/>
                <a:gd name="T35" fmla="*/ 18 w 18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30">
                  <a:moveTo>
                    <a:pt x="0" y="30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6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6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>
              <a:off x="5411558" y="3625157"/>
              <a:ext cx="13837" cy="31859"/>
            </a:xfrm>
            <a:custGeom>
              <a:avLst/>
              <a:gdLst>
                <a:gd name="T0" fmla="*/ 2147483647 w 10"/>
                <a:gd name="T1" fmla="*/ 2147483647 h 20"/>
                <a:gd name="T2" fmla="*/ 2147483647 w 10"/>
                <a:gd name="T3" fmla="*/ 0 h 20"/>
                <a:gd name="T4" fmla="*/ 2147483647 w 10"/>
                <a:gd name="T5" fmla="*/ 0 h 20"/>
                <a:gd name="T6" fmla="*/ 0 w 10"/>
                <a:gd name="T7" fmla="*/ 2147483647 h 20"/>
                <a:gd name="T8" fmla="*/ 2147483647 w 10"/>
                <a:gd name="T9" fmla="*/ 2147483647 h 20"/>
                <a:gd name="T10" fmla="*/ 2147483647 w 10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20"/>
                <a:gd name="T20" fmla="*/ 10 w 10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20">
                  <a:moveTo>
                    <a:pt x="8" y="2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Freeform 224"/>
            <p:cNvSpPr>
              <a:spLocks/>
            </p:cNvSpPr>
            <p:nvPr/>
          </p:nvSpPr>
          <p:spPr bwMode="auto">
            <a:xfrm>
              <a:off x="5448458" y="2604352"/>
              <a:ext cx="39206" cy="23894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0 w 26"/>
                <a:gd name="T13" fmla="*/ 2147483647 h 16"/>
                <a:gd name="T14" fmla="*/ 2147483647 w 26"/>
                <a:gd name="T15" fmla="*/ 0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16"/>
                <a:gd name="T38" fmla="*/ 26 w 26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16">
                  <a:moveTo>
                    <a:pt x="26" y="10"/>
                  </a:moveTo>
                  <a:lnTo>
                    <a:pt x="20" y="14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Freeform 225"/>
            <p:cNvSpPr>
              <a:spLocks/>
            </p:cNvSpPr>
            <p:nvPr/>
          </p:nvSpPr>
          <p:spPr bwMode="auto">
            <a:xfrm>
              <a:off x="5478438" y="2433112"/>
              <a:ext cx="213325" cy="147346"/>
            </a:xfrm>
            <a:custGeom>
              <a:avLst/>
              <a:gdLst>
                <a:gd name="T0" fmla="*/ 2147483647 w 146"/>
                <a:gd name="T1" fmla="*/ 2147483647 h 94"/>
                <a:gd name="T2" fmla="*/ 2147483647 w 146"/>
                <a:gd name="T3" fmla="*/ 2147483647 h 94"/>
                <a:gd name="T4" fmla="*/ 2147483647 w 146"/>
                <a:gd name="T5" fmla="*/ 2147483647 h 94"/>
                <a:gd name="T6" fmla="*/ 2147483647 w 146"/>
                <a:gd name="T7" fmla="*/ 2147483647 h 94"/>
                <a:gd name="T8" fmla="*/ 2147483647 w 146"/>
                <a:gd name="T9" fmla="*/ 2147483647 h 94"/>
                <a:gd name="T10" fmla="*/ 2147483647 w 146"/>
                <a:gd name="T11" fmla="*/ 2147483647 h 94"/>
                <a:gd name="T12" fmla="*/ 2147483647 w 146"/>
                <a:gd name="T13" fmla="*/ 2147483647 h 94"/>
                <a:gd name="T14" fmla="*/ 0 w 146"/>
                <a:gd name="T15" fmla="*/ 2147483647 h 94"/>
                <a:gd name="T16" fmla="*/ 0 w 146"/>
                <a:gd name="T17" fmla="*/ 2147483647 h 94"/>
                <a:gd name="T18" fmla="*/ 2147483647 w 146"/>
                <a:gd name="T19" fmla="*/ 2147483647 h 94"/>
                <a:gd name="T20" fmla="*/ 2147483647 w 146"/>
                <a:gd name="T21" fmla="*/ 2147483647 h 94"/>
                <a:gd name="T22" fmla="*/ 2147483647 w 146"/>
                <a:gd name="T23" fmla="*/ 2147483647 h 94"/>
                <a:gd name="T24" fmla="*/ 2147483647 w 146"/>
                <a:gd name="T25" fmla="*/ 2147483647 h 94"/>
                <a:gd name="T26" fmla="*/ 2147483647 w 146"/>
                <a:gd name="T27" fmla="*/ 2147483647 h 94"/>
                <a:gd name="T28" fmla="*/ 2147483647 w 146"/>
                <a:gd name="T29" fmla="*/ 2147483647 h 94"/>
                <a:gd name="T30" fmla="*/ 2147483647 w 146"/>
                <a:gd name="T31" fmla="*/ 2147483647 h 94"/>
                <a:gd name="T32" fmla="*/ 2147483647 w 146"/>
                <a:gd name="T33" fmla="*/ 2147483647 h 94"/>
                <a:gd name="T34" fmla="*/ 2147483647 w 146"/>
                <a:gd name="T35" fmla="*/ 2147483647 h 94"/>
                <a:gd name="T36" fmla="*/ 2147483647 w 146"/>
                <a:gd name="T37" fmla="*/ 2147483647 h 94"/>
                <a:gd name="T38" fmla="*/ 2147483647 w 146"/>
                <a:gd name="T39" fmla="*/ 2147483647 h 94"/>
                <a:gd name="T40" fmla="*/ 2147483647 w 146"/>
                <a:gd name="T41" fmla="*/ 2147483647 h 94"/>
                <a:gd name="T42" fmla="*/ 2147483647 w 146"/>
                <a:gd name="T43" fmla="*/ 2147483647 h 94"/>
                <a:gd name="T44" fmla="*/ 2147483647 w 146"/>
                <a:gd name="T45" fmla="*/ 2147483647 h 94"/>
                <a:gd name="T46" fmla="*/ 2147483647 w 146"/>
                <a:gd name="T47" fmla="*/ 0 h 94"/>
                <a:gd name="T48" fmla="*/ 2147483647 w 146"/>
                <a:gd name="T49" fmla="*/ 0 h 94"/>
                <a:gd name="T50" fmla="*/ 2147483647 w 146"/>
                <a:gd name="T51" fmla="*/ 0 h 94"/>
                <a:gd name="T52" fmla="*/ 2147483647 w 146"/>
                <a:gd name="T53" fmla="*/ 2147483647 h 94"/>
                <a:gd name="T54" fmla="*/ 2147483647 w 146"/>
                <a:gd name="T55" fmla="*/ 2147483647 h 94"/>
                <a:gd name="T56" fmla="*/ 2147483647 w 146"/>
                <a:gd name="T57" fmla="*/ 2147483647 h 94"/>
                <a:gd name="T58" fmla="*/ 2147483647 w 146"/>
                <a:gd name="T59" fmla="*/ 2147483647 h 94"/>
                <a:gd name="T60" fmla="*/ 2147483647 w 146"/>
                <a:gd name="T61" fmla="*/ 2147483647 h 94"/>
                <a:gd name="T62" fmla="*/ 2147483647 w 146"/>
                <a:gd name="T63" fmla="*/ 2147483647 h 94"/>
                <a:gd name="T64" fmla="*/ 2147483647 w 146"/>
                <a:gd name="T65" fmla="*/ 2147483647 h 94"/>
                <a:gd name="T66" fmla="*/ 2147483647 w 146"/>
                <a:gd name="T67" fmla="*/ 2147483647 h 94"/>
                <a:gd name="T68" fmla="*/ 2147483647 w 146"/>
                <a:gd name="T69" fmla="*/ 2147483647 h 94"/>
                <a:gd name="T70" fmla="*/ 2147483647 w 146"/>
                <a:gd name="T71" fmla="*/ 2147483647 h 94"/>
                <a:gd name="T72" fmla="*/ 2147483647 w 146"/>
                <a:gd name="T73" fmla="*/ 2147483647 h 94"/>
                <a:gd name="T74" fmla="*/ 2147483647 w 146"/>
                <a:gd name="T75" fmla="*/ 2147483647 h 94"/>
                <a:gd name="T76" fmla="*/ 2147483647 w 146"/>
                <a:gd name="T77" fmla="*/ 2147483647 h 94"/>
                <a:gd name="T78" fmla="*/ 2147483647 w 146"/>
                <a:gd name="T79" fmla="*/ 2147483647 h 94"/>
                <a:gd name="T80" fmla="*/ 2147483647 w 146"/>
                <a:gd name="T81" fmla="*/ 2147483647 h 94"/>
                <a:gd name="T82" fmla="*/ 2147483647 w 146"/>
                <a:gd name="T83" fmla="*/ 2147483647 h 94"/>
                <a:gd name="T84" fmla="*/ 2147483647 w 146"/>
                <a:gd name="T85" fmla="*/ 2147483647 h 94"/>
                <a:gd name="T86" fmla="*/ 2147483647 w 146"/>
                <a:gd name="T87" fmla="*/ 2147483647 h 94"/>
                <a:gd name="T88" fmla="*/ 2147483647 w 146"/>
                <a:gd name="T89" fmla="*/ 2147483647 h 94"/>
                <a:gd name="T90" fmla="*/ 2147483647 w 146"/>
                <a:gd name="T91" fmla="*/ 2147483647 h 94"/>
                <a:gd name="T92" fmla="*/ 2147483647 w 146"/>
                <a:gd name="T93" fmla="*/ 2147483647 h 94"/>
                <a:gd name="T94" fmla="*/ 2147483647 w 146"/>
                <a:gd name="T95" fmla="*/ 2147483647 h 9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46"/>
                <a:gd name="T145" fmla="*/ 0 h 94"/>
                <a:gd name="T146" fmla="*/ 146 w 146"/>
                <a:gd name="T147" fmla="*/ 94 h 9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46" h="94">
                  <a:moveTo>
                    <a:pt x="38" y="94"/>
                  </a:moveTo>
                  <a:lnTo>
                    <a:pt x="34" y="92"/>
                  </a:lnTo>
                  <a:lnTo>
                    <a:pt x="30" y="86"/>
                  </a:lnTo>
                  <a:lnTo>
                    <a:pt x="24" y="76"/>
                  </a:lnTo>
                  <a:lnTo>
                    <a:pt x="16" y="76"/>
                  </a:lnTo>
                  <a:lnTo>
                    <a:pt x="8" y="76"/>
                  </a:lnTo>
                  <a:lnTo>
                    <a:pt x="4" y="74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4" y="68"/>
                  </a:lnTo>
                  <a:lnTo>
                    <a:pt x="6" y="66"/>
                  </a:lnTo>
                  <a:lnTo>
                    <a:pt x="10" y="60"/>
                  </a:lnTo>
                  <a:lnTo>
                    <a:pt x="12" y="54"/>
                  </a:lnTo>
                  <a:lnTo>
                    <a:pt x="16" y="54"/>
                  </a:lnTo>
                  <a:lnTo>
                    <a:pt x="22" y="52"/>
                  </a:lnTo>
                  <a:lnTo>
                    <a:pt x="24" y="42"/>
                  </a:lnTo>
                  <a:lnTo>
                    <a:pt x="26" y="34"/>
                  </a:lnTo>
                  <a:lnTo>
                    <a:pt x="30" y="28"/>
                  </a:lnTo>
                  <a:lnTo>
                    <a:pt x="36" y="22"/>
                  </a:lnTo>
                  <a:lnTo>
                    <a:pt x="52" y="16"/>
                  </a:lnTo>
                  <a:lnTo>
                    <a:pt x="68" y="10"/>
                  </a:lnTo>
                  <a:lnTo>
                    <a:pt x="100" y="10"/>
                  </a:lnTo>
                  <a:lnTo>
                    <a:pt x="114" y="2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0" y="0"/>
                  </a:lnTo>
                  <a:lnTo>
                    <a:pt x="146" y="2"/>
                  </a:lnTo>
                  <a:lnTo>
                    <a:pt x="146" y="6"/>
                  </a:lnTo>
                  <a:lnTo>
                    <a:pt x="144" y="10"/>
                  </a:lnTo>
                  <a:lnTo>
                    <a:pt x="138" y="12"/>
                  </a:lnTo>
                  <a:lnTo>
                    <a:pt x="124" y="16"/>
                  </a:lnTo>
                  <a:lnTo>
                    <a:pt x="86" y="26"/>
                  </a:lnTo>
                  <a:lnTo>
                    <a:pt x="70" y="32"/>
                  </a:lnTo>
                  <a:lnTo>
                    <a:pt x="56" y="40"/>
                  </a:lnTo>
                  <a:lnTo>
                    <a:pt x="52" y="44"/>
                  </a:lnTo>
                  <a:lnTo>
                    <a:pt x="46" y="50"/>
                  </a:lnTo>
                  <a:lnTo>
                    <a:pt x="42" y="56"/>
                  </a:lnTo>
                  <a:lnTo>
                    <a:pt x="40" y="62"/>
                  </a:lnTo>
                  <a:lnTo>
                    <a:pt x="42" y="70"/>
                  </a:lnTo>
                  <a:lnTo>
                    <a:pt x="46" y="74"/>
                  </a:lnTo>
                  <a:lnTo>
                    <a:pt x="50" y="78"/>
                  </a:lnTo>
                  <a:lnTo>
                    <a:pt x="56" y="80"/>
                  </a:lnTo>
                  <a:lnTo>
                    <a:pt x="68" y="86"/>
                  </a:lnTo>
                  <a:lnTo>
                    <a:pt x="74" y="88"/>
                  </a:lnTo>
                  <a:lnTo>
                    <a:pt x="78" y="92"/>
                  </a:lnTo>
                  <a:lnTo>
                    <a:pt x="68" y="92"/>
                  </a:lnTo>
                  <a:lnTo>
                    <a:pt x="58" y="92"/>
                  </a:lnTo>
                  <a:lnTo>
                    <a:pt x="38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5" name="Freeform 226"/>
            <p:cNvSpPr>
              <a:spLocks/>
            </p:cNvSpPr>
            <p:nvPr/>
          </p:nvSpPr>
          <p:spPr bwMode="auto">
            <a:xfrm>
              <a:off x="5963898" y="2350811"/>
              <a:ext cx="154517" cy="46460"/>
            </a:xfrm>
            <a:custGeom>
              <a:avLst/>
              <a:gdLst>
                <a:gd name="T0" fmla="*/ 2147483647 w 106"/>
                <a:gd name="T1" fmla="*/ 2147483647 h 30"/>
                <a:gd name="T2" fmla="*/ 2147483647 w 106"/>
                <a:gd name="T3" fmla="*/ 2147483647 h 30"/>
                <a:gd name="T4" fmla="*/ 2147483647 w 106"/>
                <a:gd name="T5" fmla="*/ 2147483647 h 30"/>
                <a:gd name="T6" fmla="*/ 2147483647 w 106"/>
                <a:gd name="T7" fmla="*/ 2147483647 h 30"/>
                <a:gd name="T8" fmla="*/ 2147483647 w 106"/>
                <a:gd name="T9" fmla="*/ 2147483647 h 30"/>
                <a:gd name="T10" fmla="*/ 2147483647 w 106"/>
                <a:gd name="T11" fmla="*/ 2147483647 h 30"/>
                <a:gd name="T12" fmla="*/ 2147483647 w 106"/>
                <a:gd name="T13" fmla="*/ 2147483647 h 30"/>
                <a:gd name="T14" fmla="*/ 2147483647 w 106"/>
                <a:gd name="T15" fmla="*/ 2147483647 h 30"/>
                <a:gd name="T16" fmla="*/ 2147483647 w 106"/>
                <a:gd name="T17" fmla="*/ 2147483647 h 30"/>
                <a:gd name="T18" fmla="*/ 2147483647 w 106"/>
                <a:gd name="T19" fmla="*/ 2147483647 h 30"/>
                <a:gd name="T20" fmla="*/ 2147483647 w 106"/>
                <a:gd name="T21" fmla="*/ 2147483647 h 30"/>
                <a:gd name="T22" fmla="*/ 2147483647 w 106"/>
                <a:gd name="T23" fmla="*/ 2147483647 h 30"/>
                <a:gd name="T24" fmla="*/ 2147483647 w 106"/>
                <a:gd name="T25" fmla="*/ 2147483647 h 30"/>
                <a:gd name="T26" fmla="*/ 2147483647 w 106"/>
                <a:gd name="T27" fmla="*/ 2147483647 h 30"/>
                <a:gd name="T28" fmla="*/ 2147483647 w 106"/>
                <a:gd name="T29" fmla="*/ 2147483647 h 30"/>
                <a:gd name="T30" fmla="*/ 2147483647 w 106"/>
                <a:gd name="T31" fmla="*/ 2147483647 h 30"/>
                <a:gd name="T32" fmla="*/ 0 w 106"/>
                <a:gd name="T33" fmla="*/ 2147483647 h 30"/>
                <a:gd name="T34" fmla="*/ 2147483647 w 106"/>
                <a:gd name="T35" fmla="*/ 2147483647 h 30"/>
                <a:gd name="T36" fmla="*/ 2147483647 w 106"/>
                <a:gd name="T37" fmla="*/ 2147483647 h 30"/>
                <a:gd name="T38" fmla="*/ 2147483647 w 106"/>
                <a:gd name="T39" fmla="*/ 0 h 30"/>
                <a:gd name="T40" fmla="*/ 2147483647 w 106"/>
                <a:gd name="T41" fmla="*/ 0 h 30"/>
                <a:gd name="T42" fmla="*/ 2147483647 w 106"/>
                <a:gd name="T43" fmla="*/ 0 h 30"/>
                <a:gd name="T44" fmla="*/ 2147483647 w 106"/>
                <a:gd name="T45" fmla="*/ 2147483647 h 30"/>
                <a:gd name="T46" fmla="*/ 2147483647 w 106"/>
                <a:gd name="T47" fmla="*/ 2147483647 h 30"/>
                <a:gd name="T48" fmla="*/ 2147483647 w 106"/>
                <a:gd name="T49" fmla="*/ 2147483647 h 30"/>
                <a:gd name="T50" fmla="*/ 2147483647 w 106"/>
                <a:gd name="T51" fmla="*/ 2147483647 h 30"/>
                <a:gd name="T52" fmla="*/ 2147483647 w 106"/>
                <a:gd name="T53" fmla="*/ 2147483647 h 30"/>
                <a:gd name="T54" fmla="*/ 2147483647 w 106"/>
                <a:gd name="T55" fmla="*/ 2147483647 h 30"/>
                <a:gd name="T56" fmla="*/ 2147483647 w 106"/>
                <a:gd name="T57" fmla="*/ 2147483647 h 30"/>
                <a:gd name="T58" fmla="*/ 2147483647 w 106"/>
                <a:gd name="T59" fmla="*/ 2147483647 h 30"/>
                <a:gd name="T60" fmla="*/ 2147483647 w 106"/>
                <a:gd name="T61" fmla="*/ 2147483647 h 30"/>
                <a:gd name="T62" fmla="*/ 2147483647 w 106"/>
                <a:gd name="T63" fmla="*/ 2147483647 h 30"/>
                <a:gd name="T64" fmla="*/ 2147483647 w 106"/>
                <a:gd name="T65" fmla="*/ 2147483647 h 30"/>
                <a:gd name="T66" fmla="*/ 2147483647 w 106"/>
                <a:gd name="T67" fmla="*/ 2147483647 h 30"/>
                <a:gd name="T68" fmla="*/ 2147483647 w 106"/>
                <a:gd name="T69" fmla="*/ 2147483647 h 30"/>
                <a:gd name="T70" fmla="*/ 2147483647 w 106"/>
                <a:gd name="T71" fmla="*/ 2147483647 h 3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6"/>
                <a:gd name="T109" fmla="*/ 0 h 30"/>
                <a:gd name="T110" fmla="*/ 106 w 106"/>
                <a:gd name="T111" fmla="*/ 30 h 3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6" h="30">
                  <a:moveTo>
                    <a:pt x="106" y="26"/>
                  </a:moveTo>
                  <a:lnTo>
                    <a:pt x="98" y="28"/>
                  </a:lnTo>
                  <a:lnTo>
                    <a:pt x="92" y="28"/>
                  </a:lnTo>
                  <a:lnTo>
                    <a:pt x="82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64" y="28"/>
                  </a:lnTo>
                  <a:lnTo>
                    <a:pt x="50" y="24"/>
                  </a:lnTo>
                  <a:lnTo>
                    <a:pt x="44" y="22"/>
                  </a:lnTo>
                  <a:lnTo>
                    <a:pt x="38" y="18"/>
                  </a:lnTo>
                  <a:lnTo>
                    <a:pt x="36" y="14"/>
                  </a:lnTo>
                  <a:lnTo>
                    <a:pt x="36" y="10"/>
                  </a:lnTo>
                  <a:lnTo>
                    <a:pt x="20" y="10"/>
                  </a:lnTo>
                  <a:lnTo>
                    <a:pt x="10" y="10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4" y="2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0"/>
                  </a:lnTo>
                  <a:lnTo>
                    <a:pt x="48" y="10"/>
                  </a:lnTo>
                  <a:lnTo>
                    <a:pt x="60" y="12"/>
                  </a:lnTo>
                  <a:lnTo>
                    <a:pt x="66" y="14"/>
                  </a:lnTo>
                  <a:lnTo>
                    <a:pt x="70" y="14"/>
                  </a:lnTo>
                  <a:lnTo>
                    <a:pt x="74" y="14"/>
                  </a:lnTo>
                  <a:lnTo>
                    <a:pt x="78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2" y="26"/>
                  </a:ln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6" name="Freeform 227"/>
            <p:cNvSpPr>
              <a:spLocks/>
            </p:cNvSpPr>
            <p:nvPr/>
          </p:nvSpPr>
          <p:spPr bwMode="auto">
            <a:xfrm>
              <a:off x="6132251" y="2382670"/>
              <a:ext cx="77258" cy="34513"/>
            </a:xfrm>
            <a:custGeom>
              <a:avLst/>
              <a:gdLst>
                <a:gd name="T0" fmla="*/ 2147483647 w 52"/>
                <a:gd name="T1" fmla="*/ 2147483647 h 22"/>
                <a:gd name="T2" fmla="*/ 2147483647 w 52"/>
                <a:gd name="T3" fmla="*/ 2147483647 h 22"/>
                <a:gd name="T4" fmla="*/ 2147483647 w 52"/>
                <a:gd name="T5" fmla="*/ 2147483647 h 22"/>
                <a:gd name="T6" fmla="*/ 0 w 52"/>
                <a:gd name="T7" fmla="*/ 2147483647 h 22"/>
                <a:gd name="T8" fmla="*/ 0 w 52"/>
                <a:gd name="T9" fmla="*/ 2147483647 h 22"/>
                <a:gd name="T10" fmla="*/ 2147483647 w 52"/>
                <a:gd name="T11" fmla="*/ 2147483647 h 22"/>
                <a:gd name="T12" fmla="*/ 2147483647 w 52"/>
                <a:gd name="T13" fmla="*/ 0 h 22"/>
                <a:gd name="T14" fmla="*/ 2147483647 w 52"/>
                <a:gd name="T15" fmla="*/ 0 h 22"/>
                <a:gd name="T16" fmla="*/ 2147483647 w 52"/>
                <a:gd name="T17" fmla="*/ 2147483647 h 22"/>
                <a:gd name="T18" fmla="*/ 2147483647 w 52"/>
                <a:gd name="T19" fmla="*/ 2147483647 h 22"/>
                <a:gd name="T20" fmla="*/ 2147483647 w 52"/>
                <a:gd name="T21" fmla="*/ 2147483647 h 22"/>
                <a:gd name="T22" fmla="*/ 2147483647 w 52"/>
                <a:gd name="T23" fmla="*/ 2147483647 h 22"/>
                <a:gd name="T24" fmla="*/ 2147483647 w 52"/>
                <a:gd name="T25" fmla="*/ 2147483647 h 22"/>
                <a:gd name="T26" fmla="*/ 2147483647 w 52"/>
                <a:gd name="T27" fmla="*/ 2147483647 h 22"/>
                <a:gd name="T28" fmla="*/ 2147483647 w 52"/>
                <a:gd name="T29" fmla="*/ 2147483647 h 22"/>
                <a:gd name="T30" fmla="*/ 2147483647 w 52"/>
                <a:gd name="T31" fmla="*/ 2147483647 h 22"/>
                <a:gd name="T32" fmla="*/ 2147483647 w 52"/>
                <a:gd name="T33" fmla="*/ 2147483647 h 22"/>
                <a:gd name="T34" fmla="*/ 2147483647 w 52"/>
                <a:gd name="T35" fmla="*/ 2147483647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"/>
                <a:gd name="T55" fmla="*/ 0 h 22"/>
                <a:gd name="T56" fmla="*/ 52 w 52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" h="22">
                  <a:moveTo>
                    <a:pt x="6" y="22"/>
                  </a:moveTo>
                  <a:lnTo>
                    <a:pt x="4" y="22"/>
                  </a:lnTo>
                  <a:lnTo>
                    <a:pt x="2" y="20"/>
                  </a:lnTo>
                  <a:lnTo>
                    <a:pt x="0" y="18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52" y="10"/>
                  </a:lnTo>
                  <a:lnTo>
                    <a:pt x="50" y="14"/>
                  </a:lnTo>
                  <a:lnTo>
                    <a:pt x="46" y="16"/>
                  </a:lnTo>
                  <a:lnTo>
                    <a:pt x="40" y="18"/>
                  </a:lnTo>
                  <a:lnTo>
                    <a:pt x="28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7" name="Freeform 228"/>
            <p:cNvSpPr>
              <a:spLocks/>
            </p:cNvSpPr>
            <p:nvPr/>
          </p:nvSpPr>
          <p:spPr bwMode="auto">
            <a:xfrm>
              <a:off x="6781453" y="2449043"/>
              <a:ext cx="136067" cy="26549"/>
            </a:xfrm>
            <a:custGeom>
              <a:avLst/>
              <a:gdLst>
                <a:gd name="T0" fmla="*/ 2147483647 w 92"/>
                <a:gd name="T1" fmla="*/ 2147483647 h 18"/>
                <a:gd name="T2" fmla="*/ 2147483647 w 92"/>
                <a:gd name="T3" fmla="*/ 2147483647 h 18"/>
                <a:gd name="T4" fmla="*/ 2147483647 w 92"/>
                <a:gd name="T5" fmla="*/ 2147483647 h 18"/>
                <a:gd name="T6" fmla="*/ 2147483647 w 92"/>
                <a:gd name="T7" fmla="*/ 2147483647 h 18"/>
                <a:gd name="T8" fmla="*/ 2147483647 w 92"/>
                <a:gd name="T9" fmla="*/ 2147483647 h 18"/>
                <a:gd name="T10" fmla="*/ 2147483647 w 92"/>
                <a:gd name="T11" fmla="*/ 2147483647 h 18"/>
                <a:gd name="T12" fmla="*/ 2147483647 w 92"/>
                <a:gd name="T13" fmla="*/ 2147483647 h 18"/>
                <a:gd name="T14" fmla="*/ 0 w 92"/>
                <a:gd name="T15" fmla="*/ 2147483647 h 18"/>
                <a:gd name="T16" fmla="*/ 0 w 92"/>
                <a:gd name="T17" fmla="*/ 2147483647 h 18"/>
                <a:gd name="T18" fmla="*/ 0 w 92"/>
                <a:gd name="T19" fmla="*/ 2147483647 h 18"/>
                <a:gd name="T20" fmla="*/ 2147483647 w 92"/>
                <a:gd name="T21" fmla="*/ 2147483647 h 18"/>
                <a:gd name="T22" fmla="*/ 2147483647 w 92"/>
                <a:gd name="T23" fmla="*/ 0 h 18"/>
                <a:gd name="T24" fmla="*/ 2147483647 w 92"/>
                <a:gd name="T25" fmla="*/ 0 h 18"/>
                <a:gd name="T26" fmla="*/ 2147483647 w 92"/>
                <a:gd name="T27" fmla="*/ 2147483647 h 18"/>
                <a:gd name="T28" fmla="*/ 2147483647 w 92"/>
                <a:gd name="T29" fmla="*/ 2147483647 h 18"/>
                <a:gd name="T30" fmla="*/ 2147483647 w 92"/>
                <a:gd name="T31" fmla="*/ 2147483647 h 18"/>
                <a:gd name="T32" fmla="*/ 2147483647 w 92"/>
                <a:gd name="T33" fmla="*/ 2147483647 h 18"/>
                <a:gd name="T34" fmla="*/ 2147483647 w 92"/>
                <a:gd name="T35" fmla="*/ 2147483647 h 18"/>
                <a:gd name="T36" fmla="*/ 2147483647 w 92"/>
                <a:gd name="T37" fmla="*/ 2147483647 h 18"/>
                <a:gd name="T38" fmla="*/ 2147483647 w 92"/>
                <a:gd name="T39" fmla="*/ 2147483647 h 18"/>
                <a:gd name="T40" fmla="*/ 2147483647 w 92"/>
                <a:gd name="T41" fmla="*/ 2147483647 h 18"/>
                <a:gd name="T42" fmla="*/ 2147483647 w 92"/>
                <a:gd name="T43" fmla="*/ 2147483647 h 18"/>
                <a:gd name="T44" fmla="*/ 2147483647 w 92"/>
                <a:gd name="T45" fmla="*/ 2147483647 h 18"/>
                <a:gd name="T46" fmla="*/ 2147483647 w 92"/>
                <a:gd name="T47" fmla="*/ 2147483647 h 18"/>
                <a:gd name="T48" fmla="*/ 2147483647 w 92"/>
                <a:gd name="T49" fmla="*/ 2147483647 h 18"/>
                <a:gd name="T50" fmla="*/ 2147483647 w 92"/>
                <a:gd name="T51" fmla="*/ 2147483647 h 18"/>
                <a:gd name="T52" fmla="*/ 2147483647 w 92"/>
                <a:gd name="T53" fmla="*/ 2147483647 h 18"/>
                <a:gd name="T54" fmla="*/ 2147483647 w 92"/>
                <a:gd name="T55" fmla="*/ 2147483647 h 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2"/>
                <a:gd name="T85" fmla="*/ 0 h 18"/>
                <a:gd name="T86" fmla="*/ 92 w 92"/>
                <a:gd name="T87" fmla="*/ 18 h 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2" h="18">
                  <a:moveTo>
                    <a:pt x="72" y="12"/>
                  </a:moveTo>
                  <a:lnTo>
                    <a:pt x="72" y="18"/>
                  </a:lnTo>
                  <a:lnTo>
                    <a:pt x="38" y="18"/>
                  </a:lnTo>
                  <a:lnTo>
                    <a:pt x="28" y="18"/>
                  </a:lnTo>
                  <a:lnTo>
                    <a:pt x="14" y="18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2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54" y="2"/>
                  </a:lnTo>
                  <a:lnTo>
                    <a:pt x="68" y="4"/>
                  </a:lnTo>
                  <a:lnTo>
                    <a:pt x="84" y="6"/>
                  </a:lnTo>
                  <a:lnTo>
                    <a:pt x="90" y="8"/>
                  </a:lnTo>
                  <a:lnTo>
                    <a:pt x="92" y="12"/>
                  </a:lnTo>
                  <a:lnTo>
                    <a:pt x="82" y="16"/>
                  </a:lnTo>
                  <a:lnTo>
                    <a:pt x="76" y="16"/>
                  </a:lnTo>
                  <a:lnTo>
                    <a:pt x="7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8" name="Freeform 229"/>
            <p:cNvSpPr>
              <a:spLocks/>
            </p:cNvSpPr>
            <p:nvPr/>
          </p:nvSpPr>
          <p:spPr bwMode="auto">
            <a:xfrm>
              <a:off x="6938275" y="2459662"/>
              <a:ext cx="76106" cy="23894"/>
            </a:xfrm>
            <a:custGeom>
              <a:avLst/>
              <a:gdLst>
                <a:gd name="T0" fmla="*/ 2147483647 w 52"/>
                <a:gd name="T1" fmla="*/ 2147483647 h 16"/>
                <a:gd name="T2" fmla="*/ 2147483647 w 52"/>
                <a:gd name="T3" fmla="*/ 2147483647 h 16"/>
                <a:gd name="T4" fmla="*/ 2147483647 w 52"/>
                <a:gd name="T5" fmla="*/ 2147483647 h 16"/>
                <a:gd name="T6" fmla="*/ 2147483647 w 52"/>
                <a:gd name="T7" fmla="*/ 2147483647 h 16"/>
                <a:gd name="T8" fmla="*/ 2147483647 w 52"/>
                <a:gd name="T9" fmla="*/ 2147483647 h 16"/>
                <a:gd name="T10" fmla="*/ 0 w 52"/>
                <a:gd name="T11" fmla="*/ 0 h 16"/>
                <a:gd name="T12" fmla="*/ 2147483647 w 52"/>
                <a:gd name="T13" fmla="*/ 0 h 16"/>
                <a:gd name="T14" fmla="*/ 2147483647 w 52"/>
                <a:gd name="T15" fmla="*/ 2147483647 h 16"/>
                <a:gd name="T16" fmla="*/ 2147483647 w 52"/>
                <a:gd name="T17" fmla="*/ 2147483647 h 16"/>
                <a:gd name="T18" fmla="*/ 2147483647 w 52"/>
                <a:gd name="T19" fmla="*/ 2147483647 h 16"/>
                <a:gd name="T20" fmla="*/ 2147483647 w 52"/>
                <a:gd name="T21" fmla="*/ 2147483647 h 16"/>
                <a:gd name="T22" fmla="*/ 2147483647 w 52"/>
                <a:gd name="T23" fmla="*/ 2147483647 h 16"/>
                <a:gd name="T24" fmla="*/ 2147483647 w 52"/>
                <a:gd name="T25" fmla="*/ 2147483647 h 16"/>
                <a:gd name="T26" fmla="*/ 2147483647 w 52"/>
                <a:gd name="T27" fmla="*/ 2147483647 h 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2"/>
                <a:gd name="T43" fmla="*/ 0 h 16"/>
                <a:gd name="T44" fmla="*/ 52 w 52"/>
                <a:gd name="T45" fmla="*/ 16 h 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2" h="16">
                  <a:moveTo>
                    <a:pt x="42" y="16"/>
                  </a:moveTo>
                  <a:lnTo>
                    <a:pt x="32" y="16"/>
                  </a:lnTo>
                  <a:lnTo>
                    <a:pt x="18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8" y="4"/>
                  </a:lnTo>
                  <a:lnTo>
                    <a:pt x="30" y="4"/>
                  </a:lnTo>
                  <a:lnTo>
                    <a:pt x="42" y="6"/>
                  </a:lnTo>
                  <a:lnTo>
                    <a:pt x="46" y="6"/>
                  </a:lnTo>
                  <a:lnTo>
                    <a:pt x="52" y="8"/>
                  </a:lnTo>
                  <a:lnTo>
                    <a:pt x="48" y="14"/>
                  </a:ln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Freeform 230"/>
            <p:cNvSpPr>
              <a:spLocks/>
            </p:cNvSpPr>
            <p:nvPr/>
          </p:nvSpPr>
          <p:spPr bwMode="auto">
            <a:xfrm>
              <a:off x="7615150" y="2551255"/>
              <a:ext cx="55349" cy="23894"/>
            </a:xfrm>
            <a:custGeom>
              <a:avLst/>
              <a:gdLst>
                <a:gd name="T0" fmla="*/ 2147483647 w 38"/>
                <a:gd name="T1" fmla="*/ 2147483647 h 14"/>
                <a:gd name="T2" fmla="*/ 2147483647 w 38"/>
                <a:gd name="T3" fmla="*/ 2147483647 h 14"/>
                <a:gd name="T4" fmla="*/ 2147483647 w 38"/>
                <a:gd name="T5" fmla="*/ 2147483647 h 14"/>
                <a:gd name="T6" fmla="*/ 2147483647 w 38"/>
                <a:gd name="T7" fmla="*/ 2147483647 h 14"/>
                <a:gd name="T8" fmla="*/ 2147483647 w 38"/>
                <a:gd name="T9" fmla="*/ 2147483647 h 14"/>
                <a:gd name="T10" fmla="*/ 0 w 38"/>
                <a:gd name="T11" fmla="*/ 2147483647 h 14"/>
                <a:gd name="T12" fmla="*/ 2147483647 w 38"/>
                <a:gd name="T13" fmla="*/ 2147483647 h 14"/>
                <a:gd name="T14" fmla="*/ 2147483647 w 38"/>
                <a:gd name="T15" fmla="*/ 2147483647 h 14"/>
                <a:gd name="T16" fmla="*/ 2147483647 w 38"/>
                <a:gd name="T17" fmla="*/ 0 h 14"/>
                <a:gd name="T18" fmla="*/ 2147483647 w 38"/>
                <a:gd name="T19" fmla="*/ 0 h 14"/>
                <a:gd name="T20" fmla="*/ 2147483647 w 38"/>
                <a:gd name="T21" fmla="*/ 2147483647 h 14"/>
                <a:gd name="T22" fmla="*/ 2147483647 w 38"/>
                <a:gd name="T23" fmla="*/ 2147483647 h 14"/>
                <a:gd name="T24" fmla="*/ 2147483647 w 38"/>
                <a:gd name="T25" fmla="*/ 2147483647 h 14"/>
                <a:gd name="T26" fmla="*/ 2147483647 w 38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8"/>
                <a:gd name="T43" fmla="*/ 0 h 14"/>
                <a:gd name="T44" fmla="*/ 38 w 38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8" h="14">
                  <a:moveTo>
                    <a:pt x="18" y="10"/>
                  </a:moveTo>
                  <a:lnTo>
                    <a:pt x="14" y="12"/>
                  </a:lnTo>
                  <a:lnTo>
                    <a:pt x="10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8" y="10"/>
                  </a:lnTo>
                  <a:lnTo>
                    <a:pt x="28" y="12"/>
                  </a:lnTo>
                  <a:lnTo>
                    <a:pt x="1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0" name="Freeform 231"/>
            <p:cNvSpPr>
              <a:spLocks/>
            </p:cNvSpPr>
            <p:nvPr/>
          </p:nvSpPr>
          <p:spPr bwMode="auto">
            <a:xfrm>
              <a:off x="7460634" y="3007896"/>
              <a:ext cx="175272" cy="232302"/>
            </a:xfrm>
            <a:custGeom>
              <a:avLst/>
              <a:gdLst>
                <a:gd name="T0" fmla="*/ 0 w 120"/>
                <a:gd name="T1" fmla="*/ 0 h 146"/>
                <a:gd name="T2" fmla="*/ 2147483647 w 120"/>
                <a:gd name="T3" fmla="*/ 2147483647 h 146"/>
                <a:gd name="T4" fmla="*/ 2147483647 w 120"/>
                <a:gd name="T5" fmla="*/ 2147483647 h 146"/>
                <a:gd name="T6" fmla="*/ 2147483647 w 120"/>
                <a:gd name="T7" fmla="*/ 2147483647 h 146"/>
                <a:gd name="T8" fmla="*/ 2147483647 w 120"/>
                <a:gd name="T9" fmla="*/ 2147483647 h 146"/>
                <a:gd name="T10" fmla="*/ 2147483647 w 120"/>
                <a:gd name="T11" fmla="*/ 2147483647 h 146"/>
                <a:gd name="T12" fmla="*/ 2147483647 w 120"/>
                <a:gd name="T13" fmla="*/ 2147483647 h 146"/>
                <a:gd name="T14" fmla="*/ 2147483647 w 120"/>
                <a:gd name="T15" fmla="*/ 2147483647 h 146"/>
                <a:gd name="T16" fmla="*/ 2147483647 w 120"/>
                <a:gd name="T17" fmla="*/ 2147483647 h 146"/>
                <a:gd name="T18" fmla="*/ 2147483647 w 120"/>
                <a:gd name="T19" fmla="*/ 2147483647 h 146"/>
                <a:gd name="T20" fmla="*/ 2147483647 w 120"/>
                <a:gd name="T21" fmla="*/ 2147483647 h 146"/>
                <a:gd name="T22" fmla="*/ 2147483647 w 120"/>
                <a:gd name="T23" fmla="*/ 2147483647 h 146"/>
                <a:gd name="T24" fmla="*/ 2147483647 w 120"/>
                <a:gd name="T25" fmla="*/ 2147483647 h 146"/>
                <a:gd name="T26" fmla="*/ 2147483647 w 120"/>
                <a:gd name="T27" fmla="*/ 2147483647 h 146"/>
                <a:gd name="T28" fmla="*/ 2147483647 w 120"/>
                <a:gd name="T29" fmla="*/ 2147483647 h 146"/>
                <a:gd name="T30" fmla="*/ 2147483647 w 120"/>
                <a:gd name="T31" fmla="*/ 2147483647 h 146"/>
                <a:gd name="T32" fmla="*/ 2147483647 w 120"/>
                <a:gd name="T33" fmla="*/ 2147483647 h 146"/>
                <a:gd name="T34" fmla="*/ 2147483647 w 120"/>
                <a:gd name="T35" fmla="*/ 2147483647 h 146"/>
                <a:gd name="T36" fmla="*/ 2147483647 w 120"/>
                <a:gd name="T37" fmla="*/ 2147483647 h 146"/>
                <a:gd name="T38" fmla="*/ 2147483647 w 120"/>
                <a:gd name="T39" fmla="*/ 2147483647 h 146"/>
                <a:gd name="T40" fmla="*/ 2147483647 w 120"/>
                <a:gd name="T41" fmla="*/ 2147483647 h 146"/>
                <a:gd name="T42" fmla="*/ 2147483647 w 120"/>
                <a:gd name="T43" fmla="*/ 2147483647 h 146"/>
                <a:gd name="T44" fmla="*/ 2147483647 w 120"/>
                <a:gd name="T45" fmla="*/ 2147483647 h 146"/>
                <a:gd name="T46" fmla="*/ 2147483647 w 120"/>
                <a:gd name="T47" fmla="*/ 2147483647 h 146"/>
                <a:gd name="T48" fmla="*/ 2147483647 w 120"/>
                <a:gd name="T49" fmla="*/ 2147483647 h 146"/>
                <a:gd name="T50" fmla="*/ 2147483647 w 120"/>
                <a:gd name="T51" fmla="*/ 2147483647 h 146"/>
                <a:gd name="T52" fmla="*/ 2147483647 w 120"/>
                <a:gd name="T53" fmla="*/ 2147483647 h 146"/>
                <a:gd name="T54" fmla="*/ 2147483647 w 120"/>
                <a:gd name="T55" fmla="*/ 2147483647 h 146"/>
                <a:gd name="T56" fmla="*/ 2147483647 w 120"/>
                <a:gd name="T57" fmla="*/ 2147483647 h 146"/>
                <a:gd name="T58" fmla="*/ 2147483647 w 120"/>
                <a:gd name="T59" fmla="*/ 2147483647 h 146"/>
                <a:gd name="T60" fmla="*/ 2147483647 w 120"/>
                <a:gd name="T61" fmla="*/ 2147483647 h 146"/>
                <a:gd name="T62" fmla="*/ 0 w 120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0"/>
                <a:gd name="T97" fmla="*/ 0 h 146"/>
                <a:gd name="T98" fmla="*/ 120 w 120"/>
                <a:gd name="T99" fmla="*/ 146 h 1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0" h="146">
                  <a:moveTo>
                    <a:pt x="0" y="0"/>
                  </a:moveTo>
                  <a:lnTo>
                    <a:pt x="98" y="90"/>
                  </a:lnTo>
                  <a:lnTo>
                    <a:pt x="94" y="90"/>
                  </a:lnTo>
                  <a:lnTo>
                    <a:pt x="92" y="90"/>
                  </a:lnTo>
                  <a:lnTo>
                    <a:pt x="88" y="88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6" y="90"/>
                  </a:lnTo>
                  <a:lnTo>
                    <a:pt x="78" y="98"/>
                  </a:lnTo>
                  <a:lnTo>
                    <a:pt x="82" y="106"/>
                  </a:lnTo>
                  <a:lnTo>
                    <a:pt x="88" y="114"/>
                  </a:lnTo>
                  <a:lnTo>
                    <a:pt x="92" y="118"/>
                  </a:lnTo>
                  <a:lnTo>
                    <a:pt x="108" y="130"/>
                  </a:lnTo>
                  <a:lnTo>
                    <a:pt x="120" y="138"/>
                  </a:lnTo>
                  <a:lnTo>
                    <a:pt x="112" y="138"/>
                  </a:lnTo>
                  <a:lnTo>
                    <a:pt x="108" y="136"/>
                  </a:lnTo>
                  <a:lnTo>
                    <a:pt x="102" y="134"/>
                  </a:lnTo>
                  <a:lnTo>
                    <a:pt x="102" y="146"/>
                  </a:lnTo>
                  <a:lnTo>
                    <a:pt x="94" y="140"/>
                  </a:lnTo>
                  <a:lnTo>
                    <a:pt x="88" y="130"/>
                  </a:lnTo>
                  <a:lnTo>
                    <a:pt x="76" y="114"/>
                  </a:lnTo>
                  <a:lnTo>
                    <a:pt x="66" y="94"/>
                  </a:lnTo>
                  <a:lnTo>
                    <a:pt x="54" y="76"/>
                  </a:lnTo>
                  <a:lnTo>
                    <a:pt x="44" y="62"/>
                  </a:lnTo>
                  <a:lnTo>
                    <a:pt x="34" y="50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4" y="22"/>
                  </a:lnTo>
                  <a:lnTo>
                    <a:pt x="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1" name="Freeform 232"/>
            <p:cNvSpPr>
              <a:spLocks/>
            </p:cNvSpPr>
            <p:nvPr/>
          </p:nvSpPr>
          <p:spPr bwMode="auto">
            <a:xfrm>
              <a:off x="5767869" y="3337101"/>
              <a:ext cx="336708" cy="204426"/>
            </a:xfrm>
            <a:custGeom>
              <a:avLst/>
              <a:gdLst>
                <a:gd name="T0" fmla="*/ 2147483647 w 230"/>
                <a:gd name="T1" fmla="*/ 2147483647 h 130"/>
                <a:gd name="T2" fmla="*/ 2147483647 w 230"/>
                <a:gd name="T3" fmla="*/ 2147483647 h 130"/>
                <a:gd name="T4" fmla="*/ 2147483647 w 230"/>
                <a:gd name="T5" fmla="*/ 2147483647 h 130"/>
                <a:gd name="T6" fmla="*/ 2147483647 w 230"/>
                <a:gd name="T7" fmla="*/ 2147483647 h 130"/>
                <a:gd name="T8" fmla="*/ 2147483647 w 230"/>
                <a:gd name="T9" fmla="*/ 2147483647 h 130"/>
                <a:gd name="T10" fmla="*/ 2147483647 w 230"/>
                <a:gd name="T11" fmla="*/ 2147483647 h 130"/>
                <a:gd name="T12" fmla="*/ 2147483647 w 230"/>
                <a:gd name="T13" fmla="*/ 2147483647 h 130"/>
                <a:gd name="T14" fmla="*/ 2147483647 w 230"/>
                <a:gd name="T15" fmla="*/ 2147483647 h 130"/>
                <a:gd name="T16" fmla="*/ 2147483647 w 230"/>
                <a:gd name="T17" fmla="*/ 2147483647 h 130"/>
                <a:gd name="T18" fmla="*/ 2147483647 w 230"/>
                <a:gd name="T19" fmla="*/ 2147483647 h 130"/>
                <a:gd name="T20" fmla="*/ 2147483647 w 230"/>
                <a:gd name="T21" fmla="*/ 2147483647 h 130"/>
                <a:gd name="T22" fmla="*/ 2147483647 w 230"/>
                <a:gd name="T23" fmla="*/ 2147483647 h 130"/>
                <a:gd name="T24" fmla="*/ 2147483647 w 230"/>
                <a:gd name="T25" fmla="*/ 2147483647 h 130"/>
                <a:gd name="T26" fmla="*/ 2147483647 w 230"/>
                <a:gd name="T27" fmla="*/ 2147483647 h 130"/>
                <a:gd name="T28" fmla="*/ 2147483647 w 230"/>
                <a:gd name="T29" fmla="*/ 2147483647 h 130"/>
                <a:gd name="T30" fmla="*/ 2147483647 w 230"/>
                <a:gd name="T31" fmla="*/ 2147483647 h 130"/>
                <a:gd name="T32" fmla="*/ 2147483647 w 230"/>
                <a:gd name="T33" fmla="*/ 2147483647 h 130"/>
                <a:gd name="T34" fmla="*/ 2147483647 w 230"/>
                <a:gd name="T35" fmla="*/ 2147483647 h 130"/>
                <a:gd name="T36" fmla="*/ 2147483647 w 230"/>
                <a:gd name="T37" fmla="*/ 2147483647 h 130"/>
                <a:gd name="T38" fmla="*/ 2147483647 w 230"/>
                <a:gd name="T39" fmla="*/ 2147483647 h 130"/>
                <a:gd name="T40" fmla="*/ 2147483647 w 230"/>
                <a:gd name="T41" fmla="*/ 2147483647 h 130"/>
                <a:gd name="T42" fmla="*/ 2147483647 w 230"/>
                <a:gd name="T43" fmla="*/ 2147483647 h 130"/>
                <a:gd name="T44" fmla="*/ 2147483647 w 230"/>
                <a:gd name="T45" fmla="*/ 2147483647 h 130"/>
                <a:gd name="T46" fmla="*/ 2147483647 w 230"/>
                <a:gd name="T47" fmla="*/ 2147483647 h 130"/>
                <a:gd name="T48" fmla="*/ 2147483647 w 230"/>
                <a:gd name="T49" fmla="*/ 2147483647 h 130"/>
                <a:gd name="T50" fmla="*/ 2147483647 w 230"/>
                <a:gd name="T51" fmla="*/ 2147483647 h 130"/>
                <a:gd name="T52" fmla="*/ 2147483647 w 230"/>
                <a:gd name="T53" fmla="*/ 2147483647 h 130"/>
                <a:gd name="T54" fmla="*/ 0 w 230"/>
                <a:gd name="T55" fmla="*/ 2147483647 h 130"/>
                <a:gd name="T56" fmla="*/ 2147483647 w 230"/>
                <a:gd name="T57" fmla="*/ 2147483647 h 130"/>
                <a:gd name="T58" fmla="*/ 2147483647 w 230"/>
                <a:gd name="T59" fmla="*/ 2147483647 h 130"/>
                <a:gd name="T60" fmla="*/ 2147483647 w 230"/>
                <a:gd name="T61" fmla="*/ 2147483647 h 130"/>
                <a:gd name="T62" fmla="*/ 2147483647 w 230"/>
                <a:gd name="T63" fmla="*/ 2147483647 h 1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0"/>
                <a:gd name="T97" fmla="*/ 0 h 130"/>
                <a:gd name="T98" fmla="*/ 230 w 230"/>
                <a:gd name="T99" fmla="*/ 130 h 1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0" h="130">
                  <a:moveTo>
                    <a:pt x="6" y="6"/>
                  </a:moveTo>
                  <a:lnTo>
                    <a:pt x="18" y="6"/>
                  </a:lnTo>
                  <a:lnTo>
                    <a:pt x="28" y="10"/>
                  </a:lnTo>
                  <a:lnTo>
                    <a:pt x="42" y="22"/>
                  </a:lnTo>
                  <a:lnTo>
                    <a:pt x="50" y="22"/>
                  </a:lnTo>
                  <a:lnTo>
                    <a:pt x="66" y="24"/>
                  </a:lnTo>
                  <a:lnTo>
                    <a:pt x="66" y="14"/>
                  </a:lnTo>
                  <a:lnTo>
                    <a:pt x="78" y="4"/>
                  </a:lnTo>
                  <a:lnTo>
                    <a:pt x="88" y="0"/>
                  </a:lnTo>
                  <a:lnTo>
                    <a:pt x="104" y="6"/>
                  </a:lnTo>
                  <a:lnTo>
                    <a:pt x="110" y="12"/>
                  </a:lnTo>
                  <a:lnTo>
                    <a:pt x="112" y="18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20" y="28"/>
                  </a:lnTo>
                  <a:lnTo>
                    <a:pt x="130" y="28"/>
                  </a:lnTo>
                  <a:lnTo>
                    <a:pt x="140" y="28"/>
                  </a:lnTo>
                  <a:lnTo>
                    <a:pt x="146" y="38"/>
                  </a:lnTo>
                  <a:lnTo>
                    <a:pt x="158" y="52"/>
                  </a:lnTo>
                  <a:lnTo>
                    <a:pt x="170" y="60"/>
                  </a:lnTo>
                  <a:lnTo>
                    <a:pt x="180" y="68"/>
                  </a:lnTo>
                  <a:lnTo>
                    <a:pt x="192" y="70"/>
                  </a:lnTo>
                  <a:lnTo>
                    <a:pt x="204" y="80"/>
                  </a:lnTo>
                  <a:lnTo>
                    <a:pt x="216" y="84"/>
                  </a:lnTo>
                  <a:lnTo>
                    <a:pt x="222" y="86"/>
                  </a:lnTo>
                  <a:lnTo>
                    <a:pt x="226" y="86"/>
                  </a:lnTo>
                  <a:lnTo>
                    <a:pt x="228" y="88"/>
                  </a:lnTo>
                  <a:lnTo>
                    <a:pt x="230" y="96"/>
                  </a:lnTo>
                  <a:lnTo>
                    <a:pt x="230" y="100"/>
                  </a:lnTo>
                  <a:lnTo>
                    <a:pt x="220" y="100"/>
                  </a:lnTo>
                  <a:lnTo>
                    <a:pt x="212" y="96"/>
                  </a:lnTo>
                  <a:lnTo>
                    <a:pt x="206" y="92"/>
                  </a:lnTo>
                  <a:lnTo>
                    <a:pt x="196" y="108"/>
                  </a:lnTo>
                  <a:lnTo>
                    <a:pt x="186" y="122"/>
                  </a:lnTo>
                  <a:lnTo>
                    <a:pt x="178" y="128"/>
                  </a:lnTo>
                  <a:lnTo>
                    <a:pt x="170" y="130"/>
                  </a:lnTo>
                  <a:lnTo>
                    <a:pt x="160" y="128"/>
                  </a:lnTo>
                  <a:lnTo>
                    <a:pt x="150" y="128"/>
                  </a:lnTo>
                  <a:lnTo>
                    <a:pt x="150" y="120"/>
                  </a:lnTo>
                  <a:lnTo>
                    <a:pt x="148" y="112"/>
                  </a:lnTo>
                  <a:lnTo>
                    <a:pt x="140" y="108"/>
                  </a:lnTo>
                  <a:lnTo>
                    <a:pt x="132" y="106"/>
                  </a:lnTo>
                  <a:lnTo>
                    <a:pt x="122" y="100"/>
                  </a:lnTo>
                  <a:lnTo>
                    <a:pt x="108" y="92"/>
                  </a:lnTo>
                  <a:lnTo>
                    <a:pt x="92" y="80"/>
                  </a:lnTo>
                  <a:lnTo>
                    <a:pt x="78" y="74"/>
                  </a:lnTo>
                  <a:lnTo>
                    <a:pt x="66" y="76"/>
                  </a:lnTo>
                  <a:lnTo>
                    <a:pt x="54" y="76"/>
                  </a:lnTo>
                  <a:lnTo>
                    <a:pt x="46" y="82"/>
                  </a:lnTo>
                  <a:lnTo>
                    <a:pt x="30" y="92"/>
                  </a:lnTo>
                  <a:lnTo>
                    <a:pt x="28" y="80"/>
                  </a:lnTo>
                  <a:lnTo>
                    <a:pt x="24" y="68"/>
                  </a:lnTo>
                  <a:lnTo>
                    <a:pt x="18" y="62"/>
                  </a:lnTo>
                  <a:lnTo>
                    <a:pt x="8" y="5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2" y="36"/>
                  </a:lnTo>
                  <a:lnTo>
                    <a:pt x="24" y="32"/>
                  </a:lnTo>
                  <a:lnTo>
                    <a:pt x="22" y="22"/>
                  </a:lnTo>
                  <a:lnTo>
                    <a:pt x="18" y="16"/>
                  </a:lnTo>
                  <a:lnTo>
                    <a:pt x="10" y="10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2" name="Freeform 233"/>
            <p:cNvSpPr>
              <a:spLocks/>
            </p:cNvSpPr>
            <p:nvPr/>
          </p:nvSpPr>
          <p:spPr bwMode="auto">
            <a:xfrm>
              <a:off x="6158773" y="3321172"/>
              <a:ext cx="185651" cy="114160"/>
            </a:xfrm>
            <a:custGeom>
              <a:avLst/>
              <a:gdLst>
                <a:gd name="T0" fmla="*/ 2147483647 w 126"/>
                <a:gd name="T1" fmla="*/ 2147483647 h 72"/>
                <a:gd name="T2" fmla="*/ 2147483647 w 126"/>
                <a:gd name="T3" fmla="*/ 2147483647 h 72"/>
                <a:gd name="T4" fmla="*/ 2147483647 w 126"/>
                <a:gd name="T5" fmla="*/ 2147483647 h 72"/>
                <a:gd name="T6" fmla="*/ 2147483647 w 126"/>
                <a:gd name="T7" fmla="*/ 2147483647 h 72"/>
                <a:gd name="T8" fmla="*/ 2147483647 w 126"/>
                <a:gd name="T9" fmla="*/ 2147483647 h 72"/>
                <a:gd name="T10" fmla="*/ 2147483647 w 126"/>
                <a:gd name="T11" fmla="*/ 2147483647 h 72"/>
                <a:gd name="T12" fmla="*/ 2147483647 w 126"/>
                <a:gd name="T13" fmla="*/ 2147483647 h 72"/>
                <a:gd name="T14" fmla="*/ 2147483647 w 126"/>
                <a:gd name="T15" fmla="*/ 2147483647 h 72"/>
                <a:gd name="T16" fmla="*/ 2147483647 w 126"/>
                <a:gd name="T17" fmla="*/ 2147483647 h 72"/>
                <a:gd name="T18" fmla="*/ 0 w 126"/>
                <a:gd name="T19" fmla="*/ 2147483647 h 72"/>
                <a:gd name="T20" fmla="*/ 2147483647 w 126"/>
                <a:gd name="T21" fmla="*/ 2147483647 h 72"/>
                <a:gd name="T22" fmla="*/ 2147483647 w 126"/>
                <a:gd name="T23" fmla="*/ 2147483647 h 72"/>
                <a:gd name="T24" fmla="*/ 2147483647 w 126"/>
                <a:gd name="T25" fmla="*/ 2147483647 h 72"/>
                <a:gd name="T26" fmla="*/ 2147483647 w 126"/>
                <a:gd name="T27" fmla="*/ 2147483647 h 72"/>
                <a:gd name="T28" fmla="*/ 2147483647 w 126"/>
                <a:gd name="T29" fmla="*/ 2147483647 h 72"/>
                <a:gd name="T30" fmla="*/ 2147483647 w 126"/>
                <a:gd name="T31" fmla="*/ 2147483647 h 72"/>
                <a:gd name="T32" fmla="*/ 2147483647 w 126"/>
                <a:gd name="T33" fmla="*/ 2147483647 h 72"/>
                <a:gd name="T34" fmla="*/ 2147483647 w 126"/>
                <a:gd name="T35" fmla="*/ 2147483647 h 72"/>
                <a:gd name="T36" fmla="*/ 2147483647 w 126"/>
                <a:gd name="T37" fmla="*/ 0 h 72"/>
                <a:gd name="T38" fmla="*/ 2147483647 w 126"/>
                <a:gd name="T39" fmla="*/ 2147483647 h 72"/>
                <a:gd name="T40" fmla="*/ 2147483647 w 126"/>
                <a:gd name="T41" fmla="*/ 2147483647 h 72"/>
                <a:gd name="T42" fmla="*/ 2147483647 w 126"/>
                <a:gd name="T43" fmla="*/ 2147483647 h 72"/>
                <a:gd name="T44" fmla="*/ 2147483647 w 126"/>
                <a:gd name="T45" fmla="*/ 2147483647 h 72"/>
                <a:gd name="T46" fmla="*/ 2147483647 w 126"/>
                <a:gd name="T47" fmla="*/ 2147483647 h 72"/>
                <a:gd name="T48" fmla="*/ 2147483647 w 126"/>
                <a:gd name="T49" fmla="*/ 2147483647 h 72"/>
                <a:gd name="T50" fmla="*/ 2147483647 w 126"/>
                <a:gd name="T51" fmla="*/ 2147483647 h 72"/>
                <a:gd name="T52" fmla="*/ 2147483647 w 126"/>
                <a:gd name="T53" fmla="*/ 2147483647 h 72"/>
                <a:gd name="T54" fmla="*/ 2147483647 w 126"/>
                <a:gd name="T55" fmla="*/ 2147483647 h 72"/>
                <a:gd name="T56" fmla="*/ 2147483647 w 126"/>
                <a:gd name="T57" fmla="*/ 2147483647 h 72"/>
                <a:gd name="T58" fmla="*/ 2147483647 w 126"/>
                <a:gd name="T59" fmla="*/ 2147483647 h 72"/>
                <a:gd name="T60" fmla="*/ 2147483647 w 126"/>
                <a:gd name="T61" fmla="*/ 2147483647 h 72"/>
                <a:gd name="T62" fmla="*/ 2147483647 w 126"/>
                <a:gd name="T63" fmla="*/ 2147483647 h 72"/>
                <a:gd name="T64" fmla="*/ 2147483647 w 126"/>
                <a:gd name="T65" fmla="*/ 2147483647 h 72"/>
                <a:gd name="T66" fmla="*/ 2147483647 w 126"/>
                <a:gd name="T67" fmla="*/ 2147483647 h 72"/>
                <a:gd name="T68" fmla="*/ 2147483647 w 126"/>
                <a:gd name="T69" fmla="*/ 2147483647 h 72"/>
                <a:gd name="T70" fmla="*/ 2147483647 w 126"/>
                <a:gd name="T71" fmla="*/ 2147483647 h 72"/>
                <a:gd name="T72" fmla="*/ 2147483647 w 126"/>
                <a:gd name="T73" fmla="*/ 2147483647 h 72"/>
                <a:gd name="T74" fmla="*/ 2147483647 w 126"/>
                <a:gd name="T75" fmla="*/ 2147483647 h 72"/>
                <a:gd name="T76" fmla="*/ 2147483647 w 126"/>
                <a:gd name="T77" fmla="*/ 2147483647 h 72"/>
                <a:gd name="T78" fmla="*/ 2147483647 w 126"/>
                <a:gd name="T79" fmla="*/ 2147483647 h 72"/>
                <a:gd name="T80" fmla="*/ 2147483647 w 126"/>
                <a:gd name="T81" fmla="*/ 2147483647 h 72"/>
                <a:gd name="T82" fmla="*/ 2147483647 w 126"/>
                <a:gd name="T83" fmla="*/ 2147483647 h 72"/>
                <a:gd name="T84" fmla="*/ 2147483647 w 126"/>
                <a:gd name="T85" fmla="*/ 2147483647 h 72"/>
                <a:gd name="T86" fmla="*/ 2147483647 w 126"/>
                <a:gd name="T87" fmla="*/ 2147483647 h 72"/>
                <a:gd name="T88" fmla="*/ 2147483647 w 126"/>
                <a:gd name="T89" fmla="*/ 2147483647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6"/>
                <a:gd name="T136" fmla="*/ 0 h 72"/>
                <a:gd name="T137" fmla="*/ 126 w 126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6" h="72">
                  <a:moveTo>
                    <a:pt x="12" y="60"/>
                  </a:moveTo>
                  <a:lnTo>
                    <a:pt x="20" y="58"/>
                  </a:lnTo>
                  <a:lnTo>
                    <a:pt x="28" y="56"/>
                  </a:lnTo>
                  <a:lnTo>
                    <a:pt x="36" y="52"/>
                  </a:lnTo>
                  <a:lnTo>
                    <a:pt x="42" y="44"/>
                  </a:lnTo>
                  <a:lnTo>
                    <a:pt x="32" y="40"/>
                  </a:lnTo>
                  <a:lnTo>
                    <a:pt x="20" y="32"/>
                  </a:lnTo>
                  <a:lnTo>
                    <a:pt x="16" y="36"/>
                  </a:lnTo>
                  <a:lnTo>
                    <a:pt x="6" y="34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6" y="8"/>
                  </a:lnTo>
                  <a:lnTo>
                    <a:pt x="18" y="6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56" y="2"/>
                  </a:lnTo>
                  <a:lnTo>
                    <a:pt x="62" y="4"/>
                  </a:lnTo>
                  <a:lnTo>
                    <a:pt x="68" y="6"/>
                  </a:lnTo>
                  <a:lnTo>
                    <a:pt x="86" y="6"/>
                  </a:lnTo>
                  <a:lnTo>
                    <a:pt x="100" y="6"/>
                  </a:lnTo>
                  <a:lnTo>
                    <a:pt x="112" y="6"/>
                  </a:lnTo>
                  <a:lnTo>
                    <a:pt x="126" y="12"/>
                  </a:lnTo>
                  <a:lnTo>
                    <a:pt x="122" y="18"/>
                  </a:lnTo>
                  <a:lnTo>
                    <a:pt x="118" y="24"/>
                  </a:lnTo>
                  <a:lnTo>
                    <a:pt x="114" y="30"/>
                  </a:lnTo>
                  <a:lnTo>
                    <a:pt x="106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6" y="52"/>
                  </a:lnTo>
                  <a:lnTo>
                    <a:pt x="68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4"/>
                  </a:lnTo>
                  <a:lnTo>
                    <a:pt x="50" y="68"/>
                  </a:lnTo>
                  <a:lnTo>
                    <a:pt x="44" y="72"/>
                  </a:lnTo>
                  <a:lnTo>
                    <a:pt x="38" y="72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70"/>
                  </a:lnTo>
                  <a:lnTo>
                    <a:pt x="10" y="70"/>
                  </a:ln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3" name="Freeform 234"/>
            <p:cNvSpPr>
              <a:spLocks/>
            </p:cNvSpPr>
            <p:nvPr/>
          </p:nvSpPr>
          <p:spPr bwMode="auto">
            <a:xfrm>
              <a:off x="5825524" y="3252145"/>
              <a:ext cx="394363" cy="244249"/>
            </a:xfrm>
            <a:custGeom>
              <a:avLst/>
              <a:gdLst>
                <a:gd name="T0" fmla="*/ 0 w 270"/>
                <a:gd name="T1" fmla="*/ 2147483647 h 154"/>
                <a:gd name="T2" fmla="*/ 2147483647 w 270"/>
                <a:gd name="T3" fmla="*/ 2147483647 h 154"/>
                <a:gd name="T4" fmla="*/ 2147483647 w 270"/>
                <a:gd name="T5" fmla="*/ 2147483647 h 154"/>
                <a:gd name="T6" fmla="*/ 2147483647 w 270"/>
                <a:gd name="T7" fmla="*/ 2147483647 h 154"/>
                <a:gd name="T8" fmla="*/ 2147483647 w 270"/>
                <a:gd name="T9" fmla="*/ 2147483647 h 154"/>
                <a:gd name="T10" fmla="*/ 2147483647 w 270"/>
                <a:gd name="T11" fmla="*/ 2147483647 h 154"/>
                <a:gd name="T12" fmla="*/ 2147483647 w 270"/>
                <a:gd name="T13" fmla="*/ 2147483647 h 154"/>
                <a:gd name="T14" fmla="*/ 2147483647 w 270"/>
                <a:gd name="T15" fmla="*/ 2147483647 h 154"/>
                <a:gd name="T16" fmla="*/ 2147483647 w 270"/>
                <a:gd name="T17" fmla="*/ 2147483647 h 154"/>
                <a:gd name="T18" fmla="*/ 2147483647 w 270"/>
                <a:gd name="T19" fmla="*/ 2147483647 h 154"/>
                <a:gd name="T20" fmla="*/ 2147483647 w 270"/>
                <a:gd name="T21" fmla="*/ 2147483647 h 154"/>
                <a:gd name="T22" fmla="*/ 2147483647 w 270"/>
                <a:gd name="T23" fmla="*/ 2147483647 h 154"/>
                <a:gd name="T24" fmla="*/ 2147483647 w 270"/>
                <a:gd name="T25" fmla="*/ 2147483647 h 154"/>
                <a:gd name="T26" fmla="*/ 2147483647 w 270"/>
                <a:gd name="T27" fmla="*/ 2147483647 h 154"/>
                <a:gd name="T28" fmla="*/ 2147483647 w 270"/>
                <a:gd name="T29" fmla="*/ 2147483647 h 154"/>
                <a:gd name="T30" fmla="*/ 2147483647 w 270"/>
                <a:gd name="T31" fmla="*/ 2147483647 h 154"/>
                <a:gd name="T32" fmla="*/ 2147483647 w 270"/>
                <a:gd name="T33" fmla="*/ 2147483647 h 154"/>
                <a:gd name="T34" fmla="*/ 2147483647 w 270"/>
                <a:gd name="T35" fmla="*/ 2147483647 h 154"/>
                <a:gd name="T36" fmla="*/ 2147483647 w 270"/>
                <a:gd name="T37" fmla="*/ 2147483647 h 154"/>
                <a:gd name="T38" fmla="*/ 2147483647 w 270"/>
                <a:gd name="T39" fmla="*/ 2147483647 h 154"/>
                <a:gd name="T40" fmla="*/ 2147483647 w 270"/>
                <a:gd name="T41" fmla="*/ 2147483647 h 154"/>
                <a:gd name="T42" fmla="*/ 2147483647 w 270"/>
                <a:gd name="T43" fmla="*/ 2147483647 h 154"/>
                <a:gd name="T44" fmla="*/ 2147483647 w 270"/>
                <a:gd name="T45" fmla="*/ 2147483647 h 154"/>
                <a:gd name="T46" fmla="*/ 2147483647 w 270"/>
                <a:gd name="T47" fmla="*/ 2147483647 h 154"/>
                <a:gd name="T48" fmla="*/ 2147483647 w 270"/>
                <a:gd name="T49" fmla="*/ 2147483647 h 154"/>
                <a:gd name="T50" fmla="*/ 2147483647 w 270"/>
                <a:gd name="T51" fmla="*/ 2147483647 h 154"/>
                <a:gd name="T52" fmla="*/ 2147483647 w 270"/>
                <a:gd name="T53" fmla="*/ 2147483647 h 154"/>
                <a:gd name="T54" fmla="*/ 2147483647 w 270"/>
                <a:gd name="T55" fmla="*/ 2147483647 h 154"/>
                <a:gd name="T56" fmla="*/ 2147483647 w 270"/>
                <a:gd name="T57" fmla="*/ 2147483647 h 154"/>
                <a:gd name="T58" fmla="*/ 2147483647 w 270"/>
                <a:gd name="T59" fmla="*/ 2147483647 h 154"/>
                <a:gd name="T60" fmla="*/ 2147483647 w 270"/>
                <a:gd name="T61" fmla="*/ 2147483647 h 154"/>
                <a:gd name="T62" fmla="*/ 2147483647 w 270"/>
                <a:gd name="T63" fmla="*/ 2147483647 h 154"/>
                <a:gd name="T64" fmla="*/ 2147483647 w 270"/>
                <a:gd name="T65" fmla="*/ 2147483647 h 154"/>
                <a:gd name="T66" fmla="*/ 2147483647 w 270"/>
                <a:gd name="T67" fmla="*/ 2147483647 h 154"/>
                <a:gd name="T68" fmla="*/ 2147483647 w 270"/>
                <a:gd name="T69" fmla="*/ 2147483647 h 154"/>
                <a:gd name="T70" fmla="*/ 2147483647 w 270"/>
                <a:gd name="T71" fmla="*/ 2147483647 h 154"/>
                <a:gd name="T72" fmla="*/ 2147483647 w 270"/>
                <a:gd name="T73" fmla="*/ 2147483647 h 154"/>
                <a:gd name="T74" fmla="*/ 2147483647 w 270"/>
                <a:gd name="T75" fmla="*/ 2147483647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0"/>
                <a:gd name="T115" fmla="*/ 0 h 154"/>
                <a:gd name="T116" fmla="*/ 270 w 270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0" h="154">
                  <a:moveTo>
                    <a:pt x="10" y="76"/>
                  </a:moveTo>
                  <a:lnTo>
                    <a:pt x="0" y="10"/>
                  </a:lnTo>
                  <a:lnTo>
                    <a:pt x="34" y="0"/>
                  </a:lnTo>
                  <a:lnTo>
                    <a:pt x="74" y="18"/>
                  </a:lnTo>
                  <a:lnTo>
                    <a:pt x="92" y="40"/>
                  </a:lnTo>
                  <a:lnTo>
                    <a:pt x="110" y="38"/>
                  </a:lnTo>
                  <a:lnTo>
                    <a:pt x="124" y="36"/>
                  </a:lnTo>
                  <a:lnTo>
                    <a:pt x="136" y="36"/>
                  </a:lnTo>
                  <a:lnTo>
                    <a:pt x="146" y="44"/>
                  </a:lnTo>
                  <a:lnTo>
                    <a:pt x="152" y="50"/>
                  </a:lnTo>
                  <a:lnTo>
                    <a:pt x="158" y="56"/>
                  </a:lnTo>
                  <a:lnTo>
                    <a:pt x="160" y="62"/>
                  </a:lnTo>
                  <a:lnTo>
                    <a:pt x="162" y="66"/>
                  </a:lnTo>
                  <a:lnTo>
                    <a:pt x="170" y="68"/>
                  </a:lnTo>
                  <a:lnTo>
                    <a:pt x="174" y="82"/>
                  </a:lnTo>
                  <a:lnTo>
                    <a:pt x="194" y="82"/>
                  </a:lnTo>
                  <a:lnTo>
                    <a:pt x="196" y="90"/>
                  </a:lnTo>
                  <a:lnTo>
                    <a:pt x="202" y="92"/>
                  </a:lnTo>
                  <a:lnTo>
                    <a:pt x="208" y="82"/>
                  </a:lnTo>
                  <a:lnTo>
                    <a:pt x="214" y="74"/>
                  </a:lnTo>
                  <a:lnTo>
                    <a:pt x="218" y="72"/>
                  </a:lnTo>
                  <a:lnTo>
                    <a:pt x="228" y="64"/>
                  </a:lnTo>
                  <a:lnTo>
                    <a:pt x="234" y="64"/>
                  </a:lnTo>
                  <a:lnTo>
                    <a:pt x="230" y="72"/>
                  </a:lnTo>
                  <a:lnTo>
                    <a:pt x="228" y="76"/>
                  </a:lnTo>
                  <a:lnTo>
                    <a:pt x="232" y="78"/>
                  </a:lnTo>
                  <a:lnTo>
                    <a:pt x="234" y="78"/>
                  </a:lnTo>
                  <a:lnTo>
                    <a:pt x="244" y="80"/>
                  </a:lnTo>
                  <a:lnTo>
                    <a:pt x="248" y="76"/>
                  </a:lnTo>
                  <a:lnTo>
                    <a:pt x="260" y="84"/>
                  </a:lnTo>
                  <a:lnTo>
                    <a:pt x="270" y="88"/>
                  </a:lnTo>
                  <a:lnTo>
                    <a:pt x="264" y="96"/>
                  </a:lnTo>
                  <a:lnTo>
                    <a:pt x="254" y="100"/>
                  </a:lnTo>
                  <a:lnTo>
                    <a:pt x="240" y="104"/>
                  </a:lnTo>
                  <a:lnTo>
                    <a:pt x="234" y="102"/>
                  </a:lnTo>
                  <a:lnTo>
                    <a:pt x="226" y="102"/>
                  </a:lnTo>
                  <a:lnTo>
                    <a:pt x="238" y="96"/>
                  </a:lnTo>
                  <a:lnTo>
                    <a:pt x="238" y="92"/>
                  </a:lnTo>
                  <a:lnTo>
                    <a:pt x="230" y="86"/>
                  </a:lnTo>
                  <a:lnTo>
                    <a:pt x="226" y="92"/>
                  </a:lnTo>
                  <a:lnTo>
                    <a:pt x="216" y="90"/>
                  </a:lnTo>
                  <a:lnTo>
                    <a:pt x="216" y="100"/>
                  </a:lnTo>
                  <a:lnTo>
                    <a:pt x="210" y="102"/>
                  </a:lnTo>
                  <a:lnTo>
                    <a:pt x="208" y="112"/>
                  </a:lnTo>
                  <a:lnTo>
                    <a:pt x="194" y="112"/>
                  </a:lnTo>
                  <a:lnTo>
                    <a:pt x="194" y="118"/>
                  </a:lnTo>
                  <a:lnTo>
                    <a:pt x="196" y="120"/>
                  </a:lnTo>
                  <a:lnTo>
                    <a:pt x="200" y="124"/>
                  </a:lnTo>
                  <a:lnTo>
                    <a:pt x="206" y="128"/>
                  </a:lnTo>
                  <a:lnTo>
                    <a:pt x="210" y="132"/>
                  </a:lnTo>
                  <a:lnTo>
                    <a:pt x="210" y="142"/>
                  </a:lnTo>
                  <a:lnTo>
                    <a:pt x="206" y="152"/>
                  </a:lnTo>
                  <a:lnTo>
                    <a:pt x="200" y="154"/>
                  </a:lnTo>
                  <a:lnTo>
                    <a:pt x="190" y="152"/>
                  </a:lnTo>
                  <a:lnTo>
                    <a:pt x="188" y="142"/>
                  </a:lnTo>
                  <a:lnTo>
                    <a:pt x="182" y="138"/>
                  </a:lnTo>
                  <a:lnTo>
                    <a:pt x="176" y="138"/>
                  </a:lnTo>
                  <a:lnTo>
                    <a:pt x="164" y="134"/>
                  </a:lnTo>
                  <a:lnTo>
                    <a:pt x="152" y="124"/>
                  </a:lnTo>
                  <a:lnTo>
                    <a:pt x="140" y="122"/>
                  </a:lnTo>
                  <a:lnTo>
                    <a:pt x="130" y="114"/>
                  </a:lnTo>
                  <a:lnTo>
                    <a:pt x="118" y="106"/>
                  </a:lnTo>
                  <a:lnTo>
                    <a:pt x="110" y="96"/>
                  </a:lnTo>
                  <a:lnTo>
                    <a:pt x="104" y="88"/>
                  </a:lnTo>
                  <a:lnTo>
                    <a:pt x="100" y="82"/>
                  </a:lnTo>
                  <a:lnTo>
                    <a:pt x="80" y="82"/>
                  </a:lnTo>
                  <a:lnTo>
                    <a:pt x="74" y="80"/>
                  </a:lnTo>
                  <a:lnTo>
                    <a:pt x="72" y="72"/>
                  </a:lnTo>
                  <a:lnTo>
                    <a:pt x="70" y="66"/>
                  </a:lnTo>
                  <a:lnTo>
                    <a:pt x="64" y="60"/>
                  </a:lnTo>
                  <a:lnTo>
                    <a:pt x="48" y="54"/>
                  </a:lnTo>
                  <a:lnTo>
                    <a:pt x="38" y="58"/>
                  </a:lnTo>
                  <a:lnTo>
                    <a:pt x="26" y="68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10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4" name="Freeform 235"/>
            <p:cNvSpPr>
              <a:spLocks/>
            </p:cNvSpPr>
            <p:nvPr/>
          </p:nvSpPr>
          <p:spPr bwMode="auto">
            <a:xfrm>
              <a:off x="5602974" y="2970727"/>
              <a:ext cx="834851" cy="426109"/>
            </a:xfrm>
            <a:custGeom>
              <a:avLst/>
              <a:gdLst>
                <a:gd name="T0" fmla="*/ 2147483647 w 570"/>
                <a:gd name="T1" fmla="*/ 2147483647 h 270"/>
                <a:gd name="T2" fmla="*/ 2147483647 w 570"/>
                <a:gd name="T3" fmla="*/ 2147483647 h 270"/>
                <a:gd name="T4" fmla="*/ 2147483647 w 570"/>
                <a:gd name="T5" fmla="*/ 2147483647 h 270"/>
                <a:gd name="T6" fmla="*/ 2147483647 w 570"/>
                <a:gd name="T7" fmla="*/ 2147483647 h 270"/>
                <a:gd name="T8" fmla="*/ 2147483647 w 570"/>
                <a:gd name="T9" fmla="*/ 2147483647 h 270"/>
                <a:gd name="T10" fmla="*/ 2147483647 w 570"/>
                <a:gd name="T11" fmla="*/ 2147483647 h 270"/>
                <a:gd name="T12" fmla="*/ 2147483647 w 570"/>
                <a:gd name="T13" fmla="*/ 2147483647 h 270"/>
                <a:gd name="T14" fmla="*/ 2147483647 w 570"/>
                <a:gd name="T15" fmla="*/ 2147483647 h 270"/>
                <a:gd name="T16" fmla="*/ 2147483647 w 570"/>
                <a:gd name="T17" fmla="*/ 2147483647 h 270"/>
                <a:gd name="T18" fmla="*/ 2147483647 w 570"/>
                <a:gd name="T19" fmla="*/ 2147483647 h 270"/>
                <a:gd name="T20" fmla="*/ 0 w 570"/>
                <a:gd name="T21" fmla="*/ 2147483647 h 270"/>
                <a:gd name="T22" fmla="*/ 2147483647 w 570"/>
                <a:gd name="T23" fmla="*/ 2147483647 h 270"/>
                <a:gd name="T24" fmla="*/ 2147483647 w 570"/>
                <a:gd name="T25" fmla="*/ 2147483647 h 270"/>
                <a:gd name="T26" fmla="*/ 2147483647 w 570"/>
                <a:gd name="T27" fmla="*/ 2147483647 h 270"/>
                <a:gd name="T28" fmla="*/ 2147483647 w 570"/>
                <a:gd name="T29" fmla="*/ 2147483647 h 270"/>
                <a:gd name="T30" fmla="*/ 2147483647 w 570"/>
                <a:gd name="T31" fmla="*/ 2147483647 h 270"/>
                <a:gd name="T32" fmla="*/ 2147483647 w 570"/>
                <a:gd name="T33" fmla="*/ 2147483647 h 270"/>
                <a:gd name="T34" fmla="*/ 2147483647 w 570"/>
                <a:gd name="T35" fmla="*/ 2147483647 h 270"/>
                <a:gd name="T36" fmla="*/ 2147483647 w 570"/>
                <a:gd name="T37" fmla="*/ 2147483647 h 270"/>
                <a:gd name="T38" fmla="*/ 2147483647 w 570"/>
                <a:gd name="T39" fmla="*/ 2147483647 h 270"/>
                <a:gd name="T40" fmla="*/ 2147483647 w 570"/>
                <a:gd name="T41" fmla="*/ 2147483647 h 270"/>
                <a:gd name="T42" fmla="*/ 2147483647 w 570"/>
                <a:gd name="T43" fmla="*/ 2147483647 h 270"/>
                <a:gd name="T44" fmla="*/ 2147483647 w 570"/>
                <a:gd name="T45" fmla="*/ 2147483647 h 270"/>
                <a:gd name="T46" fmla="*/ 2147483647 w 570"/>
                <a:gd name="T47" fmla="*/ 2147483647 h 270"/>
                <a:gd name="T48" fmla="*/ 2147483647 w 570"/>
                <a:gd name="T49" fmla="*/ 2147483647 h 270"/>
                <a:gd name="T50" fmla="*/ 2147483647 w 570"/>
                <a:gd name="T51" fmla="*/ 2147483647 h 270"/>
                <a:gd name="T52" fmla="*/ 2147483647 w 570"/>
                <a:gd name="T53" fmla="*/ 2147483647 h 270"/>
                <a:gd name="T54" fmla="*/ 2147483647 w 570"/>
                <a:gd name="T55" fmla="*/ 2147483647 h 270"/>
                <a:gd name="T56" fmla="*/ 2147483647 w 570"/>
                <a:gd name="T57" fmla="*/ 2147483647 h 270"/>
                <a:gd name="T58" fmla="*/ 2147483647 w 570"/>
                <a:gd name="T59" fmla="*/ 2147483647 h 270"/>
                <a:gd name="T60" fmla="*/ 2147483647 w 570"/>
                <a:gd name="T61" fmla="*/ 2147483647 h 270"/>
                <a:gd name="T62" fmla="*/ 2147483647 w 570"/>
                <a:gd name="T63" fmla="*/ 2147483647 h 270"/>
                <a:gd name="T64" fmla="*/ 2147483647 w 570"/>
                <a:gd name="T65" fmla="*/ 2147483647 h 270"/>
                <a:gd name="T66" fmla="*/ 2147483647 w 570"/>
                <a:gd name="T67" fmla="*/ 2147483647 h 270"/>
                <a:gd name="T68" fmla="*/ 2147483647 w 570"/>
                <a:gd name="T69" fmla="*/ 2147483647 h 270"/>
                <a:gd name="T70" fmla="*/ 2147483647 w 570"/>
                <a:gd name="T71" fmla="*/ 2147483647 h 270"/>
                <a:gd name="T72" fmla="*/ 2147483647 w 570"/>
                <a:gd name="T73" fmla="*/ 2147483647 h 270"/>
                <a:gd name="T74" fmla="*/ 2147483647 w 570"/>
                <a:gd name="T75" fmla="*/ 2147483647 h 270"/>
                <a:gd name="T76" fmla="*/ 2147483647 w 570"/>
                <a:gd name="T77" fmla="*/ 2147483647 h 270"/>
                <a:gd name="T78" fmla="*/ 2147483647 w 570"/>
                <a:gd name="T79" fmla="*/ 2147483647 h 270"/>
                <a:gd name="T80" fmla="*/ 2147483647 w 570"/>
                <a:gd name="T81" fmla="*/ 2147483647 h 270"/>
                <a:gd name="T82" fmla="*/ 2147483647 w 570"/>
                <a:gd name="T83" fmla="*/ 2147483647 h 2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0"/>
                <a:gd name="T127" fmla="*/ 0 h 270"/>
                <a:gd name="T128" fmla="*/ 570 w 570"/>
                <a:gd name="T129" fmla="*/ 270 h 2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0" h="270">
                  <a:moveTo>
                    <a:pt x="118" y="238"/>
                  </a:moveTo>
                  <a:lnTo>
                    <a:pt x="110" y="240"/>
                  </a:lnTo>
                  <a:lnTo>
                    <a:pt x="108" y="248"/>
                  </a:lnTo>
                  <a:lnTo>
                    <a:pt x="108" y="252"/>
                  </a:lnTo>
                  <a:lnTo>
                    <a:pt x="104" y="248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92" y="224"/>
                  </a:lnTo>
                  <a:lnTo>
                    <a:pt x="84" y="222"/>
                  </a:lnTo>
                  <a:lnTo>
                    <a:pt x="72" y="210"/>
                  </a:lnTo>
                  <a:lnTo>
                    <a:pt x="62" y="200"/>
                  </a:lnTo>
                  <a:lnTo>
                    <a:pt x="58" y="194"/>
                  </a:lnTo>
                  <a:lnTo>
                    <a:pt x="64" y="194"/>
                  </a:lnTo>
                  <a:lnTo>
                    <a:pt x="76" y="196"/>
                  </a:lnTo>
                  <a:lnTo>
                    <a:pt x="70" y="184"/>
                  </a:lnTo>
                  <a:lnTo>
                    <a:pt x="82" y="182"/>
                  </a:lnTo>
                  <a:lnTo>
                    <a:pt x="94" y="182"/>
                  </a:lnTo>
                  <a:lnTo>
                    <a:pt x="92" y="168"/>
                  </a:lnTo>
                  <a:lnTo>
                    <a:pt x="92" y="158"/>
                  </a:lnTo>
                  <a:lnTo>
                    <a:pt x="88" y="152"/>
                  </a:lnTo>
                  <a:lnTo>
                    <a:pt x="80" y="152"/>
                  </a:lnTo>
                  <a:lnTo>
                    <a:pt x="74" y="156"/>
                  </a:lnTo>
                  <a:lnTo>
                    <a:pt x="70" y="154"/>
                  </a:lnTo>
                  <a:lnTo>
                    <a:pt x="64" y="152"/>
                  </a:lnTo>
                  <a:lnTo>
                    <a:pt x="52" y="152"/>
                  </a:lnTo>
                  <a:lnTo>
                    <a:pt x="42" y="162"/>
                  </a:lnTo>
                  <a:lnTo>
                    <a:pt x="36" y="152"/>
                  </a:lnTo>
                  <a:lnTo>
                    <a:pt x="24" y="136"/>
                  </a:lnTo>
                  <a:lnTo>
                    <a:pt x="10" y="136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0" y="88"/>
                  </a:lnTo>
                  <a:lnTo>
                    <a:pt x="18" y="98"/>
                  </a:lnTo>
                  <a:lnTo>
                    <a:pt x="26" y="94"/>
                  </a:lnTo>
                  <a:lnTo>
                    <a:pt x="24" y="82"/>
                  </a:lnTo>
                  <a:lnTo>
                    <a:pt x="48" y="62"/>
                  </a:lnTo>
                  <a:lnTo>
                    <a:pt x="68" y="66"/>
                  </a:lnTo>
                  <a:lnTo>
                    <a:pt x="86" y="72"/>
                  </a:lnTo>
                  <a:lnTo>
                    <a:pt x="102" y="84"/>
                  </a:lnTo>
                  <a:lnTo>
                    <a:pt x="110" y="82"/>
                  </a:lnTo>
                  <a:lnTo>
                    <a:pt x="122" y="86"/>
                  </a:lnTo>
                  <a:lnTo>
                    <a:pt x="128" y="78"/>
                  </a:lnTo>
                  <a:lnTo>
                    <a:pt x="160" y="78"/>
                  </a:lnTo>
                  <a:lnTo>
                    <a:pt x="170" y="86"/>
                  </a:lnTo>
                  <a:lnTo>
                    <a:pt x="176" y="86"/>
                  </a:lnTo>
                  <a:lnTo>
                    <a:pt x="186" y="84"/>
                  </a:lnTo>
                  <a:lnTo>
                    <a:pt x="202" y="84"/>
                  </a:lnTo>
                  <a:lnTo>
                    <a:pt x="204" y="70"/>
                  </a:lnTo>
                  <a:lnTo>
                    <a:pt x="180" y="62"/>
                  </a:lnTo>
                  <a:lnTo>
                    <a:pt x="184" y="56"/>
                  </a:lnTo>
                  <a:lnTo>
                    <a:pt x="186" y="44"/>
                  </a:lnTo>
                  <a:lnTo>
                    <a:pt x="200" y="42"/>
                  </a:lnTo>
                  <a:lnTo>
                    <a:pt x="188" y="36"/>
                  </a:lnTo>
                  <a:lnTo>
                    <a:pt x="182" y="26"/>
                  </a:lnTo>
                  <a:lnTo>
                    <a:pt x="204" y="24"/>
                  </a:lnTo>
                  <a:lnTo>
                    <a:pt x="270" y="10"/>
                  </a:lnTo>
                  <a:lnTo>
                    <a:pt x="280" y="0"/>
                  </a:lnTo>
                  <a:lnTo>
                    <a:pt x="308" y="4"/>
                  </a:lnTo>
                  <a:lnTo>
                    <a:pt x="320" y="22"/>
                  </a:lnTo>
                  <a:lnTo>
                    <a:pt x="354" y="26"/>
                  </a:lnTo>
                  <a:lnTo>
                    <a:pt x="352" y="32"/>
                  </a:lnTo>
                  <a:lnTo>
                    <a:pt x="370" y="32"/>
                  </a:lnTo>
                  <a:lnTo>
                    <a:pt x="388" y="18"/>
                  </a:lnTo>
                  <a:lnTo>
                    <a:pt x="396" y="18"/>
                  </a:lnTo>
                  <a:lnTo>
                    <a:pt x="396" y="28"/>
                  </a:lnTo>
                  <a:lnTo>
                    <a:pt x="412" y="34"/>
                  </a:lnTo>
                  <a:lnTo>
                    <a:pt x="464" y="82"/>
                  </a:lnTo>
                  <a:lnTo>
                    <a:pt x="472" y="84"/>
                  </a:lnTo>
                  <a:lnTo>
                    <a:pt x="472" y="74"/>
                  </a:lnTo>
                  <a:lnTo>
                    <a:pt x="484" y="76"/>
                  </a:lnTo>
                  <a:lnTo>
                    <a:pt x="486" y="84"/>
                  </a:lnTo>
                  <a:lnTo>
                    <a:pt x="506" y="86"/>
                  </a:lnTo>
                  <a:lnTo>
                    <a:pt x="510" y="78"/>
                  </a:lnTo>
                  <a:lnTo>
                    <a:pt x="534" y="94"/>
                  </a:lnTo>
                  <a:lnTo>
                    <a:pt x="550" y="104"/>
                  </a:lnTo>
                  <a:lnTo>
                    <a:pt x="570" y="108"/>
                  </a:lnTo>
                  <a:lnTo>
                    <a:pt x="564" y="112"/>
                  </a:lnTo>
                  <a:lnTo>
                    <a:pt x="562" y="116"/>
                  </a:lnTo>
                  <a:lnTo>
                    <a:pt x="558" y="120"/>
                  </a:lnTo>
                  <a:lnTo>
                    <a:pt x="544" y="130"/>
                  </a:lnTo>
                  <a:lnTo>
                    <a:pt x="556" y="144"/>
                  </a:lnTo>
                  <a:lnTo>
                    <a:pt x="548" y="152"/>
                  </a:lnTo>
                  <a:lnTo>
                    <a:pt x="540" y="154"/>
                  </a:lnTo>
                  <a:lnTo>
                    <a:pt x="532" y="152"/>
                  </a:lnTo>
                  <a:lnTo>
                    <a:pt x="518" y="148"/>
                  </a:lnTo>
                  <a:lnTo>
                    <a:pt x="522" y="160"/>
                  </a:lnTo>
                  <a:lnTo>
                    <a:pt x="522" y="176"/>
                  </a:lnTo>
                  <a:lnTo>
                    <a:pt x="520" y="184"/>
                  </a:lnTo>
                  <a:lnTo>
                    <a:pt x="510" y="186"/>
                  </a:lnTo>
                  <a:lnTo>
                    <a:pt x="498" y="182"/>
                  </a:lnTo>
                  <a:lnTo>
                    <a:pt x="500" y="190"/>
                  </a:lnTo>
                  <a:lnTo>
                    <a:pt x="510" y="210"/>
                  </a:lnTo>
                  <a:lnTo>
                    <a:pt x="512" y="224"/>
                  </a:lnTo>
                  <a:lnTo>
                    <a:pt x="506" y="234"/>
                  </a:lnTo>
                  <a:lnTo>
                    <a:pt x="492" y="228"/>
                  </a:lnTo>
                  <a:lnTo>
                    <a:pt x="480" y="228"/>
                  </a:lnTo>
                  <a:lnTo>
                    <a:pt x="460" y="228"/>
                  </a:lnTo>
                  <a:lnTo>
                    <a:pt x="448" y="228"/>
                  </a:lnTo>
                  <a:lnTo>
                    <a:pt x="428" y="222"/>
                  </a:lnTo>
                  <a:lnTo>
                    <a:pt x="418" y="226"/>
                  </a:lnTo>
                  <a:lnTo>
                    <a:pt x="418" y="234"/>
                  </a:lnTo>
                  <a:lnTo>
                    <a:pt x="398" y="228"/>
                  </a:lnTo>
                  <a:lnTo>
                    <a:pt x="386" y="230"/>
                  </a:lnTo>
                  <a:lnTo>
                    <a:pt x="386" y="242"/>
                  </a:lnTo>
                  <a:lnTo>
                    <a:pt x="380" y="242"/>
                  </a:lnTo>
                  <a:lnTo>
                    <a:pt x="360" y="260"/>
                  </a:lnTo>
                  <a:lnTo>
                    <a:pt x="358" y="264"/>
                  </a:lnTo>
                  <a:lnTo>
                    <a:pt x="354" y="270"/>
                  </a:lnTo>
                  <a:lnTo>
                    <a:pt x="348" y="268"/>
                  </a:lnTo>
                  <a:lnTo>
                    <a:pt x="346" y="260"/>
                  </a:lnTo>
                  <a:lnTo>
                    <a:pt x="326" y="260"/>
                  </a:lnTo>
                  <a:lnTo>
                    <a:pt x="322" y="246"/>
                  </a:lnTo>
                  <a:lnTo>
                    <a:pt x="314" y="244"/>
                  </a:lnTo>
                  <a:lnTo>
                    <a:pt x="310" y="234"/>
                  </a:lnTo>
                  <a:lnTo>
                    <a:pt x="288" y="214"/>
                  </a:lnTo>
                  <a:lnTo>
                    <a:pt x="244" y="218"/>
                  </a:lnTo>
                  <a:lnTo>
                    <a:pt x="226" y="196"/>
                  </a:lnTo>
                  <a:lnTo>
                    <a:pt x="186" y="178"/>
                  </a:lnTo>
                  <a:lnTo>
                    <a:pt x="152" y="188"/>
                  </a:lnTo>
                  <a:lnTo>
                    <a:pt x="162" y="254"/>
                  </a:lnTo>
                  <a:lnTo>
                    <a:pt x="154" y="254"/>
                  </a:lnTo>
                  <a:lnTo>
                    <a:pt x="140" y="242"/>
                  </a:lnTo>
                  <a:lnTo>
                    <a:pt x="130" y="238"/>
                  </a:lnTo>
                  <a:lnTo>
                    <a:pt x="118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5" name="Freeform 236"/>
            <p:cNvSpPr>
              <a:spLocks/>
            </p:cNvSpPr>
            <p:nvPr/>
          </p:nvSpPr>
          <p:spPr bwMode="auto">
            <a:xfrm>
              <a:off x="5602974" y="3423385"/>
              <a:ext cx="34594" cy="21239"/>
            </a:xfrm>
            <a:custGeom>
              <a:avLst/>
              <a:gdLst>
                <a:gd name="T0" fmla="*/ 0 w 24"/>
                <a:gd name="T1" fmla="*/ 2147483647 h 14"/>
                <a:gd name="T2" fmla="*/ 2147483647 w 24"/>
                <a:gd name="T3" fmla="*/ 0 h 14"/>
                <a:gd name="T4" fmla="*/ 2147483647 w 24"/>
                <a:gd name="T5" fmla="*/ 2147483647 h 14"/>
                <a:gd name="T6" fmla="*/ 2147483647 w 24"/>
                <a:gd name="T7" fmla="*/ 2147483647 h 14"/>
                <a:gd name="T8" fmla="*/ 2147483647 w 24"/>
                <a:gd name="T9" fmla="*/ 2147483647 h 14"/>
                <a:gd name="T10" fmla="*/ 2147483647 w 24"/>
                <a:gd name="T11" fmla="*/ 2147483647 h 14"/>
                <a:gd name="T12" fmla="*/ 2147483647 w 24"/>
                <a:gd name="T13" fmla="*/ 2147483647 h 14"/>
                <a:gd name="T14" fmla="*/ 0 w 24"/>
                <a:gd name="T15" fmla="*/ 2147483647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14"/>
                <a:gd name="T26" fmla="*/ 24 w 24"/>
                <a:gd name="T27" fmla="*/ 14 h 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14">
                  <a:moveTo>
                    <a:pt x="0" y="2"/>
                  </a:moveTo>
                  <a:lnTo>
                    <a:pt x="8" y="0"/>
                  </a:lnTo>
                  <a:lnTo>
                    <a:pt x="18" y="8"/>
                  </a:lnTo>
                  <a:lnTo>
                    <a:pt x="24" y="12"/>
                  </a:lnTo>
                  <a:lnTo>
                    <a:pt x="16" y="14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6" name="Freeform 237"/>
            <p:cNvSpPr>
              <a:spLocks/>
            </p:cNvSpPr>
            <p:nvPr/>
          </p:nvSpPr>
          <p:spPr bwMode="auto">
            <a:xfrm>
              <a:off x="5117515" y="2417183"/>
              <a:ext cx="2878162" cy="955758"/>
            </a:xfrm>
            <a:custGeom>
              <a:avLst/>
              <a:gdLst>
                <a:gd name="T0" fmla="*/ 2147483647 w 1968"/>
                <a:gd name="T1" fmla="*/ 2147483647 h 606"/>
                <a:gd name="T2" fmla="*/ 2147483647 w 1968"/>
                <a:gd name="T3" fmla="*/ 2147483647 h 606"/>
                <a:gd name="T4" fmla="*/ 2147483647 w 1968"/>
                <a:gd name="T5" fmla="*/ 2147483647 h 606"/>
                <a:gd name="T6" fmla="*/ 2147483647 w 1968"/>
                <a:gd name="T7" fmla="*/ 2147483647 h 606"/>
                <a:gd name="T8" fmla="*/ 2147483647 w 1968"/>
                <a:gd name="T9" fmla="*/ 2147483647 h 606"/>
                <a:gd name="T10" fmla="*/ 2147483647 w 1968"/>
                <a:gd name="T11" fmla="*/ 2147483647 h 606"/>
                <a:gd name="T12" fmla="*/ 2147483647 w 1968"/>
                <a:gd name="T13" fmla="*/ 2147483647 h 606"/>
                <a:gd name="T14" fmla="*/ 2147483647 w 1968"/>
                <a:gd name="T15" fmla="*/ 2147483647 h 606"/>
                <a:gd name="T16" fmla="*/ 2147483647 w 1968"/>
                <a:gd name="T17" fmla="*/ 2147483647 h 606"/>
                <a:gd name="T18" fmla="*/ 2147483647 w 1968"/>
                <a:gd name="T19" fmla="*/ 2147483647 h 606"/>
                <a:gd name="T20" fmla="*/ 2147483647 w 1968"/>
                <a:gd name="T21" fmla="*/ 2147483647 h 606"/>
                <a:gd name="T22" fmla="*/ 2147483647 w 1968"/>
                <a:gd name="T23" fmla="*/ 2147483647 h 606"/>
                <a:gd name="T24" fmla="*/ 2147483647 w 1968"/>
                <a:gd name="T25" fmla="*/ 2147483647 h 606"/>
                <a:gd name="T26" fmla="*/ 2147483647 w 1968"/>
                <a:gd name="T27" fmla="*/ 2147483647 h 606"/>
                <a:gd name="T28" fmla="*/ 2147483647 w 1968"/>
                <a:gd name="T29" fmla="*/ 2147483647 h 606"/>
                <a:gd name="T30" fmla="*/ 2147483647 w 1968"/>
                <a:gd name="T31" fmla="*/ 2147483647 h 606"/>
                <a:gd name="T32" fmla="*/ 2147483647 w 1968"/>
                <a:gd name="T33" fmla="*/ 2147483647 h 606"/>
                <a:gd name="T34" fmla="*/ 2147483647 w 1968"/>
                <a:gd name="T35" fmla="*/ 2147483647 h 606"/>
                <a:gd name="T36" fmla="*/ 2147483647 w 1968"/>
                <a:gd name="T37" fmla="*/ 2147483647 h 606"/>
                <a:gd name="T38" fmla="*/ 2147483647 w 1968"/>
                <a:gd name="T39" fmla="*/ 2147483647 h 606"/>
                <a:gd name="T40" fmla="*/ 2147483647 w 1968"/>
                <a:gd name="T41" fmla="*/ 2147483647 h 606"/>
                <a:gd name="T42" fmla="*/ 2147483647 w 1968"/>
                <a:gd name="T43" fmla="*/ 2147483647 h 606"/>
                <a:gd name="T44" fmla="*/ 2147483647 w 1968"/>
                <a:gd name="T45" fmla="*/ 2147483647 h 606"/>
                <a:gd name="T46" fmla="*/ 2147483647 w 1968"/>
                <a:gd name="T47" fmla="*/ 2147483647 h 606"/>
                <a:gd name="T48" fmla="*/ 2147483647 w 1968"/>
                <a:gd name="T49" fmla="*/ 2147483647 h 606"/>
                <a:gd name="T50" fmla="*/ 2147483647 w 1968"/>
                <a:gd name="T51" fmla="*/ 2147483647 h 606"/>
                <a:gd name="T52" fmla="*/ 2147483647 w 1968"/>
                <a:gd name="T53" fmla="*/ 2147483647 h 606"/>
                <a:gd name="T54" fmla="*/ 2147483647 w 1968"/>
                <a:gd name="T55" fmla="*/ 2147483647 h 606"/>
                <a:gd name="T56" fmla="*/ 2147483647 w 1968"/>
                <a:gd name="T57" fmla="*/ 2147483647 h 606"/>
                <a:gd name="T58" fmla="*/ 2147483647 w 1968"/>
                <a:gd name="T59" fmla="*/ 2147483647 h 606"/>
                <a:gd name="T60" fmla="*/ 2147483647 w 1968"/>
                <a:gd name="T61" fmla="*/ 0 h 606"/>
                <a:gd name="T62" fmla="*/ 2147483647 w 1968"/>
                <a:gd name="T63" fmla="*/ 2147483647 h 606"/>
                <a:gd name="T64" fmla="*/ 2147483647 w 1968"/>
                <a:gd name="T65" fmla="*/ 2147483647 h 606"/>
                <a:gd name="T66" fmla="*/ 2147483647 w 1968"/>
                <a:gd name="T67" fmla="*/ 2147483647 h 606"/>
                <a:gd name="T68" fmla="*/ 2147483647 w 1968"/>
                <a:gd name="T69" fmla="*/ 2147483647 h 606"/>
                <a:gd name="T70" fmla="*/ 2147483647 w 1968"/>
                <a:gd name="T71" fmla="*/ 2147483647 h 606"/>
                <a:gd name="T72" fmla="*/ 2147483647 w 1968"/>
                <a:gd name="T73" fmla="*/ 2147483647 h 606"/>
                <a:gd name="T74" fmla="*/ 2147483647 w 1968"/>
                <a:gd name="T75" fmla="*/ 2147483647 h 606"/>
                <a:gd name="T76" fmla="*/ 2147483647 w 1968"/>
                <a:gd name="T77" fmla="*/ 2147483647 h 606"/>
                <a:gd name="T78" fmla="*/ 2147483647 w 1968"/>
                <a:gd name="T79" fmla="*/ 2147483647 h 606"/>
                <a:gd name="T80" fmla="*/ 2147483647 w 1968"/>
                <a:gd name="T81" fmla="*/ 2147483647 h 606"/>
                <a:gd name="T82" fmla="*/ 2147483647 w 1968"/>
                <a:gd name="T83" fmla="*/ 2147483647 h 606"/>
                <a:gd name="T84" fmla="*/ 2147483647 w 1968"/>
                <a:gd name="T85" fmla="*/ 2147483647 h 606"/>
                <a:gd name="T86" fmla="*/ 2147483647 w 1968"/>
                <a:gd name="T87" fmla="*/ 2147483647 h 606"/>
                <a:gd name="T88" fmla="*/ 2147483647 w 1968"/>
                <a:gd name="T89" fmla="*/ 2147483647 h 606"/>
                <a:gd name="T90" fmla="*/ 2147483647 w 1968"/>
                <a:gd name="T91" fmla="*/ 2147483647 h 606"/>
                <a:gd name="T92" fmla="*/ 2147483647 w 1968"/>
                <a:gd name="T93" fmla="*/ 2147483647 h 606"/>
                <a:gd name="T94" fmla="*/ 2147483647 w 1968"/>
                <a:gd name="T95" fmla="*/ 2147483647 h 606"/>
                <a:gd name="T96" fmla="*/ 2147483647 w 1968"/>
                <a:gd name="T97" fmla="*/ 2147483647 h 606"/>
                <a:gd name="T98" fmla="*/ 2147483647 w 1968"/>
                <a:gd name="T99" fmla="*/ 2147483647 h 606"/>
                <a:gd name="T100" fmla="*/ 2147483647 w 1968"/>
                <a:gd name="T101" fmla="*/ 2147483647 h 606"/>
                <a:gd name="T102" fmla="*/ 2147483647 w 1968"/>
                <a:gd name="T103" fmla="*/ 2147483647 h 606"/>
                <a:gd name="T104" fmla="*/ 2147483647 w 1968"/>
                <a:gd name="T105" fmla="*/ 2147483647 h 606"/>
                <a:gd name="T106" fmla="*/ 2147483647 w 1968"/>
                <a:gd name="T107" fmla="*/ 2147483647 h 606"/>
                <a:gd name="T108" fmla="*/ 2147483647 w 1968"/>
                <a:gd name="T109" fmla="*/ 2147483647 h 606"/>
                <a:gd name="T110" fmla="*/ 2147483647 w 1968"/>
                <a:gd name="T111" fmla="*/ 2147483647 h 606"/>
                <a:gd name="T112" fmla="*/ 2147483647 w 1968"/>
                <a:gd name="T113" fmla="*/ 2147483647 h 606"/>
                <a:gd name="T114" fmla="*/ 2147483647 w 1968"/>
                <a:gd name="T115" fmla="*/ 2147483647 h 606"/>
                <a:gd name="T116" fmla="*/ 2147483647 w 1968"/>
                <a:gd name="T117" fmla="*/ 2147483647 h 606"/>
                <a:gd name="T118" fmla="*/ 2147483647 w 1968"/>
                <a:gd name="T119" fmla="*/ 2147483647 h 6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68"/>
                <a:gd name="T181" fmla="*/ 0 h 606"/>
                <a:gd name="T182" fmla="*/ 1968 w 1968"/>
                <a:gd name="T183" fmla="*/ 606 h 6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68" h="606">
                  <a:moveTo>
                    <a:pt x="902" y="458"/>
                  </a:moveTo>
                  <a:lnTo>
                    <a:pt x="912" y="448"/>
                  </a:lnTo>
                  <a:lnTo>
                    <a:pt x="924" y="440"/>
                  </a:lnTo>
                  <a:lnTo>
                    <a:pt x="936" y="436"/>
                  </a:lnTo>
                  <a:lnTo>
                    <a:pt x="950" y="434"/>
                  </a:lnTo>
                  <a:lnTo>
                    <a:pt x="958" y="436"/>
                  </a:lnTo>
                  <a:lnTo>
                    <a:pt x="964" y="436"/>
                  </a:lnTo>
                  <a:lnTo>
                    <a:pt x="982" y="442"/>
                  </a:lnTo>
                  <a:lnTo>
                    <a:pt x="1000" y="448"/>
                  </a:lnTo>
                  <a:lnTo>
                    <a:pt x="1010" y="450"/>
                  </a:lnTo>
                  <a:lnTo>
                    <a:pt x="1020" y="450"/>
                  </a:lnTo>
                  <a:lnTo>
                    <a:pt x="1026" y="450"/>
                  </a:lnTo>
                  <a:lnTo>
                    <a:pt x="1030" y="448"/>
                  </a:lnTo>
                  <a:lnTo>
                    <a:pt x="1034" y="446"/>
                  </a:lnTo>
                  <a:lnTo>
                    <a:pt x="1036" y="442"/>
                  </a:lnTo>
                  <a:lnTo>
                    <a:pt x="1036" y="438"/>
                  </a:lnTo>
                  <a:lnTo>
                    <a:pt x="1034" y="436"/>
                  </a:lnTo>
                  <a:lnTo>
                    <a:pt x="1028" y="430"/>
                  </a:lnTo>
                  <a:lnTo>
                    <a:pt x="1024" y="424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4"/>
                  </a:lnTo>
                  <a:lnTo>
                    <a:pt x="1024" y="414"/>
                  </a:lnTo>
                  <a:lnTo>
                    <a:pt x="1030" y="412"/>
                  </a:lnTo>
                  <a:lnTo>
                    <a:pt x="1048" y="412"/>
                  </a:lnTo>
                  <a:lnTo>
                    <a:pt x="1066" y="416"/>
                  </a:lnTo>
                  <a:lnTo>
                    <a:pt x="1076" y="420"/>
                  </a:lnTo>
                  <a:lnTo>
                    <a:pt x="1082" y="426"/>
                  </a:lnTo>
                  <a:lnTo>
                    <a:pt x="1088" y="434"/>
                  </a:lnTo>
                  <a:lnTo>
                    <a:pt x="1092" y="436"/>
                  </a:lnTo>
                  <a:lnTo>
                    <a:pt x="1094" y="438"/>
                  </a:lnTo>
                  <a:lnTo>
                    <a:pt x="1100" y="440"/>
                  </a:lnTo>
                  <a:lnTo>
                    <a:pt x="1108" y="438"/>
                  </a:lnTo>
                  <a:lnTo>
                    <a:pt x="1122" y="436"/>
                  </a:lnTo>
                  <a:lnTo>
                    <a:pt x="1136" y="438"/>
                  </a:lnTo>
                  <a:lnTo>
                    <a:pt x="1148" y="440"/>
                  </a:lnTo>
                  <a:lnTo>
                    <a:pt x="1160" y="446"/>
                  </a:lnTo>
                  <a:lnTo>
                    <a:pt x="1186" y="458"/>
                  </a:lnTo>
                  <a:lnTo>
                    <a:pt x="1200" y="460"/>
                  </a:lnTo>
                  <a:lnTo>
                    <a:pt x="1214" y="462"/>
                  </a:lnTo>
                  <a:lnTo>
                    <a:pt x="1222" y="462"/>
                  </a:lnTo>
                  <a:lnTo>
                    <a:pt x="1230" y="460"/>
                  </a:lnTo>
                  <a:lnTo>
                    <a:pt x="1240" y="452"/>
                  </a:lnTo>
                  <a:lnTo>
                    <a:pt x="1252" y="444"/>
                  </a:lnTo>
                  <a:lnTo>
                    <a:pt x="1258" y="442"/>
                  </a:lnTo>
                  <a:lnTo>
                    <a:pt x="1264" y="442"/>
                  </a:lnTo>
                  <a:lnTo>
                    <a:pt x="1272" y="442"/>
                  </a:lnTo>
                  <a:lnTo>
                    <a:pt x="1284" y="446"/>
                  </a:lnTo>
                  <a:lnTo>
                    <a:pt x="1306" y="454"/>
                  </a:lnTo>
                  <a:lnTo>
                    <a:pt x="1314" y="454"/>
                  </a:lnTo>
                  <a:lnTo>
                    <a:pt x="1324" y="452"/>
                  </a:lnTo>
                  <a:lnTo>
                    <a:pt x="1326" y="450"/>
                  </a:lnTo>
                  <a:lnTo>
                    <a:pt x="1328" y="446"/>
                  </a:lnTo>
                  <a:lnTo>
                    <a:pt x="1328" y="442"/>
                  </a:lnTo>
                  <a:lnTo>
                    <a:pt x="1328" y="436"/>
                  </a:lnTo>
                  <a:lnTo>
                    <a:pt x="1326" y="426"/>
                  </a:lnTo>
                  <a:lnTo>
                    <a:pt x="1324" y="416"/>
                  </a:lnTo>
                  <a:lnTo>
                    <a:pt x="1318" y="410"/>
                  </a:lnTo>
                  <a:lnTo>
                    <a:pt x="1314" y="406"/>
                  </a:lnTo>
                  <a:lnTo>
                    <a:pt x="1312" y="404"/>
                  </a:lnTo>
                  <a:lnTo>
                    <a:pt x="1312" y="398"/>
                  </a:lnTo>
                  <a:lnTo>
                    <a:pt x="1314" y="394"/>
                  </a:lnTo>
                  <a:lnTo>
                    <a:pt x="1318" y="390"/>
                  </a:lnTo>
                  <a:lnTo>
                    <a:pt x="1324" y="388"/>
                  </a:lnTo>
                  <a:lnTo>
                    <a:pt x="1334" y="386"/>
                  </a:lnTo>
                  <a:lnTo>
                    <a:pt x="1346" y="386"/>
                  </a:lnTo>
                  <a:lnTo>
                    <a:pt x="1368" y="388"/>
                  </a:lnTo>
                  <a:lnTo>
                    <a:pt x="1384" y="394"/>
                  </a:lnTo>
                  <a:lnTo>
                    <a:pt x="1396" y="402"/>
                  </a:lnTo>
                  <a:lnTo>
                    <a:pt x="1408" y="410"/>
                  </a:lnTo>
                  <a:lnTo>
                    <a:pt x="1430" y="432"/>
                  </a:lnTo>
                  <a:lnTo>
                    <a:pt x="1442" y="440"/>
                  </a:lnTo>
                  <a:lnTo>
                    <a:pt x="1452" y="448"/>
                  </a:lnTo>
                  <a:lnTo>
                    <a:pt x="1466" y="454"/>
                  </a:lnTo>
                  <a:lnTo>
                    <a:pt x="1480" y="458"/>
                  </a:lnTo>
                  <a:lnTo>
                    <a:pt x="1494" y="462"/>
                  </a:lnTo>
                  <a:lnTo>
                    <a:pt x="1506" y="466"/>
                  </a:lnTo>
                  <a:lnTo>
                    <a:pt x="1512" y="474"/>
                  </a:lnTo>
                  <a:lnTo>
                    <a:pt x="1518" y="482"/>
                  </a:lnTo>
                  <a:lnTo>
                    <a:pt x="1526" y="488"/>
                  </a:lnTo>
                  <a:lnTo>
                    <a:pt x="1532" y="490"/>
                  </a:lnTo>
                  <a:lnTo>
                    <a:pt x="1536" y="490"/>
                  </a:lnTo>
                  <a:lnTo>
                    <a:pt x="1548" y="488"/>
                  </a:lnTo>
                  <a:lnTo>
                    <a:pt x="1554" y="484"/>
                  </a:lnTo>
                  <a:lnTo>
                    <a:pt x="1560" y="478"/>
                  </a:lnTo>
                  <a:lnTo>
                    <a:pt x="1568" y="472"/>
                  </a:lnTo>
                  <a:lnTo>
                    <a:pt x="1576" y="486"/>
                  </a:lnTo>
                  <a:lnTo>
                    <a:pt x="1580" y="496"/>
                  </a:lnTo>
                  <a:lnTo>
                    <a:pt x="1582" y="510"/>
                  </a:lnTo>
                  <a:lnTo>
                    <a:pt x="1582" y="522"/>
                  </a:lnTo>
                  <a:lnTo>
                    <a:pt x="1582" y="528"/>
                  </a:lnTo>
                  <a:lnTo>
                    <a:pt x="1582" y="538"/>
                  </a:lnTo>
                  <a:lnTo>
                    <a:pt x="1574" y="532"/>
                  </a:lnTo>
                  <a:lnTo>
                    <a:pt x="1562" y="528"/>
                  </a:lnTo>
                  <a:lnTo>
                    <a:pt x="1562" y="544"/>
                  </a:lnTo>
                  <a:lnTo>
                    <a:pt x="1570" y="550"/>
                  </a:lnTo>
                  <a:lnTo>
                    <a:pt x="1576" y="558"/>
                  </a:lnTo>
                  <a:lnTo>
                    <a:pt x="1584" y="580"/>
                  </a:lnTo>
                  <a:lnTo>
                    <a:pt x="1590" y="576"/>
                  </a:lnTo>
                  <a:lnTo>
                    <a:pt x="1600" y="574"/>
                  </a:lnTo>
                  <a:lnTo>
                    <a:pt x="1612" y="576"/>
                  </a:lnTo>
                  <a:lnTo>
                    <a:pt x="1618" y="576"/>
                  </a:lnTo>
                  <a:lnTo>
                    <a:pt x="1624" y="574"/>
                  </a:lnTo>
                  <a:lnTo>
                    <a:pt x="1630" y="574"/>
                  </a:lnTo>
                  <a:lnTo>
                    <a:pt x="1634" y="570"/>
                  </a:lnTo>
                  <a:lnTo>
                    <a:pt x="1640" y="558"/>
                  </a:lnTo>
                  <a:lnTo>
                    <a:pt x="1640" y="546"/>
                  </a:lnTo>
                  <a:lnTo>
                    <a:pt x="1642" y="532"/>
                  </a:lnTo>
                  <a:lnTo>
                    <a:pt x="1642" y="518"/>
                  </a:lnTo>
                  <a:lnTo>
                    <a:pt x="1642" y="494"/>
                  </a:lnTo>
                  <a:lnTo>
                    <a:pt x="1640" y="476"/>
                  </a:lnTo>
                  <a:lnTo>
                    <a:pt x="1636" y="458"/>
                  </a:lnTo>
                  <a:lnTo>
                    <a:pt x="1628" y="436"/>
                  </a:lnTo>
                  <a:lnTo>
                    <a:pt x="1616" y="418"/>
                  </a:lnTo>
                  <a:lnTo>
                    <a:pt x="1604" y="402"/>
                  </a:lnTo>
                  <a:lnTo>
                    <a:pt x="1588" y="386"/>
                  </a:lnTo>
                  <a:lnTo>
                    <a:pt x="1580" y="382"/>
                  </a:lnTo>
                  <a:lnTo>
                    <a:pt x="1572" y="380"/>
                  </a:lnTo>
                  <a:lnTo>
                    <a:pt x="1562" y="376"/>
                  </a:lnTo>
                  <a:lnTo>
                    <a:pt x="1554" y="376"/>
                  </a:lnTo>
                  <a:lnTo>
                    <a:pt x="1550" y="376"/>
                  </a:lnTo>
                  <a:lnTo>
                    <a:pt x="1548" y="376"/>
                  </a:lnTo>
                  <a:lnTo>
                    <a:pt x="1544" y="382"/>
                  </a:lnTo>
                  <a:lnTo>
                    <a:pt x="1534" y="378"/>
                  </a:lnTo>
                  <a:lnTo>
                    <a:pt x="1530" y="370"/>
                  </a:lnTo>
                  <a:lnTo>
                    <a:pt x="1524" y="362"/>
                  </a:lnTo>
                  <a:lnTo>
                    <a:pt x="1516" y="354"/>
                  </a:lnTo>
                  <a:lnTo>
                    <a:pt x="1510" y="358"/>
                  </a:lnTo>
                  <a:lnTo>
                    <a:pt x="1502" y="362"/>
                  </a:lnTo>
                  <a:lnTo>
                    <a:pt x="1492" y="366"/>
                  </a:lnTo>
                  <a:lnTo>
                    <a:pt x="1492" y="354"/>
                  </a:lnTo>
                  <a:lnTo>
                    <a:pt x="1494" y="354"/>
                  </a:lnTo>
                  <a:lnTo>
                    <a:pt x="1496" y="350"/>
                  </a:lnTo>
                  <a:lnTo>
                    <a:pt x="1502" y="344"/>
                  </a:lnTo>
                  <a:lnTo>
                    <a:pt x="1504" y="340"/>
                  </a:lnTo>
                  <a:lnTo>
                    <a:pt x="1504" y="334"/>
                  </a:lnTo>
                  <a:lnTo>
                    <a:pt x="1504" y="324"/>
                  </a:lnTo>
                  <a:lnTo>
                    <a:pt x="1506" y="312"/>
                  </a:lnTo>
                  <a:lnTo>
                    <a:pt x="1506" y="308"/>
                  </a:lnTo>
                  <a:lnTo>
                    <a:pt x="1508" y="302"/>
                  </a:lnTo>
                  <a:lnTo>
                    <a:pt x="1516" y="296"/>
                  </a:lnTo>
                  <a:lnTo>
                    <a:pt x="1524" y="290"/>
                  </a:lnTo>
                  <a:lnTo>
                    <a:pt x="1534" y="286"/>
                  </a:lnTo>
                  <a:lnTo>
                    <a:pt x="1546" y="284"/>
                  </a:lnTo>
                  <a:lnTo>
                    <a:pt x="1570" y="286"/>
                  </a:lnTo>
                  <a:lnTo>
                    <a:pt x="1592" y="286"/>
                  </a:lnTo>
                  <a:lnTo>
                    <a:pt x="1610" y="288"/>
                  </a:lnTo>
                  <a:lnTo>
                    <a:pt x="1624" y="292"/>
                  </a:lnTo>
                  <a:lnTo>
                    <a:pt x="1636" y="296"/>
                  </a:lnTo>
                  <a:lnTo>
                    <a:pt x="1648" y="298"/>
                  </a:lnTo>
                  <a:lnTo>
                    <a:pt x="1656" y="296"/>
                  </a:lnTo>
                  <a:lnTo>
                    <a:pt x="1662" y="294"/>
                  </a:lnTo>
                  <a:lnTo>
                    <a:pt x="1668" y="290"/>
                  </a:lnTo>
                  <a:lnTo>
                    <a:pt x="1670" y="286"/>
                  </a:lnTo>
                  <a:lnTo>
                    <a:pt x="1666" y="284"/>
                  </a:lnTo>
                  <a:lnTo>
                    <a:pt x="1660" y="278"/>
                  </a:lnTo>
                  <a:lnTo>
                    <a:pt x="1656" y="272"/>
                  </a:lnTo>
                  <a:lnTo>
                    <a:pt x="1654" y="262"/>
                  </a:lnTo>
                  <a:lnTo>
                    <a:pt x="1654" y="254"/>
                  </a:lnTo>
                  <a:lnTo>
                    <a:pt x="1656" y="252"/>
                  </a:lnTo>
                  <a:lnTo>
                    <a:pt x="1658" y="248"/>
                  </a:lnTo>
                  <a:lnTo>
                    <a:pt x="1662" y="246"/>
                  </a:lnTo>
                  <a:lnTo>
                    <a:pt x="1668" y="246"/>
                  </a:lnTo>
                  <a:lnTo>
                    <a:pt x="1682" y="246"/>
                  </a:lnTo>
                  <a:lnTo>
                    <a:pt x="1694" y="250"/>
                  </a:lnTo>
                  <a:lnTo>
                    <a:pt x="1704" y="256"/>
                  </a:lnTo>
                  <a:lnTo>
                    <a:pt x="1714" y="262"/>
                  </a:lnTo>
                  <a:lnTo>
                    <a:pt x="1722" y="264"/>
                  </a:lnTo>
                  <a:lnTo>
                    <a:pt x="1722" y="256"/>
                  </a:lnTo>
                  <a:lnTo>
                    <a:pt x="1722" y="250"/>
                  </a:lnTo>
                  <a:lnTo>
                    <a:pt x="1724" y="244"/>
                  </a:lnTo>
                  <a:lnTo>
                    <a:pt x="1722" y="230"/>
                  </a:lnTo>
                  <a:lnTo>
                    <a:pt x="1738" y="230"/>
                  </a:lnTo>
                  <a:lnTo>
                    <a:pt x="1740" y="240"/>
                  </a:lnTo>
                  <a:lnTo>
                    <a:pt x="1744" y="246"/>
                  </a:lnTo>
                  <a:lnTo>
                    <a:pt x="1750" y="254"/>
                  </a:lnTo>
                  <a:lnTo>
                    <a:pt x="1754" y="260"/>
                  </a:lnTo>
                  <a:lnTo>
                    <a:pt x="1748" y="270"/>
                  </a:lnTo>
                  <a:lnTo>
                    <a:pt x="1740" y="284"/>
                  </a:lnTo>
                  <a:lnTo>
                    <a:pt x="1734" y="300"/>
                  </a:lnTo>
                  <a:lnTo>
                    <a:pt x="1732" y="314"/>
                  </a:lnTo>
                  <a:lnTo>
                    <a:pt x="1732" y="322"/>
                  </a:lnTo>
                  <a:lnTo>
                    <a:pt x="1736" y="330"/>
                  </a:lnTo>
                  <a:lnTo>
                    <a:pt x="1740" y="338"/>
                  </a:lnTo>
                  <a:lnTo>
                    <a:pt x="1746" y="346"/>
                  </a:lnTo>
                  <a:lnTo>
                    <a:pt x="1760" y="362"/>
                  </a:lnTo>
                  <a:lnTo>
                    <a:pt x="1776" y="378"/>
                  </a:lnTo>
                  <a:lnTo>
                    <a:pt x="1814" y="406"/>
                  </a:lnTo>
                  <a:lnTo>
                    <a:pt x="1830" y="420"/>
                  </a:lnTo>
                  <a:lnTo>
                    <a:pt x="1840" y="434"/>
                  </a:lnTo>
                  <a:lnTo>
                    <a:pt x="1846" y="424"/>
                  </a:lnTo>
                  <a:lnTo>
                    <a:pt x="1848" y="416"/>
                  </a:lnTo>
                  <a:lnTo>
                    <a:pt x="1846" y="410"/>
                  </a:lnTo>
                  <a:lnTo>
                    <a:pt x="1840" y="404"/>
                  </a:lnTo>
                  <a:lnTo>
                    <a:pt x="1838" y="400"/>
                  </a:lnTo>
                  <a:lnTo>
                    <a:pt x="1840" y="398"/>
                  </a:lnTo>
                  <a:lnTo>
                    <a:pt x="1844" y="394"/>
                  </a:lnTo>
                  <a:lnTo>
                    <a:pt x="1850" y="390"/>
                  </a:lnTo>
                  <a:lnTo>
                    <a:pt x="1842" y="384"/>
                  </a:lnTo>
                  <a:lnTo>
                    <a:pt x="1838" y="382"/>
                  </a:lnTo>
                  <a:lnTo>
                    <a:pt x="1838" y="376"/>
                  </a:lnTo>
                  <a:lnTo>
                    <a:pt x="1838" y="372"/>
                  </a:lnTo>
                  <a:lnTo>
                    <a:pt x="1840" y="368"/>
                  </a:lnTo>
                  <a:lnTo>
                    <a:pt x="1850" y="366"/>
                  </a:lnTo>
                  <a:lnTo>
                    <a:pt x="1850" y="364"/>
                  </a:lnTo>
                  <a:lnTo>
                    <a:pt x="1852" y="362"/>
                  </a:lnTo>
                  <a:lnTo>
                    <a:pt x="1852" y="358"/>
                  </a:lnTo>
                  <a:lnTo>
                    <a:pt x="1850" y="356"/>
                  </a:lnTo>
                  <a:lnTo>
                    <a:pt x="1846" y="354"/>
                  </a:lnTo>
                  <a:lnTo>
                    <a:pt x="1838" y="354"/>
                  </a:lnTo>
                  <a:lnTo>
                    <a:pt x="1828" y="354"/>
                  </a:lnTo>
                  <a:lnTo>
                    <a:pt x="1840" y="338"/>
                  </a:lnTo>
                  <a:lnTo>
                    <a:pt x="1828" y="328"/>
                  </a:lnTo>
                  <a:lnTo>
                    <a:pt x="1806" y="316"/>
                  </a:lnTo>
                  <a:lnTo>
                    <a:pt x="1798" y="308"/>
                  </a:lnTo>
                  <a:lnTo>
                    <a:pt x="1790" y="302"/>
                  </a:lnTo>
                  <a:lnTo>
                    <a:pt x="1784" y="296"/>
                  </a:lnTo>
                  <a:lnTo>
                    <a:pt x="1782" y="290"/>
                  </a:lnTo>
                  <a:lnTo>
                    <a:pt x="1784" y="282"/>
                  </a:lnTo>
                  <a:lnTo>
                    <a:pt x="1786" y="274"/>
                  </a:lnTo>
                  <a:lnTo>
                    <a:pt x="1792" y="270"/>
                  </a:lnTo>
                  <a:lnTo>
                    <a:pt x="1796" y="268"/>
                  </a:lnTo>
                  <a:lnTo>
                    <a:pt x="1828" y="268"/>
                  </a:lnTo>
                  <a:lnTo>
                    <a:pt x="1838" y="266"/>
                  </a:lnTo>
                  <a:lnTo>
                    <a:pt x="1850" y="262"/>
                  </a:lnTo>
                  <a:lnTo>
                    <a:pt x="1858" y="258"/>
                  </a:lnTo>
                  <a:lnTo>
                    <a:pt x="1868" y="252"/>
                  </a:lnTo>
                  <a:lnTo>
                    <a:pt x="1888" y="240"/>
                  </a:lnTo>
                  <a:lnTo>
                    <a:pt x="1898" y="234"/>
                  </a:lnTo>
                  <a:lnTo>
                    <a:pt x="1912" y="228"/>
                  </a:lnTo>
                  <a:lnTo>
                    <a:pt x="1906" y="218"/>
                  </a:lnTo>
                  <a:lnTo>
                    <a:pt x="1900" y="214"/>
                  </a:lnTo>
                  <a:lnTo>
                    <a:pt x="1892" y="210"/>
                  </a:lnTo>
                  <a:lnTo>
                    <a:pt x="1884" y="208"/>
                  </a:lnTo>
                  <a:lnTo>
                    <a:pt x="1864" y="206"/>
                  </a:lnTo>
                  <a:lnTo>
                    <a:pt x="1856" y="204"/>
                  </a:lnTo>
                  <a:lnTo>
                    <a:pt x="1846" y="198"/>
                  </a:lnTo>
                  <a:lnTo>
                    <a:pt x="1858" y="194"/>
                  </a:lnTo>
                  <a:lnTo>
                    <a:pt x="1868" y="190"/>
                  </a:lnTo>
                  <a:lnTo>
                    <a:pt x="1862" y="184"/>
                  </a:lnTo>
                  <a:lnTo>
                    <a:pt x="1858" y="178"/>
                  </a:lnTo>
                  <a:lnTo>
                    <a:pt x="1868" y="176"/>
                  </a:lnTo>
                  <a:lnTo>
                    <a:pt x="1882" y="180"/>
                  </a:lnTo>
                  <a:lnTo>
                    <a:pt x="1912" y="188"/>
                  </a:lnTo>
                  <a:lnTo>
                    <a:pt x="1940" y="194"/>
                  </a:lnTo>
                  <a:lnTo>
                    <a:pt x="1950" y="198"/>
                  </a:lnTo>
                  <a:lnTo>
                    <a:pt x="1962" y="198"/>
                  </a:lnTo>
                  <a:lnTo>
                    <a:pt x="1966" y="198"/>
                  </a:lnTo>
                  <a:lnTo>
                    <a:pt x="1968" y="196"/>
                  </a:lnTo>
                  <a:lnTo>
                    <a:pt x="1968" y="194"/>
                  </a:lnTo>
                  <a:lnTo>
                    <a:pt x="1968" y="190"/>
                  </a:lnTo>
                  <a:lnTo>
                    <a:pt x="1968" y="188"/>
                  </a:lnTo>
                  <a:lnTo>
                    <a:pt x="1962" y="182"/>
                  </a:lnTo>
                  <a:lnTo>
                    <a:pt x="1960" y="178"/>
                  </a:lnTo>
                  <a:lnTo>
                    <a:pt x="1956" y="174"/>
                  </a:lnTo>
                  <a:lnTo>
                    <a:pt x="1940" y="166"/>
                  </a:lnTo>
                  <a:lnTo>
                    <a:pt x="1924" y="164"/>
                  </a:lnTo>
                  <a:lnTo>
                    <a:pt x="1906" y="162"/>
                  </a:lnTo>
                  <a:lnTo>
                    <a:pt x="1896" y="162"/>
                  </a:lnTo>
                  <a:lnTo>
                    <a:pt x="1892" y="162"/>
                  </a:lnTo>
                  <a:lnTo>
                    <a:pt x="1888" y="164"/>
                  </a:lnTo>
                  <a:lnTo>
                    <a:pt x="1868" y="152"/>
                  </a:lnTo>
                  <a:lnTo>
                    <a:pt x="1844" y="142"/>
                  </a:lnTo>
                  <a:lnTo>
                    <a:pt x="1818" y="134"/>
                  </a:lnTo>
                  <a:lnTo>
                    <a:pt x="1788" y="126"/>
                  </a:lnTo>
                  <a:lnTo>
                    <a:pt x="1760" y="122"/>
                  </a:lnTo>
                  <a:lnTo>
                    <a:pt x="1730" y="118"/>
                  </a:lnTo>
                  <a:lnTo>
                    <a:pt x="1700" y="114"/>
                  </a:lnTo>
                  <a:lnTo>
                    <a:pt x="1674" y="114"/>
                  </a:lnTo>
                  <a:lnTo>
                    <a:pt x="1668" y="112"/>
                  </a:lnTo>
                  <a:lnTo>
                    <a:pt x="1656" y="110"/>
                  </a:lnTo>
                  <a:lnTo>
                    <a:pt x="1652" y="110"/>
                  </a:lnTo>
                  <a:lnTo>
                    <a:pt x="1650" y="114"/>
                  </a:lnTo>
                  <a:lnTo>
                    <a:pt x="1652" y="120"/>
                  </a:lnTo>
                  <a:lnTo>
                    <a:pt x="1660" y="130"/>
                  </a:lnTo>
                  <a:lnTo>
                    <a:pt x="1644" y="130"/>
                  </a:lnTo>
                  <a:lnTo>
                    <a:pt x="1636" y="124"/>
                  </a:lnTo>
                  <a:lnTo>
                    <a:pt x="1622" y="120"/>
                  </a:lnTo>
                  <a:lnTo>
                    <a:pt x="1610" y="118"/>
                  </a:lnTo>
                  <a:lnTo>
                    <a:pt x="1594" y="118"/>
                  </a:lnTo>
                  <a:lnTo>
                    <a:pt x="1562" y="120"/>
                  </a:lnTo>
                  <a:lnTo>
                    <a:pt x="1548" y="120"/>
                  </a:lnTo>
                  <a:lnTo>
                    <a:pt x="1534" y="118"/>
                  </a:lnTo>
                  <a:lnTo>
                    <a:pt x="1526" y="116"/>
                  </a:lnTo>
                  <a:lnTo>
                    <a:pt x="1520" y="112"/>
                  </a:lnTo>
                  <a:lnTo>
                    <a:pt x="1514" y="108"/>
                  </a:lnTo>
                  <a:lnTo>
                    <a:pt x="1508" y="102"/>
                  </a:lnTo>
                  <a:lnTo>
                    <a:pt x="1500" y="98"/>
                  </a:lnTo>
                  <a:lnTo>
                    <a:pt x="1480" y="96"/>
                  </a:lnTo>
                  <a:lnTo>
                    <a:pt x="1454" y="96"/>
                  </a:lnTo>
                  <a:lnTo>
                    <a:pt x="1418" y="100"/>
                  </a:lnTo>
                  <a:lnTo>
                    <a:pt x="1406" y="100"/>
                  </a:lnTo>
                  <a:lnTo>
                    <a:pt x="1394" y="96"/>
                  </a:lnTo>
                  <a:lnTo>
                    <a:pt x="1388" y="90"/>
                  </a:lnTo>
                  <a:lnTo>
                    <a:pt x="1378" y="84"/>
                  </a:lnTo>
                  <a:lnTo>
                    <a:pt x="1364" y="72"/>
                  </a:lnTo>
                  <a:lnTo>
                    <a:pt x="1354" y="68"/>
                  </a:lnTo>
                  <a:lnTo>
                    <a:pt x="1344" y="66"/>
                  </a:lnTo>
                  <a:lnTo>
                    <a:pt x="1340" y="68"/>
                  </a:lnTo>
                  <a:lnTo>
                    <a:pt x="1336" y="70"/>
                  </a:lnTo>
                  <a:lnTo>
                    <a:pt x="1334" y="78"/>
                  </a:lnTo>
                  <a:lnTo>
                    <a:pt x="1328" y="78"/>
                  </a:lnTo>
                  <a:lnTo>
                    <a:pt x="1312" y="80"/>
                  </a:lnTo>
                  <a:lnTo>
                    <a:pt x="1304" y="78"/>
                  </a:lnTo>
                  <a:lnTo>
                    <a:pt x="1292" y="76"/>
                  </a:lnTo>
                  <a:lnTo>
                    <a:pt x="1280" y="72"/>
                  </a:lnTo>
                  <a:lnTo>
                    <a:pt x="1266" y="66"/>
                  </a:lnTo>
                  <a:lnTo>
                    <a:pt x="1260" y="64"/>
                  </a:lnTo>
                  <a:lnTo>
                    <a:pt x="1256" y="64"/>
                  </a:lnTo>
                  <a:lnTo>
                    <a:pt x="1250" y="68"/>
                  </a:lnTo>
                  <a:lnTo>
                    <a:pt x="1246" y="74"/>
                  </a:lnTo>
                  <a:lnTo>
                    <a:pt x="1240" y="82"/>
                  </a:lnTo>
                  <a:lnTo>
                    <a:pt x="1236" y="88"/>
                  </a:lnTo>
                  <a:lnTo>
                    <a:pt x="1232" y="90"/>
                  </a:lnTo>
                  <a:lnTo>
                    <a:pt x="1224" y="94"/>
                  </a:lnTo>
                  <a:lnTo>
                    <a:pt x="1212" y="96"/>
                  </a:lnTo>
                  <a:lnTo>
                    <a:pt x="1190" y="98"/>
                  </a:lnTo>
                  <a:lnTo>
                    <a:pt x="1148" y="96"/>
                  </a:lnTo>
                  <a:lnTo>
                    <a:pt x="1136" y="94"/>
                  </a:lnTo>
                  <a:lnTo>
                    <a:pt x="1124" y="90"/>
                  </a:lnTo>
                  <a:lnTo>
                    <a:pt x="1114" y="84"/>
                  </a:lnTo>
                  <a:lnTo>
                    <a:pt x="1104" y="80"/>
                  </a:lnTo>
                  <a:lnTo>
                    <a:pt x="1094" y="72"/>
                  </a:lnTo>
                  <a:lnTo>
                    <a:pt x="1082" y="66"/>
                  </a:lnTo>
                  <a:lnTo>
                    <a:pt x="1066" y="62"/>
                  </a:lnTo>
                  <a:lnTo>
                    <a:pt x="1048" y="60"/>
                  </a:lnTo>
                  <a:lnTo>
                    <a:pt x="1038" y="58"/>
                  </a:lnTo>
                  <a:lnTo>
                    <a:pt x="1018" y="56"/>
                  </a:lnTo>
                  <a:lnTo>
                    <a:pt x="980" y="54"/>
                  </a:lnTo>
                  <a:lnTo>
                    <a:pt x="924" y="56"/>
                  </a:lnTo>
                  <a:lnTo>
                    <a:pt x="898" y="54"/>
                  </a:lnTo>
                  <a:lnTo>
                    <a:pt x="868" y="54"/>
                  </a:lnTo>
                  <a:lnTo>
                    <a:pt x="880" y="46"/>
                  </a:lnTo>
                  <a:lnTo>
                    <a:pt x="886" y="40"/>
                  </a:lnTo>
                  <a:lnTo>
                    <a:pt x="890" y="34"/>
                  </a:lnTo>
                  <a:lnTo>
                    <a:pt x="876" y="26"/>
                  </a:lnTo>
                  <a:lnTo>
                    <a:pt x="852" y="20"/>
                  </a:lnTo>
                  <a:lnTo>
                    <a:pt x="828" y="12"/>
                  </a:lnTo>
                  <a:lnTo>
                    <a:pt x="800" y="4"/>
                  </a:lnTo>
                  <a:lnTo>
                    <a:pt x="774" y="2"/>
                  </a:lnTo>
                  <a:lnTo>
                    <a:pt x="764" y="0"/>
                  </a:lnTo>
                  <a:lnTo>
                    <a:pt x="752" y="2"/>
                  </a:lnTo>
                  <a:lnTo>
                    <a:pt x="742" y="4"/>
                  </a:lnTo>
                  <a:lnTo>
                    <a:pt x="736" y="8"/>
                  </a:lnTo>
                  <a:lnTo>
                    <a:pt x="732" y="14"/>
                  </a:lnTo>
                  <a:lnTo>
                    <a:pt x="728" y="22"/>
                  </a:lnTo>
                  <a:lnTo>
                    <a:pt x="712" y="20"/>
                  </a:lnTo>
                  <a:lnTo>
                    <a:pt x="692" y="18"/>
                  </a:lnTo>
                  <a:lnTo>
                    <a:pt x="668" y="20"/>
                  </a:lnTo>
                  <a:lnTo>
                    <a:pt x="642" y="26"/>
                  </a:lnTo>
                  <a:lnTo>
                    <a:pt x="630" y="28"/>
                  </a:lnTo>
                  <a:lnTo>
                    <a:pt x="618" y="32"/>
                  </a:lnTo>
                  <a:lnTo>
                    <a:pt x="608" y="38"/>
                  </a:lnTo>
                  <a:lnTo>
                    <a:pt x="602" y="46"/>
                  </a:lnTo>
                  <a:lnTo>
                    <a:pt x="608" y="46"/>
                  </a:lnTo>
                  <a:lnTo>
                    <a:pt x="618" y="52"/>
                  </a:lnTo>
                  <a:lnTo>
                    <a:pt x="606" y="54"/>
                  </a:lnTo>
                  <a:lnTo>
                    <a:pt x="596" y="54"/>
                  </a:lnTo>
                  <a:lnTo>
                    <a:pt x="578" y="54"/>
                  </a:lnTo>
                  <a:lnTo>
                    <a:pt x="564" y="56"/>
                  </a:lnTo>
                  <a:lnTo>
                    <a:pt x="574" y="74"/>
                  </a:lnTo>
                  <a:lnTo>
                    <a:pt x="562" y="74"/>
                  </a:lnTo>
                  <a:lnTo>
                    <a:pt x="552" y="76"/>
                  </a:lnTo>
                  <a:lnTo>
                    <a:pt x="548" y="80"/>
                  </a:lnTo>
                  <a:lnTo>
                    <a:pt x="548" y="82"/>
                  </a:lnTo>
                  <a:lnTo>
                    <a:pt x="546" y="86"/>
                  </a:lnTo>
                  <a:lnTo>
                    <a:pt x="548" y="90"/>
                  </a:lnTo>
                  <a:lnTo>
                    <a:pt x="548" y="96"/>
                  </a:lnTo>
                  <a:lnTo>
                    <a:pt x="542" y="94"/>
                  </a:lnTo>
                  <a:lnTo>
                    <a:pt x="536" y="90"/>
                  </a:lnTo>
                  <a:lnTo>
                    <a:pt x="524" y="82"/>
                  </a:lnTo>
                  <a:lnTo>
                    <a:pt x="516" y="74"/>
                  </a:lnTo>
                  <a:lnTo>
                    <a:pt x="510" y="72"/>
                  </a:lnTo>
                  <a:lnTo>
                    <a:pt x="502" y="68"/>
                  </a:lnTo>
                  <a:lnTo>
                    <a:pt x="502" y="72"/>
                  </a:lnTo>
                  <a:lnTo>
                    <a:pt x="500" y="80"/>
                  </a:lnTo>
                  <a:lnTo>
                    <a:pt x="502" y="84"/>
                  </a:lnTo>
                  <a:lnTo>
                    <a:pt x="506" y="90"/>
                  </a:lnTo>
                  <a:lnTo>
                    <a:pt x="514" y="96"/>
                  </a:lnTo>
                  <a:lnTo>
                    <a:pt x="522" y="102"/>
                  </a:lnTo>
                  <a:lnTo>
                    <a:pt x="522" y="124"/>
                  </a:lnTo>
                  <a:lnTo>
                    <a:pt x="512" y="116"/>
                  </a:lnTo>
                  <a:lnTo>
                    <a:pt x="504" y="108"/>
                  </a:lnTo>
                  <a:lnTo>
                    <a:pt x="492" y="88"/>
                  </a:lnTo>
                  <a:lnTo>
                    <a:pt x="486" y="82"/>
                  </a:lnTo>
                  <a:lnTo>
                    <a:pt x="478" y="74"/>
                  </a:lnTo>
                  <a:lnTo>
                    <a:pt x="466" y="68"/>
                  </a:lnTo>
                  <a:lnTo>
                    <a:pt x="450" y="66"/>
                  </a:lnTo>
                  <a:lnTo>
                    <a:pt x="442" y="68"/>
                  </a:lnTo>
                  <a:lnTo>
                    <a:pt x="438" y="72"/>
                  </a:lnTo>
                  <a:lnTo>
                    <a:pt x="434" y="80"/>
                  </a:lnTo>
                  <a:lnTo>
                    <a:pt x="434" y="88"/>
                  </a:lnTo>
                  <a:lnTo>
                    <a:pt x="434" y="94"/>
                  </a:lnTo>
                  <a:lnTo>
                    <a:pt x="438" y="102"/>
                  </a:lnTo>
                  <a:lnTo>
                    <a:pt x="440" y="108"/>
                  </a:lnTo>
                  <a:lnTo>
                    <a:pt x="446" y="114"/>
                  </a:lnTo>
                  <a:lnTo>
                    <a:pt x="454" y="120"/>
                  </a:lnTo>
                  <a:lnTo>
                    <a:pt x="462" y="126"/>
                  </a:lnTo>
                  <a:lnTo>
                    <a:pt x="468" y="128"/>
                  </a:lnTo>
                  <a:lnTo>
                    <a:pt x="478" y="130"/>
                  </a:lnTo>
                  <a:lnTo>
                    <a:pt x="468" y="136"/>
                  </a:lnTo>
                  <a:lnTo>
                    <a:pt x="460" y="136"/>
                  </a:lnTo>
                  <a:lnTo>
                    <a:pt x="450" y="134"/>
                  </a:lnTo>
                  <a:lnTo>
                    <a:pt x="440" y="132"/>
                  </a:lnTo>
                  <a:lnTo>
                    <a:pt x="420" y="122"/>
                  </a:lnTo>
                  <a:lnTo>
                    <a:pt x="410" y="118"/>
                  </a:lnTo>
                  <a:lnTo>
                    <a:pt x="400" y="116"/>
                  </a:lnTo>
                  <a:lnTo>
                    <a:pt x="366" y="116"/>
                  </a:lnTo>
                  <a:lnTo>
                    <a:pt x="368" y="120"/>
                  </a:lnTo>
                  <a:lnTo>
                    <a:pt x="370" y="130"/>
                  </a:lnTo>
                  <a:lnTo>
                    <a:pt x="370" y="134"/>
                  </a:lnTo>
                  <a:lnTo>
                    <a:pt x="368" y="134"/>
                  </a:lnTo>
                  <a:lnTo>
                    <a:pt x="362" y="132"/>
                  </a:lnTo>
                  <a:lnTo>
                    <a:pt x="356" y="124"/>
                  </a:lnTo>
                  <a:lnTo>
                    <a:pt x="350" y="122"/>
                  </a:lnTo>
                  <a:lnTo>
                    <a:pt x="346" y="122"/>
                  </a:lnTo>
                  <a:lnTo>
                    <a:pt x="340" y="124"/>
                  </a:lnTo>
                  <a:lnTo>
                    <a:pt x="334" y="128"/>
                  </a:lnTo>
                  <a:lnTo>
                    <a:pt x="322" y="136"/>
                  </a:lnTo>
                  <a:lnTo>
                    <a:pt x="314" y="136"/>
                  </a:lnTo>
                  <a:lnTo>
                    <a:pt x="306" y="138"/>
                  </a:lnTo>
                  <a:lnTo>
                    <a:pt x="302" y="136"/>
                  </a:lnTo>
                  <a:lnTo>
                    <a:pt x="302" y="134"/>
                  </a:lnTo>
                  <a:lnTo>
                    <a:pt x="298" y="132"/>
                  </a:lnTo>
                  <a:lnTo>
                    <a:pt x="290" y="130"/>
                  </a:lnTo>
                  <a:lnTo>
                    <a:pt x="280" y="132"/>
                  </a:lnTo>
                  <a:lnTo>
                    <a:pt x="270" y="134"/>
                  </a:lnTo>
                  <a:lnTo>
                    <a:pt x="260" y="136"/>
                  </a:lnTo>
                  <a:lnTo>
                    <a:pt x="250" y="142"/>
                  </a:lnTo>
                  <a:lnTo>
                    <a:pt x="236" y="152"/>
                  </a:lnTo>
                  <a:lnTo>
                    <a:pt x="222" y="164"/>
                  </a:lnTo>
                  <a:lnTo>
                    <a:pt x="218" y="158"/>
                  </a:lnTo>
                  <a:lnTo>
                    <a:pt x="216" y="152"/>
                  </a:lnTo>
                  <a:lnTo>
                    <a:pt x="214" y="144"/>
                  </a:lnTo>
                  <a:lnTo>
                    <a:pt x="214" y="136"/>
                  </a:lnTo>
                  <a:lnTo>
                    <a:pt x="192" y="136"/>
                  </a:lnTo>
                  <a:lnTo>
                    <a:pt x="192" y="144"/>
                  </a:lnTo>
                  <a:lnTo>
                    <a:pt x="194" y="150"/>
                  </a:lnTo>
                  <a:lnTo>
                    <a:pt x="196" y="158"/>
                  </a:lnTo>
                  <a:lnTo>
                    <a:pt x="198" y="166"/>
                  </a:lnTo>
                  <a:lnTo>
                    <a:pt x="190" y="166"/>
                  </a:lnTo>
                  <a:lnTo>
                    <a:pt x="180" y="168"/>
                  </a:lnTo>
                  <a:lnTo>
                    <a:pt x="172" y="172"/>
                  </a:lnTo>
                  <a:lnTo>
                    <a:pt x="166" y="176"/>
                  </a:lnTo>
                  <a:lnTo>
                    <a:pt x="158" y="186"/>
                  </a:lnTo>
                  <a:lnTo>
                    <a:pt x="148" y="196"/>
                  </a:lnTo>
                  <a:lnTo>
                    <a:pt x="132" y="190"/>
                  </a:lnTo>
                  <a:lnTo>
                    <a:pt x="118" y="190"/>
                  </a:lnTo>
                  <a:lnTo>
                    <a:pt x="126" y="198"/>
                  </a:lnTo>
                  <a:lnTo>
                    <a:pt x="130" y="206"/>
                  </a:lnTo>
                  <a:lnTo>
                    <a:pt x="132" y="210"/>
                  </a:lnTo>
                  <a:lnTo>
                    <a:pt x="118" y="210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94" y="196"/>
                  </a:lnTo>
                  <a:lnTo>
                    <a:pt x="84" y="180"/>
                  </a:lnTo>
                  <a:lnTo>
                    <a:pt x="76" y="166"/>
                  </a:lnTo>
                  <a:lnTo>
                    <a:pt x="84" y="166"/>
                  </a:lnTo>
                  <a:lnTo>
                    <a:pt x="96" y="170"/>
                  </a:lnTo>
                  <a:lnTo>
                    <a:pt x="110" y="172"/>
                  </a:lnTo>
                  <a:lnTo>
                    <a:pt x="124" y="174"/>
                  </a:lnTo>
                  <a:lnTo>
                    <a:pt x="134" y="172"/>
                  </a:lnTo>
                  <a:lnTo>
                    <a:pt x="142" y="170"/>
                  </a:lnTo>
                  <a:lnTo>
                    <a:pt x="158" y="164"/>
                  </a:lnTo>
                  <a:lnTo>
                    <a:pt x="156" y="158"/>
                  </a:lnTo>
                  <a:lnTo>
                    <a:pt x="150" y="152"/>
                  </a:lnTo>
                  <a:lnTo>
                    <a:pt x="144" y="146"/>
                  </a:lnTo>
                  <a:lnTo>
                    <a:pt x="138" y="142"/>
                  </a:lnTo>
                  <a:lnTo>
                    <a:pt x="120" y="136"/>
                  </a:lnTo>
                  <a:lnTo>
                    <a:pt x="100" y="132"/>
                  </a:lnTo>
                  <a:lnTo>
                    <a:pt x="56" y="124"/>
                  </a:lnTo>
                  <a:lnTo>
                    <a:pt x="36" y="118"/>
                  </a:lnTo>
                  <a:lnTo>
                    <a:pt x="28" y="114"/>
                  </a:lnTo>
                  <a:lnTo>
                    <a:pt x="24" y="110"/>
                  </a:lnTo>
                  <a:lnTo>
                    <a:pt x="24" y="122"/>
                  </a:lnTo>
                  <a:lnTo>
                    <a:pt x="8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0" y="140"/>
                  </a:lnTo>
                  <a:lnTo>
                    <a:pt x="2" y="142"/>
                  </a:lnTo>
                  <a:lnTo>
                    <a:pt x="10" y="144"/>
                  </a:lnTo>
                  <a:lnTo>
                    <a:pt x="18" y="146"/>
                  </a:lnTo>
                  <a:lnTo>
                    <a:pt x="20" y="148"/>
                  </a:lnTo>
                  <a:lnTo>
                    <a:pt x="20" y="150"/>
                  </a:lnTo>
                  <a:lnTo>
                    <a:pt x="20" y="154"/>
                  </a:lnTo>
                  <a:lnTo>
                    <a:pt x="18" y="158"/>
                  </a:lnTo>
                  <a:lnTo>
                    <a:pt x="14" y="160"/>
                  </a:lnTo>
                  <a:lnTo>
                    <a:pt x="14" y="164"/>
                  </a:lnTo>
                  <a:lnTo>
                    <a:pt x="16" y="166"/>
                  </a:lnTo>
                  <a:lnTo>
                    <a:pt x="18" y="164"/>
                  </a:lnTo>
                  <a:lnTo>
                    <a:pt x="24" y="164"/>
                  </a:lnTo>
                  <a:lnTo>
                    <a:pt x="24" y="174"/>
                  </a:lnTo>
                  <a:lnTo>
                    <a:pt x="28" y="186"/>
                  </a:lnTo>
                  <a:lnTo>
                    <a:pt x="30" y="192"/>
                  </a:lnTo>
                  <a:lnTo>
                    <a:pt x="32" y="196"/>
                  </a:lnTo>
                  <a:lnTo>
                    <a:pt x="36" y="198"/>
                  </a:lnTo>
                  <a:lnTo>
                    <a:pt x="36" y="202"/>
                  </a:lnTo>
                  <a:lnTo>
                    <a:pt x="38" y="208"/>
                  </a:lnTo>
                  <a:lnTo>
                    <a:pt x="4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56" y="228"/>
                  </a:lnTo>
                  <a:lnTo>
                    <a:pt x="56" y="240"/>
                  </a:lnTo>
                  <a:lnTo>
                    <a:pt x="46" y="242"/>
                  </a:lnTo>
                  <a:lnTo>
                    <a:pt x="38" y="246"/>
                  </a:lnTo>
                  <a:lnTo>
                    <a:pt x="28" y="260"/>
                  </a:lnTo>
                  <a:lnTo>
                    <a:pt x="32" y="266"/>
                  </a:lnTo>
                  <a:lnTo>
                    <a:pt x="36" y="268"/>
                  </a:lnTo>
                  <a:lnTo>
                    <a:pt x="40" y="270"/>
                  </a:lnTo>
                  <a:lnTo>
                    <a:pt x="34" y="276"/>
                  </a:lnTo>
                  <a:lnTo>
                    <a:pt x="26" y="282"/>
                  </a:lnTo>
                  <a:lnTo>
                    <a:pt x="20" y="284"/>
                  </a:lnTo>
                  <a:lnTo>
                    <a:pt x="20" y="294"/>
                  </a:lnTo>
                  <a:lnTo>
                    <a:pt x="18" y="296"/>
                  </a:lnTo>
                  <a:lnTo>
                    <a:pt x="14" y="296"/>
                  </a:lnTo>
                  <a:lnTo>
                    <a:pt x="16" y="300"/>
                  </a:lnTo>
                  <a:lnTo>
                    <a:pt x="24" y="314"/>
                  </a:lnTo>
                  <a:lnTo>
                    <a:pt x="26" y="320"/>
                  </a:lnTo>
                  <a:lnTo>
                    <a:pt x="28" y="330"/>
                  </a:lnTo>
                  <a:lnTo>
                    <a:pt x="30" y="338"/>
                  </a:lnTo>
                  <a:lnTo>
                    <a:pt x="30" y="340"/>
                  </a:lnTo>
                  <a:lnTo>
                    <a:pt x="32" y="340"/>
                  </a:lnTo>
                  <a:lnTo>
                    <a:pt x="34" y="340"/>
                  </a:lnTo>
                  <a:lnTo>
                    <a:pt x="42" y="338"/>
                  </a:lnTo>
                  <a:lnTo>
                    <a:pt x="50" y="334"/>
                  </a:lnTo>
                  <a:lnTo>
                    <a:pt x="58" y="338"/>
                  </a:lnTo>
                  <a:lnTo>
                    <a:pt x="68" y="338"/>
                  </a:lnTo>
                  <a:lnTo>
                    <a:pt x="80" y="338"/>
                  </a:lnTo>
                  <a:lnTo>
                    <a:pt x="88" y="350"/>
                  </a:lnTo>
                  <a:lnTo>
                    <a:pt x="88" y="358"/>
                  </a:lnTo>
                  <a:lnTo>
                    <a:pt x="94" y="362"/>
                  </a:lnTo>
                  <a:lnTo>
                    <a:pt x="100" y="372"/>
                  </a:lnTo>
                  <a:lnTo>
                    <a:pt x="104" y="376"/>
                  </a:lnTo>
                  <a:lnTo>
                    <a:pt x="108" y="376"/>
                  </a:lnTo>
                  <a:lnTo>
                    <a:pt x="112" y="378"/>
                  </a:lnTo>
                  <a:lnTo>
                    <a:pt x="112" y="376"/>
                  </a:lnTo>
                  <a:lnTo>
                    <a:pt x="114" y="384"/>
                  </a:lnTo>
                  <a:lnTo>
                    <a:pt x="110" y="386"/>
                  </a:lnTo>
                  <a:lnTo>
                    <a:pt x="96" y="390"/>
                  </a:lnTo>
                  <a:lnTo>
                    <a:pt x="104" y="406"/>
                  </a:lnTo>
                  <a:lnTo>
                    <a:pt x="112" y="406"/>
                  </a:lnTo>
                  <a:lnTo>
                    <a:pt x="132" y="400"/>
                  </a:lnTo>
                  <a:lnTo>
                    <a:pt x="142" y="408"/>
                  </a:lnTo>
                  <a:lnTo>
                    <a:pt x="142" y="414"/>
                  </a:lnTo>
                  <a:lnTo>
                    <a:pt x="144" y="422"/>
                  </a:lnTo>
                  <a:lnTo>
                    <a:pt x="160" y="424"/>
                  </a:lnTo>
                  <a:lnTo>
                    <a:pt x="164" y="436"/>
                  </a:lnTo>
                  <a:lnTo>
                    <a:pt x="174" y="436"/>
                  </a:lnTo>
                  <a:lnTo>
                    <a:pt x="178" y="440"/>
                  </a:lnTo>
                  <a:lnTo>
                    <a:pt x="192" y="436"/>
                  </a:lnTo>
                  <a:lnTo>
                    <a:pt x="198" y="444"/>
                  </a:lnTo>
                  <a:lnTo>
                    <a:pt x="210" y="448"/>
                  </a:lnTo>
                  <a:lnTo>
                    <a:pt x="214" y="448"/>
                  </a:lnTo>
                  <a:lnTo>
                    <a:pt x="222" y="450"/>
                  </a:lnTo>
                  <a:lnTo>
                    <a:pt x="228" y="452"/>
                  </a:lnTo>
                  <a:lnTo>
                    <a:pt x="234" y="454"/>
                  </a:lnTo>
                  <a:lnTo>
                    <a:pt x="236" y="456"/>
                  </a:lnTo>
                  <a:lnTo>
                    <a:pt x="236" y="458"/>
                  </a:lnTo>
                  <a:lnTo>
                    <a:pt x="234" y="460"/>
                  </a:lnTo>
                  <a:lnTo>
                    <a:pt x="230" y="464"/>
                  </a:lnTo>
                  <a:lnTo>
                    <a:pt x="234" y="472"/>
                  </a:lnTo>
                  <a:lnTo>
                    <a:pt x="236" y="480"/>
                  </a:lnTo>
                  <a:lnTo>
                    <a:pt x="236" y="484"/>
                  </a:lnTo>
                  <a:lnTo>
                    <a:pt x="220" y="484"/>
                  </a:lnTo>
                  <a:lnTo>
                    <a:pt x="212" y="492"/>
                  </a:lnTo>
                  <a:lnTo>
                    <a:pt x="212" y="500"/>
                  </a:lnTo>
                  <a:lnTo>
                    <a:pt x="216" y="500"/>
                  </a:lnTo>
                  <a:lnTo>
                    <a:pt x="224" y="500"/>
                  </a:lnTo>
                  <a:lnTo>
                    <a:pt x="206" y="510"/>
                  </a:lnTo>
                  <a:lnTo>
                    <a:pt x="214" y="518"/>
                  </a:lnTo>
                  <a:lnTo>
                    <a:pt x="206" y="520"/>
                  </a:lnTo>
                  <a:lnTo>
                    <a:pt x="206" y="532"/>
                  </a:lnTo>
                  <a:lnTo>
                    <a:pt x="192" y="534"/>
                  </a:lnTo>
                  <a:lnTo>
                    <a:pt x="198" y="536"/>
                  </a:lnTo>
                  <a:lnTo>
                    <a:pt x="202" y="540"/>
                  </a:lnTo>
                  <a:lnTo>
                    <a:pt x="208" y="544"/>
                  </a:lnTo>
                  <a:lnTo>
                    <a:pt x="216" y="548"/>
                  </a:lnTo>
                  <a:lnTo>
                    <a:pt x="242" y="562"/>
                  </a:lnTo>
                  <a:lnTo>
                    <a:pt x="250" y="564"/>
                  </a:lnTo>
                  <a:lnTo>
                    <a:pt x="260" y="564"/>
                  </a:lnTo>
                  <a:lnTo>
                    <a:pt x="272" y="568"/>
                  </a:lnTo>
                  <a:lnTo>
                    <a:pt x="284" y="570"/>
                  </a:lnTo>
                  <a:lnTo>
                    <a:pt x="294" y="572"/>
                  </a:lnTo>
                  <a:lnTo>
                    <a:pt x="304" y="578"/>
                  </a:lnTo>
                  <a:lnTo>
                    <a:pt x="318" y="578"/>
                  </a:lnTo>
                  <a:lnTo>
                    <a:pt x="334" y="584"/>
                  </a:lnTo>
                  <a:lnTo>
                    <a:pt x="340" y="592"/>
                  </a:lnTo>
                  <a:lnTo>
                    <a:pt x="350" y="594"/>
                  </a:lnTo>
                  <a:lnTo>
                    <a:pt x="354" y="598"/>
                  </a:lnTo>
                  <a:lnTo>
                    <a:pt x="356" y="600"/>
                  </a:lnTo>
                  <a:lnTo>
                    <a:pt x="358" y="602"/>
                  </a:lnTo>
                  <a:lnTo>
                    <a:pt x="362" y="604"/>
                  </a:lnTo>
                  <a:lnTo>
                    <a:pt x="364" y="606"/>
                  </a:lnTo>
                  <a:lnTo>
                    <a:pt x="370" y="606"/>
                  </a:lnTo>
                  <a:lnTo>
                    <a:pt x="376" y="600"/>
                  </a:lnTo>
                  <a:lnTo>
                    <a:pt x="380" y="596"/>
                  </a:lnTo>
                  <a:lnTo>
                    <a:pt x="372" y="582"/>
                  </a:lnTo>
                  <a:lnTo>
                    <a:pt x="362" y="568"/>
                  </a:lnTo>
                  <a:lnTo>
                    <a:pt x="352" y="558"/>
                  </a:lnTo>
                  <a:lnTo>
                    <a:pt x="350" y="556"/>
                  </a:lnTo>
                  <a:lnTo>
                    <a:pt x="342" y="544"/>
                  </a:lnTo>
                  <a:lnTo>
                    <a:pt x="344" y="542"/>
                  </a:lnTo>
                  <a:lnTo>
                    <a:pt x="348" y="530"/>
                  </a:lnTo>
                  <a:lnTo>
                    <a:pt x="350" y="526"/>
                  </a:lnTo>
                  <a:lnTo>
                    <a:pt x="354" y="526"/>
                  </a:lnTo>
                  <a:lnTo>
                    <a:pt x="358" y="524"/>
                  </a:lnTo>
                  <a:lnTo>
                    <a:pt x="366" y="518"/>
                  </a:lnTo>
                  <a:lnTo>
                    <a:pt x="374" y="512"/>
                  </a:lnTo>
                  <a:lnTo>
                    <a:pt x="370" y="506"/>
                  </a:lnTo>
                  <a:lnTo>
                    <a:pt x="366" y="498"/>
                  </a:lnTo>
                  <a:lnTo>
                    <a:pt x="358" y="486"/>
                  </a:lnTo>
                  <a:lnTo>
                    <a:pt x="342" y="486"/>
                  </a:lnTo>
                  <a:lnTo>
                    <a:pt x="342" y="476"/>
                  </a:lnTo>
                  <a:lnTo>
                    <a:pt x="336" y="478"/>
                  </a:lnTo>
                  <a:lnTo>
                    <a:pt x="332" y="478"/>
                  </a:lnTo>
                  <a:lnTo>
                    <a:pt x="332" y="476"/>
                  </a:lnTo>
                  <a:lnTo>
                    <a:pt x="332" y="474"/>
                  </a:lnTo>
                  <a:lnTo>
                    <a:pt x="332" y="464"/>
                  </a:lnTo>
                  <a:lnTo>
                    <a:pt x="332" y="462"/>
                  </a:lnTo>
                  <a:lnTo>
                    <a:pt x="332" y="446"/>
                  </a:lnTo>
                  <a:lnTo>
                    <a:pt x="342" y="436"/>
                  </a:lnTo>
                  <a:lnTo>
                    <a:pt x="350" y="448"/>
                  </a:lnTo>
                  <a:lnTo>
                    <a:pt x="358" y="444"/>
                  </a:lnTo>
                  <a:lnTo>
                    <a:pt x="356" y="432"/>
                  </a:lnTo>
                  <a:lnTo>
                    <a:pt x="380" y="412"/>
                  </a:lnTo>
                  <a:lnTo>
                    <a:pt x="402" y="416"/>
                  </a:lnTo>
                  <a:lnTo>
                    <a:pt x="418" y="422"/>
                  </a:lnTo>
                  <a:lnTo>
                    <a:pt x="434" y="434"/>
                  </a:lnTo>
                  <a:lnTo>
                    <a:pt x="442" y="432"/>
                  </a:lnTo>
                  <a:lnTo>
                    <a:pt x="454" y="436"/>
                  </a:lnTo>
                  <a:lnTo>
                    <a:pt x="460" y="428"/>
                  </a:lnTo>
                  <a:lnTo>
                    <a:pt x="492" y="428"/>
                  </a:lnTo>
                  <a:lnTo>
                    <a:pt x="502" y="436"/>
                  </a:lnTo>
                  <a:lnTo>
                    <a:pt x="534" y="434"/>
                  </a:lnTo>
                  <a:lnTo>
                    <a:pt x="536" y="420"/>
                  </a:lnTo>
                  <a:lnTo>
                    <a:pt x="512" y="412"/>
                  </a:lnTo>
                  <a:lnTo>
                    <a:pt x="516" y="406"/>
                  </a:lnTo>
                  <a:lnTo>
                    <a:pt x="518" y="394"/>
                  </a:lnTo>
                  <a:lnTo>
                    <a:pt x="532" y="392"/>
                  </a:lnTo>
                  <a:lnTo>
                    <a:pt x="520" y="386"/>
                  </a:lnTo>
                  <a:lnTo>
                    <a:pt x="514" y="376"/>
                  </a:lnTo>
                  <a:lnTo>
                    <a:pt x="534" y="376"/>
                  </a:lnTo>
                  <a:lnTo>
                    <a:pt x="602" y="360"/>
                  </a:lnTo>
                  <a:lnTo>
                    <a:pt x="612" y="350"/>
                  </a:lnTo>
                  <a:lnTo>
                    <a:pt x="640" y="354"/>
                  </a:lnTo>
                  <a:lnTo>
                    <a:pt x="652" y="372"/>
                  </a:lnTo>
                  <a:lnTo>
                    <a:pt x="684" y="376"/>
                  </a:lnTo>
                  <a:lnTo>
                    <a:pt x="684" y="382"/>
                  </a:lnTo>
                  <a:lnTo>
                    <a:pt x="702" y="382"/>
                  </a:lnTo>
                  <a:lnTo>
                    <a:pt x="720" y="368"/>
                  </a:lnTo>
                  <a:lnTo>
                    <a:pt x="728" y="368"/>
                  </a:lnTo>
                  <a:lnTo>
                    <a:pt x="728" y="378"/>
                  </a:lnTo>
                  <a:lnTo>
                    <a:pt x="744" y="384"/>
                  </a:lnTo>
                  <a:lnTo>
                    <a:pt x="796" y="432"/>
                  </a:lnTo>
                  <a:lnTo>
                    <a:pt x="804" y="434"/>
                  </a:lnTo>
                  <a:lnTo>
                    <a:pt x="804" y="424"/>
                  </a:lnTo>
                  <a:lnTo>
                    <a:pt x="816" y="426"/>
                  </a:lnTo>
                  <a:lnTo>
                    <a:pt x="818" y="434"/>
                  </a:lnTo>
                  <a:lnTo>
                    <a:pt x="836" y="436"/>
                  </a:lnTo>
                  <a:lnTo>
                    <a:pt x="842" y="428"/>
                  </a:lnTo>
                  <a:lnTo>
                    <a:pt x="866" y="446"/>
                  </a:lnTo>
                  <a:lnTo>
                    <a:pt x="884" y="454"/>
                  </a:lnTo>
                  <a:lnTo>
                    <a:pt x="902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7" name="Freeform 238"/>
            <p:cNvSpPr>
              <a:spLocks/>
            </p:cNvSpPr>
            <p:nvPr/>
          </p:nvSpPr>
          <p:spPr bwMode="auto">
            <a:xfrm>
              <a:off x="6109189" y="3386217"/>
              <a:ext cx="164895" cy="110178"/>
            </a:xfrm>
            <a:custGeom>
              <a:avLst/>
              <a:gdLst>
                <a:gd name="T0" fmla="*/ 0 w 112"/>
                <a:gd name="T1" fmla="*/ 2147483647 h 68"/>
                <a:gd name="T2" fmla="*/ 2147483647 w 112"/>
                <a:gd name="T3" fmla="*/ 2147483647 h 68"/>
                <a:gd name="T4" fmla="*/ 2147483647 w 112"/>
                <a:gd name="T5" fmla="*/ 2147483647 h 68"/>
                <a:gd name="T6" fmla="*/ 2147483647 w 112"/>
                <a:gd name="T7" fmla="*/ 2147483647 h 68"/>
                <a:gd name="T8" fmla="*/ 2147483647 w 112"/>
                <a:gd name="T9" fmla="*/ 2147483647 h 68"/>
                <a:gd name="T10" fmla="*/ 2147483647 w 112"/>
                <a:gd name="T11" fmla="*/ 2147483647 h 68"/>
                <a:gd name="T12" fmla="*/ 2147483647 w 112"/>
                <a:gd name="T13" fmla="*/ 0 h 68"/>
                <a:gd name="T14" fmla="*/ 2147483647 w 112"/>
                <a:gd name="T15" fmla="*/ 2147483647 h 68"/>
                <a:gd name="T16" fmla="*/ 2147483647 w 112"/>
                <a:gd name="T17" fmla="*/ 2147483647 h 68"/>
                <a:gd name="T18" fmla="*/ 2147483647 w 112"/>
                <a:gd name="T19" fmla="*/ 2147483647 h 68"/>
                <a:gd name="T20" fmla="*/ 2147483647 w 112"/>
                <a:gd name="T21" fmla="*/ 2147483647 h 68"/>
                <a:gd name="T22" fmla="*/ 2147483647 w 112"/>
                <a:gd name="T23" fmla="*/ 2147483647 h 68"/>
                <a:gd name="T24" fmla="*/ 2147483647 w 112"/>
                <a:gd name="T25" fmla="*/ 2147483647 h 68"/>
                <a:gd name="T26" fmla="*/ 2147483647 w 112"/>
                <a:gd name="T27" fmla="*/ 2147483647 h 68"/>
                <a:gd name="T28" fmla="*/ 2147483647 w 112"/>
                <a:gd name="T29" fmla="*/ 2147483647 h 68"/>
                <a:gd name="T30" fmla="*/ 2147483647 w 112"/>
                <a:gd name="T31" fmla="*/ 2147483647 h 68"/>
                <a:gd name="T32" fmla="*/ 2147483647 w 112"/>
                <a:gd name="T33" fmla="*/ 2147483647 h 68"/>
                <a:gd name="T34" fmla="*/ 2147483647 w 112"/>
                <a:gd name="T35" fmla="*/ 2147483647 h 68"/>
                <a:gd name="T36" fmla="*/ 2147483647 w 112"/>
                <a:gd name="T37" fmla="*/ 2147483647 h 68"/>
                <a:gd name="T38" fmla="*/ 2147483647 w 112"/>
                <a:gd name="T39" fmla="*/ 2147483647 h 68"/>
                <a:gd name="T40" fmla="*/ 2147483647 w 112"/>
                <a:gd name="T41" fmla="*/ 2147483647 h 68"/>
                <a:gd name="T42" fmla="*/ 2147483647 w 112"/>
                <a:gd name="T43" fmla="*/ 2147483647 h 68"/>
                <a:gd name="T44" fmla="*/ 2147483647 w 112"/>
                <a:gd name="T45" fmla="*/ 2147483647 h 68"/>
                <a:gd name="T46" fmla="*/ 2147483647 w 112"/>
                <a:gd name="T47" fmla="*/ 2147483647 h 68"/>
                <a:gd name="T48" fmla="*/ 2147483647 w 112"/>
                <a:gd name="T49" fmla="*/ 2147483647 h 68"/>
                <a:gd name="T50" fmla="*/ 2147483647 w 112"/>
                <a:gd name="T51" fmla="*/ 2147483647 h 68"/>
                <a:gd name="T52" fmla="*/ 2147483647 w 112"/>
                <a:gd name="T53" fmla="*/ 2147483647 h 68"/>
                <a:gd name="T54" fmla="*/ 2147483647 w 112"/>
                <a:gd name="T55" fmla="*/ 2147483647 h 68"/>
                <a:gd name="T56" fmla="*/ 2147483647 w 112"/>
                <a:gd name="T57" fmla="*/ 2147483647 h 68"/>
                <a:gd name="T58" fmla="*/ 2147483647 w 112"/>
                <a:gd name="T59" fmla="*/ 2147483647 h 68"/>
                <a:gd name="T60" fmla="*/ 2147483647 w 112"/>
                <a:gd name="T61" fmla="*/ 2147483647 h 68"/>
                <a:gd name="T62" fmla="*/ 2147483647 w 112"/>
                <a:gd name="T63" fmla="*/ 2147483647 h 68"/>
                <a:gd name="T64" fmla="*/ 2147483647 w 112"/>
                <a:gd name="T65" fmla="*/ 2147483647 h 68"/>
                <a:gd name="T66" fmla="*/ 2147483647 w 112"/>
                <a:gd name="T67" fmla="*/ 2147483647 h 68"/>
                <a:gd name="T68" fmla="*/ 2147483647 w 112"/>
                <a:gd name="T69" fmla="*/ 2147483647 h 68"/>
                <a:gd name="T70" fmla="*/ 2147483647 w 112"/>
                <a:gd name="T71" fmla="*/ 2147483647 h 68"/>
                <a:gd name="T72" fmla="*/ 2147483647 w 112"/>
                <a:gd name="T73" fmla="*/ 2147483647 h 68"/>
                <a:gd name="T74" fmla="*/ 2147483647 w 112"/>
                <a:gd name="T75" fmla="*/ 2147483647 h 68"/>
                <a:gd name="T76" fmla="*/ 2147483647 w 112"/>
                <a:gd name="T77" fmla="*/ 2147483647 h 68"/>
                <a:gd name="T78" fmla="*/ 2147483647 w 112"/>
                <a:gd name="T79" fmla="*/ 2147483647 h 68"/>
                <a:gd name="T80" fmla="*/ 2147483647 w 112"/>
                <a:gd name="T81" fmla="*/ 2147483647 h 68"/>
                <a:gd name="T82" fmla="*/ 2147483647 w 112"/>
                <a:gd name="T83" fmla="*/ 2147483647 h 68"/>
                <a:gd name="T84" fmla="*/ 2147483647 w 112"/>
                <a:gd name="T85" fmla="*/ 2147483647 h 68"/>
                <a:gd name="T86" fmla="*/ 2147483647 w 112"/>
                <a:gd name="T87" fmla="*/ 2147483647 h 68"/>
                <a:gd name="T88" fmla="*/ 2147483647 w 112"/>
                <a:gd name="T89" fmla="*/ 2147483647 h 68"/>
                <a:gd name="T90" fmla="*/ 2147483647 w 112"/>
                <a:gd name="T91" fmla="*/ 2147483647 h 68"/>
                <a:gd name="T92" fmla="*/ 0 w 112"/>
                <a:gd name="T93" fmla="*/ 2147483647 h 68"/>
                <a:gd name="T94" fmla="*/ 0 w 112"/>
                <a:gd name="T95" fmla="*/ 2147483647 h 6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2"/>
                <a:gd name="T145" fmla="*/ 0 h 68"/>
                <a:gd name="T146" fmla="*/ 112 w 112"/>
                <a:gd name="T147" fmla="*/ 68 h 6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2" h="68">
                  <a:moveTo>
                    <a:pt x="0" y="26"/>
                  </a:moveTo>
                  <a:lnTo>
                    <a:pt x="14" y="26"/>
                  </a:lnTo>
                  <a:lnTo>
                    <a:pt x="16" y="16"/>
                  </a:lnTo>
                  <a:lnTo>
                    <a:pt x="22" y="14"/>
                  </a:lnTo>
                  <a:lnTo>
                    <a:pt x="22" y="4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44" y="6"/>
                  </a:lnTo>
                  <a:lnTo>
                    <a:pt x="44" y="10"/>
                  </a:lnTo>
                  <a:lnTo>
                    <a:pt x="36" y="14"/>
                  </a:lnTo>
                  <a:lnTo>
                    <a:pt x="32" y="16"/>
                  </a:lnTo>
                  <a:lnTo>
                    <a:pt x="40" y="16"/>
                  </a:lnTo>
                  <a:lnTo>
                    <a:pt x="46" y="18"/>
                  </a:lnTo>
                  <a:lnTo>
                    <a:pt x="44" y="28"/>
                  </a:lnTo>
                  <a:lnTo>
                    <a:pt x="58" y="28"/>
                  </a:lnTo>
                  <a:lnTo>
                    <a:pt x="64" y="30"/>
                  </a:lnTo>
                  <a:lnTo>
                    <a:pt x="78" y="30"/>
                  </a:lnTo>
                  <a:lnTo>
                    <a:pt x="84" y="26"/>
                  </a:lnTo>
                  <a:lnTo>
                    <a:pt x="84" y="30"/>
                  </a:lnTo>
                  <a:lnTo>
                    <a:pt x="88" y="32"/>
                  </a:lnTo>
                  <a:lnTo>
                    <a:pt x="98" y="38"/>
                  </a:lnTo>
                  <a:lnTo>
                    <a:pt x="102" y="44"/>
                  </a:lnTo>
                  <a:lnTo>
                    <a:pt x="108" y="48"/>
                  </a:lnTo>
                  <a:lnTo>
                    <a:pt x="112" y="58"/>
                  </a:lnTo>
                  <a:lnTo>
                    <a:pt x="106" y="60"/>
                  </a:lnTo>
                  <a:lnTo>
                    <a:pt x="98" y="62"/>
                  </a:lnTo>
                  <a:lnTo>
                    <a:pt x="90" y="64"/>
                  </a:lnTo>
                  <a:lnTo>
                    <a:pt x="8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4"/>
                  </a:lnTo>
                  <a:lnTo>
                    <a:pt x="60" y="58"/>
                  </a:lnTo>
                  <a:lnTo>
                    <a:pt x="58" y="50"/>
                  </a:lnTo>
                  <a:lnTo>
                    <a:pt x="54" y="40"/>
                  </a:lnTo>
                  <a:lnTo>
                    <a:pt x="48" y="40"/>
                  </a:lnTo>
                  <a:lnTo>
                    <a:pt x="44" y="46"/>
                  </a:lnTo>
                  <a:lnTo>
                    <a:pt x="40" y="50"/>
                  </a:lnTo>
                  <a:lnTo>
                    <a:pt x="34" y="56"/>
                  </a:lnTo>
                  <a:lnTo>
                    <a:pt x="30" y="60"/>
                  </a:lnTo>
                  <a:lnTo>
                    <a:pt x="20" y="66"/>
                  </a:lnTo>
                  <a:lnTo>
                    <a:pt x="12" y="66"/>
                  </a:lnTo>
                  <a:lnTo>
                    <a:pt x="16" y="5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8" name="Freeform 239"/>
            <p:cNvSpPr>
              <a:spLocks/>
            </p:cNvSpPr>
            <p:nvPr/>
          </p:nvSpPr>
          <p:spPr bwMode="auto">
            <a:xfrm>
              <a:off x="5471520" y="3305243"/>
              <a:ext cx="161435" cy="73009"/>
            </a:xfrm>
            <a:custGeom>
              <a:avLst/>
              <a:gdLst>
                <a:gd name="T0" fmla="*/ 2147483647 w 110"/>
                <a:gd name="T1" fmla="*/ 2147483647 h 46"/>
                <a:gd name="T2" fmla="*/ 2147483647 w 110"/>
                <a:gd name="T3" fmla="*/ 2147483647 h 46"/>
                <a:gd name="T4" fmla="*/ 2147483647 w 110"/>
                <a:gd name="T5" fmla="*/ 2147483647 h 46"/>
                <a:gd name="T6" fmla="*/ 2147483647 w 110"/>
                <a:gd name="T7" fmla="*/ 2147483647 h 46"/>
                <a:gd name="T8" fmla="*/ 2147483647 w 110"/>
                <a:gd name="T9" fmla="*/ 2147483647 h 46"/>
                <a:gd name="T10" fmla="*/ 2147483647 w 110"/>
                <a:gd name="T11" fmla="*/ 2147483647 h 46"/>
                <a:gd name="T12" fmla="*/ 2147483647 w 110"/>
                <a:gd name="T13" fmla="*/ 2147483647 h 46"/>
                <a:gd name="T14" fmla="*/ 2147483647 w 110"/>
                <a:gd name="T15" fmla="*/ 2147483647 h 46"/>
                <a:gd name="T16" fmla="*/ 2147483647 w 110"/>
                <a:gd name="T17" fmla="*/ 2147483647 h 46"/>
                <a:gd name="T18" fmla="*/ 2147483647 w 110"/>
                <a:gd name="T19" fmla="*/ 2147483647 h 46"/>
                <a:gd name="T20" fmla="*/ 2147483647 w 110"/>
                <a:gd name="T21" fmla="*/ 2147483647 h 46"/>
                <a:gd name="T22" fmla="*/ 2147483647 w 110"/>
                <a:gd name="T23" fmla="*/ 2147483647 h 46"/>
                <a:gd name="T24" fmla="*/ 2147483647 w 110"/>
                <a:gd name="T25" fmla="*/ 2147483647 h 46"/>
                <a:gd name="T26" fmla="*/ 2147483647 w 110"/>
                <a:gd name="T27" fmla="*/ 2147483647 h 46"/>
                <a:gd name="T28" fmla="*/ 2147483647 w 110"/>
                <a:gd name="T29" fmla="*/ 2147483647 h 46"/>
                <a:gd name="T30" fmla="*/ 2147483647 w 110"/>
                <a:gd name="T31" fmla="*/ 2147483647 h 46"/>
                <a:gd name="T32" fmla="*/ 2147483647 w 110"/>
                <a:gd name="T33" fmla="*/ 2147483647 h 46"/>
                <a:gd name="T34" fmla="*/ 2147483647 w 110"/>
                <a:gd name="T35" fmla="*/ 2147483647 h 46"/>
                <a:gd name="T36" fmla="*/ 2147483647 w 110"/>
                <a:gd name="T37" fmla="*/ 2147483647 h 46"/>
                <a:gd name="T38" fmla="*/ 2147483647 w 110"/>
                <a:gd name="T39" fmla="*/ 2147483647 h 46"/>
                <a:gd name="T40" fmla="*/ 2147483647 w 110"/>
                <a:gd name="T41" fmla="*/ 2147483647 h 46"/>
                <a:gd name="T42" fmla="*/ 2147483647 w 110"/>
                <a:gd name="T43" fmla="*/ 2147483647 h 46"/>
                <a:gd name="T44" fmla="*/ 2147483647 w 110"/>
                <a:gd name="T45" fmla="*/ 2147483647 h 46"/>
                <a:gd name="T46" fmla="*/ 2147483647 w 110"/>
                <a:gd name="T47" fmla="*/ 2147483647 h 46"/>
                <a:gd name="T48" fmla="*/ 0 w 110"/>
                <a:gd name="T49" fmla="*/ 0 h 46"/>
                <a:gd name="T50" fmla="*/ 2147483647 w 110"/>
                <a:gd name="T51" fmla="*/ 2147483647 h 46"/>
                <a:gd name="T52" fmla="*/ 2147483647 w 110"/>
                <a:gd name="T53" fmla="*/ 2147483647 h 46"/>
                <a:gd name="T54" fmla="*/ 2147483647 w 110"/>
                <a:gd name="T55" fmla="*/ 2147483647 h 46"/>
                <a:gd name="T56" fmla="*/ 2147483647 w 110"/>
                <a:gd name="T57" fmla="*/ 2147483647 h 46"/>
                <a:gd name="T58" fmla="*/ 2147483647 w 110"/>
                <a:gd name="T59" fmla="*/ 2147483647 h 46"/>
                <a:gd name="T60" fmla="*/ 2147483647 w 110"/>
                <a:gd name="T61" fmla="*/ 2147483647 h 46"/>
                <a:gd name="T62" fmla="*/ 2147483647 w 110"/>
                <a:gd name="T63" fmla="*/ 2147483647 h 46"/>
                <a:gd name="T64" fmla="*/ 2147483647 w 110"/>
                <a:gd name="T65" fmla="*/ 2147483647 h 46"/>
                <a:gd name="T66" fmla="*/ 2147483647 w 110"/>
                <a:gd name="T67" fmla="*/ 2147483647 h 46"/>
                <a:gd name="T68" fmla="*/ 2147483647 w 110"/>
                <a:gd name="T69" fmla="*/ 2147483647 h 46"/>
                <a:gd name="T70" fmla="*/ 2147483647 w 110"/>
                <a:gd name="T71" fmla="*/ 2147483647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0"/>
                <a:gd name="T109" fmla="*/ 0 h 46"/>
                <a:gd name="T110" fmla="*/ 110 w 110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0" h="46">
                  <a:moveTo>
                    <a:pt x="36" y="36"/>
                  </a:moveTo>
                  <a:lnTo>
                    <a:pt x="44" y="34"/>
                  </a:lnTo>
                  <a:lnTo>
                    <a:pt x="50" y="34"/>
                  </a:lnTo>
                  <a:lnTo>
                    <a:pt x="60" y="36"/>
                  </a:lnTo>
                  <a:lnTo>
                    <a:pt x="64" y="40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78" y="44"/>
                  </a:lnTo>
                  <a:lnTo>
                    <a:pt x="86" y="44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6"/>
                  </a:lnTo>
                  <a:lnTo>
                    <a:pt x="110" y="46"/>
                  </a:lnTo>
                  <a:lnTo>
                    <a:pt x="106" y="40"/>
                  </a:lnTo>
                  <a:lnTo>
                    <a:pt x="104" y="36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92" y="22"/>
                  </a:lnTo>
                  <a:lnTo>
                    <a:pt x="76" y="16"/>
                  </a:lnTo>
                  <a:lnTo>
                    <a:pt x="62" y="16"/>
                  </a:lnTo>
                  <a:lnTo>
                    <a:pt x="52" y="10"/>
                  </a:lnTo>
                  <a:lnTo>
                    <a:pt x="40" y="8"/>
                  </a:lnTo>
                  <a:lnTo>
                    <a:pt x="30" y="6"/>
                  </a:lnTo>
                  <a:lnTo>
                    <a:pt x="18" y="2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2" y="20"/>
                  </a:lnTo>
                  <a:lnTo>
                    <a:pt x="34" y="24"/>
                  </a:lnTo>
                  <a:lnTo>
                    <a:pt x="34" y="26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9" name="Freeform 240"/>
            <p:cNvSpPr>
              <a:spLocks/>
            </p:cNvSpPr>
            <p:nvPr/>
          </p:nvSpPr>
          <p:spPr bwMode="auto">
            <a:xfrm>
              <a:off x="5568381" y="3372942"/>
              <a:ext cx="74952" cy="67700"/>
            </a:xfrm>
            <a:custGeom>
              <a:avLst/>
              <a:gdLst>
                <a:gd name="T0" fmla="*/ 0 w 52"/>
                <a:gd name="T1" fmla="*/ 0 h 42"/>
                <a:gd name="T2" fmla="*/ 2147483647 w 52"/>
                <a:gd name="T3" fmla="*/ 0 h 42"/>
                <a:gd name="T4" fmla="*/ 2147483647 w 52"/>
                <a:gd name="T5" fmla="*/ 2147483647 h 42"/>
                <a:gd name="T6" fmla="*/ 2147483647 w 52"/>
                <a:gd name="T7" fmla="*/ 2147483647 h 42"/>
                <a:gd name="T8" fmla="*/ 2147483647 w 52"/>
                <a:gd name="T9" fmla="*/ 2147483647 h 42"/>
                <a:gd name="T10" fmla="*/ 2147483647 w 52"/>
                <a:gd name="T11" fmla="*/ 2147483647 h 42"/>
                <a:gd name="T12" fmla="*/ 2147483647 w 52"/>
                <a:gd name="T13" fmla="*/ 2147483647 h 42"/>
                <a:gd name="T14" fmla="*/ 2147483647 w 52"/>
                <a:gd name="T15" fmla="*/ 2147483647 h 42"/>
                <a:gd name="T16" fmla="*/ 2147483647 w 52"/>
                <a:gd name="T17" fmla="*/ 2147483647 h 42"/>
                <a:gd name="T18" fmla="*/ 2147483647 w 52"/>
                <a:gd name="T19" fmla="*/ 2147483647 h 42"/>
                <a:gd name="T20" fmla="*/ 2147483647 w 52"/>
                <a:gd name="T21" fmla="*/ 2147483647 h 42"/>
                <a:gd name="T22" fmla="*/ 2147483647 w 52"/>
                <a:gd name="T23" fmla="*/ 2147483647 h 42"/>
                <a:gd name="T24" fmla="*/ 2147483647 w 52"/>
                <a:gd name="T25" fmla="*/ 2147483647 h 42"/>
                <a:gd name="T26" fmla="*/ 2147483647 w 52"/>
                <a:gd name="T27" fmla="*/ 2147483647 h 42"/>
                <a:gd name="T28" fmla="*/ 2147483647 w 52"/>
                <a:gd name="T29" fmla="*/ 2147483647 h 42"/>
                <a:gd name="T30" fmla="*/ 2147483647 w 52"/>
                <a:gd name="T31" fmla="*/ 2147483647 h 42"/>
                <a:gd name="T32" fmla="*/ 2147483647 w 52"/>
                <a:gd name="T33" fmla="*/ 2147483647 h 42"/>
                <a:gd name="T34" fmla="*/ 2147483647 w 52"/>
                <a:gd name="T35" fmla="*/ 2147483647 h 42"/>
                <a:gd name="T36" fmla="*/ 2147483647 w 52"/>
                <a:gd name="T37" fmla="*/ 2147483647 h 42"/>
                <a:gd name="T38" fmla="*/ 2147483647 w 52"/>
                <a:gd name="T39" fmla="*/ 2147483647 h 42"/>
                <a:gd name="T40" fmla="*/ 0 w 5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"/>
                <a:gd name="T64" fmla="*/ 0 h 42"/>
                <a:gd name="T65" fmla="*/ 52 w 52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" h="42">
                  <a:moveTo>
                    <a:pt x="0" y="0"/>
                  </a:moveTo>
                  <a:lnTo>
                    <a:pt x="20" y="0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8" y="26"/>
                  </a:lnTo>
                  <a:lnTo>
                    <a:pt x="52" y="38"/>
                  </a:lnTo>
                  <a:lnTo>
                    <a:pt x="48" y="42"/>
                  </a:lnTo>
                  <a:lnTo>
                    <a:pt x="42" y="38"/>
                  </a:lnTo>
                  <a:lnTo>
                    <a:pt x="38" y="34"/>
                  </a:lnTo>
                  <a:lnTo>
                    <a:pt x="32" y="30"/>
                  </a:lnTo>
                  <a:lnTo>
                    <a:pt x="24" y="32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2" y="18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0" name="Freeform 241"/>
            <p:cNvSpPr>
              <a:spLocks/>
            </p:cNvSpPr>
            <p:nvPr/>
          </p:nvSpPr>
          <p:spPr bwMode="auto">
            <a:xfrm>
              <a:off x="5598362" y="3357013"/>
              <a:ext cx="113005" cy="92921"/>
            </a:xfrm>
            <a:custGeom>
              <a:avLst/>
              <a:gdLst>
                <a:gd name="T0" fmla="*/ 2147483647 w 78"/>
                <a:gd name="T1" fmla="*/ 2147483647 h 60"/>
                <a:gd name="T2" fmla="*/ 2147483647 w 78"/>
                <a:gd name="T3" fmla="*/ 2147483647 h 60"/>
                <a:gd name="T4" fmla="*/ 2147483647 w 78"/>
                <a:gd name="T5" fmla="*/ 2147483647 h 60"/>
                <a:gd name="T6" fmla="*/ 2147483647 w 78"/>
                <a:gd name="T7" fmla="*/ 2147483647 h 60"/>
                <a:gd name="T8" fmla="*/ 2147483647 w 78"/>
                <a:gd name="T9" fmla="*/ 2147483647 h 60"/>
                <a:gd name="T10" fmla="*/ 2147483647 w 78"/>
                <a:gd name="T11" fmla="*/ 2147483647 h 60"/>
                <a:gd name="T12" fmla="*/ 2147483647 w 78"/>
                <a:gd name="T13" fmla="*/ 0 h 60"/>
                <a:gd name="T14" fmla="*/ 2147483647 w 78"/>
                <a:gd name="T15" fmla="*/ 2147483647 h 60"/>
                <a:gd name="T16" fmla="*/ 2147483647 w 78"/>
                <a:gd name="T17" fmla="*/ 2147483647 h 60"/>
                <a:gd name="T18" fmla="*/ 2147483647 w 78"/>
                <a:gd name="T19" fmla="*/ 2147483647 h 60"/>
                <a:gd name="T20" fmla="*/ 2147483647 w 78"/>
                <a:gd name="T21" fmla="*/ 2147483647 h 60"/>
                <a:gd name="T22" fmla="*/ 2147483647 w 78"/>
                <a:gd name="T23" fmla="*/ 2147483647 h 60"/>
                <a:gd name="T24" fmla="*/ 2147483647 w 78"/>
                <a:gd name="T25" fmla="*/ 2147483647 h 60"/>
                <a:gd name="T26" fmla="*/ 2147483647 w 78"/>
                <a:gd name="T27" fmla="*/ 2147483647 h 60"/>
                <a:gd name="T28" fmla="*/ 0 w 78"/>
                <a:gd name="T29" fmla="*/ 2147483647 h 60"/>
                <a:gd name="T30" fmla="*/ 2147483647 w 78"/>
                <a:gd name="T31" fmla="*/ 2147483647 h 60"/>
                <a:gd name="T32" fmla="*/ 2147483647 w 78"/>
                <a:gd name="T33" fmla="*/ 2147483647 h 60"/>
                <a:gd name="T34" fmla="*/ 2147483647 w 78"/>
                <a:gd name="T35" fmla="*/ 2147483647 h 60"/>
                <a:gd name="T36" fmla="*/ 2147483647 w 78"/>
                <a:gd name="T37" fmla="*/ 2147483647 h 60"/>
                <a:gd name="T38" fmla="*/ 2147483647 w 78"/>
                <a:gd name="T39" fmla="*/ 2147483647 h 60"/>
                <a:gd name="T40" fmla="*/ 2147483647 w 78"/>
                <a:gd name="T41" fmla="*/ 2147483647 h 60"/>
                <a:gd name="T42" fmla="*/ 2147483647 w 78"/>
                <a:gd name="T43" fmla="*/ 2147483647 h 60"/>
                <a:gd name="T44" fmla="*/ 2147483647 w 78"/>
                <a:gd name="T45" fmla="*/ 2147483647 h 60"/>
                <a:gd name="T46" fmla="*/ 2147483647 w 78"/>
                <a:gd name="T47" fmla="*/ 2147483647 h 60"/>
                <a:gd name="T48" fmla="*/ 2147483647 w 78"/>
                <a:gd name="T49" fmla="*/ 2147483647 h 60"/>
                <a:gd name="T50" fmla="*/ 2147483647 w 78"/>
                <a:gd name="T51" fmla="*/ 2147483647 h 60"/>
                <a:gd name="T52" fmla="*/ 2147483647 w 78"/>
                <a:gd name="T53" fmla="*/ 2147483647 h 60"/>
                <a:gd name="T54" fmla="*/ 2147483647 w 78"/>
                <a:gd name="T55" fmla="*/ 2147483647 h 60"/>
                <a:gd name="T56" fmla="*/ 2147483647 w 78"/>
                <a:gd name="T57" fmla="*/ 2147483647 h 60"/>
                <a:gd name="T58" fmla="*/ 2147483647 w 78"/>
                <a:gd name="T59" fmla="*/ 2147483647 h 60"/>
                <a:gd name="T60" fmla="*/ 2147483647 w 78"/>
                <a:gd name="T61" fmla="*/ 2147483647 h 60"/>
                <a:gd name="T62" fmla="*/ 2147483647 w 78"/>
                <a:gd name="T63" fmla="*/ 2147483647 h 60"/>
                <a:gd name="T64" fmla="*/ 2147483647 w 78"/>
                <a:gd name="T65" fmla="*/ 2147483647 h 60"/>
                <a:gd name="T66" fmla="*/ 2147483647 w 78"/>
                <a:gd name="T67" fmla="*/ 2147483647 h 60"/>
                <a:gd name="T68" fmla="*/ 2147483647 w 78"/>
                <a:gd name="T69" fmla="*/ 2147483647 h 60"/>
                <a:gd name="T70" fmla="*/ 2147483647 w 78"/>
                <a:gd name="T71" fmla="*/ 2147483647 h 60"/>
                <a:gd name="T72" fmla="*/ 2147483647 w 78"/>
                <a:gd name="T73" fmla="*/ 2147483647 h 60"/>
                <a:gd name="T74" fmla="*/ 2147483647 w 78"/>
                <a:gd name="T75" fmla="*/ 2147483647 h 60"/>
                <a:gd name="T76" fmla="*/ 2147483647 w 78"/>
                <a:gd name="T77" fmla="*/ 2147483647 h 60"/>
                <a:gd name="T78" fmla="*/ 2147483647 w 78"/>
                <a:gd name="T79" fmla="*/ 2147483647 h 60"/>
                <a:gd name="T80" fmla="*/ 2147483647 w 78"/>
                <a:gd name="T81" fmla="*/ 2147483647 h 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"/>
                <a:gd name="T124" fmla="*/ 0 h 60"/>
                <a:gd name="T125" fmla="*/ 78 w 78"/>
                <a:gd name="T126" fmla="*/ 60 h 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" h="60">
                  <a:moveTo>
                    <a:pt x="52" y="2"/>
                  </a:moveTo>
                  <a:lnTo>
                    <a:pt x="48" y="6"/>
                  </a:lnTo>
                  <a:lnTo>
                    <a:pt x="42" y="12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4" y="14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0" y="24"/>
                  </a:lnTo>
                  <a:lnTo>
                    <a:pt x="12" y="28"/>
                  </a:lnTo>
                  <a:lnTo>
                    <a:pt x="14" y="30"/>
                  </a:lnTo>
                  <a:lnTo>
                    <a:pt x="20" y="34"/>
                  </a:lnTo>
                  <a:lnTo>
                    <a:pt x="28" y="38"/>
                  </a:lnTo>
                  <a:lnTo>
                    <a:pt x="32" y="50"/>
                  </a:lnTo>
                  <a:lnTo>
                    <a:pt x="36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54" y="38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2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4" y="56"/>
                  </a:lnTo>
                  <a:lnTo>
                    <a:pt x="68" y="60"/>
                  </a:lnTo>
                  <a:lnTo>
                    <a:pt x="72" y="28"/>
                  </a:lnTo>
                  <a:lnTo>
                    <a:pt x="78" y="28"/>
                  </a:lnTo>
                  <a:lnTo>
                    <a:pt x="64" y="18"/>
                  </a:lnTo>
                  <a:lnTo>
                    <a:pt x="62" y="14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1" name="Freeform 267"/>
            <p:cNvSpPr>
              <a:spLocks/>
            </p:cNvSpPr>
            <p:nvPr/>
          </p:nvSpPr>
          <p:spPr bwMode="auto">
            <a:xfrm>
              <a:off x="7933409" y="4637995"/>
              <a:ext cx="222550" cy="241594"/>
            </a:xfrm>
            <a:custGeom>
              <a:avLst/>
              <a:gdLst>
                <a:gd name="T0" fmla="*/ 2147483647 w 152"/>
                <a:gd name="T1" fmla="*/ 2147483647 h 154"/>
                <a:gd name="T2" fmla="*/ 0 w 152"/>
                <a:gd name="T3" fmla="*/ 2147483647 h 154"/>
                <a:gd name="T4" fmla="*/ 2147483647 w 152"/>
                <a:gd name="T5" fmla="*/ 2147483647 h 154"/>
                <a:gd name="T6" fmla="*/ 2147483647 w 152"/>
                <a:gd name="T7" fmla="*/ 2147483647 h 154"/>
                <a:gd name="T8" fmla="*/ 2147483647 w 152"/>
                <a:gd name="T9" fmla="*/ 2147483647 h 154"/>
                <a:gd name="T10" fmla="*/ 2147483647 w 152"/>
                <a:gd name="T11" fmla="*/ 2147483647 h 154"/>
                <a:gd name="T12" fmla="*/ 2147483647 w 152"/>
                <a:gd name="T13" fmla="*/ 2147483647 h 154"/>
                <a:gd name="T14" fmla="*/ 2147483647 w 152"/>
                <a:gd name="T15" fmla="*/ 2147483647 h 154"/>
                <a:gd name="T16" fmla="*/ 2147483647 w 152"/>
                <a:gd name="T17" fmla="*/ 2147483647 h 154"/>
                <a:gd name="T18" fmla="*/ 2147483647 w 152"/>
                <a:gd name="T19" fmla="*/ 2147483647 h 154"/>
                <a:gd name="T20" fmla="*/ 2147483647 w 152"/>
                <a:gd name="T21" fmla="*/ 2147483647 h 154"/>
                <a:gd name="T22" fmla="*/ 2147483647 w 152"/>
                <a:gd name="T23" fmla="*/ 2147483647 h 154"/>
                <a:gd name="T24" fmla="*/ 2147483647 w 152"/>
                <a:gd name="T25" fmla="*/ 2147483647 h 154"/>
                <a:gd name="T26" fmla="*/ 2147483647 w 152"/>
                <a:gd name="T27" fmla="*/ 2147483647 h 154"/>
                <a:gd name="T28" fmla="*/ 2147483647 w 152"/>
                <a:gd name="T29" fmla="*/ 2147483647 h 154"/>
                <a:gd name="T30" fmla="*/ 2147483647 w 152"/>
                <a:gd name="T31" fmla="*/ 2147483647 h 154"/>
                <a:gd name="T32" fmla="*/ 2147483647 w 152"/>
                <a:gd name="T33" fmla="*/ 2147483647 h 154"/>
                <a:gd name="T34" fmla="*/ 2147483647 w 152"/>
                <a:gd name="T35" fmla="*/ 2147483647 h 154"/>
                <a:gd name="T36" fmla="*/ 2147483647 w 152"/>
                <a:gd name="T37" fmla="*/ 2147483647 h 154"/>
                <a:gd name="T38" fmla="*/ 2147483647 w 152"/>
                <a:gd name="T39" fmla="*/ 2147483647 h 154"/>
                <a:gd name="T40" fmla="*/ 2147483647 w 152"/>
                <a:gd name="T41" fmla="*/ 2147483647 h 154"/>
                <a:gd name="T42" fmla="*/ 2147483647 w 152"/>
                <a:gd name="T43" fmla="*/ 2147483647 h 154"/>
                <a:gd name="T44" fmla="*/ 2147483647 w 152"/>
                <a:gd name="T45" fmla="*/ 2147483647 h 154"/>
                <a:gd name="T46" fmla="*/ 2147483647 w 152"/>
                <a:gd name="T47" fmla="*/ 2147483647 h 154"/>
                <a:gd name="T48" fmla="*/ 2147483647 w 152"/>
                <a:gd name="T49" fmla="*/ 2147483647 h 154"/>
                <a:gd name="T50" fmla="*/ 2147483647 w 152"/>
                <a:gd name="T51" fmla="*/ 2147483647 h 154"/>
                <a:gd name="T52" fmla="*/ 2147483647 w 152"/>
                <a:gd name="T53" fmla="*/ 2147483647 h 154"/>
                <a:gd name="T54" fmla="*/ 2147483647 w 152"/>
                <a:gd name="T55" fmla="*/ 2147483647 h 154"/>
                <a:gd name="T56" fmla="*/ 2147483647 w 152"/>
                <a:gd name="T57" fmla="*/ 2147483647 h 154"/>
                <a:gd name="T58" fmla="*/ 2147483647 w 152"/>
                <a:gd name="T59" fmla="*/ 2147483647 h 154"/>
                <a:gd name="T60" fmla="*/ 2147483647 w 152"/>
                <a:gd name="T61" fmla="*/ 2147483647 h 154"/>
                <a:gd name="T62" fmla="*/ 2147483647 w 152"/>
                <a:gd name="T63" fmla="*/ 2147483647 h 154"/>
                <a:gd name="T64" fmla="*/ 2147483647 w 152"/>
                <a:gd name="T65" fmla="*/ 2147483647 h 154"/>
                <a:gd name="T66" fmla="*/ 2147483647 w 152"/>
                <a:gd name="T67" fmla="*/ 2147483647 h 154"/>
                <a:gd name="T68" fmla="*/ 2147483647 w 152"/>
                <a:gd name="T69" fmla="*/ 2147483647 h 154"/>
                <a:gd name="T70" fmla="*/ 2147483647 w 152"/>
                <a:gd name="T71" fmla="*/ 2147483647 h 154"/>
                <a:gd name="T72" fmla="*/ 2147483647 w 152"/>
                <a:gd name="T73" fmla="*/ 2147483647 h 154"/>
                <a:gd name="T74" fmla="*/ 2147483647 w 152"/>
                <a:gd name="T75" fmla="*/ 0 h 1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2"/>
                <a:gd name="T115" fmla="*/ 0 h 154"/>
                <a:gd name="T116" fmla="*/ 152 w 152"/>
                <a:gd name="T117" fmla="*/ 154 h 15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2" h="154">
                  <a:moveTo>
                    <a:pt x="4" y="0"/>
                  </a:moveTo>
                  <a:lnTo>
                    <a:pt x="4" y="76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4" y="88"/>
                  </a:lnTo>
                  <a:lnTo>
                    <a:pt x="4" y="126"/>
                  </a:lnTo>
                  <a:lnTo>
                    <a:pt x="14" y="130"/>
                  </a:lnTo>
                  <a:lnTo>
                    <a:pt x="24" y="130"/>
                  </a:lnTo>
                  <a:lnTo>
                    <a:pt x="28" y="130"/>
                  </a:lnTo>
                  <a:lnTo>
                    <a:pt x="32" y="126"/>
                  </a:lnTo>
                  <a:lnTo>
                    <a:pt x="36" y="122"/>
                  </a:lnTo>
                  <a:lnTo>
                    <a:pt x="38" y="118"/>
                  </a:lnTo>
                  <a:lnTo>
                    <a:pt x="32" y="118"/>
                  </a:lnTo>
                  <a:lnTo>
                    <a:pt x="42" y="118"/>
                  </a:lnTo>
                  <a:lnTo>
                    <a:pt x="42" y="110"/>
                  </a:lnTo>
                  <a:lnTo>
                    <a:pt x="42" y="104"/>
                  </a:lnTo>
                  <a:lnTo>
                    <a:pt x="46" y="98"/>
                  </a:lnTo>
                  <a:lnTo>
                    <a:pt x="52" y="98"/>
                  </a:lnTo>
                  <a:lnTo>
                    <a:pt x="68" y="98"/>
                  </a:lnTo>
                  <a:lnTo>
                    <a:pt x="82" y="106"/>
                  </a:lnTo>
                  <a:lnTo>
                    <a:pt x="86" y="110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92" y="126"/>
                  </a:lnTo>
                  <a:lnTo>
                    <a:pt x="90" y="124"/>
                  </a:lnTo>
                  <a:lnTo>
                    <a:pt x="92" y="130"/>
                  </a:lnTo>
                  <a:lnTo>
                    <a:pt x="96" y="134"/>
                  </a:lnTo>
                  <a:lnTo>
                    <a:pt x="98" y="138"/>
                  </a:lnTo>
                  <a:lnTo>
                    <a:pt x="104" y="142"/>
                  </a:lnTo>
                  <a:lnTo>
                    <a:pt x="120" y="146"/>
                  </a:lnTo>
                  <a:lnTo>
                    <a:pt x="132" y="150"/>
                  </a:lnTo>
                  <a:lnTo>
                    <a:pt x="136" y="152"/>
                  </a:lnTo>
                  <a:lnTo>
                    <a:pt x="138" y="154"/>
                  </a:lnTo>
                  <a:lnTo>
                    <a:pt x="142" y="154"/>
                  </a:lnTo>
                  <a:lnTo>
                    <a:pt x="148" y="154"/>
                  </a:lnTo>
                  <a:lnTo>
                    <a:pt x="150" y="152"/>
                  </a:lnTo>
                  <a:lnTo>
                    <a:pt x="152" y="150"/>
                  </a:lnTo>
                  <a:lnTo>
                    <a:pt x="150" y="146"/>
                  </a:lnTo>
                  <a:lnTo>
                    <a:pt x="148" y="142"/>
                  </a:lnTo>
                  <a:lnTo>
                    <a:pt x="144" y="138"/>
                  </a:lnTo>
                  <a:lnTo>
                    <a:pt x="142" y="134"/>
                  </a:lnTo>
                  <a:lnTo>
                    <a:pt x="136" y="132"/>
                  </a:lnTo>
                  <a:lnTo>
                    <a:pt x="132" y="130"/>
                  </a:lnTo>
                  <a:lnTo>
                    <a:pt x="130" y="122"/>
                  </a:lnTo>
                  <a:lnTo>
                    <a:pt x="128" y="120"/>
                  </a:lnTo>
                  <a:lnTo>
                    <a:pt x="124" y="118"/>
                  </a:lnTo>
                  <a:lnTo>
                    <a:pt x="122" y="118"/>
                  </a:lnTo>
                  <a:lnTo>
                    <a:pt x="118" y="116"/>
                  </a:lnTo>
                  <a:lnTo>
                    <a:pt x="114" y="108"/>
                  </a:lnTo>
                  <a:lnTo>
                    <a:pt x="112" y="104"/>
                  </a:lnTo>
                  <a:lnTo>
                    <a:pt x="112" y="98"/>
                  </a:lnTo>
                  <a:lnTo>
                    <a:pt x="108" y="98"/>
                  </a:lnTo>
                  <a:lnTo>
                    <a:pt x="102" y="94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12" y="84"/>
                  </a:lnTo>
                  <a:lnTo>
                    <a:pt x="118" y="84"/>
                  </a:lnTo>
                  <a:lnTo>
                    <a:pt x="122" y="82"/>
                  </a:lnTo>
                  <a:lnTo>
                    <a:pt x="124" y="80"/>
                  </a:lnTo>
                  <a:lnTo>
                    <a:pt x="126" y="76"/>
                  </a:lnTo>
                  <a:lnTo>
                    <a:pt x="122" y="74"/>
                  </a:lnTo>
                  <a:lnTo>
                    <a:pt x="116" y="72"/>
                  </a:lnTo>
                  <a:lnTo>
                    <a:pt x="104" y="66"/>
                  </a:lnTo>
                  <a:lnTo>
                    <a:pt x="96" y="62"/>
                  </a:lnTo>
                  <a:lnTo>
                    <a:pt x="94" y="60"/>
                  </a:lnTo>
                  <a:lnTo>
                    <a:pt x="90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0" y="52"/>
                  </a:lnTo>
                  <a:lnTo>
                    <a:pt x="80" y="46"/>
                  </a:lnTo>
                  <a:lnTo>
                    <a:pt x="80" y="44"/>
                  </a:lnTo>
                  <a:lnTo>
                    <a:pt x="78" y="38"/>
                  </a:lnTo>
                  <a:lnTo>
                    <a:pt x="56" y="22"/>
                  </a:lnTo>
                  <a:lnTo>
                    <a:pt x="3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Freeform 268"/>
            <p:cNvSpPr>
              <a:spLocks/>
            </p:cNvSpPr>
            <p:nvPr/>
          </p:nvSpPr>
          <p:spPr bwMode="auto">
            <a:xfrm>
              <a:off x="6864476" y="4401710"/>
              <a:ext cx="257144" cy="325224"/>
            </a:xfrm>
            <a:custGeom>
              <a:avLst/>
              <a:gdLst>
                <a:gd name="T0" fmla="*/ 2147483647 w 176"/>
                <a:gd name="T1" fmla="*/ 2147483647 h 206"/>
                <a:gd name="T2" fmla="*/ 2147483647 w 176"/>
                <a:gd name="T3" fmla="*/ 2147483647 h 206"/>
                <a:gd name="T4" fmla="*/ 2147483647 w 176"/>
                <a:gd name="T5" fmla="*/ 2147483647 h 206"/>
                <a:gd name="T6" fmla="*/ 0 w 176"/>
                <a:gd name="T7" fmla="*/ 2147483647 h 206"/>
                <a:gd name="T8" fmla="*/ 2147483647 w 176"/>
                <a:gd name="T9" fmla="*/ 0 h 206"/>
                <a:gd name="T10" fmla="*/ 2147483647 w 176"/>
                <a:gd name="T11" fmla="*/ 0 h 206"/>
                <a:gd name="T12" fmla="*/ 2147483647 w 176"/>
                <a:gd name="T13" fmla="*/ 2147483647 h 206"/>
                <a:gd name="T14" fmla="*/ 2147483647 w 176"/>
                <a:gd name="T15" fmla="*/ 2147483647 h 206"/>
                <a:gd name="T16" fmla="*/ 2147483647 w 176"/>
                <a:gd name="T17" fmla="*/ 2147483647 h 206"/>
                <a:gd name="T18" fmla="*/ 2147483647 w 176"/>
                <a:gd name="T19" fmla="*/ 2147483647 h 206"/>
                <a:gd name="T20" fmla="*/ 2147483647 w 176"/>
                <a:gd name="T21" fmla="*/ 2147483647 h 206"/>
                <a:gd name="T22" fmla="*/ 2147483647 w 176"/>
                <a:gd name="T23" fmla="*/ 2147483647 h 206"/>
                <a:gd name="T24" fmla="*/ 2147483647 w 176"/>
                <a:gd name="T25" fmla="*/ 2147483647 h 206"/>
                <a:gd name="T26" fmla="*/ 2147483647 w 176"/>
                <a:gd name="T27" fmla="*/ 2147483647 h 206"/>
                <a:gd name="T28" fmla="*/ 2147483647 w 176"/>
                <a:gd name="T29" fmla="*/ 2147483647 h 206"/>
                <a:gd name="T30" fmla="*/ 2147483647 w 176"/>
                <a:gd name="T31" fmla="*/ 2147483647 h 206"/>
                <a:gd name="T32" fmla="*/ 2147483647 w 176"/>
                <a:gd name="T33" fmla="*/ 2147483647 h 206"/>
                <a:gd name="T34" fmla="*/ 2147483647 w 176"/>
                <a:gd name="T35" fmla="*/ 2147483647 h 206"/>
                <a:gd name="T36" fmla="*/ 2147483647 w 176"/>
                <a:gd name="T37" fmla="*/ 2147483647 h 206"/>
                <a:gd name="T38" fmla="*/ 2147483647 w 176"/>
                <a:gd name="T39" fmla="*/ 2147483647 h 206"/>
                <a:gd name="T40" fmla="*/ 2147483647 w 176"/>
                <a:gd name="T41" fmla="*/ 2147483647 h 206"/>
                <a:gd name="T42" fmla="*/ 2147483647 w 176"/>
                <a:gd name="T43" fmla="*/ 2147483647 h 206"/>
                <a:gd name="T44" fmla="*/ 2147483647 w 176"/>
                <a:gd name="T45" fmla="*/ 2147483647 h 206"/>
                <a:gd name="T46" fmla="*/ 2147483647 w 176"/>
                <a:gd name="T47" fmla="*/ 2147483647 h 206"/>
                <a:gd name="T48" fmla="*/ 2147483647 w 176"/>
                <a:gd name="T49" fmla="*/ 2147483647 h 206"/>
                <a:gd name="T50" fmla="*/ 2147483647 w 176"/>
                <a:gd name="T51" fmla="*/ 2147483647 h 206"/>
                <a:gd name="T52" fmla="*/ 2147483647 w 176"/>
                <a:gd name="T53" fmla="*/ 2147483647 h 206"/>
                <a:gd name="T54" fmla="*/ 2147483647 w 176"/>
                <a:gd name="T55" fmla="*/ 2147483647 h 206"/>
                <a:gd name="T56" fmla="*/ 2147483647 w 176"/>
                <a:gd name="T57" fmla="*/ 2147483647 h 206"/>
                <a:gd name="T58" fmla="*/ 2147483647 w 176"/>
                <a:gd name="T59" fmla="*/ 2147483647 h 206"/>
                <a:gd name="T60" fmla="*/ 2147483647 w 176"/>
                <a:gd name="T61" fmla="*/ 2147483647 h 206"/>
                <a:gd name="T62" fmla="*/ 2147483647 w 176"/>
                <a:gd name="T63" fmla="*/ 2147483647 h 206"/>
                <a:gd name="T64" fmla="*/ 2147483647 w 176"/>
                <a:gd name="T65" fmla="*/ 2147483647 h 206"/>
                <a:gd name="T66" fmla="*/ 2147483647 w 176"/>
                <a:gd name="T67" fmla="*/ 2147483647 h 206"/>
                <a:gd name="T68" fmla="*/ 2147483647 w 176"/>
                <a:gd name="T69" fmla="*/ 2147483647 h 206"/>
                <a:gd name="T70" fmla="*/ 2147483647 w 176"/>
                <a:gd name="T71" fmla="*/ 2147483647 h 206"/>
                <a:gd name="T72" fmla="*/ 2147483647 w 176"/>
                <a:gd name="T73" fmla="*/ 2147483647 h 206"/>
                <a:gd name="T74" fmla="*/ 2147483647 w 176"/>
                <a:gd name="T75" fmla="*/ 2147483647 h 206"/>
                <a:gd name="T76" fmla="*/ 2147483647 w 176"/>
                <a:gd name="T77" fmla="*/ 2147483647 h 206"/>
                <a:gd name="T78" fmla="*/ 2147483647 w 176"/>
                <a:gd name="T79" fmla="*/ 2147483647 h 206"/>
                <a:gd name="T80" fmla="*/ 2147483647 w 176"/>
                <a:gd name="T81" fmla="*/ 2147483647 h 206"/>
                <a:gd name="T82" fmla="*/ 2147483647 w 176"/>
                <a:gd name="T83" fmla="*/ 2147483647 h 206"/>
                <a:gd name="T84" fmla="*/ 2147483647 w 176"/>
                <a:gd name="T85" fmla="*/ 2147483647 h 206"/>
                <a:gd name="T86" fmla="*/ 2147483647 w 176"/>
                <a:gd name="T87" fmla="*/ 2147483647 h 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6"/>
                <a:gd name="T133" fmla="*/ 0 h 206"/>
                <a:gd name="T134" fmla="*/ 176 w 176"/>
                <a:gd name="T135" fmla="*/ 206 h 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6" h="206">
                  <a:moveTo>
                    <a:pt x="42" y="54"/>
                  </a:moveTo>
                  <a:lnTo>
                    <a:pt x="36" y="46"/>
                  </a:lnTo>
                  <a:lnTo>
                    <a:pt x="32" y="38"/>
                  </a:lnTo>
                  <a:lnTo>
                    <a:pt x="22" y="28"/>
                  </a:lnTo>
                  <a:lnTo>
                    <a:pt x="16" y="24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4"/>
                  </a:lnTo>
                  <a:lnTo>
                    <a:pt x="18" y="6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40" y="8"/>
                  </a:lnTo>
                  <a:lnTo>
                    <a:pt x="44" y="14"/>
                  </a:lnTo>
                  <a:lnTo>
                    <a:pt x="48" y="20"/>
                  </a:lnTo>
                  <a:lnTo>
                    <a:pt x="52" y="28"/>
                  </a:lnTo>
                  <a:lnTo>
                    <a:pt x="60" y="32"/>
                  </a:lnTo>
                  <a:lnTo>
                    <a:pt x="62" y="34"/>
                  </a:lnTo>
                  <a:lnTo>
                    <a:pt x="64" y="36"/>
                  </a:lnTo>
                  <a:lnTo>
                    <a:pt x="70" y="38"/>
                  </a:lnTo>
                  <a:lnTo>
                    <a:pt x="74" y="42"/>
                  </a:lnTo>
                  <a:lnTo>
                    <a:pt x="82" y="52"/>
                  </a:lnTo>
                  <a:lnTo>
                    <a:pt x="88" y="58"/>
                  </a:lnTo>
                  <a:lnTo>
                    <a:pt x="90" y="62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0" y="66"/>
                  </a:lnTo>
                  <a:lnTo>
                    <a:pt x="108" y="72"/>
                  </a:lnTo>
                  <a:lnTo>
                    <a:pt x="118" y="80"/>
                  </a:lnTo>
                  <a:lnTo>
                    <a:pt x="120" y="82"/>
                  </a:lnTo>
                  <a:lnTo>
                    <a:pt x="122" y="86"/>
                  </a:lnTo>
                  <a:lnTo>
                    <a:pt x="124" y="84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6" y="90"/>
                  </a:lnTo>
                  <a:lnTo>
                    <a:pt x="124" y="94"/>
                  </a:lnTo>
                  <a:lnTo>
                    <a:pt x="140" y="94"/>
                  </a:lnTo>
                  <a:lnTo>
                    <a:pt x="140" y="102"/>
                  </a:lnTo>
                  <a:lnTo>
                    <a:pt x="136" y="114"/>
                  </a:lnTo>
                  <a:lnTo>
                    <a:pt x="138" y="118"/>
                  </a:lnTo>
                  <a:lnTo>
                    <a:pt x="142" y="120"/>
                  </a:lnTo>
                  <a:lnTo>
                    <a:pt x="146" y="122"/>
                  </a:lnTo>
                  <a:lnTo>
                    <a:pt x="152" y="122"/>
                  </a:lnTo>
                  <a:lnTo>
                    <a:pt x="152" y="134"/>
                  </a:lnTo>
                  <a:lnTo>
                    <a:pt x="152" y="136"/>
                  </a:lnTo>
                  <a:lnTo>
                    <a:pt x="152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40"/>
                  </a:lnTo>
                  <a:lnTo>
                    <a:pt x="162" y="144"/>
                  </a:lnTo>
                  <a:lnTo>
                    <a:pt x="172" y="150"/>
                  </a:lnTo>
                  <a:lnTo>
                    <a:pt x="174" y="152"/>
                  </a:lnTo>
                  <a:lnTo>
                    <a:pt x="176" y="158"/>
                  </a:lnTo>
                  <a:lnTo>
                    <a:pt x="174" y="192"/>
                  </a:lnTo>
                  <a:lnTo>
                    <a:pt x="174" y="204"/>
                  </a:lnTo>
                  <a:lnTo>
                    <a:pt x="170" y="206"/>
                  </a:lnTo>
                  <a:lnTo>
                    <a:pt x="164" y="206"/>
                  </a:lnTo>
                  <a:lnTo>
                    <a:pt x="160" y="204"/>
                  </a:lnTo>
                  <a:lnTo>
                    <a:pt x="154" y="206"/>
                  </a:lnTo>
                  <a:lnTo>
                    <a:pt x="152" y="206"/>
                  </a:lnTo>
                  <a:lnTo>
                    <a:pt x="148" y="206"/>
                  </a:lnTo>
                  <a:lnTo>
                    <a:pt x="146" y="204"/>
                  </a:lnTo>
                  <a:lnTo>
                    <a:pt x="144" y="198"/>
                  </a:lnTo>
                  <a:lnTo>
                    <a:pt x="140" y="192"/>
                  </a:lnTo>
                  <a:lnTo>
                    <a:pt x="132" y="186"/>
                  </a:lnTo>
                  <a:lnTo>
                    <a:pt x="124" y="180"/>
                  </a:lnTo>
                  <a:lnTo>
                    <a:pt x="118" y="176"/>
                  </a:lnTo>
                  <a:lnTo>
                    <a:pt x="112" y="168"/>
                  </a:lnTo>
                  <a:lnTo>
                    <a:pt x="104" y="160"/>
                  </a:lnTo>
                  <a:lnTo>
                    <a:pt x="98" y="150"/>
                  </a:lnTo>
                  <a:lnTo>
                    <a:pt x="96" y="144"/>
                  </a:lnTo>
                  <a:lnTo>
                    <a:pt x="94" y="138"/>
                  </a:lnTo>
                  <a:lnTo>
                    <a:pt x="88" y="126"/>
                  </a:lnTo>
                  <a:lnTo>
                    <a:pt x="82" y="114"/>
                  </a:lnTo>
                  <a:lnTo>
                    <a:pt x="76" y="104"/>
                  </a:lnTo>
                  <a:lnTo>
                    <a:pt x="66" y="94"/>
                  </a:lnTo>
                  <a:lnTo>
                    <a:pt x="64" y="88"/>
                  </a:lnTo>
                  <a:lnTo>
                    <a:pt x="64" y="82"/>
                  </a:lnTo>
                  <a:lnTo>
                    <a:pt x="62" y="76"/>
                  </a:lnTo>
                  <a:lnTo>
                    <a:pt x="60" y="70"/>
                  </a:lnTo>
                  <a:lnTo>
                    <a:pt x="54" y="66"/>
                  </a:lnTo>
                  <a:lnTo>
                    <a:pt x="48" y="62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4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Freeform 269"/>
            <p:cNvSpPr>
              <a:spLocks/>
            </p:cNvSpPr>
            <p:nvPr/>
          </p:nvSpPr>
          <p:spPr bwMode="auto">
            <a:xfrm>
              <a:off x="7194266" y="4449498"/>
              <a:ext cx="234082" cy="230974"/>
            </a:xfrm>
            <a:custGeom>
              <a:avLst/>
              <a:gdLst>
                <a:gd name="T0" fmla="*/ 2147483647 w 160"/>
                <a:gd name="T1" fmla="*/ 2147483647 h 146"/>
                <a:gd name="T2" fmla="*/ 2147483647 w 160"/>
                <a:gd name="T3" fmla="*/ 0 h 146"/>
                <a:gd name="T4" fmla="*/ 2147483647 w 160"/>
                <a:gd name="T5" fmla="*/ 2147483647 h 146"/>
                <a:gd name="T6" fmla="*/ 2147483647 w 160"/>
                <a:gd name="T7" fmla="*/ 2147483647 h 146"/>
                <a:gd name="T8" fmla="*/ 2147483647 w 160"/>
                <a:gd name="T9" fmla="*/ 2147483647 h 146"/>
                <a:gd name="T10" fmla="*/ 2147483647 w 160"/>
                <a:gd name="T11" fmla="*/ 2147483647 h 146"/>
                <a:gd name="T12" fmla="*/ 2147483647 w 160"/>
                <a:gd name="T13" fmla="*/ 2147483647 h 146"/>
                <a:gd name="T14" fmla="*/ 2147483647 w 160"/>
                <a:gd name="T15" fmla="*/ 2147483647 h 146"/>
                <a:gd name="T16" fmla="*/ 2147483647 w 160"/>
                <a:gd name="T17" fmla="*/ 2147483647 h 146"/>
                <a:gd name="T18" fmla="*/ 2147483647 w 160"/>
                <a:gd name="T19" fmla="*/ 2147483647 h 146"/>
                <a:gd name="T20" fmla="*/ 2147483647 w 160"/>
                <a:gd name="T21" fmla="*/ 2147483647 h 146"/>
                <a:gd name="T22" fmla="*/ 2147483647 w 160"/>
                <a:gd name="T23" fmla="*/ 2147483647 h 146"/>
                <a:gd name="T24" fmla="*/ 2147483647 w 160"/>
                <a:gd name="T25" fmla="*/ 2147483647 h 146"/>
                <a:gd name="T26" fmla="*/ 2147483647 w 160"/>
                <a:gd name="T27" fmla="*/ 2147483647 h 146"/>
                <a:gd name="T28" fmla="*/ 2147483647 w 160"/>
                <a:gd name="T29" fmla="*/ 2147483647 h 146"/>
                <a:gd name="T30" fmla="*/ 2147483647 w 160"/>
                <a:gd name="T31" fmla="*/ 2147483647 h 146"/>
                <a:gd name="T32" fmla="*/ 0 w 160"/>
                <a:gd name="T33" fmla="*/ 2147483647 h 146"/>
                <a:gd name="T34" fmla="*/ 2147483647 w 160"/>
                <a:gd name="T35" fmla="*/ 2147483647 h 146"/>
                <a:gd name="T36" fmla="*/ 2147483647 w 160"/>
                <a:gd name="T37" fmla="*/ 2147483647 h 146"/>
                <a:gd name="T38" fmla="*/ 2147483647 w 160"/>
                <a:gd name="T39" fmla="*/ 2147483647 h 146"/>
                <a:gd name="T40" fmla="*/ 2147483647 w 160"/>
                <a:gd name="T41" fmla="*/ 2147483647 h 146"/>
                <a:gd name="T42" fmla="*/ 2147483647 w 160"/>
                <a:gd name="T43" fmla="*/ 2147483647 h 146"/>
                <a:gd name="T44" fmla="*/ 2147483647 w 160"/>
                <a:gd name="T45" fmla="*/ 2147483647 h 146"/>
                <a:gd name="T46" fmla="*/ 2147483647 w 160"/>
                <a:gd name="T47" fmla="*/ 2147483647 h 146"/>
                <a:gd name="T48" fmla="*/ 2147483647 w 160"/>
                <a:gd name="T49" fmla="*/ 2147483647 h 146"/>
                <a:gd name="T50" fmla="*/ 2147483647 w 160"/>
                <a:gd name="T51" fmla="*/ 2147483647 h 146"/>
                <a:gd name="T52" fmla="*/ 2147483647 w 160"/>
                <a:gd name="T53" fmla="*/ 2147483647 h 146"/>
                <a:gd name="T54" fmla="*/ 2147483647 w 160"/>
                <a:gd name="T55" fmla="*/ 2147483647 h 146"/>
                <a:gd name="T56" fmla="*/ 2147483647 w 160"/>
                <a:gd name="T57" fmla="*/ 2147483647 h 146"/>
                <a:gd name="T58" fmla="*/ 2147483647 w 160"/>
                <a:gd name="T59" fmla="*/ 2147483647 h 146"/>
                <a:gd name="T60" fmla="*/ 2147483647 w 160"/>
                <a:gd name="T61" fmla="*/ 2147483647 h 146"/>
                <a:gd name="T62" fmla="*/ 2147483647 w 160"/>
                <a:gd name="T63" fmla="*/ 2147483647 h 146"/>
                <a:gd name="T64" fmla="*/ 2147483647 w 160"/>
                <a:gd name="T65" fmla="*/ 2147483647 h 146"/>
                <a:gd name="T66" fmla="*/ 2147483647 w 160"/>
                <a:gd name="T67" fmla="*/ 2147483647 h 146"/>
                <a:gd name="T68" fmla="*/ 2147483647 w 160"/>
                <a:gd name="T69" fmla="*/ 2147483647 h 146"/>
                <a:gd name="T70" fmla="*/ 2147483647 w 160"/>
                <a:gd name="T71" fmla="*/ 2147483647 h 146"/>
                <a:gd name="T72" fmla="*/ 2147483647 w 160"/>
                <a:gd name="T73" fmla="*/ 2147483647 h 146"/>
                <a:gd name="T74" fmla="*/ 2147483647 w 160"/>
                <a:gd name="T75" fmla="*/ 2147483647 h 146"/>
                <a:gd name="T76" fmla="*/ 2147483647 w 160"/>
                <a:gd name="T77" fmla="*/ 2147483647 h 146"/>
                <a:gd name="T78" fmla="*/ 2147483647 w 160"/>
                <a:gd name="T79" fmla="*/ 2147483647 h 146"/>
                <a:gd name="T80" fmla="*/ 2147483647 w 160"/>
                <a:gd name="T81" fmla="*/ 2147483647 h 146"/>
                <a:gd name="T82" fmla="*/ 2147483647 w 160"/>
                <a:gd name="T83" fmla="*/ 2147483647 h 146"/>
                <a:gd name="T84" fmla="*/ 2147483647 w 160"/>
                <a:gd name="T85" fmla="*/ 2147483647 h 146"/>
                <a:gd name="T86" fmla="*/ 2147483647 w 160"/>
                <a:gd name="T87" fmla="*/ 2147483647 h 146"/>
                <a:gd name="T88" fmla="*/ 2147483647 w 160"/>
                <a:gd name="T89" fmla="*/ 2147483647 h 146"/>
                <a:gd name="T90" fmla="*/ 2147483647 w 160"/>
                <a:gd name="T91" fmla="*/ 2147483647 h 146"/>
                <a:gd name="T92" fmla="*/ 2147483647 w 160"/>
                <a:gd name="T93" fmla="*/ 2147483647 h 146"/>
                <a:gd name="T94" fmla="*/ 2147483647 w 160"/>
                <a:gd name="T95" fmla="*/ 2147483647 h 146"/>
                <a:gd name="T96" fmla="*/ 2147483647 w 160"/>
                <a:gd name="T97" fmla="*/ 2147483647 h 146"/>
                <a:gd name="T98" fmla="*/ 2147483647 w 160"/>
                <a:gd name="T99" fmla="*/ 2147483647 h 146"/>
                <a:gd name="T100" fmla="*/ 2147483647 w 160"/>
                <a:gd name="T101" fmla="*/ 2147483647 h 146"/>
                <a:gd name="T102" fmla="*/ 2147483647 w 160"/>
                <a:gd name="T103" fmla="*/ 2147483647 h 1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0"/>
                <a:gd name="T157" fmla="*/ 0 h 146"/>
                <a:gd name="T158" fmla="*/ 160 w 160"/>
                <a:gd name="T159" fmla="*/ 146 h 1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0" h="146">
                  <a:moveTo>
                    <a:pt x="136" y="4"/>
                  </a:moveTo>
                  <a:lnTo>
                    <a:pt x="126" y="2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4"/>
                  </a:lnTo>
                  <a:lnTo>
                    <a:pt x="96" y="8"/>
                  </a:lnTo>
                  <a:lnTo>
                    <a:pt x="92" y="14"/>
                  </a:lnTo>
                  <a:lnTo>
                    <a:pt x="88" y="26"/>
                  </a:lnTo>
                  <a:lnTo>
                    <a:pt x="84" y="40"/>
                  </a:lnTo>
                  <a:lnTo>
                    <a:pt x="84" y="48"/>
                  </a:lnTo>
                  <a:lnTo>
                    <a:pt x="82" y="52"/>
                  </a:lnTo>
                  <a:lnTo>
                    <a:pt x="78" y="52"/>
                  </a:lnTo>
                  <a:lnTo>
                    <a:pt x="74" y="50"/>
                  </a:lnTo>
                  <a:lnTo>
                    <a:pt x="70" y="48"/>
                  </a:lnTo>
                  <a:lnTo>
                    <a:pt x="66" y="44"/>
                  </a:lnTo>
                  <a:lnTo>
                    <a:pt x="62" y="42"/>
                  </a:lnTo>
                  <a:lnTo>
                    <a:pt x="58" y="42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4" y="56"/>
                  </a:lnTo>
                  <a:lnTo>
                    <a:pt x="28" y="54"/>
                  </a:lnTo>
                  <a:lnTo>
                    <a:pt x="22" y="52"/>
                  </a:lnTo>
                  <a:lnTo>
                    <a:pt x="16" y="50"/>
                  </a:lnTo>
                  <a:lnTo>
                    <a:pt x="14" y="48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8" y="38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" y="82"/>
                  </a:lnTo>
                  <a:lnTo>
                    <a:pt x="8" y="86"/>
                  </a:lnTo>
                  <a:lnTo>
                    <a:pt x="10" y="86"/>
                  </a:lnTo>
                  <a:lnTo>
                    <a:pt x="10" y="92"/>
                  </a:lnTo>
                  <a:lnTo>
                    <a:pt x="16" y="94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16" y="106"/>
                  </a:lnTo>
                  <a:lnTo>
                    <a:pt x="16" y="108"/>
                  </a:lnTo>
                  <a:lnTo>
                    <a:pt x="18" y="112"/>
                  </a:lnTo>
                  <a:lnTo>
                    <a:pt x="18" y="110"/>
                  </a:lnTo>
                  <a:lnTo>
                    <a:pt x="18" y="116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2" y="128"/>
                  </a:lnTo>
                  <a:lnTo>
                    <a:pt x="46" y="130"/>
                  </a:lnTo>
                  <a:lnTo>
                    <a:pt x="44" y="134"/>
                  </a:lnTo>
                  <a:lnTo>
                    <a:pt x="48" y="134"/>
                  </a:lnTo>
                  <a:lnTo>
                    <a:pt x="54" y="134"/>
                  </a:lnTo>
                  <a:lnTo>
                    <a:pt x="56" y="132"/>
                  </a:lnTo>
                  <a:lnTo>
                    <a:pt x="62" y="130"/>
                  </a:lnTo>
                  <a:lnTo>
                    <a:pt x="66" y="130"/>
                  </a:lnTo>
                  <a:lnTo>
                    <a:pt x="72" y="130"/>
                  </a:lnTo>
                  <a:lnTo>
                    <a:pt x="78" y="132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88" y="140"/>
                  </a:lnTo>
                  <a:lnTo>
                    <a:pt x="88" y="144"/>
                  </a:lnTo>
                  <a:lnTo>
                    <a:pt x="88" y="146"/>
                  </a:lnTo>
                  <a:lnTo>
                    <a:pt x="90" y="146"/>
                  </a:lnTo>
                  <a:lnTo>
                    <a:pt x="98" y="144"/>
                  </a:lnTo>
                  <a:lnTo>
                    <a:pt x="106" y="142"/>
                  </a:lnTo>
                  <a:lnTo>
                    <a:pt x="112" y="138"/>
                  </a:lnTo>
                  <a:lnTo>
                    <a:pt x="120" y="138"/>
                  </a:lnTo>
                  <a:lnTo>
                    <a:pt x="120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26"/>
                  </a:lnTo>
                  <a:lnTo>
                    <a:pt x="118" y="124"/>
                  </a:lnTo>
                  <a:lnTo>
                    <a:pt x="122" y="120"/>
                  </a:lnTo>
                  <a:lnTo>
                    <a:pt x="122" y="114"/>
                  </a:lnTo>
                  <a:lnTo>
                    <a:pt x="122" y="108"/>
                  </a:lnTo>
                  <a:lnTo>
                    <a:pt x="120" y="106"/>
                  </a:lnTo>
                  <a:lnTo>
                    <a:pt x="122" y="100"/>
                  </a:lnTo>
                  <a:lnTo>
                    <a:pt x="126" y="94"/>
                  </a:lnTo>
                  <a:lnTo>
                    <a:pt x="132" y="92"/>
                  </a:lnTo>
                  <a:lnTo>
                    <a:pt x="136" y="82"/>
                  </a:lnTo>
                  <a:lnTo>
                    <a:pt x="138" y="72"/>
                  </a:lnTo>
                  <a:lnTo>
                    <a:pt x="142" y="60"/>
                  </a:lnTo>
                  <a:lnTo>
                    <a:pt x="144" y="58"/>
                  </a:lnTo>
                  <a:lnTo>
                    <a:pt x="148" y="56"/>
                  </a:lnTo>
                  <a:lnTo>
                    <a:pt x="154" y="56"/>
                  </a:lnTo>
                  <a:lnTo>
                    <a:pt x="160" y="56"/>
                  </a:lnTo>
                  <a:lnTo>
                    <a:pt x="160" y="52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34"/>
                  </a:lnTo>
                  <a:lnTo>
                    <a:pt x="146" y="32"/>
                  </a:lnTo>
                  <a:lnTo>
                    <a:pt x="148" y="28"/>
                  </a:lnTo>
                  <a:lnTo>
                    <a:pt x="142" y="26"/>
                  </a:lnTo>
                  <a:lnTo>
                    <a:pt x="138" y="22"/>
                  </a:lnTo>
                  <a:lnTo>
                    <a:pt x="138" y="14"/>
                  </a:lnTo>
                  <a:lnTo>
                    <a:pt x="136" y="8"/>
                  </a:lnTo>
                  <a:lnTo>
                    <a:pt x="13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4" name="Freeform 270"/>
            <p:cNvSpPr>
              <a:spLocks/>
            </p:cNvSpPr>
            <p:nvPr/>
          </p:nvSpPr>
          <p:spPr bwMode="auto">
            <a:xfrm>
              <a:off x="7190806" y="4879590"/>
              <a:ext cx="930560" cy="816377"/>
            </a:xfrm>
            <a:custGeom>
              <a:avLst/>
              <a:gdLst>
                <a:gd name="T0" fmla="*/ 2147483647 w 636"/>
                <a:gd name="T1" fmla="*/ 2147483647 h 516"/>
                <a:gd name="T2" fmla="*/ 2147483647 w 636"/>
                <a:gd name="T3" fmla="*/ 2147483647 h 516"/>
                <a:gd name="T4" fmla="*/ 2147483647 w 636"/>
                <a:gd name="T5" fmla="*/ 2147483647 h 516"/>
                <a:gd name="T6" fmla="*/ 2147483647 w 636"/>
                <a:gd name="T7" fmla="*/ 2147483647 h 516"/>
                <a:gd name="T8" fmla="*/ 2147483647 w 636"/>
                <a:gd name="T9" fmla="*/ 2147483647 h 516"/>
                <a:gd name="T10" fmla="*/ 2147483647 w 636"/>
                <a:gd name="T11" fmla="*/ 2147483647 h 516"/>
                <a:gd name="T12" fmla="*/ 2147483647 w 636"/>
                <a:gd name="T13" fmla="*/ 2147483647 h 516"/>
                <a:gd name="T14" fmla="*/ 2147483647 w 636"/>
                <a:gd name="T15" fmla="*/ 2147483647 h 516"/>
                <a:gd name="T16" fmla="*/ 2147483647 w 636"/>
                <a:gd name="T17" fmla="*/ 2147483647 h 516"/>
                <a:gd name="T18" fmla="*/ 2147483647 w 636"/>
                <a:gd name="T19" fmla="*/ 2147483647 h 516"/>
                <a:gd name="T20" fmla="*/ 2147483647 w 636"/>
                <a:gd name="T21" fmla="*/ 2147483647 h 516"/>
                <a:gd name="T22" fmla="*/ 2147483647 w 636"/>
                <a:gd name="T23" fmla="*/ 2147483647 h 516"/>
                <a:gd name="T24" fmla="*/ 2147483647 w 636"/>
                <a:gd name="T25" fmla="*/ 2147483647 h 516"/>
                <a:gd name="T26" fmla="*/ 2147483647 w 636"/>
                <a:gd name="T27" fmla="*/ 2147483647 h 516"/>
                <a:gd name="T28" fmla="*/ 2147483647 w 636"/>
                <a:gd name="T29" fmla="*/ 2147483647 h 516"/>
                <a:gd name="T30" fmla="*/ 2147483647 w 636"/>
                <a:gd name="T31" fmla="*/ 2147483647 h 516"/>
                <a:gd name="T32" fmla="*/ 2147483647 w 636"/>
                <a:gd name="T33" fmla="*/ 2147483647 h 516"/>
                <a:gd name="T34" fmla="*/ 2147483647 w 636"/>
                <a:gd name="T35" fmla="*/ 2147483647 h 516"/>
                <a:gd name="T36" fmla="*/ 2147483647 w 636"/>
                <a:gd name="T37" fmla="*/ 2147483647 h 516"/>
                <a:gd name="T38" fmla="*/ 2147483647 w 636"/>
                <a:gd name="T39" fmla="*/ 2147483647 h 516"/>
                <a:gd name="T40" fmla="*/ 2147483647 w 636"/>
                <a:gd name="T41" fmla="*/ 2147483647 h 516"/>
                <a:gd name="T42" fmla="*/ 2147483647 w 636"/>
                <a:gd name="T43" fmla="*/ 0 h 516"/>
                <a:gd name="T44" fmla="*/ 2147483647 w 636"/>
                <a:gd name="T45" fmla="*/ 2147483647 h 516"/>
                <a:gd name="T46" fmla="*/ 2147483647 w 636"/>
                <a:gd name="T47" fmla="*/ 2147483647 h 516"/>
                <a:gd name="T48" fmla="*/ 2147483647 w 636"/>
                <a:gd name="T49" fmla="*/ 2147483647 h 516"/>
                <a:gd name="T50" fmla="*/ 2147483647 w 636"/>
                <a:gd name="T51" fmla="*/ 2147483647 h 516"/>
                <a:gd name="T52" fmla="*/ 2147483647 w 636"/>
                <a:gd name="T53" fmla="*/ 2147483647 h 516"/>
                <a:gd name="T54" fmla="*/ 2147483647 w 636"/>
                <a:gd name="T55" fmla="*/ 2147483647 h 516"/>
                <a:gd name="T56" fmla="*/ 2147483647 w 636"/>
                <a:gd name="T57" fmla="*/ 2147483647 h 516"/>
                <a:gd name="T58" fmla="*/ 2147483647 w 636"/>
                <a:gd name="T59" fmla="*/ 2147483647 h 516"/>
                <a:gd name="T60" fmla="*/ 2147483647 w 636"/>
                <a:gd name="T61" fmla="*/ 2147483647 h 516"/>
                <a:gd name="T62" fmla="*/ 2147483647 w 636"/>
                <a:gd name="T63" fmla="*/ 2147483647 h 516"/>
                <a:gd name="T64" fmla="*/ 2147483647 w 636"/>
                <a:gd name="T65" fmla="*/ 2147483647 h 516"/>
                <a:gd name="T66" fmla="*/ 2147483647 w 636"/>
                <a:gd name="T67" fmla="*/ 2147483647 h 516"/>
                <a:gd name="T68" fmla="*/ 2147483647 w 636"/>
                <a:gd name="T69" fmla="*/ 2147483647 h 516"/>
                <a:gd name="T70" fmla="*/ 2147483647 w 636"/>
                <a:gd name="T71" fmla="*/ 2147483647 h 516"/>
                <a:gd name="T72" fmla="*/ 2147483647 w 636"/>
                <a:gd name="T73" fmla="*/ 2147483647 h 516"/>
                <a:gd name="T74" fmla="*/ 2147483647 w 636"/>
                <a:gd name="T75" fmla="*/ 2147483647 h 516"/>
                <a:gd name="T76" fmla="*/ 2147483647 w 636"/>
                <a:gd name="T77" fmla="*/ 2147483647 h 516"/>
                <a:gd name="T78" fmla="*/ 2147483647 w 636"/>
                <a:gd name="T79" fmla="*/ 2147483647 h 516"/>
                <a:gd name="T80" fmla="*/ 2147483647 w 636"/>
                <a:gd name="T81" fmla="*/ 2147483647 h 516"/>
                <a:gd name="T82" fmla="*/ 2147483647 w 636"/>
                <a:gd name="T83" fmla="*/ 2147483647 h 516"/>
                <a:gd name="T84" fmla="*/ 2147483647 w 636"/>
                <a:gd name="T85" fmla="*/ 2147483647 h 516"/>
                <a:gd name="T86" fmla="*/ 2147483647 w 636"/>
                <a:gd name="T87" fmla="*/ 2147483647 h 516"/>
                <a:gd name="T88" fmla="*/ 2147483647 w 636"/>
                <a:gd name="T89" fmla="*/ 2147483647 h 516"/>
                <a:gd name="T90" fmla="*/ 2147483647 w 636"/>
                <a:gd name="T91" fmla="*/ 2147483647 h 516"/>
                <a:gd name="T92" fmla="*/ 2147483647 w 636"/>
                <a:gd name="T93" fmla="*/ 2147483647 h 516"/>
                <a:gd name="T94" fmla="*/ 2147483647 w 636"/>
                <a:gd name="T95" fmla="*/ 2147483647 h 516"/>
                <a:gd name="T96" fmla="*/ 2147483647 w 636"/>
                <a:gd name="T97" fmla="*/ 2147483647 h 516"/>
                <a:gd name="T98" fmla="*/ 2147483647 w 636"/>
                <a:gd name="T99" fmla="*/ 2147483647 h 516"/>
                <a:gd name="T100" fmla="*/ 0 w 636"/>
                <a:gd name="T101" fmla="*/ 2147483647 h 516"/>
                <a:gd name="T102" fmla="*/ 2147483647 w 636"/>
                <a:gd name="T103" fmla="*/ 2147483647 h 516"/>
                <a:gd name="T104" fmla="*/ 2147483647 w 636"/>
                <a:gd name="T105" fmla="*/ 2147483647 h 516"/>
                <a:gd name="T106" fmla="*/ 2147483647 w 636"/>
                <a:gd name="T107" fmla="*/ 2147483647 h 516"/>
                <a:gd name="T108" fmla="*/ 2147483647 w 636"/>
                <a:gd name="T109" fmla="*/ 2147483647 h 516"/>
                <a:gd name="T110" fmla="*/ 2147483647 w 636"/>
                <a:gd name="T111" fmla="*/ 2147483647 h 516"/>
                <a:gd name="T112" fmla="*/ 2147483647 w 636"/>
                <a:gd name="T113" fmla="*/ 2147483647 h 516"/>
                <a:gd name="T114" fmla="*/ 2147483647 w 636"/>
                <a:gd name="T115" fmla="*/ 2147483647 h 516"/>
                <a:gd name="T116" fmla="*/ 2147483647 w 636"/>
                <a:gd name="T117" fmla="*/ 2147483647 h 516"/>
                <a:gd name="T118" fmla="*/ 2147483647 w 636"/>
                <a:gd name="T119" fmla="*/ 2147483647 h 5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36"/>
                <a:gd name="T181" fmla="*/ 0 h 516"/>
                <a:gd name="T182" fmla="*/ 636 w 636"/>
                <a:gd name="T183" fmla="*/ 516 h 51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36" h="516">
                  <a:moveTo>
                    <a:pt x="180" y="138"/>
                  </a:moveTo>
                  <a:lnTo>
                    <a:pt x="186" y="132"/>
                  </a:lnTo>
                  <a:lnTo>
                    <a:pt x="188" y="130"/>
                  </a:lnTo>
                  <a:lnTo>
                    <a:pt x="188" y="124"/>
                  </a:lnTo>
                  <a:lnTo>
                    <a:pt x="190" y="118"/>
                  </a:lnTo>
                  <a:lnTo>
                    <a:pt x="194" y="112"/>
                  </a:lnTo>
                  <a:lnTo>
                    <a:pt x="198" y="108"/>
                  </a:lnTo>
                  <a:lnTo>
                    <a:pt x="202" y="106"/>
                  </a:lnTo>
                  <a:lnTo>
                    <a:pt x="204" y="112"/>
                  </a:lnTo>
                  <a:lnTo>
                    <a:pt x="206" y="114"/>
                  </a:lnTo>
                  <a:lnTo>
                    <a:pt x="210" y="116"/>
                  </a:lnTo>
                  <a:lnTo>
                    <a:pt x="212" y="114"/>
                  </a:lnTo>
                  <a:lnTo>
                    <a:pt x="212" y="112"/>
                  </a:lnTo>
                  <a:lnTo>
                    <a:pt x="214" y="110"/>
                  </a:lnTo>
                  <a:lnTo>
                    <a:pt x="212" y="106"/>
                  </a:lnTo>
                  <a:lnTo>
                    <a:pt x="212" y="100"/>
                  </a:lnTo>
                  <a:lnTo>
                    <a:pt x="220" y="100"/>
                  </a:lnTo>
                  <a:lnTo>
                    <a:pt x="226" y="100"/>
                  </a:lnTo>
                  <a:lnTo>
                    <a:pt x="226" y="92"/>
                  </a:lnTo>
                  <a:lnTo>
                    <a:pt x="230" y="86"/>
                  </a:lnTo>
                  <a:lnTo>
                    <a:pt x="232" y="82"/>
                  </a:lnTo>
                  <a:lnTo>
                    <a:pt x="236" y="80"/>
                  </a:lnTo>
                  <a:lnTo>
                    <a:pt x="240" y="78"/>
                  </a:lnTo>
                  <a:lnTo>
                    <a:pt x="242" y="72"/>
                  </a:lnTo>
                  <a:lnTo>
                    <a:pt x="244" y="68"/>
                  </a:lnTo>
                  <a:lnTo>
                    <a:pt x="248" y="64"/>
                  </a:lnTo>
                  <a:lnTo>
                    <a:pt x="262" y="58"/>
                  </a:lnTo>
                  <a:lnTo>
                    <a:pt x="270" y="56"/>
                  </a:lnTo>
                  <a:lnTo>
                    <a:pt x="276" y="54"/>
                  </a:lnTo>
                  <a:lnTo>
                    <a:pt x="284" y="62"/>
                  </a:lnTo>
                  <a:lnTo>
                    <a:pt x="288" y="66"/>
                  </a:lnTo>
                  <a:lnTo>
                    <a:pt x="288" y="72"/>
                  </a:lnTo>
                  <a:lnTo>
                    <a:pt x="288" y="74"/>
                  </a:lnTo>
                  <a:lnTo>
                    <a:pt x="286" y="76"/>
                  </a:lnTo>
                  <a:lnTo>
                    <a:pt x="290" y="74"/>
                  </a:lnTo>
                  <a:lnTo>
                    <a:pt x="294" y="72"/>
                  </a:lnTo>
                  <a:lnTo>
                    <a:pt x="298" y="74"/>
                  </a:lnTo>
                  <a:lnTo>
                    <a:pt x="302" y="74"/>
                  </a:lnTo>
                  <a:lnTo>
                    <a:pt x="306" y="72"/>
                  </a:lnTo>
                  <a:lnTo>
                    <a:pt x="310" y="70"/>
                  </a:lnTo>
                  <a:lnTo>
                    <a:pt x="308" y="62"/>
                  </a:lnTo>
                  <a:lnTo>
                    <a:pt x="310" y="56"/>
                  </a:lnTo>
                  <a:lnTo>
                    <a:pt x="314" y="54"/>
                  </a:lnTo>
                  <a:lnTo>
                    <a:pt x="320" y="50"/>
                  </a:lnTo>
                  <a:lnTo>
                    <a:pt x="326" y="48"/>
                  </a:lnTo>
                  <a:lnTo>
                    <a:pt x="324" y="44"/>
                  </a:lnTo>
                  <a:lnTo>
                    <a:pt x="322" y="42"/>
                  </a:lnTo>
                  <a:lnTo>
                    <a:pt x="324" y="38"/>
                  </a:lnTo>
                  <a:lnTo>
                    <a:pt x="326" y="34"/>
                  </a:lnTo>
                  <a:lnTo>
                    <a:pt x="334" y="28"/>
                  </a:lnTo>
                  <a:lnTo>
                    <a:pt x="344" y="26"/>
                  </a:lnTo>
                  <a:lnTo>
                    <a:pt x="354" y="26"/>
                  </a:lnTo>
                  <a:lnTo>
                    <a:pt x="358" y="24"/>
                  </a:lnTo>
                  <a:lnTo>
                    <a:pt x="360" y="24"/>
                  </a:lnTo>
                  <a:lnTo>
                    <a:pt x="362" y="20"/>
                  </a:lnTo>
                  <a:lnTo>
                    <a:pt x="364" y="16"/>
                  </a:lnTo>
                  <a:lnTo>
                    <a:pt x="364" y="12"/>
                  </a:lnTo>
                  <a:lnTo>
                    <a:pt x="358" y="10"/>
                  </a:lnTo>
                  <a:lnTo>
                    <a:pt x="358" y="8"/>
                  </a:lnTo>
                  <a:lnTo>
                    <a:pt x="358" y="2"/>
                  </a:lnTo>
                  <a:lnTo>
                    <a:pt x="362" y="2"/>
                  </a:lnTo>
                  <a:lnTo>
                    <a:pt x="364" y="4"/>
                  </a:lnTo>
                  <a:lnTo>
                    <a:pt x="368" y="6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2" y="12"/>
                  </a:lnTo>
                  <a:lnTo>
                    <a:pt x="374" y="12"/>
                  </a:lnTo>
                  <a:lnTo>
                    <a:pt x="384" y="14"/>
                  </a:lnTo>
                  <a:lnTo>
                    <a:pt x="390" y="18"/>
                  </a:lnTo>
                  <a:lnTo>
                    <a:pt x="398" y="22"/>
                  </a:lnTo>
                  <a:lnTo>
                    <a:pt x="408" y="22"/>
                  </a:lnTo>
                  <a:lnTo>
                    <a:pt x="414" y="22"/>
                  </a:lnTo>
                  <a:lnTo>
                    <a:pt x="416" y="18"/>
                  </a:lnTo>
                  <a:lnTo>
                    <a:pt x="418" y="24"/>
                  </a:lnTo>
                  <a:lnTo>
                    <a:pt x="422" y="26"/>
                  </a:lnTo>
                  <a:lnTo>
                    <a:pt x="424" y="22"/>
                  </a:lnTo>
                  <a:lnTo>
                    <a:pt x="424" y="20"/>
                  </a:lnTo>
                  <a:lnTo>
                    <a:pt x="428" y="20"/>
                  </a:lnTo>
                  <a:lnTo>
                    <a:pt x="432" y="22"/>
                  </a:lnTo>
                  <a:lnTo>
                    <a:pt x="434" y="26"/>
                  </a:lnTo>
                  <a:lnTo>
                    <a:pt x="432" y="30"/>
                  </a:lnTo>
                  <a:lnTo>
                    <a:pt x="428" y="36"/>
                  </a:lnTo>
                  <a:lnTo>
                    <a:pt x="422" y="40"/>
                  </a:lnTo>
                  <a:lnTo>
                    <a:pt x="416" y="42"/>
                  </a:lnTo>
                  <a:lnTo>
                    <a:pt x="416" y="48"/>
                  </a:lnTo>
                  <a:lnTo>
                    <a:pt x="416" y="50"/>
                  </a:lnTo>
                  <a:lnTo>
                    <a:pt x="418" y="52"/>
                  </a:lnTo>
                  <a:lnTo>
                    <a:pt x="420" y="54"/>
                  </a:lnTo>
                  <a:lnTo>
                    <a:pt x="422" y="54"/>
                  </a:lnTo>
                  <a:lnTo>
                    <a:pt x="424" y="52"/>
                  </a:lnTo>
                  <a:lnTo>
                    <a:pt x="426" y="54"/>
                  </a:lnTo>
                  <a:lnTo>
                    <a:pt x="428" y="54"/>
                  </a:lnTo>
                  <a:lnTo>
                    <a:pt x="426" y="58"/>
                  </a:lnTo>
                  <a:lnTo>
                    <a:pt x="422" y="60"/>
                  </a:lnTo>
                  <a:lnTo>
                    <a:pt x="420" y="60"/>
                  </a:lnTo>
                  <a:lnTo>
                    <a:pt x="418" y="56"/>
                  </a:lnTo>
                  <a:lnTo>
                    <a:pt x="418" y="54"/>
                  </a:lnTo>
                  <a:lnTo>
                    <a:pt x="410" y="60"/>
                  </a:lnTo>
                  <a:lnTo>
                    <a:pt x="406" y="64"/>
                  </a:lnTo>
                  <a:lnTo>
                    <a:pt x="404" y="70"/>
                  </a:lnTo>
                  <a:lnTo>
                    <a:pt x="404" y="76"/>
                  </a:lnTo>
                  <a:lnTo>
                    <a:pt x="408" y="80"/>
                  </a:lnTo>
                  <a:lnTo>
                    <a:pt x="410" y="84"/>
                  </a:lnTo>
                  <a:lnTo>
                    <a:pt x="414" y="86"/>
                  </a:lnTo>
                  <a:lnTo>
                    <a:pt x="424" y="90"/>
                  </a:lnTo>
                  <a:lnTo>
                    <a:pt x="430" y="92"/>
                  </a:lnTo>
                  <a:lnTo>
                    <a:pt x="434" y="96"/>
                  </a:lnTo>
                  <a:lnTo>
                    <a:pt x="442" y="104"/>
                  </a:lnTo>
                  <a:lnTo>
                    <a:pt x="456" y="108"/>
                  </a:lnTo>
                  <a:lnTo>
                    <a:pt x="458" y="110"/>
                  </a:lnTo>
                  <a:lnTo>
                    <a:pt x="462" y="116"/>
                  </a:lnTo>
                  <a:lnTo>
                    <a:pt x="464" y="120"/>
                  </a:lnTo>
                  <a:lnTo>
                    <a:pt x="466" y="122"/>
                  </a:lnTo>
                  <a:lnTo>
                    <a:pt x="468" y="122"/>
                  </a:lnTo>
                  <a:lnTo>
                    <a:pt x="472" y="122"/>
                  </a:lnTo>
                  <a:lnTo>
                    <a:pt x="476" y="120"/>
                  </a:lnTo>
                  <a:lnTo>
                    <a:pt x="480" y="116"/>
                  </a:lnTo>
                  <a:lnTo>
                    <a:pt x="484" y="110"/>
                  </a:lnTo>
                  <a:lnTo>
                    <a:pt x="486" y="104"/>
                  </a:lnTo>
                  <a:lnTo>
                    <a:pt x="490" y="92"/>
                  </a:lnTo>
                  <a:lnTo>
                    <a:pt x="494" y="84"/>
                  </a:lnTo>
                  <a:lnTo>
                    <a:pt x="498" y="76"/>
                  </a:lnTo>
                  <a:lnTo>
                    <a:pt x="500" y="64"/>
                  </a:lnTo>
                  <a:lnTo>
                    <a:pt x="502" y="52"/>
                  </a:lnTo>
                  <a:lnTo>
                    <a:pt x="504" y="42"/>
                  </a:lnTo>
                  <a:lnTo>
                    <a:pt x="510" y="32"/>
                  </a:lnTo>
                  <a:lnTo>
                    <a:pt x="514" y="24"/>
                  </a:lnTo>
                  <a:lnTo>
                    <a:pt x="520" y="6"/>
                  </a:lnTo>
                  <a:lnTo>
                    <a:pt x="522" y="0"/>
                  </a:lnTo>
                  <a:lnTo>
                    <a:pt x="524" y="0"/>
                  </a:lnTo>
                  <a:lnTo>
                    <a:pt x="528" y="0"/>
                  </a:lnTo>
                  <a:lnTo>
                    <a:pt x="532" y="0"/>
                  </a:lnTo>
                  <a:lnTo>
                    <a:pt x="534" y="4"/>
                  </a:lnTo>
                  <a:lnTo>
                    <a:pt x="532" y="12"/>
                  </a:lnTo>
                  <a:lnTo>
                    <a:pt x="532" y="20"/>
                  </a:lnTo>
                  <a:lnTo>
                    <a:pt x="532" y="26"/>
                  </a:lnTo>
                  <a:lnTo>
                    <a:pt x="536" y="44"/>
                  </a:lnTo>
                  <a:lnTo>
                    <a:pt x="538" y="56"/>
                  </a:lnTo>
                  <a:lnTo>
                    <a:pt x="540" y="60"/>
                  </a:lnTo>
                  <a:lnTo>
                    <a:pt x="542" y="62"/>
                  </a:lnTo>
                  <a:lnTo>
                    <a:pt x="546" y="62"/>
                  </a:lnTo>
                  <a:lnTo>
                    <a:pt x="548" y="60"/>
                  </a:lnTo>
                  <a:lnTo>
                    <a:pt x="552" y="68"/>
                  </a:lnTo>
                  <a:lnTo>
                    <a:pt x="558" y="76"/>
                  </a:lnTo>
                  <a:lnTo>
                    <a:pt x="554" y="82"/>
                  </a:lnTo>
                  <a:lnTo>
                    <a:pt x="556" y="90"/>
                  </a:lnTo>
                  <a:lnTo>
                    <a:pt x="554" y="100"/>
                  </a:lnTo>
                  <a:lnTo>
                    <a:pt x="556" y="106"/>
                  </a:lnTo>
                  <a:lnTo>
                    <a:pt x="558" y="110"/>
                  </a:lnTo>
                  <a:lnTo>
                    <a:pt x="560" y="118"/>
                  </a:lnTo>
                  <a:lnTo>
                    <a:pt x="560" y="124"/>
                  </a:lnTo>
                  <a:lnTo>
                    <a:pt x="562" y="132"/>
                  </a:lnTo>
                  <a:lnTo>
                    <a:pt x="564" y="136"/>
                  </a:lnTo>
                  <a:lnTo>
                    <a:pt x="564" y="144"/>
                  </a:lnTo>
                  <a:lnTo>
                    <a:pt x="564" y="148"/>
                  </a:lnTo>
                  <a:lnTo>
                    <a:pt x="568" y="152"/>
                  </a:lnTo>
                  <a:lnTo>
                    <a:pt x="576" y="158"/>
                  </a:lnTo>
                  <a:lnTo>
                    <a:pt x="584" y="162"/>
                  </a:lnTo>
                  <a:lnTo>
                    <a:pt x="592" y="168"/>
                  </a:lnTo>
                  <a:lnTo>
                    <a:pt x="594" y="174"/>
                  </a:lnTo>
                  <a:lnTo>
                    <a:pt x="594" y="178"/>
                  </a:lnTo>
                  <a:lnTo>
                    <a:pt x="596" y="182"/>
                  </a:lnTo>
                  <a:lnTo>
                    <a:pt x="598" y="186"/>
                  </a:lnTo>
                  <a:lnTo>
                    <a:pt x="598" y="200"/>
                  </a:lnTo>
                  <a:lnTo>
                    <a:pt x="598" y="206"/>
                  </a:lnTo>
                  <a:lnTo>
                    <a:pt x="600" y="208"/>
                  </a:lnTo>
                  <a:lnTo>
                    <a:pt x="602" y="208"/>
                  </a:lnTo>
                  <a:lnTo>
                    <a:pt x="604" y="208"/>
                  </a:lnTo>
                  <a:lnTo>
                    <a:pt x="604" y="206"/>
                  </a:lnTo>
                  <a:lnTo>
                    <a:pt x="612" y="216"/>
                  </a:lnTo>
                  <a:lnTo>
                    <a:pt x="614" y="220"/>
                  </a:lnTo>
                  <a:lnTo>
                    <a:pt x="614" y="228"/>
                  </a:lnTo>
                  <a:lnTo>
                    <a:pt x="616" y="232"/>
                  </a:lnTo>
                  <a:lnTo>
                    <a:pt x="618" y="234"/>
                  </a:lnTo>
                  <a:lnTo>
                    <a:pt x="620" y="236"/>
                  </a:lnTo>
                  <a:lnTo>
                    <a:pt x="622" y="238"/>
                  </a:lnTo>
                  <a:lnTo>
                    <a:pt x="632" y="250"/>
                  </a:lnTo>
                  <a:lnTo>
                    <a:pt x="634" y="258"/>
                  </a:lnTo>
                  <a:lnTo>
                    <a:pt x="636" y="264"/>
                  </a:lnTo>
                  <a:lnTo>
                    <a:pt x="634" y="270"/>
                  </a:lnTo>
                  <a:lnTo>
                    <a:pt x="632" y="276"/>
                  </a:lnTo>
                  <a:lnTo>
                    <a:pt x="630" y="280"/>
                  </a:lnTo>
                  <a:lnTo>
                    <a:pt x="630" y="288"/>
                  </a:lnTo>
                  <a:lnTo>
                    <a:pt x="630" y="300"/>
                  </a:lnTo>
                  <a:lnTo>
                    <a:pt x="630" y="312"/>
                  </a:lnTo>
                  <a:lnTo>
                    <a:pt x="626" y="322"/>
                  </a:lnTo>
                  <a:lnTo>
                    <a:pt x="624" y="328"/>
                  </a:lnTo>
                  <a:lnTo>
                    <a:pt x="620" y="336"/>
                  </a:lnTo>
                  <a:lnTo>
                    <a:pt x="608" y="352"/>
                  </a:lnTo>
                  <a:lnTo>
                    <a:pt x="600" y="370"/>
                  </a:lnTo>
                  <a:lnTo>
                    <a:pt x="598" y="376"/>
                  </a:lnTo>
                  <a:lnTo>
                    <a:pt x="594" y="378"/>
                  </a:lnTo>
                  <a:lnTo>
                    <a:pt x="590" y="382"/>
                  </a:lnTo>
                  <a:lnTo>
                    <a:pt x="586" y="384"/>
                  </a:lnTo>
                  <a:lnTo>
                    <a:pt x="582" y="390"/>
                  </a:lnTo>
                  <a:lnTo>
                    <a:pt x="578" y="394"/>
                  </a:lnTo>
                  <a:lnTo>
                    <a:pt x="566" y="402"/>
                  </a:lnTo>
                  <a:lnTo>
                    <a:pt x="558" y="408"/>
                  </a:lnTo>
                  <a:lnTo>
                    <a:pt x="552" y="416"/>
                  </a:lnTo>
                  <a:lnTo>
                    <a:pt x="548" y="424"/>
                  </a:lnTo>
                  <a:lnTo>
                    <a:pt x="542" y="432"/>
                  </a:lnTo>
                  <a:lnTo>
                    <a:pt x="522" y="454"/>
                  </a:lnTo>
                  <a:lnTo>
                    <a:pt x="510" y="466"/>
                  </a:lnTo>
                  <a:lnTo>
                    <a:pt x="500" y="480"/>
                  </a:lnTo>
                  <a:lnTo>
                    <a:pt x="498" y="482"/>
                  </a:lnTo>
                  <a:lnTo>
                    <a:pt x="496" y="486"/>
                  </a:lnTo>
                  <a:lnTo>
                    <a:pt x="496" y="488"/>
                  </a:lnTo>
                  <a:lnTo>
                    <a:pt x="494" y="490"/>
                  </a:lnTo>
                  <a:lnTo>
                    <a:pt x="484" y="490"/>
                  </a:lnTo>
                  <a:lnTo>
                    <a:pt x="476" y="490"/>
                  </a:lnTo>
                  <a:lnTo>
                    <a:pt x="468" y="492"/>
                  </a:lnTo>
                  <a:lnTo>
                    <a:pt x="462" y="492"/>
                  </a:lnTo>
                  <a:lnTo>
                    <a:pt x="454" y="496"/>
                  </a:lnTo>
                  <a:lnTo>
                    <a:pt x="448" y="500"/>
                  </a:lnTo>
                  <a:lnTo>
                    <a:pt x="442" y="504"/>
                  </a:lnTo>
                  <a:lnTo>
                    <a:pt x="438" y="506"/>
                  </a:lnTo>
                  <a:lnTo>
                    <a:pt x="434" y="508"/>
                  </a:lnTo>
                  <a:lnTo>
                    <a:pt x="432" y="512"/>
                  </a:lnTo>
                  <a:lnTo>
                    <a:pt x="428" y="514"/>
                  </a:lnTo>
                  <a:lnTo>
                    <a:pt x="426" y="516"/>
                  </a:lnTo>
                  <a:lnTo>
                    <a:pt x="420" y="506"/>
                  </a:lnTo>
                  <a:lnTo>
                    <a:pt x="416" y="494"/>
                  </a:lnTo>
                  <a:lnTo>
                    <a:pt x="412" y="494"/>
                  </a:lnTo>
                  <a:lnTo>
                    <a:pt x="410" y="496"/>
                  </a:lnTo>
                  <a:lnTo>
                    <a:pt x="408" y="500"/>
                  </a:lnTo>
                  <a:lnTo>
                    <a:pt x="386" y="514"/>
                  </a:lnTo>
                  <a:lnTo>
                    <a:pt x="380" y="510"/>
                  </a:lnTo>
                  <a:lnTo>
                    <a:pt x="378" y="504"/>
                  </a:lnTo>
                  <a:lnTo>
                    <a:pt x="370" y="504"/>
                  </a:lnTo>
                  <a:lnTo>
                    <a:pt x="364" y="504"/>
                  </a:lnTo>
                  <a:lnTo>
                    <a:pt x="358" y="500"/>
                  </a:lnTo>
                  <a:lnTo>
                    <a:pt x="354" y="494"/>
                  </a:lnTo>
                  <a:lnTo>
                    <a:pt x="348" y="488"/>
                  </a:lnTo>
                  <a:lnTo>
                    <a:pt x="346" y="482"/>
                  </a:lnTo>
                  <a:lnTo>
                    <a:pt x="346" y="478"/>
                  </a:lnTo>
                  <a:lnTo>
                    <a:pt x="350" y="474"/>
                  </a:lnTo>
                  <a:lnTo>
                    <a:pt x="352" y="470"/>
                  </a:lnTo>
                  <a:lnTo>
                    <a:pt x="354" y="464"/>
                  </a:lnTo>
                  <a:lnTo>
                    <a:pt x="352" y="458"/>
                  </a:lnTo>
                  <a:lnTo>
                    <a:pt x="348" y="454"/>
                  </a:lnTo>
                  <a:lnTo>
                    <a:pt x="344" y="452"/>
                  </a:lnTo>
                  <a:lnTo>
                    <a:pt x="340" y="448"/>
                  </a:lnTo>
                  <a:lnTo>
                    <a:pt x="346" y="440"/>
                  </a:lnTo>
                  <a:lnTo>
                    <a:pt x="346" y="436"/>
                  </a:lnTo>
                  <a:lnTo>
                    <a:pt x="348" y="432"/>
                  </a:lnTo>
                  <a:lnTo>
                    <a:pt x="346" y="428"/>
                  </a:lnTo>
                  <a:lnTo>
                    <a:pt x="342" y="428"/>
                  </a:lnTo>
                  <a:lnTo>
                    <a:pt x="340" y="430"/>
                  </a:lnTo>
                  <a:lnTo>
                    <a:pt x="336" y="436"/>
                  </a:lnTo>
                  <a:lnTo>
                    <a:pt x="332" y="442"/>
                  </a:lnTo>
                  <a:lnTo>
                    <a:pt x="330" y="444"/>
                  </a:lnTo>
                  <a:lnTo>
                    <a:pt x="326" y="444"/>
                  </a:lnTo>
                  <a:lnTo>
                    <a:pt x="324" y="444"/>
                  </a:lnTo>
                  <a:lnTo>
                    <a:pt x="322" y="442"/>
                  </a:lnTo>
                  <a:lnTo>
                    <a:pt x="324" y="438"/>
                  </a:lnTo>
                  <a:lnTo>
                    <a:pt x="328" y="438"/>
                  </a:lnTo>
                  <a:lnTo>
                    <a:pt x="332" y="436"/>
                  </a:lnTo>
                  <a:lnTo>
                    <a:pt x="346" y="420"/>
                  </a:lnTo>
                  <a:lnTo>
                    <a:pt x="352" y="412"/>
                  </a:lnTo>
                  <a:lnTo>
                    <a:pt x="356" y="404"/>
                  </a:lnTo>
                  <a:lnTo>
                    <a:pt x="350" y="404"/>
                  </a:lnTo>
                  <a:lnTo>
                    <a:pt x="342" y="404"/>
                  </a:lnTo>
                  <a:lnTo>
                    <a:pt x="340" y="410"/>
                  </a:lnTo>
                  <a:lnTo>
                    <a:pt x="338" y="416"/>
                  </a:lnTo>
                  <a:lnTo>
                    <a:pt x="332" y="416"/>
                  </a:lnTo>
                  <a:lnTo>
                    <a:pt x="326" y="418"/>
                  </a:lnTo>
                  <a:lnTo>
                    <a:pt x="318" y="424"/>
                  </a:lnTo>
                  <a:lnTo>
                    <a:pt x="312" y="432"/>
                  </a:lnTo>
                  <a:lnTo>
                    <a:pt x="310" y="438"/>
                  </a:lnTo>
                  <a:lnTo>
                    <a:pt x="304" y="438"/>
                  </a:lnTo>
                  <a:lnTo>
                    <a:pt x="304" y="436"/>
                  </a:lnTo>
                  <a:lnTo>
                    <a:pt x="304" y="434"/>
                  </a:lnTo>
                  <a:lnTo>
                    <a:pt x="304" y="426"/>
                  </a:lnTo>
                  <a:lnTo>
                    <a:pt x="306" y="418"/>
                  </a:lnTo>
                  <a:lnTo>
                    <a:pt x="304" y="410"/>
                  </a:lnTo>
                  <a:lnTo>
                    <a:pt x="304" y="406"/>
                  </a:lnTo>
                  <a:lnTo>
                    <a:pt x="302" y="400"/>
                  </a:lnTo>
                  <a:lnTo>
                    <a:pt x="300" y="392"/>
                  </a:lnTo>
                  <a:lnTo>
                    <a:pt x="286" y="388"/>
                  </a:lnTo>
                  <a:lnTo>
                    <a:pt x="276" y="384"/>
                  </a:lnTo>
                  <a:lnTo>
                    <a:pt x="270" y="382"/>
                  </a:lnTo>
                  <a:lnTo>
                    <a:pt x="268" y="380"/>
                  </a:lnTo>
                  <a:lnTo>
                    <a:pt x="264" y="378"/>
                  </a:lnTo>
                  <a:lnTo>
                    <a:pt x="232" y="378"/>
                  </a:lnTo>
                  <a:lnTo>
                    <a:pt x="208" y="392"/>
                  </a:lnTo>
                  <a:lnTo>
                    <a:pt x="176" y="392"/>
                  </a:lnTo>
                  <a:lnTo>
                    <a:pt x="164" y="398"/>
                  </a:lnTo>
                  <a:lnTo>
                    <a:pt x="150" y="406"/>
                  </a:lnTo>
                  <a:lnTo>
                    <a:pt x="134" y="416"/>
                  </a:lnTo>
                  <a:lnTo>
                    <a:pt x="122" y="420"/>
                  </a:lnTo>
                  <a:lnTo>
                    <a:pt x="108" y="422"/>
                  </a:lnTo>
                  <a:lnTo>
                    <a:pt x="92" y="422"/>
                  </a:lnTo>
                  <a:lnTo>
                    <a:pt x="84" y="424"/>
                  </a:lnTo>
                  <a:lnTo>
                    <a:pt x="74" y="426"/>
                  </a:lnTo>
                  <a:lnTo>
                    <a:pt x="58" y="432"/>
                  </a:lnTo>
                  <a:lnTo>
                    <a:pt x="42" y="438"/>
                  </a:lnTo>
                  <a:lnTo>
                    <a:pt x="32" y="440"/>
                  </a:lnTo>
                  <a:lnTo>
                    <a:pt x="24" y="440"/>
                  </a:lnTo>
                  <a:lnTo>
                    <a:pt x="18" y="440"/>
                  </a:lnTo>
                  <a:lnTo>
                    <a:pt x="14" y="436"/>
                  </a:lnTo>
                  <a:lnTo>
                    <a:pt x="6" y="430"/>
                  </a:lnTo>
                  <a:lnTo>
                    <a:pt x="4" y="428"/>
                  </a:lnTo>
                  <a:lnTo>
                    <a:pt x="2" y="428"/>
                  </a:lnTo>
                  <a:lnTo>
                    <a:pt x="0" y="426"/>
                  </a:lnTo>
                  <a:lnTo>
                    <a:pt x="0" y="422"/>
                  </a:lnTo>
                  <a:lnTo>
                    <a:pt x="0" y="420"/>
                  </a:lnTo>
                  <a:lnTo>
                    <a:pt x="2" y="416"/>
                  </a:lnTo>
                  <a:lnTo>
                    <a:pt x="4" y="414"/>
                  </a:lnTo>
                  <a:lnTo>
                    <a:pt x="10" y="412"/>
                  </a:lnTo>
                  <a:lnTo>
                    <a:pt x="16" y="408"/>
                  </a:lnTo>
                  <a:lnTo>
                    <a:pt x="24" y="394"/>
                  </a:lnTo>
                  <a:lnTo>
                    <a:pt x="30" y="380"/>
                  </a:lnTo>
                  <a:lnTo>
                    <a:pt x="28" y="376"/>
                  </a:lnTo>
                  <a:lnTo>
                    <a:pt x="26" y="372"/>
                  </a:lnTo>
                  <a:lnTo>
                    <a:pt x="26" y="362"/>
                  </a:lnTo>
                  <a:lnTo>
                    <a:pt x="26" y="328"/>
                  </a:lnTo>
                  <a:lnTo>
                    <a:pt x="26" y="316"/>
                  </a:lnTo>
                  <a:lnTo>
                    <a:pt x="26" y="304"/>
                  </a:lnTo>
                  <a:lnTo>
                    <a:pt x="24" y="296"/>
                  </a:lnTo>
                  <a:lnTo>
                    <a:pt x="20" y="288"/>
                  </a:lnTo>
                  <a:lnTo>
                    <a:pt x="16" y="280"/>
                  </a:lnTo>
                  <a:lnTo>
                    <a:pt x="16" y="276"/>
                  </a:lnTo>
                  <a:lnTo>
                    <a:pt x="20" y="280"/>
                  </a:lnTo>
                  <a:lnTo>
                    <a:pt x="20" y="284"/>
                  </a:lnTo>
                  <a:lnTo>
                    <a:pt x="26" y="284"/>
                  </a:lnTo>
                  <a:lnTo>
                    <a:pt x="24" y="278"/>
                  </a:lnTo>
                  <a:lnTo>
                    <a:pt x="24" y="272"/>
                  </a:lnTo>
                  <a:lnTo>
                    <a:pt x="28" y="276"/>
                  </a:lnTo>
                  <a:lnTo>
                    <a:pt x="28" y="280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32" y="272"/>
                  </a:lnTo>
                  <a:lnTo>
                    <a:pt x="28" y="256"/>
                  </a:lnTo>
                  <a:lnTo>
                    <a:pt x="36" y="236"/>
                  </a:lnTo>
                  <a:lnTo>
                    <a:pt x="38" y="226"/>
                  </a:lnTo>
                  <a:lnTo>
                    <a:pt x="40" y="214"/>
                  </a:lnTo>
                  <a:lnTo>
                    <a:pt x="40" y="208"/>
                  </a:lnTo>
                  <a:lnTo>
                    <a:pt x="44" y="202"/>
                  </a:lnTo>
                  <a:lnTo>
                    <a:pt x="46" y="206"/>
                  </a:lnTo>
                  <a:lnTo>
                    <a:pt x="48" y="208"/>
                  </a:lnTo>
                  <a:lnTo>
                    <a:pt x="48" y="210"/>
                  </a:lnTo>
                  <a:lnTo>
                    <a:pt x="52" y="208"/>
                  </a:lnTo>
                  <a:lnTo>
                    <a:pt x="54" y="206"/>
                  </a:lnTo>
                  <a:lnTo>
                    <a:pt x="56" y="202"/>
                  </a:lnTo>
                  <a:lnTo>
                    <a:pt x="58" y="198"/>
                  </a:lnTo>
                  <a:lnTo>
                    <a:pt x="62" y="196"/>
                  </a:lnTo>
                  <a:lnTo>
                    <a:pt x="70" y="194"/>
                  </a:lnTo>
                  <a:lnTo>
                    <a:pt x="76" y="190"/>
                  </a:lnTo>
                  <a:lnTo>
                    <a:pt x="78" y="188"/>
                  </a:lnTo>
                  <a:lnTo>
                    <a:pt x="82" y="186"/>
                  </a:lnTo>
                  <a:lnTo>
                    <a:pt x="86" y="182"/>
                  </a:lnTo>
                  <a:lnTo>
                    <a:pt x="94" y="178"/>
                  </a:lnTo>
                  <a:lnTo>
                    <a:pt x="102" y="176"/>
                  </a:lnTo>
                  <a:lnTo>
                    <a:pt x="110" y="174"/>
                  </a:lnTo>
                  <a:lnTo>
                    <a:pt x="118" y="172"/>
                  </a:lnTo>
                  <a:lnTo>
                    <a:pt x="128" y="168"/>
                  </a:lnTo>
                  <a:lnTo>
                    <a:pt x="138" y="166"/>
                  </a:lnTo>
                  <a:lnTo>
                    <a:pt x="146" y="166"/>
                  </a:lnTo>
                  <a:lnTo>
                    <a:pt x="156" y="164"/>
                  </a:lnTo>
                  <a:lnTo>
                    <a:pt x="162" y="162"/>
                  </a:lnTo>
                  <a:lnTo>
                    <a:pt x="168" y="152"/>
                  </a:lnTo>
                  <a:lnTo>
                    <a:pt x="180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" name="Freeform 272"/>
            <p:cNvSpPr>
              <a:spLocks/>
            </p:cNvSpPr>
            <p:nvPr/>
          </p:nvSpPr>
          <p:spPr bwMode="auto">
            <a:xfrm>
              <a:off x="7515983" y="4807908"/>
              <a:ext cx="94555" cy="58407"/>
            </a:xfrm>
            <a:custGeom>
              <a:avLst/>
              <a:gdLst>
                <a:gd name="T0" fmla="*/ 2147483647 w 64"/>
                <a:gd name="T1" fmla="*/ 0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2147483647 w 64"/>
                <a:gd name="T13" fmla="*/ 2147483647 h 38"/>
                <a:gd name="T14" fmla="*/ 2147483647 w 64"/>
                <a:gd name="T15" fmla="*/ 2147483647 h 38"/>
                <a:gd name="T16" fmla="*/ 2147483647 w 64"/>
                <a:gd name="T17" fmla="*/ 2147483647 h 38"/>
                <a:gd name="T18" fmla="*/ 0 w 64"/>
                <a:gd name="T19" fmla="*/ 2147483647 h 38"/>
                <a:gd name="T20" fmla="*/ 0 w 64"/>
                <a:gd name="T21" fmla="*/ 2147483647 h 38"/>
                <a:gd name="T22" fmla="*/ 0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2147483647 h 38"/>
                <a:gd name="T38" fmla="*/ 2147483647 w 64"/>
                <a:gd name="T39" fmla="*/ 2147483647 h 38"/>
                <a:gd name="T40" fmla="*/ 2147483647 w 64"/>
                <a:gd name="T41" fmla="*/ 0 h 38"/>
                <a:gd name="T42" fmla="*/ 2147483647 w 64"/>
                <a:gd name="T43" fmla="*/ 0 h 38"/>
                <a:gd name="T44" fmla="*/ 2147483647 w 64"/>
                <a:gd name="T45" fmla="*/ 2147483647 h 38"/>
                <a:gd name="T46" fmla="*/ 2147483647 w 64"/>
                <a:gd name="T47" fmla="*/ 0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4"/>
                <a:gd name="T73" fmla="*/ 0 h 38"/>
                <a:gd name="T74" fmla="*/ 64 w 64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4" h="38">
                  <a:moveTo>
                    <a:pt x="64" y="0"/>
                  </a:moveTo>
                  <a:lnTo>
                    <a:pt x="52" y="10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8"/>
                  </a:lnTo>
                  <a:lnTo>
                    <a:pt x="14" y="36"/>
                  </a:lnTo>
                  <a:lnTo>
                    <a:pt x="8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26" y="14"/>
                  </a:lnTo>
                  <a:lnTo>
                    <a:pt x="28" y="12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6" name="Freeform 273"/>
            <p:cNvSpPr>
              <a:spLocks/>
            </p:cNvSpPr>
            <p:nvPr/>
          </p:nvSpPr>
          <p:spPr bwMode="auto">
            <a:xfrm>
              <a:off x="7437572" y="4799943"/>
              <a:ext cx="72646" cy="15929"/>
            </a:xfrm>
            <a:custGeom>
              <a:avLst/>
              <a:gdLst>
                <a:gd name="T0" fmla="*/ 2147483647 w 50"/>
                <a:gd name="T1" fmla="*/ 2147483647 h 10"/>
                <a:gd name="T2" fmla="*/ 2147483647 w 50"/>
                <a:gd name="T3" fmla="*/ 2147483647 h 10"/>
                <a:gd name="T4" fmla="*/ 2147483647 w 50"/>
                <a:gd name="T5" fmla="*/ 2147483647 h 10"/>
                <a:gd name="T6" fmla="*/ 2147483647 w 50"/>
                <a:gd name="T7" fmla="*/ 2147483647 h 10"/>
                <a:gd name="T8" fmla="*/ 2147483647 w 50"/>
                <a:gd name="T9" fmla="*/ 2147483647 h 10"/>
                <a:gd name="T10" fmla="*/ 2147483647 w 50"/>
                <a:gd name="T11" fmla="*/ 2147483647 h 10"/>
                <a:gd name="T12" fmla="*/ 2147483647 w 50"/>
                <a:gd name="T13" fmla="*/ 2147483647 h 10"/>
                <a:gd name="T14" fmla="*/ 0 w 50"/>
                <a:gd name="T15" fmla="*/ 2147483647 h 10"/>
                <a:gd name="T16" fmla="*/ 2147483647 w 50"/>
                <a:gd name="T17" fmla="*/ 2147483647 h 10"/>
                <a:gd name="T18" fmla="*/ 2147483647 w 50"/>
                <a:gd name="T19" fmla="*/ 0 h 10"/>
                <a:gd name="T20" fmla="*/ 2147483647 w 50"/>
                <a:gd name="T21" fmla="*/ 2147483647 h 10"/>
                <a:gd name="T22" fmla="*/ 2147483647 w 50"/>
                <a:gd name="T23" fmla="*/ 2147483647 h 10"/>
                <a:gd name="T24" fmla="*/ 2147483647 w 50"/>
                <a:gd name="T25" fmla="*/ 2147483647 h 10"/>
                <a:gd name="T26" fmla="*/ 2147483647 w 50"/>
                <a:gd name="T27" fmla="*/ 2147483647 h 10"/>
                <a:gd name="T28" fmla="*/ 2147483647 w 50"/>
                <a:gd name="T29" fmla="*/ 2147483647 h 10"/>
                <a:gd name="T30" fmla="*/ 2147483647 w 50"/>
                <a:gd name="T31" fmla="*/ 2147483647 h 10"/>
                <a:gd name="T32" fmla="*/ 2147483647 w 50"/>
                <a:gd name="T33" fmla="*/ 2147483647 h 10"/>
                <a:gd name="T34" fmla="*/ 2147483647 w 50"/>
                <a:gd name="T35" fmla="*/ 2147483647 h 10"/>
                <a:gd name="T36" fmla="*/ 2147483647 w 50"/>
                <a:gd name="T37" fmla="*/ 2147483647 h 10"/>
                <a:gd name="T38" fmla="*/ 2147483647 w 50"/>
                <a:gd name="T39" fmla="*/ 2147483647 h 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0"/>
                <a:gd name="T61" fmla="*/ 0 h 10"/>
                <a:gd name="T62" fmla="*/ 50 w 50"/>
                <a:gd name="T63" fmla="*/ 10 h 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0" h="10">
                  <a:moveTo>
                    <a:pt x="40" y="8"/>
                  </a:moveTo>
                  <a:lnTo>
                    <a:pt x="34" y="10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4" y="8"/>
                  </a:lnTo>
                  <a:lnTo>
                    <a:pt x="42" y="6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38" y="10"/>
                  </a:lnTo>
                  <a:lnTo>
                    <a:pt x="4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7" name="Freeform 274"/>
            <p:cNvSpPr>
              <a:spLocks/>
            </p:cNvSpPr>
            <p:nvPr/>
          </p:nvSpPr>
          <p:spPr bwMode="auto">
            <a:xfrm>
              <a:off x="7105476" y="4737554"/>
              <a:ext cx="235234" cy="78319"/>
            </a:xfrm>
            <a:custGeom>
              <a:avLst/>
              <a:gdLst>
                <a:gd name="T0" fmla="*/ 2147483647 w 162"/>
                <a:gd name="T1" fmla="*/ 2147483647 h 50"/>
                <a:gd name="T2" fmla="*/ 0 w 162"/>
                <a:gd name="T3" fmla="*/ 2147483647 h 50"/>
                <a:gd name="T4" fmla="*/ 2147483647 w 162"/>
                <a:gd name="T5" fmla="*/ 2147483647 h 50"/>
                <a:gd name="T6" fmla="*/ 2147483647 w 162"/>
                <a:gd name="T7" fmla="*/ 2147483647 h 50"/>
                <a:gd name="T8" fmla="*/ 2147483647 w 162"/>
                <a:gd name="T9" fmla="*/ 2147483647 h 50"/>
                <a:gd name="T10" fmla="*/ 2147483647 w 162"/>
                <a:gd name="T11" fmla="*/ 0 h 50"/>
                <a:gd name="T12" fmla="*/ 2147483647 w 162"/>
                <a:gd name="T13" fmla="*/ 2147483647 h 50"/>
                <a:gd name="T14" fmla="*/ 2147483647 w 162"/>
                <a:gd name="T15" fmla="*/ 2147483647 h 50"/>
                <a:gd name="T16" fmla="*/ 2147483647 w 162"/>
                <a:gd name="T17" fmla="*/ 2147483647 h 50"/>
                <a:gd name="T18" fmla="*/ 2147483647 w 162"/>
                <a:gd name="T19" fmla="*/ 2147483647 h 50"/>
                <a:gd name="T20" fmla="*/ 2147483647 w 162"/>
                <a:gd name="T21" fmla="*/ 2147483647 h 50"/>
                <a:gd name="T22" fmla="*/ 2147483647 w 162"/>
                <a:gd name="T23" fmla="*/ 2147483647 h 50"/>
                <a:gd name="T24" fmla="*/ 2147483647 w 162"/>
                <a:gd name="T25" fmla="*/ 2147483647 h 50"/>
                <a:gd name="T26" fmla="*/ 2147483647 w 162"/>
                <a:gd name="T27" fmla="*/ 2147483647 h 50"/>
                <a:gd name="T28" fmla="*/ 2147483647 w 162"/>
                <a:gd name="T29" fmla="*/ 2147483647 h 50"/>
                <a:gd name="T30" fmla="*/ 2147483647 w 162"/>
                <a:gd name="T31" fmla="*/ 2147483647 h 50"/>
                <a:gd name="T32" fmla="*/ 2147483647 w 162"/>
                <a:gd name="T33" fmla="*/ 2147483647 h 50"/>
                <a:gd name="T34" fmla="*/ 2147483647 w 162"/>
                <a:gd name="T35" fmla="*/ 2147483647 h 50"/>
                <a:gd name="T36" fmla="*/ 2147483647 w 162"/>
                <a:gd name="T37" fmla="*/ 2147483647 h 50"/>
                <a:gd name="T38" fmla="*/ 2147483647 w 162"/>
                <a:gd name="T39" fmla="*/ 2147483647 h 50"/>
                <a:gd name="T40" fmla="*/ 2147483647 w 162"/>
                <a:gd name="T41" fmla="*/ 2147483647 h 50"/>
                <a:gd name="T42" fmla="*/ 2147483647 w 162"/>
                <a:gd name="T43" fmla="*/ 2147483647 h 50"/>
                <a:gd name="T44" fmla="*/ 2147483647 w 162"/>
                <a:gd name="T45" fmla="*/ 2147483647 h 50"/>
                <a:gd name="T46" fmla="*/ 2147483647 w 162"/>
                <a:gd name="T47" fmla="*/ 2147483647 h 50"/>
                <a:gd name="T48" fmla="*/ 2147483647 w 162"/>
                <a:gd name="T49" fmla="*/ 2147483647 h 50"/>
                <a:gd name="T50" fmla="*/ 2147483647 w 162"/>
                <a:gd name="T51" fmla="*/ 2147483647 h 50"/>
                <a:gd name="T52" fmla="*/ 2147483647 w 162"/>
                <a:gd name="T53" fmla="*/ 2147483647 h 50"/>
                <a:gd name="T54" fmla="*/ 2147483647 w 162"/>
                <a:gd name="T55" fmla="*/ 2147483647 h 50"/>
                <a:gd name="T56" fmla="*/ 2147483647 w 162"/>
                <a:gd name="T57" fmla="*/ 2147483647 h 50"/>
                <a:gd name="T58" fmla="*/ 2147483647 w 162"/>
                <a:gd name="T59" fmla="*/ 2147483647 h 50"/>
                <a:gd name="T60" fmla="*/ 2147483647 w 162"/>
                <a:gd name="T61" fmla="*/ 2147483647 h 50"/>
                <a:gd name="T62" fmla="*/ 2147483647 w 162"/>
                <a:gd name="T63" fmla="*/ 2147483647 h 50"/>
                <a:gd name="T64" fmla="*/ 2147483647 w 162"/>
                <a:gd name="T65" fmla="*/ 2147483647 h 50"/>
                <a:gd name="T66" fmla="*/ 2147483647 w 162"/>
                <a:gd name="T67" fmla="*/ 2147483647 h 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2"/>
                <a:gd name="T103" fmla="*/ 0 h 50"/>
                <a:gd name="T104" fmla="*/ 162 w 162"/>
                <a:gd name="T105" fmla="*/ 50 h 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2" h="50">
                  <a:moveTo>
                    <a:pt x="16" y="16"/>
                  </a:moveTo>
                  <a:lnTo>
                    <a:pt x="8" y="16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36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6" y="14"/>
                  </a:lnTo>
                  <a:lnTo>
                    <a:pt x="62" y="16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84" y="12"/>
                  </a:lnTo>
                  <a:lnTo>
                    <a:pt x="88" y="10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4" y="10"/>
                  </a:lnTo>
                  <a:lnTo>
                    <a:pt x="100" y="12"/>
                  </a:lnTo>
                  <a:lnTo>
                    <a:pt x="102" y="16"/>
                  </a:lnTo>
                  <a:lnTo>
                    <a:pt x="106" y="16"/>
                  </a:lnTo>
                  <a:lnTo>
                    <a:pt x="114" y="18"/>
                  </a:lnTo>
                  <a:lnTo>
                    <a:pt x="118" y="20"/>
                  </a:lnTo>
                  <a:lnTo>
                    <a:pt x="118" y="22"/>
                  </a:lnTo>
                  <a:lnTo>
                    <a:pt x="118" y="30"/>
                  </a:lnTo>
                  <a:lnTo>
                    <a:pt x="124" y="32"/>
                  </a:lnTo>
                  <a:lnTo>
                    <a:pt x="132" y="32"/>
                  </a:lnTo>
                  <a:lnTo>
                    <a:pt x="146" y="34"/>
                  </a:lnTo>
                  <a:lnTo>
                    <a:pt x="150" y="36"/>
                  </a:lnTo>
                  <a:lnTo>
                    <a:pt x="162" y="40"/>
                  </a:lnTo>
                  <a:lnTo>
                    <a:pt x="162" y="42"/>
                  </a:lnTo>
                  <a:lnTo>
                    <a:pt x="160" y="46"/>
                  </a:lnTo>
                  <a:lnTo>
                    <a:pt x="156" y="48"/>
                  </a:lnTo>
                  <a:lnTo>
                    <a:pt x="152" y="48"/>
                  </a:lnTo>
                  <a:lnTo>
                    <a:pt x="150" y="46"/>
                  </a:lnTo>
                  <a:lnTo>
                    <a:pt x="146" y="40"/>
                  </a:lnTo>
                  <a:lnTo>
                    <a:pt x="144" y="46"/>
                  </a:lnTo>
                  <a:lnTo>
                    <a:pt x="144" y="48"/>
                  </a:lnTo>
                  <a:lnTo>
                    <a:pt x="142" y="50"/>
                  </a:lnTo>
                  <a:lnTo>
                    <a:pt x="136" y="48"/>
                  </a:lnTo>
                  <a:lnTo>
                    <a:pt x="130" y="46"/>
                  </a:lnTo>
                  <a:lnTo>
                    <a:pt x="126" y="44"/>
                  </a:lnTo>
                  <a:lnTo>
                    <a:pt x="118" y="42"/>
                  </a:lnTo>
                  <a:lnTo>
                    <a:pt x="92" y="42"/>
                  </a:lnTo>
                  <a:lnTo>
                    <a:pt x="90" y="40"/>
                  </a:lnTo>
                  <a:lnTo>
                    <a:pt x="84" y="40"/>
                  </a:lnTo>
                  <a:lnTo>
                    <a:pt x="82" y="38"/>
                  </a:lnTo>
                  <a:lnTo>
                    <a:pt x="80" y="36"/>
                  </a:lnTo>
                  <a:lnTo>
                    <a:pt x="74" y="34"/>
                  </a:lnTo>
                  <a:lnTo>
                    <a:pt x="64" y="32"/>
                  </a:lnTo>
                  <a:lnTo>
                    <a:pt x="56" y="32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2" y="26"/>
                  </a:lnTo>
                  <a:lnTo>
                    <a:pt x="24" y="26"/>
                  </a:lnTo>
                  <a:lnTo>
                    <a:pt x="20" y="26"/>
                  </a:lnTo>
                  <a:lnTo>
                    <a:pt x="18" y="22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8" name="Freeform 275"/>
            <p:cNvSpPr>
              <a:spLocks/>
            </p:cNvSpPr>
            <p:nvPr/>
          </p:nvSpPr>
          <p:spPr bwMode="auto">
            <a:xfrm>
              <a:off x="7105476" y="4610119"/>
              <a:ext cx="33440" cy="41151"/>
            </a:xfrm>
            <a:custGeom>
              <a:avLst/>
              <a:gdLst>
                <a:gd name="T0" fmla="*/ 0 w 24"/>
                <a:gd name="T1" fmla="*/ 2147483647 h 26"/>
                <a:gd name="T2" fmla="*/ 2147483647 w 24"/>
                <a:gd name="T3" fmla="*/ 2147483647 h 26"/>
                <a:gd name="T4" fmla="*/ 2147483647 w 24"/>
                <a:gd name="T5" fmla="*/ 2147483647 h 26"/>
                <a:gd name="T6" fmla="*/ 2147483647 w 24"/>
                <a:gd name="T7" fmla="*/ 0 h 26"/>
                <a:gd name="T8" fmla="*/ 2147483647 w 24"/>
                <a:gd name="T9" fmla="*/ 0 h 26"/>
                <a:gd name="T10" fmla="*/ 2147483647 w 24"/>
                <a:gd name="T11" fmla="*/ 2147483647 h 26"/>
                <a:gd name="T12" fmla="*/ 2147483647 w 24"/>
                <a:gd name="T13" fmla="*/ 2147483647 h 26"/>
                <a:gd name="T14" fmla="*/ 2147483647 w 24"/>
                <a:gd name="T15" fmla="*/ 2147483647 h 26"/>
                <a:gd name="T16" fmla="*/ 2147483647 w 24"/>
                <a:gd name="T17" fmla="*/ 2147483647 h 26"/>
                <a:gd name="T18" fmla="*/ 2147483647 w 24"/>
                <a:gd name="T19" fmla="*/ 2147483647 h 26"/>
                <a:gd name="T20" fmla="*/ 2147483647 w 24"/>
                <a:gd name="T21" fmla="*/ 2147483647 h 26"/>
                <a:gd name="T22" fmla="*/ 2147483647 w 24"/>
                <a:gd name="T23" fmla="*/ 2147483647 h 26"/>
                <a:gd name="T24" fmla="*/ 2147483647 w 24"/>
                <a:gd name="T25" fmla="*/ 2147483647 h 26"/>
                <a:gd name="T26" fmla="*/ 2147483647 w 24"/>
                <a:gd name="T27" fmla="*/ 2147483647 h 26"/>
                <a:gd name="T28" fmla="*/ 2147483647 w 24"/>
                <a:gd name="T29" fmla="*/ 2147483647 h 26"/>
                <a:gd name="T30" fmla="*/ 2147483647 w 24"/>
                <a:gd name="T31" fmla="*/ 2147483647 h 26"/>
                <a:gd name="T32" fmla="*/ 2147483647 w 24"/>
                <a:gd name="T33" fmla="*/ 2147483647 h 26"/>
                <a:gd name="T34" fmla="*/ 2147483647 w 24"/>
                <a:gd name="T35" fmla="*/ 2147483647 h 26"/>
                <a:gd name="T36" fmla="*/ 0 w 24"/>
                <a:gd name="T37" fmla="*/ 2147483647 h 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6"/>
                <a:gd name="T59" fmla="*/ 24 w 24"/>
                <a:gd name="T60" fmla="*/ 26 h 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6">
                  <a:moveTo>
                    <a:pt x="0" y="6"/>
                  </a:move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22" y="26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9" name="Freeform 276"/>
            <p:cNvSpPr>
              <a:spLocks/>
            </p:cNvSpPr>
            <p:nvPr/>
          </p:nvSpPr>
          <p:spPr bwMode="auto">
            <a:xfrm>
              <a:off x="7159672" y="4639322"/>
              <a:ext cx="17296" cy="15929"/>
            </a:xfrm>
            <a:custGeom>
              <a:avLst/>
              <a:gdLst>
                <a:gd name="T0" fmla="*/ 2147483647 w 12"/>
                <a:gd name="T1" fmla="*/ 2147483647 h 10"/>
                <a:gd name="T2" fmla="*/ 2147483647 w 12"/>
                <a:gd name="T3" fmla="*/ 2147483647 h 10"/>
                <a:gd name="T4" fmla="*/ 2147483647 w 12"/>
                <a:gd name="T5" fmla="*/ 2147483647 h 10"/>
                <a:gd name="T6" fmla="*/ 2147483647 w 12"/>
                <a:gd name="T7" fmla="*/ 2147483647 h 10"/>
                <a:gd name="T8" fmla="*/ 2147483647 w 12"/>
                <a:gd name="T9" fmla="*/ 2147483647 h 10"/>
                <a:gd name="T10" fmla="*/ 0 w 12"/>
                <a:gd name="T11" fmla="*/ 2147483647 h 10"/>
                <a:gd name="T12" fmla="*/ 2147483647 w 12"/>
                <a:gd name="T13" fmla="*/ 2147483647 h 10"/>
                <a:gd name="T14" fmla="*/ 2147483647 w 12"/>
                <a:gd name="T15" fmla="*/ 0 h 10"/>
                <a:gd name="T16" fmla="*/ 2147483647 w 12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0"/>
                <a:gd name="T29" fmla="*/ 12 w 12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0">
                  <a:moveTo>
                    <a:pt x="12" y="2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0" name="Freeform 277"/>
            <p:cNvSpPr>
              <a:spLocks/>
            </p:cNvSpPr>
            <p:nvPr/>
          </p:nvSpPr>
          <p:spPr bwMode="auto">
            <a:xfrm>
              <a:off x="6948653" y="4592862"/>
              <a:ext cx="13837" cy="17257"/>
            </a:xfrm>
            <a:custGeom>
              <a:avLst/>
              <a:gdLst>
                <a:gd name="T0" fmla="*/ 2147483647 w 10"/>
                <a:gd name="T1" fmla="*/ 0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2147483647 w 10"/>
                <a:gd name="T9" fmla="*/ 2147483647 h 12"/>
                <a:gd name="T10" fmla="*/ 2147483647 w 10"/>
                <a:gd name="T11" fmla="*/ 2147483647 h 12"/>
                <a:gd name="T12" fmla="*/ 2147483647 w 10"/>
                <a:gd name="T13" fmla="*/ 2147483647 h 12"/>
                <a:gd name="T14" fmla="*/ 0 w 10"/>
                <a:gd name="T15" fmla="*/ 2147483647 h 12"/>
                <a:gd name="T16" fmla="*/ 2147483647 w 10"/>
                <a:gd name="T17" fmla="*/ 0 h 12"/>
                <a:gd name="T18" fmla="*/ 2147483647 w 10"/>
                <a:gd name="T19" fmla="*/ 0 h 12"/>
                <a:gd name="T20" fmla="*/ 2147483647 w 10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12"/>
                <a:gd name="T35" fmla="*/ 10 w 10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12">
                  <a:moveTo>
                    <a:pt x="6" y="0"/>
                  </a:moveTo>
                  <a:lnTo>
                    <a:pt x="6" y="6"/>
                  </a:lnTo>
                  <a:lnTo>
                    <a:pt x="10" y="8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1" name="Freeform 278"/>
            <p:cNvSpPr>
              <a:spLocks/>
            </p:cNvSpPr>
            <p:nvPr/>
          </p:nvSpPr>
          <p:spPr bwMode="auto">
            <a:xfrm>
              <a:off x="6917519" y="4522508"/>
              <a:ext cx="17296" cy="22567"/>
            </a:xfrm>
            <a:custGeom>
              <a:avLst/>
              <a:gdLst>
                <a:gd name="T0" fmla="*/ 2147483647 w 12"/>
                <a:gd name="T1" fmla="*/ 2147483647 h 14"/>
                <a:gd name="T2" fmla="*/ 2147483647 w 12"/>
                <a:gd name="T3" fmla="*/ 2147483647 h 14"/>
                <a:gd name="T4" fmla="*/ 2147483647 w 12"/>
                <a:gd name="T5" fmla="*/ 2147483647 h 14"/>
                <a:gd name="T6" fmla="*/ 2147483647 w 12"/>
                <a:gd name="T7" fmla="*/ 2147483647 h 14"/>
                <a:gd name="T8" fmla="*/ 0 w 12"/>
                <a:gd name="T9" fmla="*/ 2147483647 h 14"/>
                <a:gd name="T10" fmla="*/ 0 w 12"/>
                <a:gd name="T11" fmla="*/ 2147483647 h 14"/>
                <a:gd name="T12" fmla="*/ 0 w 12"/>
                <a:gd name="T13" fmla="*/ 0 h 14"/>
                <a:gd name="T14" fmla="*/ 2147483647 w 12"/>
                <a:gd name="T15" fmla="*/ 2147483647 h 14"/>
                <a:gd name="T16" fmla="*/ 2147483647 w 12"/>
                <a:gd name="T17" fmla="*/ 2147483647 h 14"/>
                <a:gd name="T18" fmla="*/ 2147483647 w 12"/>
                <a:gd name="T19" fmla="*/ 2147483647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4"/>
                <a:gd name="T32" fmla="*/ 12 w 12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4">
                  <a:moveTo>
                    <a:pt x="12" y="8"/>
                  </a:moveTo>
                  <a:lnTo>
                    <a:pt x="10" y="12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2" name="Freeform 279"/>
            <p:cNvSpPr>
              <a:spLocks/>
            </p:cNvSpPr>
            <p:nvPr/>
          </p:nvSpPr>
          <p:spPr bwMode="auto">
            <a:xfrm>
              <a:off x="7673959" y="4888882"/>
              <a:ext cx="29981" cy="15929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2147483647 h 10"/>
                <a:gd name="T4" fmla="*/ 2147483647 w 20"/>
                <a:gd name="T5" fmla="*/ 2147483647 h 10"/>
                <a:gd name="T6" fmla="*/ 2147483647 w 20"/>
                <a:gd name="T7" fmla="*/ 2147483647 h 10"/>
                <a:gd name="T8" fmla="*/ 2147483647 w 20"/>
                <a:gd name="T9" fmla="*/ 2147483647 h 10"/>
                <a:gd name="T10" fmla="*/ 2147483647 w 20"/>
                <a:gd name="T11" fmla="*/ 2147483647 h 10"/>
                <a:gd name="T12" fmla="*/ 2147483647 w 20"/>
                <a:gd name="T13" fmla="*/ 2147483647 h 10"/>
                <a:gd name="T14" fmla="*/ 2147483647 w 20"/>
                <a:gd name="T15" fmla="*/ 0 h 10"/>
                <a:gd name="T16" fmla="*/ 2147483647 w 20"/>
                <a:gd name="T17" fmla="*/ 0 h 10"/>
                <a:gd name="T18" fmla="*/ 0 w 20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10"/>
                <a:gd name="T32" fmla="*/ 20 w 20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10">
                  <a:moveTo>
                    <a:pt x="0" y="0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10" y="10"/>
                  </a:lnTo>
                  <a:lnTo>
                    <a:pt x="14" y="10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3" name="Freeform 280"/>
            <p:cNvSpPr>
              <a:spLocks/>
            </p:cNvSpPr>
            <p:nvPr/>
          </p:nvSpPr>
          <p:spPr bwMode="auto">
            <a:xfrm>
              <a:off x="7730461" y="5734463"/>
              <a:ext cx="95708" cy="92921"/>
            </a:xfrm>
            <a:custGeom>
              <a:avLst/>
              <a:gdLst>
                <a:gd name="T0" fmla="*/ 2147483647 w 66"/>
                <a:gd name="T1" fmla="*/ 2147483647 h 58"/>
                <a:gd name="T2" fmla="*/ 2147483647 w 66"/>
                <a:gd name="T3" fmla="*/ 2147483647 h 58"/>
                <a:gd name="T4" fmla="*/ 2147483647 w 66"/>
                <a:gd name="T5" fmla="*/ 2147483647 h 58"/>
                <a:gd name="T6" fmla="*/ 2147483647 w 66"/>
                <a:gd name="T7" fmla="*/ 2147483647 h 58"/>
                <a:gd name="T8" fmla="*/ 2147483647 w 66"/>
                <a:gd name="T9" fmla="*/ 2147483647 h 58"/>
                <a:gd name="T10" fmla="*/ 2147483647 w 66"/>
                <a:gd name="T11" fmla="*/ 2147483647 h 58"/>
                <a:gd name="T12" fmla="*/ 2147483647 w 66"/>
                <a:gd name="T13" fmla="*/ 2147483647 h 58"/>
                <a:gd name="T14" fmla="*/ 2147483647 w 66"/>
                <a:gd name="T15" fmla="*/ 2147483647 h 58"/>
                <a:gd name="T16" fmla="*/ 2147483647 w 66"/>
                <a:gd name="T17" fmla="*/ 2147483647 h 58"/>
                <a:gd name="T18" fmla="*/ 2147483647 w 66"/>
                <a:gd name="T19" fmla="*/ 2147483647 h 58"/>
                <a:gd name="T20" fmla="*/ 2147483647 w 66"/>
                <a:gd name="T21" fmla="*/ 2147483647 h 58"/>
                <a:gd name="T22" fmla="*/ 2147483647 w 66"/>
                <a:gd name="T23" fmla="*/ 2147483647 h 58"/>
                <a:gd name="T24" fmla="*/ 2147483647 w 66"/>
                <a:gd name="T25" fmla="*/ 2147483647 h 58"/>
                <a:gd name="T26" fmla="*/ 2147483647 w 66"/>
                <a:gd name="T27" fmla="*/ 2147483647 h 58"/>
                <a:gd name="T28" fmla="*/ 2147483647 w 66"/>
                <a:gd name="T29" fmla="*/ 2147483647 h 58"/>
                <a:gd name="T30" fmla="*/ 2147483647 w 66"/>
                <a:gd name="T31" fmla="*/ 2147483647 h 58"/>
                <a:gd name="T32" fmla="*/ 2147483647 w 66"/>
                <a:gd name="T33" fmla="*/ 2147483647 h 58"/>
                <a:gd name="T34" fmla="*/ 2147483647 w 66"/>
                <a:gd name="T35" fmla="*/ 2147483647 h 58"/>
                <a:gd name="T36" fmla="*/ 2147483647 w 66"/>
                <a:gd name="T37" fmla="*/ 2147483647 h 58"/>
                <a:gd name="T38" fmla="*/ 2147483647 w 66"/>
                <a:gd name="T39" fmla="*/ 2147483647 h 58"/>
                <a:gd name="T40" fmla="*/ 2147483647 w 66"/>
                <a:gd name="T41" fmla="*/ 2147483647 h 58"/>
                <a:gd name="T42" fmla="*/ 2147483647 w 66"/>
                <a:gd name="T43" fmla="*/ 2147483647 h 58"/>
                <a:gd name="T44" fmla="*/ 2147483647 w 66"/>
                <a:gd name="T45" fmla="*/ 2147483647 h 58"/>
                <a:gd name="T46" fmla="*/ 2147483647 w 66"/>
                <a:gd name="T47" fmla="*/ 2147483647 h 58"/>
                <a:gd name="T48" fmla="*/ 2147483647 w 66"/>
                <a:gd name="T49" fmla="*/ 2147483647 h 58"/>
                <a:gd name="T50" fmla="*/ 0 w 66"/>
                <a:gd name="T51" fmla="*/ 2147483647 h 58"/>
                <a:gd name="T52" fmla="*/ 0 w 66"/>
                <a:gd name="T53" fmla="*/ 2147483647 h 58"/>
                <a:gd name="T54" fmla="*/ 0 w 66"/>
                <a:gd name="T55" fmla="*/ 2147483647 h 58"/>
                <a:gd name="T56" fmla="*/ 0 w 66"/>
                <a:gd name="T57" fmla="*/ 2147483647 h 58"/>
                <a:gd name="T58" fmla="*/ 2147483647 w 66"/>
                <a:gd name="T59" fmla="*/ 2147483647 h 58"/>
                <a:gd name="T60" fmla="*/ 2147483647 w 66"/>
                <a:gd name="T61" fmla="*/ 2147483647 h 58"/>
                <a:gd name="T62" fmla="*/ 2147483647 w 66"/>
                <a:gd name="T63" fmla="*/ 2147483647 h 58"/>
                <a:gd name="T64" fmla="*/ 2147483647 w 66"/>
                <a:gd name="T65" fmla="*/ 2147483647 h 58"/>
                <a:gd name="T66" fmla="*/ 2147483647 w 66"/>
                <a:gd name="T67" fmla="*/ 2147483647 h 58"/>
                <a:gd name="T68" fmla="*/ 2147483647 w 66"/>
                <a:gd name="T69" fmla="*/ 2147483647 h 58"/>
                <a:gd name="T70" fmla="*/ 2147483647 w 66"/>
                <a:gd name="T71" fmla="*/ 2147483647 h 58"/>
                <a:gd name="T72" fmla="*/ 2147483647 w 66"/>
                <a:gd name="T73" fmla="*/ 0 h 58"/>
                <a:gd name="T74" fmla="*/ 2147483647 w 66"/>
                <a:gd name="T75" fmla="*/ 2147483647 h 58"/>
                <a:gd name="T76" fmla="*/ 2147483647 w 66"/>
                <a:gd name="T77" fmla="*/ 2147483647 h 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6"/>
                <a:gd name="T118" fmla="*/ 0 h 58"/>
                <a:gd name="T119" fmla="*/ 66 w 66"/>
                <a:gd name="T120" fmla="*/ 58 h 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6" h="58">
                  <a:moveTo>
                    <a:pt x="18" y="2"/>
                  </a:moveTo>
                  <a:lnTo>
                    <a:pt x="24" y="8"/>
                  </a:lnTo>
                  <a:lnTo>
                    <a:pt x="28" y="10"/>
                  </a:lnTo>
                  <a:lnTo>
                    <a:pt x="32" y="12"/>
                  </a:lnTo>
                  <a:lnTo>
                    <a:pt x="40" y="12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4" y="32"/>
                  </a:lnTo>
                  <a:lnTo>
                    <a:pt x="50" y="34"/>
                  </a:lnTo>
                  <a:lnTo>
                    <a:pt x="46" y="36"/>
                  </a:lnTo>
                  <a:lnTo>
                    <a:pt x="42" y="42"/>
                  </a:lnTo>
                  <a:lnTo>
                    <a:pt x="38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8" y="46"/>
                  </a:lnTo>
                  <a:lnTo>
                    <a:pt x="18" y="54"/>
                  </a:lnTo>
                  <a:lnTo>
                    <a:pt x="16" y="56"/>
                  </a:lnTo>
                  <a:lnTo>
                    <a:pt x="10" y="58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4" name="Freeform 281"/>
            <p:cNvSpPr>
              <a:spLocks/>
            </p:cNvSpPr>
            <p:nvPr/>
          </p:nvSpPr>
          <p:spPr bwMode="auto">
            <a:xfrm>
              <a:off x="8116753" y="5739773"/>
              <a:ext cx="267521" cy="179205"/>
            </a:xfrm>
            <a:custGeom>
              <a:avLst/>
              <a:gdLst>
                <a:gd name="T0" fmla="*/ 2147483647 w 184"/>
                <a:gd name="T1" fmla="*/ 2147483647 h 114"/>
                <a:gd name="T2" fmla="*/ 2147483647 w 184"/>
                <a:gd name="T3" fmla="*/ 2147483647 h 114"/>
                <a:gd name="T4" fmla="*/ 2147483647 w 184"/>
                <a:gd name="T5" fmla="*/ 2147483647 h 114"/>
                <a:gd name="T6" fmla="*/ 2147483647 w 184"/>
                <a:gd name="T7" fmla="*/ 2147483647 h 114"/>
                <a:gd name="T8" fmla="*/ 2147483647 w 184"/>
                <a:gd name="T9" fmla="*/ 2147483647 h 114"/>
                <a:gd name="T10" fmla="*/ 2147483647 w 184"/>
                <a:gd name="T11" fmla="*/ 2147483647 h 114"/>
                <a:gd name="T12" fmla="*/ 2147483647 w 184"/>
                <a:gd name="T13" fmla="*/ 2147483647 h 114"/>
                <a:gd name="T14" fmla="*/ 2147483647 w 184"/>
                <a:gd name="T15" fmla="*/ 0 h 114"/>
                <a:gd name="T16" fmla="*/ 2147483647 w 184"/>
                <a:gd name="T17" fmla="*/ 2147483647 h 114"/>
                <a:gd name="T18" fmla="*/ 2147483647 w 184"/>
                <a:gd name="T19" fmla="*/ 2147483647 h 114"/>
                <a:gd name="T20" fmla="*/ 2147483647 w 184"/>
                <a:gd name="T21" fmla="*/ 2147483647 h 114"/>
                <a:gd name="T22" fmla="*/ 2147483647 w 184"/>
                <a:gd name="T23" fmla="*/ 2147483647 h 114"/>
                <a:gd name="T24" fmla="*/ 2147483647 w 184"/>
                <a:gd name="T25" fmla="*/ 2147483647 h 114"/>
                <a:gd name="T26" fmla="*/ 2147483647 w 184"/>
                <a:gd name="T27" fmla="*/ 2147483647 h 114"/>
                <a:gd name="T28" fmla="*/ 2147483647 w 184"/>
                <a:gd name="T29" fmla="*/ 2147483647 h 114"/>
                <a:gd name="T30" fmla="*/ 2147483647 w 184"/>
                <a:gd name="T31" fmla="*/ 2147483647 h 114"/>
                <a:gd name="T32" fmla="*/ 2147483647 w 184"/>
                <a:gd name="T33" fmla="*/ 2147483647 h 114"/>
                <a:gd name="T34" fmla="*/ 2147483647 w 184"/>
                <a:gd name="T35" fmla="*/ 2147483647 h 114"/>
                <a:gd name="T36" fmla="*/ 2147483647 w 184"/>
                <a:gd name="T37" fmla="*/ 2147483647 h 114"/>
                <a:gd name="T38" fmla="*/ 2147483647 w 184"/>
                <a:gd name="T39" fmla="*/ 2147483647 h 114"/>
                <a:gd name="T40" fmla="*/ 2147483647 w 184"/>
                <a:gd name="T41" fmla="*/ 2147483647 h 114"/>
                <a:gd name="T42" fmla="*/ 2147483647 w 184"/>
                <a:gd name="T43" fmla="*/ 2147483647 h 114"/>
                <a:gd name="T44" fmla="*/ 2147483647 w 184"/>
                <a:gd name="T45" fmla="*/ 2147483647 h 114"/>
                <a:gd name="T46" fmla="*/ 2147483647 w 184"/>
                <a:gd name="T47" fmla="*/ 2147483647 h 114"/>
                <a:gd name="T48" fmla="*/ 2147483647 w 184"/>
                <a:gd name="T49" fmla="*/ 2147483647 h 114"/>
                <a:gd name="T50" fmla="*/ 2147483647 w 184"/>
                <a:gd name="T51" fmla="*/ 2147483647 h 114"/>
                <a:gd name="T52" fmla="*/ 2147483647 w 184"/>
                <a:gd name="T53" fmla="*/ 2147483647 h 114"/>
                <a:gd name="T54" fmla="*/ 2147483647 w 184"/>
                <a:gd name="T55" fmla="*/ 2147483647 h 114"/>
                <a:gd name="T56" fmla="*/ 2147483647 w 184"/>
                <a:gd name="T57" fmla="*/ 2147483647 h 114"/>
                <a:gd name="T58" fmla="*/ 2147483647 w 184"/>
                <a:gd name="T59" fmla="*/ 2147483647 h 114"/>
                <a:gd name="T60" fmla="*/ 2147483647 w 184"/>
                <a:gd name="T61" fmla="*/ 2147483647 h 114"/>
                <a:gd name="T62" fmla="*/ 2147483647 w 184"/>
                <a:gd name="T63" fmla="*/ 2147483647 h 114"/>
                <a:gd name="T64" fmla="*/ 2147483647 w 184"/>
                <a:gd name="T65" fmla="*/ 2147483647 h 114"/>
                <a:gd name="T66" fmla="*/ 2147483647 w 184"/>
                <a:gd name="T67" fmla="*/ 2147483647 h 114"/>
                <a:gd name="T68" fmla="*/ 2147483647 w 184"/>
                <a:gd name="T69" fmla="*/ 2147483647 h 114"/>
                <a:gd name="T70" fmla="*/ 2147483647 w 184"/>
                <a:gd name="T71" fmla="*/ 2147483647 h 114"/>
                <a:gd name="T72" fmla="*/ 2147483647 w 184"/>
                <a:gd name="T73" fmla="*/ 2147483647 h 114"/>
                <a:gd name="T74" fmla="*/ 2147483647 w 184"/>
                <a:gd name="T75" fmla="*/ 2147483647 h 114"/>
                <a:gd name="T76" fmla="*/ 2147483647 w 184"/>
                <a:gd name="T77" fmla="*/ 2147483647 h 114"/>
                <a:gd name="T78" fmla="*/ 2147483647 w 184"/>
                <a:gd name="T79" fmla="*/ 2147483647 h 114"/>
                <a:gd name="T80" fmla="*/ 2147483647 w 184"/>
                <a:gd name="T81" fmla="*/ 2147483647 h 114"/>
                <a:gd name="T82" fmla="*/ 2147483647 w 184"/>
                <a:gd name="T83" fmla="*/ 2147483647 h 114"/>
                <a:gd name="T84" fmla="*/ 0 w 184"/>
                <a:gd name="T85" fmla="*/ 2147483647 h 114"/>
                <a:gd name="T86" fmla="*/ 0 w 184"/>
                <a:gd name="T87" fmla="*/ 2147483647 h 114"/>
                <a:gd name="T88" fmla="*/ 2147483647 w 184"/>
                <a:gd name="T89" fmla="*/ 2147483647 h 114"/>
                <a:gd name="T90" fmla="*/ 2147483647 w 184"/>
                <a:gd name="T91" fmla="*/ 2147483647 h 114"/>
                <a:gd name="T92" fmla="*/ 2147483647 w 184"/>
                <a:gd name="T93" fmla="*/ 2147483647 h 114"/>
                <a:gd name="T94" fmla="*/ 2147483647 w 184"/>
                <a:gd name="T95" fmla="*/ 2147483647 h 114"/>
                <a:gd name="T96" fmla="*/ 2147483647 w 184"/>
                <a:gd name="T97" fmla="*/ 2147483647 h 114"/>
                <a:gd name="T98" fmla="*/ 2147483647 w 184"/>
                <a:gd name="T99" fmla="*/ 2147483647 h 114"/>
                <a:gd name="T100" fmla="*/ 2147483647 w 184"/>
                <a:gd name="T101" fmla="*/ 2147483647 h 114"/>
                <a:gd name="T102" fmla="*/ 2147483647 w 184"/>
                <a:gd name="T103" fmla="*/ 2147483647 h 114"/>
                <a:gd name="T104" fmla="*/ 2147483647 w 184"/>
                <a:gd name="T105" fmla="*/ 2147483647 h 114"/>
                <a:gd name="T106" fmla="*/ 2147483647 w 184"/>
                <a:gd name="T107" fmla="*/ 2147483647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4"/>
                <a:gd name="T163" fmla="*/ 0 h 114"/>
                <a:gd name="T164" fmla="*/ 184 w 184"/>
                <a:gd name="T165" fmla="*/ 114 h 1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4" h="114">
                  <a:moveTo>
                    <a:pt x="110" y="42"/>
                  </a:moveTo>
                  <a:lnTo>
                    <a:pt x="120" y="32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44" y="18"/>
                  </a:lnTo>
                  <a:lnTo>
                    <a:pt x="154" y="6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72" y="2"/>
                  </a:lnTo>
                  <a:lnTo>
                    <a:pt x="168" y="6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6" y="10"/>
                  </a:lnTo>
                  <a:lnTo>
                    <a:pt x="184" y="6"/>
                  </a:lnTo>
                  <a:lnTo>
                    <a:pt x="184" y="16"/>
                  </a:lnTo>
                  <a:lnTo>
                    <a:pt x="178" y="18"/>
                  </a:lnTo>
                  <a:lnTo>
                    <a:pt x="176" y="22"/>
                  </a:lnTo>
                  <a:lnTo>
                    <a:pt x="172" y="28"/>
                  </a:lnTo>
                  <a:lnTo>
                    <a:pt x="168" y="32"/>
                  </a:lnTo>
                  <a:lnTo>
                    <a:pt x="164" y="34"/>
                  </a:lnTo>
                  <a:lnTo>
                    <a:pt x="158" y="36"/>
                  </a:lnTo>
                  <a:lnTo>
                    <a:pt x="140" y="46"/>
                  </a:lnTo>
                  <a:lnTo>
                    <a:pt x="132" y="52"/>
                  </a:lnTo>
                  <a:lnTo>
                    <a:pt x="130" y="54"/>
                  </a:lnTo>
                  <a:lnTo>
                    <a:pt x="128" y="56"/>
                  </a:lnTo>
                  <a:lnTo>
                    <a:pt x="128" y="60"/>
                  </a:lnTo>
                  <a:lnTo>
                    <a:pt x="122" y="64"/>
                  </a:lnTo>
                  <a:lnTo>
                    <a:pt x="114" y="64"/>
                  </a:lnTo>
                  <a:lnTo>
                    <a:pt x="102" y="66"/>
                  </a:lnTo>
                  <a:lnTo>
                    <a:pt x="94" y="70"/>
                  </a:lnTo>
                  <a:lnTo>
                    <a:pt x="86" y="78"/>
                  </a:lnTo>
                  <a:lnTo>
                    <a:pt x="74" y="90"/>
                  </a:lnTo>
                  <a:lnTo>
                    <a:pt x="70" y="94"/>
                  </a:lnTo>
                  <a:lnTo>
                    <a:pt x="66" y="98"/>
                  </a:lnTo>
                  <a:lnTo>
                    <a:pt x="54" y="100"/>
                  </a:lnTo>
                  <a:lnTo>
                    <a:pt x="50" y="104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8" y="114"/>
                  </a:lnTo>
                  <a:lnTo>
                    <a:pt x="20" y="112"/>
                  </a:lnTo>
                  <a:lnTo>
                    <a:pt x="10" y="108"/>
                  </a:lnTo>
                  <a:lnTo>
                    <a:pt x="2" y="102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8" y="90"/>
                  </a:lnTo>
                  <a:lnTo>
                    <a:pt x="20" y="84"/>
                  </a:lnTo>
                  <a:lnTo>
                    <a:pt x="30" y="78"/>
                  </a:lnTo>
                  <a:lnTo>
                    <a:pt x="40" y="72"/>
                  </a:lnTo>
                  <a:lnTo>
                    <a:pt x="62" y="60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82" y="58"/>
                  </a:lnTo>
                  <a:lnTo>
                    <a:pt x="96" y="52"/>
                  </a:lnTo>
                  <a:lnTo>
                    <a:pt x="11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" name="Freeform 282"/>
            <p:cNvSpPr>
              <a:spLocks/>
            </p:cNvSpPr>
            <p:nvPr/>
          </p:nvSpPr>
          <p:spPr bwMode="auto">
            <a:xfrm>
              <a:off x="8391193" y="5565877"/>
              <a:ext cx="153364" cy="208409"/>
            </a:xfrm>
            <a:custGeom>
              <a:avLst/>
              <a:gdLst>
                <a:gd name="T0" fmla="*/ 2147483647 w 106"/>
                <a:gd name="T1" fmla="*/ 2147483647 h 132"/>
                <a:gd name="T2" fmla="*/ 0 w 106"/>
                <a:gd name="T3" fmla="*/ 2147483647 h 132"/>
                <a:gd name="T4" fmla="*/ 2147483647 w 106"/>
                <a:gd name="T5" fmla="*/ 2147483647 h 132"/>
                <a:gd name="T6" fmla="*/ 2147483647 w 106"/>
                <a:gd name="T7" fmla="*/ 2147483647 h 132"/>
                <a:gd name="T8" fmla="*/ 2147483647 w 106"/>
                <a:gd name="T9" fmla="*/ 2147483647 h 132"/>
                <a:gd name="T10" fmla="*/ 2147483647 w 106"/>
                <a:gd name="T11" fmla="*/ 2147483647 h 132"/>
                <a:gd name="T12" fmla="*/ 2147483647 w 106"/>
                <a:gd name="T13" fmla="*/ 2147483647 h 132"/>
                <a:gd name="T14" fmla="*/ 2147483647 w 106"/>
                <a:gd name="T15" fmla="*/ 2147483647 h 132"/>
                <a:gd name="T16" fmla="*/ 2147483647 w 106"/>
                <a:gd name="T17" fmla="*/ 2147483647 h 132"/>
                <a:gd name="T18" fmla="*/ 2147483647 w 106"/>
                <a:gd name="T19" fmla="*/ 2147483647 h 132"/>
                <a:gd name="T20" fmla="*/ 2147483647 w 106"/>
                <a:gd name="T21" fmla="*/ 2147483647 h 132"/>
                <a:gd name="T22" fmla="*/ 2147483647 w 106"/>
                <a:gd name="T23" fmla="*/ 2147483647 h 132"/>
                <a:gd name="T24" fmla="*/ 2147483647 w 106"/>
                <a:gd name="T25" fmla="*/ 2147483647 h 132"/>
                <a:gd name="T26" fmla="*/ 2147483647 w 106"/>
                <a:gd name="T27" fmla="*/ 2147483647 h 132"/>
                <a:gd name="T28" fmla="*/ 2147483647 w 106"/>
                <a:gd name="T29" fmla="*/ 2147483647 h 132"/>
                <a:gd name="T30" fmla="*/ 2147483647 w 106"/>
                <a:gd name="T31" fmla="*/ 2147483647 h 132"/>
                <a:gd name="T32" fmla="*/ 2147483647 w 106"/>
                <a:gd name="T33" fmla="*/ 2147483647 h 132"/>
                <a:gd name="T34" fmla="*/ 2147483647 w 106"/>
                <a:gd name="T35" fmla="*/ 0 h 132"/>
                <a:gd name="T36" fmla="*/ 2147483647 w 106"/>
                <a:gd name="T37" fmla="*/ 2147483647 h 132"/>
                <a:gd name="T38" fmla="*/ 2147483647 w 106"/>
                <a:gd name="T39" fmla="*/ 2147483647 h 132"/>
                <a:gd name="T40" fmla="*/ 2147483647 w 106"/>
                <a:gd name="T41" fmla="*/ 2147483647 h 132"/>
                <a:gd name="T42" fmla="*/ 2147483647 w 106"/>
                <a:gd name="T43" fmla="*/ 2147483647 h 132"/>
                <a:gd name="T44" fmla="*/ 2147483647 w 106"/>
                <a:gd name="T45" fmla="*/ 2147483647 h 132"/>
                <a:gd name="T46" fmla="*/ 2147483647 w 106"/>
                <a:gd name="T47" fmla="*/ 2147483647 h 132"/>
                <a:gd name="T48" fmla="*/ 2147483647 w 106"/>
                <a:gd name="T49" fmla="*/ 2147483647 h 132"/>
                <a:gd name="T50" fmla="*/ 2147483647 w 106"/>
                <a:gd name="T51" fmla="*/ 2147483647 h 132"/>
                <a:gd name="T52" fmla="*/ 2147483647 w 106"/>
                <a:gd name="T53" fmla="*/ 2147483647 h 132"/>
                <a:gd name="T54" fmla="*/ 2147483647 w 106"/>
                <a:gd name="T55" fmla="*/ 2147483647 h 132"/>
                <a:gd name="T56" fmla="*/ 2147483647 w 106"/>
                <a:gd name="T57" fmla="*/ 2147483647 h 132"/>
                <a:gd name="T58" fmla="*/ 2147483647 w 106"/>
                <a:gd name="T59" fmla="*/ 2147483647 h 132"/>
                <a:gd name="T60" fmla="*/ 2147483647 w 106"/>
                <a:gd name="T61" fmla="*/ 2147483647 h 132"/>
                <a:gd name="T62" fmla="*/ 2147483647 w 106"/>
                <a:gd name="T63" fmla="*/ 2147483647 h 132"/>
                <a:gd name="T64" fmla="*/ 2147483647 w 106"/>
                <a:gd name="T65" fmla="*/ 2147483647 h 132"/>
                <a:gd name="T66" fmla="*/ 2147483647 w 106"/>
                <a:gd name="T67" fmla="*/ 2147483647 h 132"/>
                <a:gd name="T68" fmla="*/ 2147483647 w 106"/>
                <a:gd name="T69" fmla="*/ 2147483647 h 132"/>
                <a:gd name="T70" fmla="*/ 2147483647 w 106"/>
                <a:gd name="T71" fmla="*/ 2147483647 h 132"/>
                <a:gd name="T72" fmla="*/ 2147483647 w 106"/>
                <a:gd name="T73" fmla="*/ 2147483647 h 132"/>
                <a:gd name="T74" fmla="*/ 2147483647 w 106"/>
                <a:gd name="T75" fmla="*/ 2147483647 h 132"/>
                <a:gd name="T76" fmla="*/ 2147483647 w 106"/>
                <a:gd name="T77" fmla="*/ 2147483647 h 132"/>
                <a:gd name="T78" fmla="*/ 2147483647 w 106"/>
                <a:gd name="T79" fmla="*/ 2147483647 h 132"/>
                <a:gd name="T80" fmla="*/ 2147483647 w 106"/>
                <a:gd name="T81" fmla="*/ 214748364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6"/>
                <a:gd name="T124" fmla="*/ 0 h 132"/>
                <a:gd name="T125" fmla="*/ 106 w 106"/>
                <a:gd name="T126" fmla="*/ 132 h 1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6" h="132">
                  <a:moveTo>
                    <a:pt x="6" y="132"/>
                  </a:moveTo>
                  <a:lnTo>
                    <a:pt x="2" y="130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6" y="120"/>
                  </a:lnTo>
                  <a:lnTo>
                    <a:pt x="12" y="116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4" y="104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2" y="90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8" y="84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34" y="78"/>
                  </a:lnTo>
                  <a:lnTo>
                    <a:pt x="40" y="70"/>
                  </a:lnTo>
                  <a:lnTo>
                    <a:pt x="44" y="68"/>
                  </a:lnTo>
                  <a:lnTo>
                    <a:pt x="48" y="62"/>
                  </a:lnTo>
                  <a:lnTo>
                    <a:pt x="52" y="54"/>
                  </a:lnTo>
                  <a:lnTo>
                    <a:pt x="54" y="44"/>
                  </a:lnTo>
                  <a:lnTo>
                    <a:pt x="58" y="34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4"/>
                  </a:lnTo>
                  <a:lnTo>
                    <a:pt x="56" y="2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4" y="8"/>
                  </a:lnTo>
                  <a:lnTo>
                    <a:pt x="68" y="14"/>
                  </a:lnTo>
                  <a:lnTo>
                    <a:pt x="70" y="20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4" y="28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60" y="38"/>
                  </a:lnTo>
                  <a:lnTo>
                    <a:pt x="58" y="44"/>
                  </a:lnTo>
                  <a:lnTo>
                    <a:pt x="60" y="46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4"/>
                  </a:lnTo>
                  <a:lnTo>
                    <a:pt x="74" y="38"/>
                  </a:lnTo>
                  <a:lnTo>
                    <a:pt x="74" y="40"/>
                  </a:lnTo>
                  <a:lnTo>
                    <a:pt x="74" y="44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6"/>
                  </a:lnTo>
                  <a:lnTo>
                    <a:pt x="72" y="60"/>
                  </a:lnTo>
                  <a:lnTo>
                    <a:pt x="76" y="62"/>
                  </a:lnTo>
                  <a:lnTo>
                    <a:pt x="78" y="64"/>
                  </a:lnTo>
                  <a:lnTo>
                    <a:pt x="84" y="62"/>
                  </a:lnTo>
                  <a:lnTo>
                    <a:pt x="88" y="60"/>
                  </a:lnTo>
                  <a:lnTo>
                    <a:pt x="92" y="58"/>
                  </a:lnTo>
                  <a:lnTo>
                    <a:pt x="96" y="56"/>
                  </a:lnTo>
                  <a:lnTo>
                    <a:pt x="102" y="58"/>
                  </a:lnTo>
                  <a:lnTo>
                    <a:pt x="104" y="60"/>
                  </a:lnTo>
                  <a:lnTo>
                    <a:pt x="106" y="62"/>
                  </a:lnTo>
                  <a:lnTo>
                    <a:pt x="104" y="64"/>
                  </a:lnTo>
                  <a:lnTo>
                    <a:pt x="102" y="68"/>
                  </a:lnTo>
                  <a:lnTo>
                    <a:pt x="96" y="70"/>
                  </a:lnTo>
                  <a:lnTo>
                    <a:pt x="80" y="86"/>
                  </a:lnTo>
                  <a:lnTo>
                    <a:pt x="76" y="88"/>
                  </a:lnTo>
                  <a:lnTo>
                    <a:pt x="72" y="86"/>
                  </a:lnTo>
                  <a:lnTo>
                    <a:pt x="68" y="86"/>
                  </a:lnTo>
                  <a:lnTo>
                    <a:pt x="64" y="86"/>
                  </a:lnTo>
                  <a:lnTo>
                    <a:pt x="58" y="92"/>
                  </a:lnTo>
                  <a:lnTo>
                    <a:pt x="54" y="98"/>
                  </a:lnTo>
                  <a:lnTo>
                    <a:pt x="44" y="108"/>
                  </a:lnTo>
                  <a:lnTo>
                    <a:pt x="30" y="118"/>
                  </a:lnTo>
                  <a:lnTo>
                    <a:pt x="18" y="128"/>
                  </a:lnTo>
                  <a:lnTo>
                    <a:pt x="12" y="130"/>
                  </a:lnTo>
                  <a:lnTo>
                    <a:pt x="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6" name="Freeform 283"/>
            <p:cNvSpPr>
              <a:spLocks/>
            </p:cNvSpPr>
            <p:nvPr/>
          </p:nvSpPr>
          <p:spPr bwMode="auto">
            <a:xfrm>
              <a:off x="8418868" y="5151716"/>
              <a:ext cx="56503" cy="70354"/>
            </a:xfrm>
            <a:custGeom>
              <a:avLst/>
              <a:gdLst>
                <a:gd name="T0" fmla="*/ 2147483647 w 38"/>
                <a:gd name="T1" fmla="*/ 2147483647 h 44"/>
                <a:gd name="T2" fmla="*/ 2147483647 w 38"/>
                <a:gd name="T3" fmla="*/ 2147483647 h 44"/>
                <a:gd name="T4" fmla="*/ 2147483647 w 38"/>
                <a:gd name="T5" fmla="*/ 2147483647 h 44"/>
                <a:gd name="T6" fmla="*/ 2147483647 w 38"/>
                <a:gd name="T7" fmla="*/ 2147483647 h 44"/>
                <a:gd name="T8" fmla="*/ 2147483647 w 38"/>
                <a:gd name="T9" fmla="*/ 2147483647 h 44"/>
                <a:gd name="T10" fmla="*/ 2147483647 w 38"/>
                <a:gd name="T11" fmla="*/ 2147483647 h 44"/>
                <a:gd name="T12" fmla="*/ 0 w 38"/>
                <a:gd name="T13" fmla="*/ 2147483647 h 44"/>
                <a:gd name="T14" fmla="*/ 0 w 38"/>
                <a:gd name="T15" fmla="*/ 0 h 44"/>
                <a:gd name="T16" fmla="*/ 2147483647 w 38"/>
                <a:gd name="T17" fmla="*/ 2147483647 h 44"/>
                <a:gd name="T18" fmla="*/ 2147483647 w 38"/>
                <a:gd name="T19" fmla="*/ 2147483647 h 44"/>
                <a:gd name="T20" fmla="*/ 2147483647 w 38"/>
                <a:gd name="T21" fmla="*/ 2147483647 h 44"/>
                <a:gd name="T22" fmla="*/ 2147483647 w 38"/>
                <a:gd name="T23" fmla="*/ 2147483647 h 44"/>
                <a:gd name="T24" fmla="*/ 2147483647 w 38"/>
                <a:gd name="T25" fmla="*/ 2147483647 h 44"/>
                <a:gd name="T26" fmla="*/ 2147483647 w 38"/>
                <a:gd name="T27" fmla="*/ 2147483647 h 44"/>
                <a:gd name="T28" fmla="*/ 2147483647 w 38"/>
                <a:gd name="T29" fmla="*/ 2147483647 h 44"/>
                <a:gd name="T30" fmla="*/ 2147483647 w 38"/>
                <a:gd name="T31" fmla="*/ 2147483647 h 44"/>
                <a:gd name="T32" fmla="*/ 2147483647 w 38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44"/>
                <a:gd name="T53" fmla="*/ 38 w 38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44">
                  <a:moveTo>
                    <a:pt x="38" y="42"/>
                  </a:moveTo>
                  <a:lnTo>
                    <a:pt x="36" y="44"/>
                  </a:lnTo>
                  <a:lnTo>
                    <a:pt x="32" y="42"/>
                  </a:lnTo>
                  <a:lnTo>
                    <a:pt x="26" y="40"/>
                  </a:lnTo>
                  <a:lnTo>
                    <a:pt x="14" y="32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10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28" y="26"/>
                  </a:lnTo>
                  <a:lnTo>
                    <a:pt x="32" y="28"/>
                  </a:lnTo>
                  <a:lnTo>
                    <a:pt x="34" y="32"/>
                  </a:ln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7" name="Freeform 284"/>
            <p:cNvSpPr>
              <a:spLocks/>
            </p:cNvSpPr>
            <p:nvPr/>
          </p:nvSpPr>
          <p:spPr bwMode="auto">
            <a:xfrm>
              <a:off x="8116753" y="4691093"/>
              <a:ext cx="92249" cy="59734"/>
            </a:xfrm>
            <a:custGeom>
              <a:avLst/>
              <a:gdLst>
                <a:gd name="T0" fmla="*/ 2147483647 w 64"/>
                <a:gd name="T1" fmla="*/ 2147483647 h 38"/>
                <a:gd name="T2" fmla="*/ 2147483647 w 64"/>
                <a:gd name="T3" fmla="*/ 2147483647 h 38"/>
                <a:gd name="T4" fmla="*/ 2147483647 w 64"/>
                <a:gd name="T5" fmla="*/ 2147483647 h 38"/>
                <a:gd name="T6" fmla="*/ 2147483647 w 64"/>
                <a:gd name="T7" fmla="*/ 2147483647 h 38"/>
                <a:gd name="T8" fmla="*/ 2147483647 w 64"/>
                <a:gd name="T9" fmla="*/ 2147483647 h 38"/>
                <a:gd name="T10" fmla="*/ 2147483647 w 64"/>
                <a:gd name="T11" fmla="*/ 2147483647 h 38"/>
                <a:gd name="T12" fmla="*/ 0 w 64"/>
                <a:gd name="T13" fmla="*/ 2147483647 h 38"/>
                <a:gd name="T14" fmla="*/ 0 w 64"/>
                <a:gd name="T15" fmla="*/ 2147483647 h 38"/>
                <a:gd name="T16" fmla="*/ 0 w 64"/>
                <a:gd name="T17" fmla="*/ 2147483647 h 38"/>
                <a:gd name="T18" fmla="*/ 2147483647 w 64"/>
                <a:gd name="T19" fmla="*/ 2147483647 h 38"/>
                <a:gd name="T20" fmla="*/ 2147483647 w 64"/>
                <a:gd name="T21" fmla="*/ 2147483647 h 38"/>
                <a:gd name="T22" fmla="*/ 2147483647 w 64"/>
                <a:gd name="T23" fmla="*/ 2147483647 h 38"/>
                <a:gd name="T24" fmla="*/ 2147483647 w 64"/>
                <a:gd name="T25" fmla="*/ 2147483647 h 38"/>
                <a:gd name="T26" fmla="*/ 2147483647 w 64"/>
                <a:gd name="T27" fmla="*/ 2147483647 h 38"/>
                <a:gd name="T28" fmla="*/ 2147483647 w 64"/>
                <a:gd name="T29" fmla="*/ 2147483647 h 38"/>
                <a:gd name="T30" fmla="*/ 2147483647 w 64"/>
                <a:gd name="T31" fmla="*/ 2147483647 h 38"/>
                <a:gd name="T32" fmla="*/ 2147483647 w 64"/>
                <a:gd name="T33" fmla="*/ 2147483647 h 38"/>
                <a:gd name="T34" fmla="*/ 2147483647 w 64"/>
                <a:gd name="T35" fmla="*/ 2147483647 h 38"/>
                <a:gd name="T36" fmla="*/ 2147483647 w 64"/>
                <a:gd name="T37" fmla="*/ 0 h 38"/>
                <a:gd name="T38" fmla="*/ 2147483647 w 64"/>
                <a:gd name="T39" fmla="*/ 0 h 38"/>
                <a:gd name="T40" fmla="*/ 2147483647 w 64"/>
                <a:gd name="T41" fmla="*/ 2147483647 h 38"/>
                <a:gd name="T42" fmla="*/ 2147483647 w 64"/>
                <a:gd name="T43" fmla="*/ 2147483647 h 38"/>
                <a:gd name="T44" fmla="*/ 2147483647 w 64"/>
                <a:gd name="T45" fmla="*/ 2147483647 h 38"/>
                <a:gd name="T46" fmla="*/ 2147483647 w 64"/>
                <a:gd name="T47" fmla="*/ 2147483647 h 38"/>
                <a:gd name="T48" fmla="*/ 2147483647 w 64"/>
                <a:gd name="T49" fmla="*/ 2147483647 h 38"/>
                <a:gd name="T50" fmla="*/ 2147483647 w 64"/>
                <a:gd name="T51" fmla="*/ 2147483647 h 38"/>
                <a:gd name="T52" fmla="*/ 2147483647 w 64"/>
                <a:gd name="T53" fmla="*/ 2147483647 h 38"/>
                <a:gd name="T54" fmla="*/ 2147483647 w 64"/>
                <a:gd name="T55" fmla="*/ 2147483647 h 38"/>
                <a:gd name="T56" fmla="*/ 2147483647 w 64"/>
                <a:gd name="T57" fmla="*/ 2147483647 h 38"/>
                <a:gd name="T58" fmla="*/ 2147483647 w 64"/>
                <a:gd name="T59" fmla="*/ 2147483647 h 38"/>
                <a:gd name="T60" fmla="*/ 2147483647 w 64"/>
                <a:gd name="T61" fmla="*/ 2147483647 h 38"/>
                <a:gd name="T62" fmla="*/ 2147483647 w 64"/>
                <a:gd name="T63" fmla="*/ 2147483647 h 38"/>
                <a:gd name="T64" fmla="*/ 2147483647 w 64"/>
                <a:gd name="T65" fmla="*/ 2147483647 h 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4"/>
                <a:gd name="T100" fmla="*/ 0 h 38"/>
                <a:gd name="T101" fmla="*/ 64 w 64"/>
                <a:gd name="T102" fmla="*/ 38 h 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4" h="38">
                  <a:moveTo>
                    <a:pt x="36" y="38"/>
                  </a:moveTo>
                  <a:lnTo>
                    <a:pt x="34" y="38"/>
                  </a:lnTo>
                  <a:lnTo>
                    <a:pt x="30" y="38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8" y="22"/>
                  </a:lnTo>
                  <a:lnTo>
                    <a:pt x="42" y="18"/>
                  </a:lnTo>
                  <a:lnTo>
                    <a:pt x="46" y="14"/>
                  </a:lnTo>
                  <a:lnTo>
                    <a:pt x="52" y="10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2"/>
                  </a:lnTo>
                  <a:lnTo>
                    <a:pt x="60" y="4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6"/>
                  </a:lnTo>
                  <a:lnTo>
                    <a:pt x="46" y="32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8" name="Freeform 285"/>
            <p:cNvSpPr>
              <a:spLocks/>
            </p:cNvSpPr>
            <p:nvPr/>
          </p:nvSpPr>
          <p:spPr bwMode="auto">
            <a:xfrm>
              <a:off x="7778892" y="4725607"/>
              <a:ext cx="17296" cy="25221"/>
            </a:xfrm>
            <a:custGeom>
              <a:avLst/>
              <a:gdLst>
                <a:gd name="T0" fmla="*/ 2147483647 w 12"/>
                <a:gd name="T1" fmla="*/ 2147483647 h 16"/>
                <a:gd name="T2" fmla="*/ 2147483647 w 12"/>
                <a:gd name="T3" fmla="*/ 2147483647 h 16"/>
                <a:gd name="T4" fmla="*/ 2147483647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0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0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12" y="10"/>
                  </a:moveTo>
                  <a:lnTo>
                    <a:pt x="12" y="14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8" y="0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9" name="Freeform 286"/>
            <p:cNvSpPr>
              <a:spLocks/>
            </p:cNvSpPr>
            <p:nvPr/>
          </p:nvSpPr>
          <p:spPr bwMode="auto">
            <a:xfrm>
              <a:off x="7703940" y="4773395"/>
              <a:ext cx="17296" cy="29203"/>
            </a:xfrm>
            <a:custGeom>
              <a:avLst/>
              <a:gdLst>
                <a:gd name="T0" fmla="*/ 2147483647 w 12"/>
                <a:gd name="T1" fmla="*/ 2147483647 h 20"/>
                <a:gd name="T2" fmla="*/ 2147483647 w 12"/>
                <a:gd name="T3" fmla="*/ 2147483647 h 20"/>
                <a:gd name="T4" fmla="*/ 2147483647 w 12"/>
                <a:gd name="T5" fmla="*/ 0 h 20"/>
                <a:gd name="T6" fmla="*/ 2147483647 w 12"/>
                <a:gd name="T7" fmla="*/ 2147483647 h 20"/>
                <a:gd name="T8" fmla="*/ 2147483647 w 12"/>
                <a:gd name="T9" fmla="*/ 2147483647 h 20"/>
                <a:gd name="T10" fmla="*/ 2147483647 w 12"/>
                <a:gd name="T11" fmla="*/ 2147483647 h 20"/>
                <a:gd name="T12" fmla="*/ 2147483647 w 12"/>
                <a:gd name="T13" fmla="*/ 2147483647 h 20"/>
                <a:gd name="T14" fmla="*/ 0 w 12"/>
                <a:gd name="T15" fmla="*/ 2147483647 h 20"/>
                <a:gd name="T16" fmla="*/ 0 w 12"/>
                <a:gd name="T17" fmla="*/ 2147483647 h 20"/>
                <a:gd name="T18" fmla="*/ 2147483647 w 12"/>
                <a:gd name="T19" fmla="*/ 2147483647 h 20"/>
                <a:gd name="T20" fmla="*/ 2147483647 w 12"/>
                <a:gd name="T21" fmla="*/ 2147483647 h 20"/>
                <a:gd name="T22" fmla="*/ 2147483647 w 12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"/>
                <a:gd name="T37" fmla="*/ 0 h 20"/>
                <a:gd name="T38" fmla="*/ 12 w 12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" h="20">
                  <a:moveTo>
                    <a:pt x="6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0" y="6"/>
                  </a:lnTo>
                  <a:lnTo>
                    <a:pt x="8" y="12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0" name="Freeform 287"/>
            <p:cNvSpPr>
              <a:spLocks/>
            </p:cNvSpPr>
            <p:nvPr/>
          </p:nvSpPr>
          <p:spPr bwMode="auto">
            <a:xfrm>
              <a:off x="7635907" y="4645960"/>
              <a:ext cx="73799" cy="34513"/>
            </a:xfrm>
            <a:custGeom>
              <a:avLst/>
              <a:gdLst>
                <a:gd name="T0" fmla="*/ 2147483647 w 50"/>
                <a:gd name="T1" fmla="*/ 2147483647 h 22"/>
                <a:gd name="T2" fmla="*/ 2147483647 w 50"/>
                <a:gd name="T3" fmla="*/ 2147483647 h 22"/>
                <a:gd name="T4" fmla="*/ 2147483647 w 50"/>
                <a:gd name="T5" fmla="*/ 2147483647 h 22"/>
                <a:gd name="T6" fmla="*/ 2147483647 w 50"/>
                <a:gd name="T7" fmla="*/ 2147483647 h 22"/>
                <a:gd name="T8" fmla="*/ 2147483647 w 50"/>
                <a:gd name="T9" fmla="*/ 2147483647 h 22"/>
                <a:gd name="T10" fmla="*/ 2147483647 w 50"/>
                <a:gd name="T11" fmla="*/ 2147483647 h 22"/>
                <a:gd name="T12" fmla="*/ 2147483647 w 50"/>
                <a:gd name="T13" fmla="*/ 2147483647 h 22"/>
                <a:gd name="T14" fmla="*/ 2147483647 w 50"/>
                <a:gd name="T15" fmla="*/ 2147483647 h 22"/>
                <a:gd name="T16" fmla="*/ 2147483647 w 50"/>
                <a:gd name="T17" fmla="*/ 2147483647 h 22"/>
                <a:gd name="T18" fmla="*/ 0 w 50"/>
                <a:gd name="T19" fmla="*/ 2147483647 h 22"/>
                <a:gd name="T20" fmla="*/ 2147483647 w 50"/>
                <a:gd name="T21" fmla="*/ 2147483647 h 22"/>
                <a:gd name="T22" fmla="*/ 2147483647 w 50"/>
                <a:gd name="T23" fmla="*/ 2147483647 h 22"/>
                <a:gd name="T24" fmla="*/ 2147483647 w 50"/>
                <a:gd name="T25" fmla="*/ 2147483647 h 22"/>
                <a:gd name="T26" fmla="*/ 2147483647 w 50"/>
                <a:gd name="T27" fmla="*/ 2147483647 h 22"/>
                <a:gd name="T28" fmla="*/ 2147483647 w 50"/>
                <a:gd name="T29" fmla="*/ 0 h 22"/>
                <a:gd name="T30" fmla="*/ 2147483647 w 50"/>
                <a:gd name="T31" fmla="*/ 2147483647 h 22"/>
                <a:gd name="T32" fmla="*/ 2147483647 w 50"/>
                <a:gd name="T33" fmla="*/ 2147483647 h 22"/>
                <a:gd name="T34" fmla="*/ 2147483647 w 50"/>
                <a:gd name="T35" fmla="*/ 0 h 22"/>
                <a:gd name="T36" fmla="*/ 2147483647 w 50"/>
                <a:gd name="T37" fmla="*/ 2147483647 h 22"/>
                <a:gd name="T38" fmla="*/ 2147483647 w 50"/>
                <a:gd name="T39" fmla="*/ 2147483647 h 22"/>
                <a:gd name="T40" fmla="*/ 2147483647 w 50"/>
                <a:gd name="T41" fmla="*/ 2147483647 h 22"/>
                <a:gd name="T42" fmla="*/ 2147483647 w 50"/>
                <a:gd name="T43" fmla="*/ 2147483647 h 22"/>
                <a:gd name="T44" fmla="*/ 2147483647 w 50"/>
                <a:gd name="T45" fmla="*/ 2147483647 h 22"/>
                <a:gd name="T46" fmla="*/ 2147483647 w 50"/>
                <a:gd name="T47" fmla="*/ 2147483647 h 22"/>
                <a:gd name="T48" fmla="*/ 2147483647 w 50"/>
                <a:gd name="T49" fmla="*/ 2147483647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0"/>
                <a:gd name="T76" fmla="*/ 0 h 22"/>
                <a:gd name="T77" fmla="*/ 50 w 50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0" h="22">
                  <a:moveTo>
                    <a:pt x="42" y="22"/>
                  </a:moveTo>
                  <a:lnTo>
                    <a:pt x="40" y="20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30" y="14"/>
                  </a:lnTo>
                  <a:lnTo>
                    <a:pt x="24" y="12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4" y="6"/>
                  </a:lnTo>
                  <a:lnTo>
                    <a:pt x="48" y="10"/>
                  </a:lnTo>
                  <a:lnTo>
                    <a:pt x="50" y="16"/>
                  </a:lnTo>
                  <a:lnTo>
                    <a:pt x="48" y="18"/>
                  </a:lnTo>
                  <a:lnTo>
                    <a:pt x="46" y="20"/>
                  </a:lnTo>
                  <a:lnTo>
                    <a:pt x="4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1" name="Freeform 288"/>
            <p:cNvSpPr>
              <a:spLocks/>
            </p:cNvSpPr>
            <p:nvPr/>
          </p:nvSpPr>
          <p:spPr bwMode="auto">
            <a:xfrm>
              <a:off x="7633600" y="4510561"/>
              <a:ext cx="28828" cy="66372"/>
            </a:xfrm>
            <a:custGeom>
              <a:avLst/>
              <a:gdLst>
                <a:gd name="T0" fmla="*/ 2147483647 w 20"/>
                <a:gd name="T1" fmla="*/ 2147483647 h 42"/>
                <a:gd name="T2" fmla="*/ 2147483647 w 20"/>
                <a:gd name="T3" fmla="*/ 2147483647 h 42"/>
                <a:gd name="T4" fmla="*/ 2147483647 w 20"/>
                <a:gd name="T5" fmla="*/ 2147483647 h 42"/>
                <a:gd name="T6" fmla="*/ 0 w 20"/>
                <a:gd name="T7" fmla="*/ 2147483647 h 42"/>
                <a:gd name="T8" fmla="*/ 2147483647 w 20"/>
                <a:gd name="T9" fmla="*/ 2147483647 h 42"/>
                <a:gd name="T10" fmla="*/ 0 w 20"/>
                <a:gd name="T11" fmla="*/ 0 h 42"/>
                <a:gd name="T12" fmla="*/ 2147483647 w 20"/>
                <a:gd name="T13" fmla="*/ 0 h 42"/>
                <a:gd name="T14" fmla="*/ 2147483647 w 20"/>
                <a:gd name="T15" fmla="*/ 2147483647 h 42"/>
                <a:gd name="T16" fmla="*/ 2147483647 w 20"/>
                <a:gd name="T17" fmla="*/ 2147483647 h 42"/>
                <a:gd name="T18" fmla="*/ 2147483647 w 20"/>
                <a:gd name="T19" fmla="*/ 2147483647 h 42"/>
                <a:gd name="T20" fmla="*/ 2147483647 w 20"/>
                <a:gd name="T21" fmla="*/ 2147483647 h 42"/>
                <a:gd name="T22" fmla="*/ 2147483647 w 20"/>
                <a:gd name="T23" fmla="*/ 2147483647 h 42"/>
                <a:gd name="T24" fmla="*/ 2147483647 w 20"/>
                <a:gd name="T25" fmla="*/ 2147483647 h 42"/>
                <a:gd name="T26" fmla="*/ 2147483647 w 20"/>
                <a:gd name="T27" fmla="*/ 2147483647 h 42"/>
                <a:gd name="T28" fmla="*/ 2147483647 w 20"/>
                <a:gd name="T29" fmla="*/ 2147483647 h 42"/>
                <a:gd name="T30" fmla="*/ 2147483647 w 20"/>
                <a:gd name="T31" fmla="*/ 2147483647 h 42"/>
                <a:gd name="T32" fmla="*/ 2147483647 w 20"/>
                <a:gd name="T33" fmla="*/ 2147483647 h 42"/>
                <a:gd name="T34" fmla="*/ 2147483647 w 20"/>
                <a:gd name="T35" fmla="*/ 2147483647 h 42"/>
                <a:gd name="T36" fmla="*/ 2147483647 w 20"/>
                <a:gd name="T37" fmla="*/ 2147483647 h 42"/>
                <a:gd name="T38" fmla="*/ 2147483647 w 20"/>
                <a:gd name="T39" fmla="*/ 2147483647 h 42"/>
                <a:gd name="T40" fmla="*/ 2147483647 w 20"/>
                <a:gd name="T41" fmla="*/ 2147483647 h 42"/>
                <a:gd name="T42" fmla="*/ 2147483647 w 20"/>
                <a:gd name="T43" fmla="*/ 2147483647 h 42"/>
                <a:gd name="T44" fmla="*/ 2147483647 w 20"/>
                <a:gd name="T45" fmla="*/ 2147483647 h 42"/>
                <a:gd name="T46" fmla="*/ 2147483647 w 20"/>
                <a:gd name="T47" fmla="*/ 2147483647 h 42"/>
                <a:gd name="T48" fmla="*/ 2147483647 w 20"/>
                <a:gd name="T49" fmla="*/ 2147483647 h 42"/>
                <a:gd name="T50" fmla="*/ 2147483647 w 20"/>
                <a:gd name="T51" fmla="*/ 2147483647 h 42"/>
                <a:gd name="T52" fmla="*/ 2147483647 w 20"/>
                <a:gd name="T53" fmla="*/ 2147483647 h 42"/>
                <a:gd name="T54" fmla="*/ 2147483647 w 20"/>
                <a:gd name="T55" fmla="*/ 2147483647 h 42"/>
                <a:gd name="T56" fmla="*/ 2147483647 w 20"/>
                <a:gd name="T57" fmla="*/ 2147483647 h 42"/>
                <a:gd name="T58" fmla="*/ 2147483647 w 20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"/>
                <a:gd name="T91" fmla="*/ 0 h 42"/>
                <a:gd name="T92" fmla="*/ 20 w 20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" h="42">
                  <a:moveTo>
                    <a:pt x="2" y="22"/>
                  </a:moveTo>
                  <a:lnTo>
                    <a:pt x="2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8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4" y="30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8"/>
                  </a:lnTo>
                  <a:lnTo>
                    <a:pt x="6" y="42"/>
                  </a:lnTo>
                  <a:lnTo>
                    <a:pt x="2" y="40"/>
                  </a:lnTo>
                  <a:lnTo>
                    <a:pt x="2" y="34"/>
                  </a:lnTo>
                  <a:lnTo>
                    <a:pt x="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2" name="Freeform 289"/>
            <p:cNvSpPr>
              <a:spLocks/>
            </p:cNvSpPr>
            <p:nvPr/>
          </p:nvSpPr>
          <p:spPr bwMode="auto">
            <a:xfrm>
              <a:off x="7596701" y="4655252"/>
              <a:ext cx="24215" cy="25221"/>
            </a:xfrm>
            <a:custGeom>
              <a:avLst/>
              <a:gdLst>
                <a:gd name="T0" fmla="*/ 2147483647 w 18"/>
                <a:gd name="T1" fmla="*/ 2147483647 h 16"/>
                <a:gd name="T2" fmla="*/ 2147483647 w 18"/>
                <a:gd name="T3" fmla="*/ 2147483647 h 16"/>
                <a:gd name="T4" fmla="*/ 2147483647 w 18"/>
                <a:gd name="T5" fmla="*/ 2147483647 h 16"/>
                <a:gd name="T6" fmla="*/ 2147483647 w 18"/>
                <a:gd name="T7" fmla="*/ 2147483647 h 16"/>
                <a:gd name="T8" fmla="*/ 2147483647 w 18"/>
                <a:gd name="T9" fmla="*/ 2147483647 h 16"/>
                <a:gd name="T10" fmla="*/ 2147483647 w 18"/>
                <a:gd name="T11" fmla="*/ 2147483647 h 16"/>
                <a:gd name="T12" fmla="*/ 2147483647 w 18"/>
                <a:gd name="T13" fmla="*/ 2147483647 h 16"/>
                <a:gd name="T14" fmla="*/ 0 w 18"/>
                <a:gd name="T15" fmla="*/ 2147483647 h 16"/>
                <a:gd name="T16" fmla="*/ 0 w 18"/>
                <a:gd name="T17" fmla="*/ 2147483647 h 16"/>
                <a:gd name="T18" fmla="*/ 2147483647 w 18"/>
                <a:gd name="T19" fmla="*/ 0 h 16"/>
                <a:gd name="T20" fmla="*/ 2147483647 w 18"/>
                <a:gd name="T21" fmla="*/ 2147483647 h 16"/>
                <a:gd name="T22" fmla="*/ 2147483647 w 18"/>
                <a:gd name="T23" fmla="*/ 2147483647 h 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"/>
                <a:gd name="T37" fmla="*/ 0 h 16"/>
                <a:gd name="T38" fmla="*/ 18 w 18"/>
                <a:gd name="T39" fmla="*/ 16 h 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" h="16">
                  <a:moveTo>
                    <a:pt x="16" y="4"/>
                  </a:moveTo>
                  <a:lnTo>
                    <a:pt x="18" y="6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3" name="Freeform 290"/>
            <p:cNvSpPr>
              <a:spLocks/>
            </p:cNvSpPr>
            <p:nvPr/>
          </p:nvSpPr>
          <p:spPr bwMode="auto">
            <a:xfrm>
              <a:off x="7349935" y="4798616"/>
              <a:ext cx="73799" cy="25221"/>
            </a:xfrm>
            <a:custGeom>
              <a:avLst/>
              <a:gdLst>
                <a:gd name="T0" fmla="*/ 2147483647 w 50"/>
                <a:gd name="T1" fmla="*/ 2147483647 h 16"/>
                <a:gd name="T2" fmla="*/ 2147483647 w 50"/>
                <a:gd name="T3" fmla="*/ 2147483647 h 16"/>
                <a:gd name="T4" fmla="*/ 2147483647 w 50"/>
                <a:gd name="T5" fmla="*/ 2147483647 h 16"/>
                <a:gd name="T6" fmla="*/ 2147483647 w 50"/>
                <a:gd name="T7" fmla="*/ 2147483647 h 16"/>
                <a:gd name="T8" fmla="*/ 2147483647 w 50"/>
                <a:gd name="T9" fmla="*/ 2147483647 h 16"/>
                <a:gd name="T10" fmla="*/ 2147483647 w 50"/>
                <a:gd name="T11" fmla="*/ 2147483647 h 16"/>
                <a:gd name="T12" fmla="*/ 2147483647 w 50"/>
                <a:gd name="T13" fmla="*/ 2147483647 h 16"/>
                <a:gd name="T14" fmla="*/ 2147483647 w 50"/>
                <a:gd name="T15" fmla="*/ 2147483647 h 16"/>
                <a:gd name="T16" fmla="*/ 2147483647 w 50"/>
                <a:gd name="T17" fmla="*/ 2147483647 h 16"/>
                <a:gd name="T18" fmla="*/ 2147483647 w 50"/>
                <a:gd name="T19" fmla="*/ 2147483647 h 16"/>
                <a:gd name="T20" fmla="*/ 2147483647 w 50"/>
                <a:gd name="T21" fmla="*/ 2147483647 h 16"/>
                <a:gd name="T22" fmla="*/ 2147483647 w 50"/>
                <a:gd name="T23" fmla="*/ 2147483647 h 16"/>
                <a:gd name="T24" fmla="*/ 2147483647 w 50"/>
                <a:gd name="T25" fmla="*/ 2147483647 h 16"/>
                <a:gd name="T26" fmla="*/ 0 w 50"/>
                <a:gd name="T27" fmla="*/ 2147483647 h 16"/>
                <a:gd name="T28" fmla="*/ 2147483647 w 50"/>
                <a:gd name="T29" fmla="*/ 2147483647 h 16"/>
                <a:gd name="T30" fmla="*/ 2147483647 w 50"/>
                <a:gd name="T31" fmla="*/ 2147483647 h 16"/>
                <a:gd name="T32" fmla="*/ 2147483647 w 50"/>
                <a:gd name="T33" fmla="*/ 2147483647 h 16"/>
                <a:gd name="T34" fmla="*/ 2147483647 w 50"/>
                <a:gd name="T35" fmla="*/ 2147483647 h 16"/>
                <a:gd name="T36" fmla="*/ 2147483647 w 50"/>
                <a:gd name="T37" fmla="*/ 2147483647 h 16"/>
                <a:gd name="T38" fmla="*/ 2147483647 w 50"/>
                <a:gd name="T39" fmla="*/ 2147483647 h 16"/>
                <a:gd name="T40" fmla="*/ 2147483647 w 50"/>
                <a:gd name="T41" fmla="*/ 2147483647 h 16"/>
                <a:gd name="T42" fmla="*/ 2147483647 w 50"/>
                <a:gd name="T43" fmla="*/ 2147483647 h 16"/>
                <a:gd name="T44" fmla="*/ 2147483647 w 50"/>
                <a:gd name="T45" fmla="*/ 2147483647 h 16"/>
                <a:gd name="T46" fmla="*/ 2147483647 w 50"/>
                <a:gd name="T47" fmla="*/ 2147483647 h 16"/>
                <a:gd name="T48" fmla="*/ 2147483647 w 50"/>
                <a:gd name="T49" fmla="*/ 0 h 16"/>
                <a:gd name="T50" fmla="*/ 2147483647 w 50"/>
                <a:gd name="T51" fmla="*/ 2147483647 h 16"/>
                <a:gd name="T52" fmla="*/ 2147483647 w 50"/>
                <a:gd name="T53" fmla="*/ 2147483647 h 16"/>
                <a:gd name="T54" fmla="*/ 2147483647 w 50"/>
                <a:gd name="T55" fmla="*/ 2147483647 h 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"/>
                <a:gd name="T85" fmla="*/ 0 h 16"/>
                <a:gd name="T86" fmla="*/ 50 w 50"/>
                <a:gd name="T87" fmla="*/ 16 h 1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" h="16">
                  <a:moveTo>
                    <a:pt x="50" y="12"/>
                  </a:moveTo>
                  <a:lnTo>
                    <a:pt x="48" y="12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0" y="16"/>
                  </a:lnTo>
                  <a:lnTo>
                    <a:pt x="20" y="16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8" y="0"/>
                  </a:lnTo>
                  <a:lnTo>
                    <a:pt x="42" y="4"/>
                  </a:lnTo>
                  <a:lnTo>
                    <a:pt x="50" y="8"/>
                  </a:lnTo>
                  <a:lnTo>
                    <a:pt x="5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4" name="Freeform 291"/>
            <p:cNvSpPr>
              <a:spLocks/>
            </p:cNvSpPr>
            <p:nvPr/>
          </p:nvSpPr>
          <p:spPr bwMode="auto">
            <a:xfrm>
              <a:off x="7494074" y="4279585"/>
              <a:ext cx="110698" cy="122125"/>
            </a:xfrm>
            <a:custGeom>
              <a:avLst/>
              <a:gdLst>
                <a:gd name="T0" fmla="*/ 2147483647 w 76"/>
                <a:gd name="T1" fmla="*/ 2147483647 h 78"/>
                <a:gd name="T2" fmla="*/ 2147483647 w 76"/>
                <a:gd name="T3" fmla="*/ 2147483647 h 78"/>
                <a:gd name="T4" fmla="*/ 2147483647 w 76"/>
                <a:gd name="T5" fmla="*/ 2147483647 h 78"/>
                <a:gd name="T6" fmla="*/ 2147483647 w 76"/>
                <a:gd name="T7" fmla="*/ 2147483647 h 78"/>
                <a:gd name="T8" fmla="*/ 2147483647 w 76"/>
                <a:gd name="T9" fmla="*/ 2147483647 h 78"/>
                <a:gd name="T10" fmla="*/ 2147483647 w 76"/>
                <a:gd name="T11" fmla="*/ 2147483647 h 78"/>
                <a:gd name="T12" fmla="*/ 2147483647 w 76"/>
                <a:gd name="T13" fmla="*/ 2147483647 h 78"/>
                <a:gd name="T14" fmla="*/ 2147483647 w 76"/>
                <a:gd name="T15" fmla="*/ 2147483647 h 78"/>
                <a:gd name="T16" fmla="*/ 2147483647 w 76"/>
                <a:gd name="T17" fmla="*/ 2147483647 h 78"/>
                <a:gd name="T18" fmla="*/ 2147483647 w 76"/>
                <a:gd name="T19" fmla="*/ 2147483647 h 78"/>
                <a:gd name="T20" fmla="*/ 2147483647 w 76"/>
                <a:gd name="T21" fmla="*/ 2147483647 h 78"/>
                <a:gd name="T22" fmla="*/ 2147483647 w 76"/>
                <a:gd name="T23" fmla="*/ 2147483647 h 78"/>
                <a:gd name="T24" fmla="*/ 2147483647 w 76"/>
                <a:gd name="T25" fmla="*/ 2147483647 h 78"/>
                <a:gd name="T26" fmla="*/ 2147483647 w 76"/>
                <a:gd name="T27" fmla="*/ 2147483647 h 78"/>
                <a:gd name="T28" fmla="*/ 2147483647 w 76"/>
                <a:gd name="T29" fmla="*/ 2147483647 h 78"/>
                <a:gd name="T30" fmla="*/ 2147483647 w 76"/>
                <a:gd name="T31" fmla="*/ 2147483647 h 78"/>
                <a:gd name="T32" fmla="*/ 0 w 76"/>
                <a:gd name="T33" fmla="*/ 2147483647 h 78"/>
                <a:gd name="T34" fmla="*/ 2147483647 w 76"/>
                <a:gd name="T35" fmla="*/ 2147483647 h 78"/>
                <a:gd name="T36" fmla="*/ 0 w 76"/>
                <a:gd name="T37" fmla="*/ 2147483647 h 78"/>
                <a:gd name="T38" fmla="*/ 2147483647 w 76"/>
                <a:gd name="T39" fmla="*/ 2147483647 h 78"/>
                <a:gd name="T40" fmla="*/ 2147483647 w 76"/>
                <a:gd name="T41" fmla="*/ 2147483647 h 78"/>
                <a:gd name="T42" fmla="*/ 2147483647 w 76"/>
                <a:gd name="T43" fmla="*/ 2147483647 h 78"/>
                <a:gd name="T44" fmla="*/ 2147483647 w 76"/>
                <a:gd name="T45" fmla="*/ 2147483647 h 78"/>
                <a:gd name="T46" fmla="*/ 2147483647 w 76"/>
                <a:gd name="T47" fmla="*/ 2147483647 h 78"/>
                <a:gd name="T48" fmla="*/ 2147483647 w 76"/>
                <a:gd name="T49" fmla="*/ 2147483647 h 78"/>
                <a:gd name="T50" fmla="*/ 2147483647 w 76"/>
                <a:gd name="T51" fmla="*/ 2147483647 h 78"/>
                <a:gd name="T52" fmla="*/ 2147483647 w 76"/>
                <a:gd name="T53" fmla="*/ 2147483647 h 78"/>
                <a:gd name="T54" fmla="*/ 2147483647 w 76"/>
                <a:gd name="T55" fmla="*/ 2147483647 h 78"/>
                <a:gd name="T56" fmla="*/ 2147483647 w 76"/>
                <a:gd name="T57" fmla="*/ 0 h 78"/>
                <a:gd name="T58" fmla="*/ 2147483647 w 76"/>
                <a:gd name="T59" fmla="*/ 2147483647 h 78"/>
                <a:gd name="T60" fmla="*/ 2147483647 w 76"/>
                <a:gd name="T61" fmla="*/ 2147483647 h 78"/>
                <a:gd name="T62" fmla="*/ 2147483647 w 76"/>
                <a:gd name="T63" fmla="*/ 2147483647 h 78"/>
                <a:gd name="T64" fmla="*/ 2147483647 w 76"/>
                <a:gd name="T65" fmla="*/ 2147483647 h 78"/>
                <a:gd name="T66" fmla="*/ 2147483647 w 76"/>
                <a:gd name="T67" fmla="*/ 2147483647 h 78"/>
                <a:gd name="T68" fmla="*/ 2147483647 w 76"/>
                <a:gd name="T69" fmla="*/ 2147483647 h 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78"/>
                <a:gd name="T107" fmla="*/ 76 w 76"/>
                <a:gd name="T108" fmla="*/ 78 h 7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78">
                  <a:moveTo>
                    <a:pt x="64" y="56"/>
                  </a:moveTo>
                  <a:lnTo>
                    <a:pt x="60" y="52"/>
                  </a:lnTo>
                  <a:lnTo>
                    <a:pt x="56" y="54"/>
                  </a:lnTo>
                  <a:lnTo>
                    <a:pt x="54" y="58"/>
                  </a:lnTo>
                  <a:lnTo>
                    <a:pt x="56" y="62"/>
                  </a:lnTo>
                  <a:lnTo>
                    <a:pt x="58" y="64"/>
                  </a:lnTo>
                  <a:lnTo>
                    <a:pt x="60" y="68"/>
                  </a:lnTo>
                  <a:lnTo>
                    <a:pt x="62" y="72"/>
                  </a:lnTo>
                  <a:lnTo>
                    <a:pt x="60" y="78"/>
                  </a:lnTo>
                  <a:lnTo>
                    <a:pt x="58" y="78"/>
                  </a:lnTo>
                  <a:lnTo>
                    <a:pt x="54" y="78"/>
                  </a:lnTo>
                  <a:lnTo>
                    <a:pt x="52" y="78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6" y="76"/>
                  </a:lnTo>
                  <a:lnTo>
                    <a:pt x="42" y="74"/>
                  </a:lnTo>
                  <a:lnTo>
                    <a:pt x="36" y="70"/>
                  </a:lnTo>
                  <a:lnTo>
                    <a:pt x="34" y="62"/>
                  </a:lnTo>
                  <a:lnTo>
                    <a:pt x="32" y="54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2" y="44"/>
                  </a:lnTo>
                  <a:lnTo>
                    <a:pt x="24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12" y="44"/>
                  </a:lnTo>
                  <a:lnTo>
                    <a:pt x="10" y="50"/>
                  </a:lnTo>
                  <a:lnTo>
                    <a:pt x="8" y="56"/>
                  </a:lnTo>
                  <a:lnTo>
                    <a:pt x="6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6" y="34"/>
                  </a:lnTo>
                  <a:lnTo>
                    <a:pt x="10" y="32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2" y="14"/>
                  </a:lnTo>
                  <a:lnTo>
                    <a:pt x="52" y="6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2" y="6"/>
                  </a:lnTo>
                  <a:lnTo>
                    <a:pt x="68" y="14"/>
                  </a:lnTo>
                  <a:lnTo>
                    <a:pt x="70" y="26"/>
                  </a:lnTo>
                  <a:lnTo>
                    <a:pt x="76" y="50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2"/>
                  </a:lnTo>
                  <a:lnTo>
                    <a:pt x="70" y="68"/>
                  </a:lnTo>
                  <a:lnTo>
                    <a:pt x="68" y="66"/>
                  </a:lnTo>
                  <a:lnTo>
                    <a:pt x="66" y="60"/>
                  </a:lnTo>
                  <a:lnTo>
                    <a:pt x="62" y="52"/>
                  </a:lnTo>
                  <a:lnTo>
                    <a:pt x="6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5" name="Freeform 292"/>
            <p:cNvSpPr>
              <a:spLocks/>
            </p:cNvSpPr>
            <p:nvPr/>
          </p:nvSpPr>
          <p:spPr bwMode="auto">
            <a:xfrm>
              <a:off x="7379916" y="4251709"/>
              <a:ext cx="57656" cy="66372"/>
            </a:xfrm>
            <a:custGeom>
              <a:avLst/>
              <a:gdLst>
                <a:gd name="T0" fmla="*/ 2147483647 w 38"/>
                <a:gd name="T1" fmla="*/ 2147483647 h 42"/>
                <a:gd name="T2" fmla="*/ 0 w 38"/>
                <a:gd name="T3" fmla="*/ 2147483647 h 42"/>
                <a:gd name="T4" fmla="*/ 2147483647 w 38"/>
                <a:gd name="T5" fmla="*/ 2147483647 h 42"/>
                <a:gd name="T6" fmla="*/ 2147483647 w 38"/>
                <a:gd name="T7" fmla="*/ 2147483647 h 42"/>
                <a:gd name="T8" fmla="*/ 2147483647 w 38"/>
                <a:gd name="T9" fmla="*/ 2147483647 h 42"/>
                <a:gd name="T10" fmla="*/ 2147483647 w 38"/>
                <a:gd name="T11" fmla="*/ 2147483647 h 42"/>
                <a:gd name="T12" fmla="*/ 2147483647 w 38"/>
                <a:gd name="T13" fmla="*/ 2147483647 h 42"/>
                <a:gd name="T14" fmla="*/ 2147483647 w 38"/>
                <a:gd name="T15" fmla="*/ 2147483647 h 42"/>
                <a:gd name="T16" fmla="*/ 2147483647 w 38"/>
                <a:gd name="T17" fmla="*/ 0 h 42"/>
                <a:gd name="T18" fmla="*/ 2147483647 w 38"/>
                <a:gd name="T19" fmla="*/ 2147483647 h 42"/>
                <a:gd name="T20" fmla="*/ 2147483647 w 38"/>
                <a:gd name="T21" fmla="*/ 2147483647 h 42"/>
                <a:gd name="T22" fmla="*/ 2147483647 w 38"/>
                <a:gd name="T23" fmla="*/ 2147483647 h 42"/>
                <a:gd name="T24" fmla="*/ 2147483647 w 38"/>
                <a:gd name="T25" fmla="*/ 2147483647 h 42"/>
                <a:gd name="T26" fmla="*/ 2147483647 w 38"/>
                <a:gd name="T27" fmla="*/ 2147483647 h 42"/>
                <a:gd name="T28" fmla="*/ 2147483647 w 38"/>
                <a:gd name="T29" fmla="*/ 2147483647 h 42"/>
                <a:gd name="T30" fmla="*/ 2147483647 w 38"/>
                <a:gd name="T31" fmla="*/ 2147483647 h 42"/>
                <a:gd name="T32" fmla="*/ 2147483647 w 38"/>
                <a:gd name="T33" fmla="*/ 2147483647 h 42"/>
                <a:gd name="T34" fmla="*/ 2147483647 w 38"/>
                <a:gd name="T35" fmla="*/ 2147483647 h 42"/>
                <a:gd name="T36" fmla="*/ 2147483647 w 38"/>
                <a:gd name="T37" fmla="*/ 2147483647 h 42"/>
                <a:gd name="T38" fmla="*/ 2147483647 w 38"/>
                <a:gd name="T39" fmla="*/ 2147483647 h 42"/>
                <a:gd name="T40" fmla="*/ 2147483647 w 38"/>
                <a:gd name="T41" fmla="*/ 2147483647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42"/>
                <a:gd name="T65" fmla="*/ 38 w 38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42">
                  <a:moveTo>
                    <a:pt x="4" y="42"/>
                  </a:moveTo>
                  <a:lnTo>
                    <a:pt x="0" y="42"/>
                  </a:lnTo>
                  <a:lnTo>
                    <a:pt x="2" y="38"/>
                  </a:lnTo>
                  <a:lnTo>
                    <a:pt x="6" y="34"/>
                  </a:lnTo>
                  <a:lnTo>
                    <a:pt x="14" y="24"/>
                  </a:lnTo>
                  <a:lnTo>
                    <a:pt x="24" y="16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0"/>
                  </a:lnTo>
                  <a:lnTo>
                    <a:pt x="34" y="4"/>
                  </a:lnTo>
                  <a:lnTo>
                    <a:pt x="36" y="6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2" y="18"/>
                  </a:lnTo>
                  <a:lnTo>
                    <a:pt x="20" y="28"/>
                  </a:lnTo>
                  <a:lnTo>
                    <a:pt x="14" y="36"/>
                  </a:lnTo>
                  <a:lnTo>
                    <a:pt x="10" y="40"/>
                  </a:lnTo>
                  <a:lnTo>
                    <a:pt x="4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6" name="Freeform 293"/>
            <p:cNvSpPr>
              <a:spLocks/>
            </p:cNvSpPr>
            <p:nvPr/>
          </p:nvSpPr>
          <p:spPr bwMode="auto">
            <a:xfrm>
              <a:off x="7423734" y="4031354"/>
              <a:ext cx="107239" cy="171240"/>
            </a:xfrm>
            <a:custGeom>
              <a:avLst/>
              <a:gdLst>
                <a:gd name="T0" fmla="*/ 2147483647 w 74"/>
                <a:gd name="T1" fmla="*/ 2147483647 h 110"/>
                <a:gd name="T2" fmla="*/ 2147483647 w 74"/>
                <a:gd name="T3" fmla="*/ 2147483647 h 110"/>
                <a:gd name="T4" fmla="*/ 2147483647 w 74"/>
                <a:gd name="T5" fmla="*/ 2147483647 h 110"/>
                <a:gd name="T6" fmla="*/ 2147483647 w 74"/>
                <a:gd name="T7" fmla="*/ 0 h 110"/>
                <a:gd name="T8" fmla="*/ 2147483647 w 74"/>
                <a:gd name="T9" fmla="*/ 2147483647 h 110"/>
                <a:gd name="T10" fmla="*/ 2147483647 w 74"/>
                <a:gd name="T11" fmla="*/ 2147483647 h 110"/>
                <a:gd name="T12" fmla="*/ 2147483647 w 74"/>
                <a:gd name="T13" fmla="*/ 2147483647 h 110"/>
                <a:gd name="T14" fmla="*/ 2147483647 w 74"/>
                <a:gd name="T15" fmla="*/ 2147483647 h 110"/>
                <a:gd name="T16" fmla="*/ 2147483647 w 74"/>
                <a:gd name="T17" fmla="*/ 2147483647 h 110"/>
                <a:gd name="T18" fmla="*/ 2147483647 w 74"/>
                <a:gd name="T19" fmla="*/ 2147483647 h 110"/>
                <a:gd name="T20" fmla="*/ 2147483647 w 74"/>
                <a:gd name="T21" fmla="*/ 2147483647 h 110"/>
                <a:gd name="T22" fmla="*/ 2147483647 w 74"/>
                <a:gd name="T23" fmla="*/ 2147483647 h 110"/>
                <a:gd name="T24" fmla="*/ 2147483647 w 74"/>
                <a:gd name="T25" fmla="*/ 2147483647 h 110"/>
                <a:gd name="T26" fmla="*/ 2147483647 w 74"/>
                <a:gd name="T27" fmla="*/ 2147483647 h 110"/>
                <a:gd name="T28" fmla="*/ 2147483647 w 74"/>
                <a:gd name="T29" fmla="*/ 2147483647 h 110"/>
                <a:gd name="T30" fmla="*/ 2147483647 w 74"/>
                <a:gd name="T31" fmla="*/ 2147483647 h 110"/>
                <a:gd name="T32" fmla="*/ 2147483647 w 74"/>
                <a:gd name="T33" fmla="*/ 2147483647 h 110"/>
                <a:gd name="T34" fmla="*/ 2147483647 w 74"/>
                <a:gd name="T35" fmla="*/ 2147483647 h 110"/>
                <a:gd name="T36" fmla="*/ 2147483647 w 74"/>
                <a:gd name="T37" fmla="*/ 2147483647 h 110"/>
                <a:gd name="T38" fmla="*/ 2147483647 w 74"/>
                <a:gd name="T39" fmla="*/ 2147483647 h 110"/>
                <a:gd name="T40" fmla="*/ 2147483647 w 74"/>
                <a:gd name="T41" fmla="*/ 2147483647 h 110"/>
                <a:gd name="T42" fmla="*/ 2147483647 w 74"/>
                <a:gd name="T43" fmla="*/ 2147483647 h 110"/>
                <a:gd name="T44" fmla="*/ 2147483647 w 74"/>
                <a:gd name="T45" fmla="*/ 2147483647 h 110"/>
                <a:gd name="T46" fmla="*/ 2147483647 w 74"/>
                <a:gd name="T47" fmla="*/ 2147483647 h 110"/>
                <a:gd name="T48" fmla="*/ 2147483647 w 74"/>
                <a:gd name="T49" fmla="*/ 2147483647 h 110"/>
                <a:gd name="T50" fmla="*/ 2147483647 w 74"/>
                <a:gd name="T51" fmla="*/ 2147483647 h 110"/>
                <a:gd name="T52" fmla="*/ 2147483647 w 74"/>
                <a:gd name="T53" fmla="*/ 2147483647 h 110"/>
                <a:gd name="T54" fmla="*/ 2147483647 w 74"/>
                <a:gd name="T55" fmla="*/ 2147483647 h 110"/>
                <a:gd name="T56" fmla="*/ 2147483647 w 74"/>
                <a:gd name="T57" fmla="*/ 2147483647 h 110"/>
                <a:gd name="T58" fmla="*/ 2147483647 w 74"/>
                <a:gd name="T59" fmla="*/ 2147483647 h 110"/>
                <a:gd name="T60" fmla="*/ 2147483647 w 74"/>
                <a:gd name="T61" fmla="*/ 2147483647 h 110"/>
                <a:gd name="T62" fmla="*/ 2147483647 w 74"/>
                <a:gd name="T63" fmla="*/ 2147483647 h 110"/>
                <a:gd name="T64" fmla="*/ 2147483647 w 74"/>
                <a:gd name="T65" fmla="*/ 2147483647 h 110"/>
                <a:gd name="T66" fmla="*/ 2147483647 w 74"/>
                <a:gd name="T67" fmla="*/ 2147483647 h 110"/>
                <a:gd name="T68" fmla="*/ 2147483647 w 74"/>
                <a:gd name="T69" fmla="*/ 2147483647 h 110"/>
                <a:gd name="T70" fmla="*/ 2147483647 w 74"/>
                <a:gd name="T71" fmla="*/ 2147483647 h 110"/>
                <a:gd name="T72" fmla="*/ 2147483647 w 74"/>
                <a:gd name="T73" fmla="*/ 2147483647 h 110"/>
                <a:gd name="T74" fmla="*/ 0 w 74"/>
                <a:gd name="T75" fmla="*/ 2147483647 h 110"/>
                <a:gd name="T76" fmla="*/ 2147483647 w 74"/>
                <a:gd name="T77" fmla="*/ 2147483647 h 11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4"/>
                <a:gd name="T118" fmla="*/ 0 h 110"/>
                <a:gd name="T119" fmla="*/ 74 w 74"/>
                <a:gd name="T120" fmla="*/ 110 h 11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4" h="110">
                  <a:moveTo>
                    <a:pt x="4" y="46"/>
                  </a:moveTo>
                  <a:lnTo>
                    <a:pt x="8" y="38"/>
                  </a:lnTo>
                  <a:lnTo>
                    <a:pt x="8" y="30"/>
                  </a:lnTo>
                  <a:lnTo>
                    <a:pt x="6" y="20"/>
                  </a:lnTo>
                  <a:lnTo>
                    <a:pt x="4" y="12"/>
                  </a:lnTo>
                  <a:lnTo>
                    <a:pt x="6" y="4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10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36" y="44"/>
                  </a:lnTo>
                  <a:lnTo>
                    <a:pt x="32" y="48"/>
                  </a:lnTo>
                  <a:lnTo>
                    <a:pt x="28" y="54"/>
                  </a:lnTo>
                  <a:lnTo>
                    <a:pt x="26" y="62"/>
                  </a:lnTo>
                  <a:lnTo>
                    <a:pt x="28" y="70"/>
                  </a:lnTo>
                  <a:lnTo>
                    <a:pt x="32" y="76"/>
                  </a:lnTo>
                  <a:lnTo>
                    <a:pt x="36" y="82"/>
                  </a:lnTo>
                  <a:lnTo>
                    <a:pt x="40" y="86"/>
                  </a:lnTo>
                  <a:lnTo>
                    <a:pt x="40" y="84"/>
                  </a:lnTo>
                  <a:lnTo>
                    <a:pt x="42" y="80"/>
                  </a:lnTo>
                  <a:lnTo>
                    <a:pt x="46" y="80"/>
                  </a:lnTo>
                  <a:lnTo>
                    <a:pt x="50" y="82"/>
                  </a:lnTo>
                  <a:lnTo>
                    <a:pt x="54" y="86"/>
                  </a:lnTo>
                  <a:lnTo>
                    <a:pt x="56" y="90"/>
                  </a:lnTo>
                  <a:lnTo>
                    <a:pt x="60" y="92"/>
                  </a:lnTo>
                  <a:lnTo>
                    <a:pt x="62" y="90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4" y="94"/>
                  </a:lnTo>
                  <a:lnTo>
                    <a:pt x="64" y="96"/>
                  </a:lnTo>
                  <a:lnTo>
                    <a:pt x="64" y="98"/>
                  </a:lnTo>
                  <a:lnTo>
                    <a:pt x="66" y="96"/>
                  </a:lnTo>
                  <a:lnTo>
                    <a:pt x="68" y="100"/>
                  </a:lnTo>
                  <a:lnTo>
                    <a:pt x="74" y="102"/>
                  </a:lnTo>
                  <a:lnTo>
                    <a:pt x="74" y="10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0" y="108"/>
                  </a:lnTo>
                  <a:lnTo>
                    <a:pt x="68" y="106"/>
                  </a:lnTo>
                  <a:lnTo>
                    <a:pt x="64" y="100"/>
                  </a:lnTo>
                  <a:lnTo>
                    <a:pt x="60" y="98"/>
                  </a:lnTo>
                  <a:lnTo>
                    <a:pt x="54" y="94"/>
                  </a:lnTo>
                  <a:lnTo>
                    <a:pt x="50" y="90"/>
                  </a:lnTo>
                  <a:lnTo>
                    <a:pt x="48" y="92"/>
                  </a:lnTo>
                  <a:lnTo>
                    <a:pt x="48" y="96"/>
                  </a:lnTo>
                  <a:lnTo>
                    <a:pt x="50" y="100"/>
                  </a:lnTo>
                  <a:lnTo>
                    <a:pt x="44" y="100"/>
                  </a:lnTo>
                  <a:lnTo>
                    <a:pt x="42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0" y="90"/>
                  </a:lnTo>
                  <a:lnTo>
                    <a:pt x="26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4"/>
                  </a:lnTo>
                  <a:lnTo>
                    <a:pt x="18" y="80"/>
                  </a:lnTo>
                  <a:lnTo>
                    <a:pt x="20" y="76"/>
                  </a:lnTo>
                  <a:lnTo>
                    <a:pt x="20" y="72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6" y="72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7" name="Freeform 294"/>
            <p:cNvSpPr>
              <a:spLocks/>
            </p:cNvSpPr>
            <p:nvPr/>
          </p:nvSpPr>
          <p:spPr bwMode="auto">
            <a:xfrm>
              <a:off x="7536739" y="4206577"/>
              <a:ext cx="34594" cy="65044"/>
            </a:xfrm>
            <a:custGeom>
              <a:avLst/>
              <a:gdLst>
                <a:gd name="T0" fmla="*/ 2147483647 w 24"/>
                <a:gd name="T1" fmla="*/ 2147483647 h 42"/>
                <a:gd name="T2" fmla="*/ 2147483647 w 24"/>
                <a:gd name="T3" fmla="*/ 2147483647 h 42"/>
                <a:gd name="T4" fmla="*/ 2147483647 w 24"/>
                <a:gd name="T5" fmla="*/ 2147483647 h 42"/>
                <a:gd name="T6" fmla="*/ 2147483647 w 24"/>
                <a:gd name="T7" fmla="*/ 2147483647 h 42"/>
                <a:gd name="T8" fmla="*/ 2147483647 w 24"/>
                <a:gd name="T9" fmla="*/ 2147483647 h 42"/>
                <a:gd name="T10" fmla="*/ 2147483647 w 24"/>
                <a:gd name="T11" fmla="*/ 2147483647 h 42"/>
                <a:gd name="T12" fmla="*/ 2147483647 w 24"/>
                <a:gd name="T13" fmla="*/ 2147483647 h 42"/>
                <a:gd name="T14" fmla="*/ 2147483647 w 24"/>
                <a:gd name="T15" fmla="*/ 2147483647 h 42"/>
                <a:gd name="T16" fmla="*/ 2147483647 w 24"/>
                <a:gd name="T17" fmla="*/ 2147483647 h 42"/>
                <a:gd name="T18" fmla="*/ 2147483647 w 24"/>
                <a:gd name="T19" fmla="*/ 2147483647 h 42"/>
                <a:gd name="T20" fmla="*/ 2147483647 w 24"/>
                <a:gd name="T21" fmla="*/ 2147483647 h 42"/>
                <a:gd name="T22" fmla="*/ 2147483647 w 24"/>
                <a:gd name="T23" fmla="*/ 2147483647 h 42"/>
                <a:gd name="T24" fmla="*/ 2147483647 w 24"/>
                <a:gd name="T25" fmla="*/ 2147483647 h 42"/>
                <a:gd name="T26" fmla="*/ 2147483647 w 24"/>
                <a:gd name="T27" fmla="*/ 2147483647 h 42"/>
                <a:gd name="T28" fmla="*/ 2147483647 w 24"/>
                <a:gd name="T29" fmla="*/ 2147483647 h 42"/>
                <a:gd name="T30" fmla="*/ 2147483647 w 24"/>
                <a:gd name="T31" fmla="*/ 2147483647 h 42"/>
                <a:gd name="T32" fmla="*/ 2147483647 w 24"/>
                <a:gd name="T33" fmla="*/ 2147483647 h 42"/>
                <a:gd name="T34" fmla="*/ 2147483647 w 24"/>
                <a:gd name="T35" fmla="*/ 2147483647 h 42"/>
                <a:gd name="T36" fmla="*/ 2147483647 w 24"/>
                <a:gd name="T37" fmla="*/ 2147483647 h 42"/>
                <a:gd name="T38" fmla="*/ 2147483647 w 24"/>
                <a:gd name="T39" fmla="*/ 2147483647 h 42"/>
                <a:gd name="T40" fmla="*/ 2147483647 w 24"/>
                <a:gd name="T41" fmla="*/ 2147483647 h 42"/>
                <a:gd name="T42" fmla="*/ 0 w 24"/>
                <a:gd name="T43" fmla="*/ 2147483647 h 42"/>
                <a:gd name="T44" fmla="*/ 2147483647 w 24"/>
                <a:gd name="T45" fmla="*/ 0 h 42"/>
                <a:gd name="T46" fmla="*/ 2147483647 w 24"/>
                <a:gd name="T47" fmla="*/ 0 h 42"/>
                <a:gd name="T48" fmla="*/ 2147483647 w 24"/>
                <a:gd name="T49" fmla="*/ 2147483647 h 42"/>
                <a:gd name="T50" fmla="*/ 2147483647 w 24"/>
                <a:gd name="T51" fmla="*/ 2147483647 h 42"/>
                <a:gd name="T52" fmla="*/ 2147483647 w 24"/>
                <a:gd name="T53" fmla="*/ 2147483647 h 42"/>
                <a:gd name="T54" fmla="*/ 2147483647 w 24"/>
                <a:gd name="T55" fmla="*/ 2147483647 h 42"/>
                <a:gd name="T56" fmla="*/ 2147483647 w 24"/>
                <a:gd name="T57" fmla="*/ 2147483647 h 42"/>
                <a:gd name="T58" fmla="*/ 2147483647 w 24"/>
                <a:gd name="T59" fmla="*/ 2147483647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4"/>
                <a:gd name="T91" fmla="*/ 0 h 42"/>
                <a:gd name="T92" fmla="*/ 24 w 24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4" h="42">
                  <a:moveTo>
                    <a:pt x="22" y="28"/>
                  </a:moveTo>
                  <a:lnTo>
                    <a:pt x="14" y="28"/>
                  </a:lnTo>
                  <a:lnTo>
                    <a:pt x="14" y="36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38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8" y="32"/>
                  </a:lnTo>
                  <a:lnTo>
                    <a:pt x="6" y="30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10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8"/>
                  </a:lnTo>
                  <a:lnTo>
                    <a:pt x="20" y="8"/>
                  </a:lnTo>
                  <a:lnTo>
                    <a:pt x="20" y="16"/>
                  </a:lnTo>
                  <a:lnTo>
                    <a:pt x="24" y="22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8" name="Freeform 295"/>
            <p:cNvSpPr>
              <a:spLocks/>
            </p:cNvSpPr>
            <p:nvPr/>
          </p:nvSpPr>
          <p:spPr bwMode="auto">
            <a:xfrm>
              <a:off x="7480236" y="4225161"/>
              <a:ext cx="33440" cy="45133"/>
            </a:xfrm>
            <a:custGeom>
              <a:avLst/>
              <a:gdLst>
                <a:gd name="T0" fmla="*/ 2147483647 w 22"/>
                <a:gd name="T1" fmla="*/ 2147483647 h 28"/>
                <a:gd name="T2" fmla="*/ 2147483647 w 22"/>
                <a:gd name="T3" fmla="*/ 2147483647 h 28"/>
                <a:gd name="T4" fmla="*/ 2147483647 w 22"/>
                <a:gd name="T5" fmla="*/ 2147483647 h 28"/>
                <a:gd name="T6" fmla="*/ 2147483647 w 22"/>
                <a:gd name="T7" fmla="*/ 2147483647 h 28"/>
                <a:gd name="T8" fmla="*/ 2147483647 w 22"/>
                <a:gd name="T9" fmla="*/ 2147483647 h 28"/>
                <a:gd name="T10" fmla="*/ 2147483647 w 22"/>
                <a:gd name="T11" fmla="*/ 2147483647 h 28"/>
                <a:gd name="T12" fmla="*/ 2147483647 w 22"/>
                <a:gd name="T13" fmla="*/ 2147483647 h 28"/>
                <a:gd name="T14" fmla="*/ 2147483647 w 22"/>
                <a:gd name="T15" fmla="*/ 2147483647 h 28"/>
                <a:gd name="T16" fmla="*/ 2147483647 w 22"/>
                <a:gd name="T17" fmla="*/ 2147483647 h 28"/>
                <a:gd name="T18" fmla="*/ 0 w 22"/>
                <a:gd name="T19" fmla="*/ 2147483647 h 28"/>
                <a:gd name="T20" fmla="*/ 2147483647 w 22"/>
                <a:gd name="T21" fmla="*/ 2147483647 h 28"/>
                <a:gd name="T22" fmla="*/ 2147483647 w 22"/>
                <a:gd name="T23" fmla="*/ 0 h 28"/>
                <a:gd name="T24" fmla="*/ 2147483647 w 22"/>
                <a:gd name="T25" fmla="*/ 2147483647 h 28"/>
                <a:gd name="T26" fmla="*/ 2147483647 w 22"/>
                <a:gd name="T27" fmla="*/ 2147483647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28"/>
                <a:gd name="T44" fmla="*/ 22 w 22"/>
                <a:gd name="T45" fmla="*/ 28 h 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28">
                  <a:moveTo>
                    <a:pt x="10" y="4"/>
                  </a:moveTo>
                  <a:lnTo>
                    <a:pt x="12" y="4"/>
                  </a:lnTo>
                  <a:lnTo>
                    <a:pt x="14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22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9" name="Freeform 296"/>
            <p:cNvSpPr>
              <a:spLocks/>
            </p:cNvSpPr>
            <p:nvPr/>
          </p:nvSpPr>
          <p:spPr bwMode="auto">
            <a:xfrm>
              <a:off x="8264352" y="4721624"/>
              <a:ext cx="24215" cy="47788"/>
            </a:xfrm>
            <a:custGeom>
              <a:avLst/>
              <a:gdLst>
                <a:gd name="T0" fmla="*/ 2147483647 w 16"/>
                <a:gd name="T1" fmla="*/ 2147483647 h 30"/>
                <a:gd name="T2" fmla="*/ 2147483647 w 16"/>
                <a:gd name="T3" fmla="*/ 2147483647 h 30"/>
                <a:gd name="T4" fmla="*/ 2147483647 w 16"/>
                <a:gd name="T5" fmla="*/ 2147483647 h 30"/>
                <a:gd name="T6" fmla="*/ 2147483647 w 16"/>
                <a:gd name="T7" fmla="*/ 2147483647 h 30"/>
                <a:gd name="T8" fmla="*/ 2147483647 w 16"/>
                <a:gd name="T9" fmla="*/ 2147483647 h 30"/>
                <a:gd name="T10" fmla="*/ 2147483647 w 16"/>
                <a:gd name="T11" fmla="*/ 2147483647 h 30"/>
                <a:gd name="T12" fmla="*/ 2147483647 w 16"/>
                <a:gd name="T13" fmla="*/ 2147483647 h 30"/>
                <a:gd name="T14" fmla="*/ 2147483647 w 16"/>
                <a:gd name="T15" fmla="*/ 2147483647 h 30"/>
                <a:gd name="T16" fmla="*/ 2147483647 w 16"/>
                <a:gd name="T17" fmla="*/ 2147483647 h 30"/>
                <a:gd name="T18" fmla="*/ 0 w 16"/>
                <a:gd name="T19" fmla="*/ 2147483647 h 30"/>
                <a:gd name="T20" fmla="*/ 0 w 16"/>
                <a:gd name="T21" fmla="*/ 0 h 30"/>
                <a:gd name="T22" fmla="*/ 2147483647 w 16"/>
                <a:gd name="T23" fmla="*/ 2147483647 h 30"/>
                <a:gd name="T24" fmla="*/ 2147483647 w 16"/>
                <a:gd name="T25" fmla="*/ 2147483647 h 30"/>
                <a:gd name="T26" fmla="*/ 2147483647 w 16"/>
                <a:gd name="T27" fmla="*/ 2147483647 h 30"/>
                <a:gd name="T28" fmla="*/ 2147483647 w 16"/>
                <a:gd name="T29" fmla="*/ 2147483647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30"/>
                <a:gd name="T47" fmla="*/ 16 w 1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30">
                  <a:moveTo>
                    <a:pt x="16" y="18"/>
                  </a:moveTo>
                  <a:lnTo>
                    <a:pt x="16" y="24"/>
                  </a:lnTo>
                  <a:lnTo>
                    <a:pt x="14" y="28"/>
                  </a:lnTo>
                  <a:lnTo>
                    <a:pt x="12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0" name="Freeform 297"/>
            <p:cNvSpPr>
              <a:spLocks/>
            </p:cNvSpPr>
            <p:nvPr/>
          </p:nvSpPr>
          <p:spPr bwMode="auto">
            <a:xfrm>
              <a:off x="8346222" y="4786669"/>
              <a:ext cx="32287" cy="27876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2147483647 h 16"/>
                <a:gd name="T4" fmla="*/ 2147483647 w 22"/>
                <a:gd name="T5" fmla="*/ 2147483647 h 16"/>
                <a:gd name="T6" fmla="*/ 2147483647 w 22"/>
                <a:gd name="T7" fmla="*/ 2147483647 h 16"/>
                <a:gd name="T8" fmla="*/ 2147483647 w 22"/>
                <a:gd name="T9" fmla="*/ 2147483647 h 16"/>
                <a:gd name="T10" fmla="*/ 0 w 22"/>
                <a:gd name="T11" fmla="*/ 2147483647 h 16"/>
                <a:gd name="T12" fmla="*/ 0 w 22"/>
                <a:gd name="T13" fmla="*/ 0 h 16"/>
                <a:gd name="T14" fmla="*/ 2147483647 w 22"/>
                <a:gd name="T15" fmla="*/ 2147483647 h 16"/>
                <a:gd name="T16" fmla="*/ 2147483647 w 22"/>
                <a:gd name="T17" fmla="*/ 2147483647 h 16"/>
                <a:gd name="T18" fmla="*/ 2147483647 w 22"/>
                <a:gd name="T19" fmla="*/ 2147483647 h 16"/>
                <a:gd name="T20" fmla="*/ 2147483647 w 2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16"/>
                <a:gd name="T35" fmla="*/ 22 w 2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16">
                  <a:moveTo>
                    <a:pt x="22" y="14"/>
                  </a:moveTo>
                  <a:lnTo>
                    <a:pt x="20" y="16"/>
                  </a:lnTo>
                  <a:lnTo>
                    <a:pt x="18" y="16"/>
                  </a:lnTo>
                  <a:lnTo>
                    <a:pt x="12" y="14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2"/>
                  </a:lnTo>
                  <a:lnTo>
                    <a:pt x="12" y="4"/>
                  </a:lnTo>
                  <a:lnTo>
                    <a:pt x="20" y="8"/>
                  </a:lnTo>
                  <a:lnTo>
                    <a:pt x="2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1" name="Freeform 298"/>
            <p:cNvSpPr>
              <a:spLocks/>
            </p:cNvSpPr>
            <p:nvPr/>
          </p:nvSpPr>
          <p:spPr bwMode="auto">
            <a:xfrm>
              <a:off x="8396959" y="4810562"/>
              <a:ext cx="19603" cy="38495"/>
            </a:xfrm>
            <a:custGeom>
              <a:avLst/>
              <a:gdLst>
                <a:gd name="T0" fmla="*/ 2147483647 w 14"/>
                <a:gd name="T1" fmla="*/ 0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0 w 14"/>
                <a:gd name="T17" fmla="*/ 2147483647 h 24"/>
                <a:gd name="T18" fmla="*/ 0 w 14"/>
                <a:gd name="T19" fmla="*/ 2147483647 h 24"/>
                <a:gd name="T20" fmla="*/ 0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0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"/>
                <a:gd name="T40" fmla="*/ 0 h 24"/>
                <a:gd name="T41" fmla="*/ 14 w 14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" h="24">
                  <a:moveTo>
                    <a:pt x="2" y="0"/>
                  </a:moveTo>
                  <a:lnTo>
                    <a:pt x="6" y="6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2" y="24"/>
                  </a:lnTo>
                  <a:lnTo>
                    <a:pt x="8" y="22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2" name="Freeform 299"/>
            <p:cNvSpPr>
              <a:spLocks/>
            </p:cNvSpPr>
            <p:nvPr/>
          </p:nvSpPr>
          <p:spPr bwMode="auto">
            <a:xfrm>
              <a:off x="8408490" y="4866315"/>
              <a:ext cx="25369" cy="15929"/>
            </a:xfrm>
            <a:custGeom>
              <a:avLst/>
              <a:gdLst>
                <a:gd name="T0" fmla="*/ 2147483647 w 18"/>
                <a:gd name="T1" fmla="*/ 2147483647 h 10"/>
                <a:gd name="T2" fmla="*/ 2147483647 w 18"/>
                <a:gd name="T3" fmla="*/ 2147483647 h 10"/>
                <a:gd name="T4" fmla="*/ 2147483647 w 18"/>
                <a:gd name="T5" fmla="*/ 2147483647 h 10"/>
                <a:gd name="T6" fmla="*/ 0 w 18"/>
                <a:gd name="T7" fmla="*/ 2147483647 h 10"/>
                <a:gd name="T8" fmla="*/ 0 w 18"/>
                <a:gd name="T9" fmla="*/ 0 h 10"/>
                <a:gd name="T10" fmla="*/ 2147483647 w 18"/>
                <a:gd name="T11" fmla="*/ 0 h 10"/>
                <a:gd name="T12" fmla="*/ 2147483647 w 18"/>
                <a:gd name="T13" fmla="*/ 2147483647 h 10"/>
                <a:gd name="T14" fmla="*/ 2147483647 w 18"/>
                <a:gd name="T15" fmla="*/ 2147483647 h 10"/>
                <a:gd name="T16" fmla="*/ 2147483647 w 18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0"/>
                <a:gd name="T29" fmla="*/ 18 w 18"/>
                <a:gd name="T30" fmla="*/ 10 h 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0">
                  <a:moveTo>
                    <a:pt x="18" y="10"/>
                  </a:moveTo>
                  <a:lnTo>
                    <a:pt x="10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1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3" name="Freeform 300"/>
            <p:cNvSpPr>
              <a:spLocks/>
            </p:cNvSpPr>
            <p:nvPr/>
          </p:nvSpPr>
          <p:spPr bwMode="auto">
            <a:xfrm>
              <a:off x="8302403" y="4790651"/>
              <a:ext cx="34594" cy="33186"/>
            </a:xfrm>
            <a:custGeom>
              <a:avLst/>
              <a:gdLst>
                <a:gd name="T0" fmla="*/ 2147483647 w 24"/>
                <a:gd name="T1" fmla="*/ 0 h 20"/>
                <a:gd name="T2" fmla="*/ 2147483647 w 24"/>
                <a:gd name="T3" fmla="*/ 2147483647 h 20"/>
                <a:gd name="T4" fmla="*/ 2147483647 w 24"/>
                <a:gd name="T5" fmla="*/ 2147483647 h 20"/>
                <a:gd name="T6" fmla="*/ 2147483647 w 24"/>
                <a:gd name="T7" fmla="*/ 2147483647 h 20"/>
                <a:gd name="T8" fmla="*/ 2147483647 w 24"/>
                <a:gd name="T9" fmla="*/ 2147483647 h 20"/>
                <a:gd name="T10" fmla="*/ 2147483647 w 24"/>
                <a:gd name="T11" fmla="*/ 2147483647 h 20"/>
                <a:gd name="T12" fmla="*/ 2147483647 w 24"/>
                <a:gd name="T13" fmla="*/ 2147483647 h 20"/>
                <a:gd name="T14" fmla="*/ 2147483647 w 24"/>
                <a:gd name="T15" fmla="*/ 2147483647 h 20"/>
                <a:gd name="T16" fmla="*/ 2147483647 w 24"/>
                <a:gd name="T17" fmla="*/ 2147483647 h 20"/>
                <a:gd name="T18" fmla="*/ 2147483647 w 24"/>
                <a:gd name="T19" fmla="*/ 2147483647 h 20"/>
                <a:gd name="T20" fmla="*/ 2147483647 w 24"/>
                <a:gd name="T21" fmla="*/ 2147483647 h 20"/>
                <a:gd name="T22" fmla="*/ 2147483647 w 24"/>
                <a:gd name="T23" fmla="*/ 2147483647 h 20"/>
                <a:gd name="T24" fmla="*/ 2147483647 w 24"/>
                <a:gd name="T25" fmla="*/ 2147483647 h 20"/>
                <a:gd name="T26" fmla="*/ 2147483647 w 24"/>
                <a:gd name="T27" fmla="*/ 2147483647 h 20"/>
                <a:gd name="T28" fmla="*/ 2147483647 w 24"/>
                <a:gd name="T29" fmla="*/ 2147483647 h 20"/>
                <a:gd name="T30" fmla="*/ 2147483647 w 24"/>
                <a:gd name="T31" fmla="*/ 2147483647 h 20"/>
                <a:gd name="T32" fmla="*/ 0 w 24"/>
                <a:gd name="T33" fmla="*/ 2147483647 h 20"/>
                <a:gd name="T34" fmla="*/ 0 w 24"/>
                <a:gd name="T35" fmla="*/ 0 h 20"/>
                <a:gd name="T36" fmla="*/ 2147483647 w 24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20"/>
                <a:gd name="T59" fmla="*/ 24 w 24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20">
                  <a:moveTo>
                    <a:pt x="6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14" y="8"/>
                  </a:lnTo>
                  <a:lnTo>
                    <a:pt x="20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4" name="Freeform 301"/>
            <p:cNvSpPr>
              <a:spLocks/>
            </p:cNvSpPr>
            <p:nvPr/>
          </p:nvSpPr>
          <p:spPr bwMode="auto">
            <a:xfrm>
              <a:off x="8515729" y="5032246"/>
              <a:ext cx="18450" cy="17257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2147483647 w 12"/>
                <a:gd name="T9" fmla="*/ 2147483647 h 12"/>
                <a:gd name="T10" fmla="*/ 0 w 12"/>
                <a:gd name="T11" fmla="*/ 0 h 12"/>
                <a:gd name="T12" fmla="*/ 2147483647 w 12"/>
                <a:gd name="T13" fmla="*/ 0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2147483647 w 12"/>
                <a:gd name="T19" fmla="*/ 2147483647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12" y="8"/>
                  </a:moveTo>
                  <a:lnTo>
                    <a:pt x="10" y="10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5" name="Freeform 302"/>
            <p:cNvSpPr>
              <a:spLocks/>
            </p:cNvSpPr>
            <p:nvPr/>
          </p:nvSpPr>
          <p:spPr bwMode="auto">
            <a:xfrm>
              <a:off x="8741739" y="5073396"/>
              <a:ext cx="35746" cy="2389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2147483647 w 24"/>
                <a:gd name="T11" fmla="*/ 2147483647 h 16"/>
                <a:gd name="T12" fmla="*/ 2147483647 w 24"/>
                <a:gd name="T13" fmla="*/ 2147483647 h 16"/>
                <a:gd name="T14" fmla="*/ 0 w 24"/>
                <a:gd name="T15" fmla="*/ 2147483647 h 16"/>
                <a:gd name="T16" fmla="*/ 2147483647 w 24"/>
                <a:gd name="T17" fmla="*/ 2147483647 h 16"/>
                <a:gd name="T18" fmla="*/ 2147483647 w 24"/>
                <a:gd name="T19" fmla="*/ 2147483647 h 16"/>
                <a:gd name="T20" fmla="*/ 2147483647 w 24"/>
                <a:gd name="T21" fmla="*/ 2147483647 h 16"/>
                <a:gd name="T22" fmla="*/ 2147483647 w 24"/>
                <a:gd name="T23" fmla="*/ 0 h 16"/>
                <a:gd name="T24" fmla="*/ 2147483647 w 24"/>
                <a:gd name="T25" fmla="*/ 0 h 16"/>
                <a:gd name="T26" fmla="*/ 2147483647 w 24"/>
                <a:gd name="T27" fmla="*/ 2147483647 h 16"/>
                <a:gd name="T28" fmla="*/ 2147483647 w 24"/>
                <a:gd name="T29" fmla="*/ 2147483647 h 16"/>
                <a:gd name="T30" fmla="*/ 2147483647 w 24"/>
                <a:gd name="T31" fmla="*/ 2147483647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"/>
                <a:gd name="T49" fmla="*/ 0 h 16"/>
                <a:gd name="T50" fmla="*/ 24 w 24"/>
                <a:gd name="T51" fmla="*/ 16 h 1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" h="16">
                  <a:moveTo>
                    <a:pt x="24" y="8"/>
                  </a:moveTo>
                  <a:lnTo>
                    <a:pt x="22" y="12"/>
                  </a:lnTo>
                  <a:lnTo>
                    <a:pt x="20" y="14"/>
                  </a:lnTo>
                  <a:lnTo>
                    <a:pt x="16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" name="Freeform 303"/>
            <p:cNvSpPr>
              <a:spLocks/>
            </p:cNvSpPr>
            <p:nvPr/>
          </p:nvSpPr>
          <p:spPr bwMode="auto">
            <a:xfrm>
              <a:off x="8779791" y="5040210"/>
              <a:ext cx="40359" cy="23894"/>
            </a:xfrm>
            <a:custGeom>
              <a:avLst/>
              <a:gdLst>
                <a:gd name="T0" fmla="*/ 2147483647 w 28"/>
                <a:gd name="T1" fmla="*/ 2147483647 h 14"/>
                <a:gd name="T2" fmla="*/ 2147483647 w 28"/>
                <a:gd name="T3" fmla="*/ 2147483647 h 14"/>
                <a:gd name="T4" fmla="*/ 2147483647 w 28"/>
                <a:gd name="T5" fmla="*/ 2147483647 h 14"/>
                <a:gd name="T6" fmla="*/ 2147483647 w 28"/>
                <a:gd name="T7" fmla="*/ 2147483647 h 14"/>
                <a:gd name="T8" fmla="*/ 2147483647 w 28"/>
                <a:gd name="T9" fmla="*/ 2147483647 h 14"/>
                <a:gd name="T10" fmla="*/ 2147483647 w 28"/>
                <a:gd name="T11" fmla="*/ 2147483647 h 14"/>
                <a:gd name="T12" fmla="*/ 0 w 28"/>
                <a:gd name="T13" fmla="*/ 2147483647 h 14"/>
                <a:gd name="T14" fmla="*/ 0 w 28"/>
                <a:gd name="T15" fmla="*/ 2147483647 h 14"/>
                <a:gd name="T16" fmla="*/ 2147483647 w 28"/>
                <a:gd name="T17" fmla="*/ 2147483647 h 14"/>
                <a:gd name="T18" fmla="*/ 2147483647 w 28"/>
                <a:gd name="T19" fmla="*/ 2147483647 h 14"/>
                <a:gd name="T20" fmla="*/ 2147483647 w 28"/>
                <a:gd name="T21" fmla="*/ 0 h 14"/>
                <a:gd name="T22" fmla="*/ 2147483647 w 28"/>
                <a:gd name="T23" fmla="*/ 0 h 14"/>
                <a:gd name="T24" fmla="*/ 2147483647 w 28"/>
                <a:gd name="T25" fmla="*/ 0 h 14"/>
                <a:gd name="T26" fmla="*/ 2147483647 w 28"/>
                <a:gd name="T27" fmla="*/ 2147483647 h 14"/>
                <a:gd name="T28" fmla="*/ 2147483647 w 28"/>
                <a:gd name="T29" fmla="*/ 2147483647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4"/>
                <a:gd name="T47" fmla="*/ 28 w 28"/>
                <a:gd name="T48" fmla="*/ 14 h 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4">
                  <a:moveTo>
                    <a:pt x="26" y="4"/>
                  </a:moveTo>
                  <a:lnTo>
                    <a:pt x="22" y="6"/>
                  </a:lnTo>
                  <a:lnTo>
                    <a:pt x="18" y="10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7" name="Freeform 304"/>
            <p:cNvSpPr>
              <a:spLocks/>
            </p:cNvSpPr>
            <p:nvPr/>
          </p:nvSpPr>
          <p:spPr bwMode="auto">
            <a:xfrm>
              <a:off x="7428346" y="4515871"/>
              <a:ext cx="145292" cy="215046"/>
            </a:xfrm>
            <a:custGeom>
              <a:avLst/>
              <a:gdLst>
                <a:gd name="T0" fmla="*/ 2147483647 w 100"/>
                <a:gd name="T1" fmla="*/ 2147483647 h 136"/>
                <a:gd name="T2" fmla="*/ 2147483647 w 100"/>
                <a:gd name="T3" fmla="*/ 2147483647 h 136"/>
                <a:gd name="T4" fmla="*/ 2147483647 w 100"/>
                <a:gd name="T5" fmla="*/ 2147483647 h 136"/>
                <a:gd name="T6" fmla="*/ 2147483647 w 100"/>
                <a:gd name="T7" fmla="*/ 2147483647 h 136"/>
                <a:gd name="T8" fmla="*/ 2147483647 w 100"/>
                <a:gd name="T9" fmla="*/ 2147483647 h 136"/>
                <a:gd name="T10" fmla="*/ 2147483647 w 100"/>
                <a:gd name="T11" fmla="*/ 2147483647 h 136"/>
                <a:gd name="T12" fmla="*/ 2147483647 w 100"/>
                <a:gd name="T13" fmla="*/ 2147483647 h 136"/>
                <a:gd name="T14" fmla="*/ 2147483647 w 100"/>
                <a:gd name="T15" fmla="*/ 2147483647 h 136"/>
                <a:gd name="T16" fmla="*/ 2147483647 w 100"/>
                <a:gd name="T17" fmla="*/ 0 h 136"/>
                <a:gd name="T18" fmla="*/ 2147483647 w 100"/>
                <a:gd name="T19" fmla="*/ 2147483647 h 136"/>
                <a:gd name="T20" fmla="*/ 2147483647 w 100"/>
                <a:gd name="T21" fmla="*/ 2147483647 h 136"/>
                <a:gd name="T22" fmla="*/ 2147483647 w 100"/>
                <a:gd name="T23" fmla="*/ 2147483647 h 136"/>
                <a:gd name="T24" fmla="*/ 2147483647 w 100"/>
                <a:gd name="T25" fmla="*/ 2147483647 h 136"/>
                <a:gd name="T26" fmla="*/ 2147483647 w 100"/>
                <a:gd name="T27" fmla="*/ 2147483647 h 136"/>
                <a:gd name="T28" fmla="*/ 2147483647 w 100"/>
                <a:gd name="T29" fmla="*/ 2147483647 h 136"/>
                <a:gd name="T30" fmla="*/ 2147483647 w 100"/>
                <a:gd name="T31" fmla="*/ 2147483647 h 136"/>
                <a:gd name="T32" fmla="*/ 2147483647 w 100"/>
                <a:gd name="T33" fmla="*/ 2147483647 h 136"/>
                <a:gd name="T34" fmla="*/ 2147483647 w 100"/>
                <a:gd name="T35" fmla="*/ 2147483647 h 136"/>
                <a:gd name="T36" fmla="*/ 2147483647 w 100"/>
                <a:gd name="T37" fmla="*/ 2147483647 h 136"/>
                <a:gd name="T38" fmla="*/ 2147483647 w 100"/>
                <a:gd name="T39" fmla="*/ 2147483647 h 136"/>
                <a:gd name="T40" fmla="*/ 2147483647 w 100"/>
                <a:gd name="T41" fmla="*/ 2147483647 h 136"/>
                <a:gd name="T42" fmla="*/ 2147483647 w 100"/>
                <a:gd name="T43" fmla="*/ 2147483647 h 136"/>
                <a:gd name="T44" fmla="*/ 2147483647 w 100"/>
                <a:gd name="T45" fmla="*/ 2147483647 h 136"/>
                <a:gd name="T46" fmla="*/ 2147483647 w 100"/>
                <a:gd name="T47" fmla="*/ 2147483647 h 136"/>
                <a:gd name="T48" fmla="*/ 2147483647 w 100"/>
                <a:gd name="T49" fmla="*/ 2147483647 h 136"/>
                <a:gd name="T50" fmla="*/ 2147483647 w 100"/>
                <a:gd name="T51" fmla="*/ 2147483647 h 136"/>
                <a:gd name="T52" fmla="*/ 2147483647 w 100"/>
                <a:gd name="T53" fmla="*/ 2147483647 h 136"/>
                <a:gd name="T54" fmla="*/ 2147483647 w 100"/>
                <a:gd name="T55" fmla="*/ 2147483647 h 136"/>
                <a:gd name="T56" fmla="*/ 2147483647 w 100"/>
                <a:gd name="T57" fmla="*/ 2147483647 h 136"/>
                <a:gd name="T58" fmla="*/ 2147483647 w 100"/>
                <a:gd name="T59" fmla="*/ 2147483647 h 136"/>
                <a:gd name="T60" fmla="*/ 2147483647 w 100"/>
                <a:gd name="T61" fmla="*/ 2147483647 h 136"/>
                <a:gd name="T62" fmla="*/ 2147483647 w 100"/>
                <a:gd name="T63" fmla="*/ 2147483647 h 136"/>
                <a:gd name="T64" fmla="*/ 2147483647 w 100"/>
                <a:gd name="T65" fmla="*/ 2147483647 h 136"/>
                <a:gd name="T66" fmla="*/ 2147483647 w 100"/>
                <a:gd name="T67" fmla="*/ 2147483647 h 136"/>
                <a:gd name="T68" fmla="*/ 2147483647 w 100"/>
                <a:gd name="T69" fmla="*/ 2147483647 h 136"/>
                <a:gd name="T70" fmla="*/ 2147483647 w 100"/>
                <a:gd name="T71" fmla="*/ 2147483647 h 136"/>
                <a:gd name="T72" fmla="*/ 2147483647 w 100"/>
                <a:gd name="T73" fmla="*/ 2147483647 h 136"/>
                <a:gd name="T74" fmla="*/ 2147483647 w 100"/>
                <a:gd name="T75" fmla="*/ 2147483647 h 136"/>
                <a:gd name="T76" fmla="*/ 2147483647 w 100"/>
                <a:gd name="T77" fmla="*/ 2147483647 h 136"/>
                <a:gd name="T78" fmla="*/ 2147483647 w 100"/>
                <a:gd name="T79" fmla="*/ 2147483647 h 136"/>
                <a:gd name="T80" fmla="*/ 0 w 100"/>
                <a:gd name="T81" fmla="*/ 2147483647 h 136"/>
                <a:gd name="T82" fmla="*/ 2147483647 w 100"/>
                <a:gd name="T83" fmla="*/ 2147483647 h 136"/>
                <a:gd name="T84" fmla="*/ 2147483647 w 100"/>
                <a:gd name="T85" fmla="*/ 2147483647 h 1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0"/>
                <a:gd name="T130" fmla="*/ 0 h 136"/>
                <a:gd name="T131" fmla="*/ 100 w 100"/>
                <a:gd name="T132" fmla="*/ 136 h 1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0" h="136">
                  <a:moveTo>
                    <a:pt x="12" y="46"/>
                  </a:moveTo>
                  <a:lnTo>
                    <a:pt x="12" y="28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24" y="14"/>
                  </a:lnTo>
                  <a:lnTo>
                    <a:pt x="28" y="10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60" y="12"/>
                  </a:lnTo>
                  <a:lnTo>
                    <a:pt x="80" y="14"/>
                  </a:lnTo>
                  <a:lnTo>
                    <a:pt x="84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4" y="2"/>
                  </a:lnTo>
                  <a:lnTo>
                    <a:pt x="100" y="0"/>
                  </a:lnTo>
                  <a:lnTo>
                    <a:pt x="100" y="6"/>
                  </a:lnTo>
                  <a:lnTo>
                    <a:pt x="90" y="16"/>
                  </a:lnTo>
                  <a:lnTo>
                    <a:pt x="86" y="22"/>
                  </a:lnTo>
                  <a:lnTo>
                    <a:pt x="82" y="24"/>
                  </a:lnTo>
                  <a:lnTo>
                    <a:pt x="76" y="24"/>
                  </a:lnTo>
                  <a:lnTo>
                    <a:pt x="70" y="24"/>
                  </a:lnTo>
                  <a:lnTo>
                    <a:pt x="64" y="22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6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6" y="46"/>
                  </a:lnTo>
                  <a:lnTo>
                    <a:pt x="54" y="44"/>
                  </a:lnTo>
                  <a:lnTo>
                    <a:pt x="62" y="42"/>
                  </a:lnTo>
                  <a:lnTo>
                    <a:pt x="68" y="40"/>
                  </a:lnTo>
                  <a:lnTo>
                    <a:pt x="74" y="40"/>
                  </a:lnTo>
                  <a:lnTo>
                    <a:pt x="72" y="42"/>
                  </a:lnTo>
                  <a:lnTo>
                    <a:pt x="68" y="44"/>
                  </a:lnTo>
                  <a:lnTo>
                    <a:pt x="62" y="48"/>
                  </a:lnTo>
                  <a:lnTo>
                    <a:pt x="56" y="50"/>
                  </a:lnTo>
                  <a:lnTo>
                    <a:pt x="50" y="56"/>
                  </a:lnTo>
                  <a:lnTo>
                    <a:pt x="42" y="66"/>
                  </a:lnTo>
                  <a:lnTo>
                    <a:pt x="44" y="66"/>
                  </a:lnTo>
                  <a:lnTo>
                    <a:pt x="46" y="70"/>
                  </a:lnTo>
                  <a:lnTo>
                    <a:pt x="48" y="76"/>
                  </a:lnTo>
                  <a:lnTo>
                    <a:pt x="54" y="84"/>
                  </a:lnTo>
                  <a:lnTo>
                    <a:pt x="54" y="98"/>
                  </a:lnTo>
                  <a:lnTo>
                    <a:pt x="56" y="102"/>
                  </a:lnTo>
                  <a:lnTo>
                    <a:pt x="60" y="104"/>
                  </a:lnTo>
                  <a:lnTo>
                    <a:pt x="64" y="104"/>
                  </a:lnTo>
                  <a:lnTo>
                    <a:pt x="64" y="106"/>
                  </a:lnTo>
                  <a:lnTo>
                    <a:pt x="60" y="110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4" y="118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4" y="84"/>
                  </a:lnTo>
                  <a:lnTo>
                    <a:pt x="32" y="78"/>
                  </a:lnTo>
                  <a:lnTo>
                    <a:pt x="28" y="80"/>
                  </a:lnTo>
                  <a:lnTo>
                    <a:pt x="24" y="78"/>
                  </a:lnTo>
                  <a:lnTo>
                    <a:pt x="22" y="106"/>
                  </a:lnTo>
                  <a:lnTo>
                    <a:pt x="22" y="120"/>
                  </a:lnTo>
                  <a:lnTo>
                    <a:pt x="20" y="126"/>
                  </a:lnTo>
                  <a:lnTo>
                    <a:pt x="18" y="132"/>
                  </a:lnTo>
                  <a:lnTo>
                    <a:pt x="14" y="134"/>
                  </a:lnTo>
                  <a:lnTo>
                    <a:pt x="8" y="136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6" y="120"/>
                  </a:lnTo>
                  <a:lnTo>
                    <a:pt x="6" y="116"/>
                  </a:lnTo>
                  <a:lnTo>
                    <a:pt x="8" y="110"/>
                  </a:lnTo>
                  <a:lnTo>
                    <a:pt x="10" y="102"/>
                  </a:lnTo>
                  <a:lnTo>
                    <a:pt x="10" y="94"/>
                  </a:lnTo>
                  <a:lnTo>
                    <a:pt x="4" y="94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78"/>
                  </a:lnTo>
                  <a:lnTo>
                    <a:pt x="4" y="66"/>
                  </a:lnTo>
                  <a:lnTo>
                    <a:pt x="8" y="54"/>
                  </a:lnTo>
                  <a:lnTo>
                    <a:pt x="12" y="44"/>
                  </a:lnTo>
                  <a:lnTo>
                    <a:pt x="1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8" name="Freeform 305"/>
            <p:cNvSpPr>
              <a:spLocks/>
            </p:cNvSpPr>
            <p:nvPr/>
          </p:nvSpPr>
          <p:spPr bwMode="auto">
            <a:xfrm>
              <a:off x="7216174" y="4360560"/>
              <a:ext cx="221397" cy="177877"/>
            </a:xfrm>
            <a:custGeom>
              <a:avLst/>
              <a:gdLst>
                <a:gd name="T0" fmla="*/ 2147483647 w 152"/>
                <a:gd name="T1" fmla="*/ 2147483647 h 112"/>
                <a:gd name="T2" fmla="*/ 2147483647 w 152"/>
                <a:gd name="T3" fmla="*/ 2147483647 h 112"/>
                <a:gd name="T4" fmla="*/ 2147483647 w 152"/>
                <a:gd name="T5" fmla="*/ 2147483647 h 112"/>
                <a:gd name="T6" fmla="*/ 2147483647 w 152"/>
                <a:gd name="T7" fmla="*/ 2147483647 h 112"/>
                <a:gd name="T8" fmla="*/ 2147483647 w 152"/>
                <a:gd name="T9" fmla="*/ 2147483647 h 112"/>
                <a:gd name="T10" fmla="*/ 2147483647 w 152"/>
                <a:gd name="T11" fmla="*/ 2147483647 h 112"/>
                <a:gd name="T12" fmla="*/ 2147483647 w 152"/>
                <a:gd name="T13" fmla="*/ 2147483647 h 112"/>
                <a:gd name="T14" fmla="*/ 2147483647 w 152"/>
                <a:gd name="T15" fmla="*/ 2147483647 h 112"/>
                <a:gd name="T16" fmla="*/ 2147483647 w 152"/>
                <a:gd name="T17" fmla="*/ 2147483647 h 112"/>
                <a:gd name="T18" fmla="*/ 2147483647 w 152"/>
                <a:gd name="T19" fmla="*/ 0 h 112"/>
                <a:gd name="T20" fmla="*/ 2147483647 w 152"/>
                <a:gd name="T21" fmla="*/ 2147483647 h 112"/>
                <a:gd name="T22" fmla="*/ 2147483647 w 152"/>
                <a:gd name="T23" fmla="*/ 2147483647 h 112"/>
                <a:gd name="T24" fmla="*/ 2147483647 w 152"/>
                <a:gd name="T25" fmla="*/ 2147483647 h 112"/>
                <a:gd name="T26" fmla="*/ 2147483647 w 152"/>
                <a:gd name="T27" fmla="*/ 2147483647 h 112"/>
                <a:gd name="T28" fmla="*/ 2147483647 w 152"/>
                <a:gd name="T29" fmla="*/ 2147483647 h 112"/>
                <a:gd name="T30" fmla="*/ 2147483647 w 152"/>
                <a:gd name="T31" fmla="*/ 2147483647 h 112"/>
                <a:gd name="T32" fmla="*/ 2147483647 w 152"/>
                <a:gd name="T33" fmla="*/ 2147483647 h 112"/>
                <a:gd name="T34" fmla="*/ 2147483647 w 152"/>
                <a:gd name="T35" fmla="*/ 2147483647 h 112"/>
                <a:gd name="T36" fmla="*/ 2147483647 w 152"/>
                <a:gd name="T37" fmla="*/ 2147483647 h 112"/>
                <a:gd name="T38" fmla="*/ 2147483647 w 152"/>
                <a:gd name="T39" fmla="*/ 2147483647 h 112"/>
                <a:gd name="T40" fmla="*/ 2147483647 w 152"/>
                <a:gd name="T41" fmla="*/ 2147483647 h 112"/>
                <a:gd name="T42" fmla="*/ 2147483647 w 152"/>
                <a:gd name="T43" fmla="*/ 2147483647 h 112"/>
                <a:gd name="T44" fmla="*/ 2147483647 w 152"/>
                <a:gd name="T45" fmla="*/ 2147483647 h 112"/>
                <a:gd name="T46" fmla="*/ 2147483647 w 152"/>
                <a:gd name="T47" fmla="*/ 2147483647 h 112"/>
                <a:gd name="T48" fmla="*/ 2147483647 w 152"/>
                <a:gd name="T49" fmla="*/ 2147483647 h 112"/>
                <a:gd name="T50" fmla="*/ 2147483647 w 152"/>
                <a:gd name="T51" fmla="*/ 2147483647 h 112"/>
                <a:gd name="T52" fmla="*/ 2147483647 w 152"/>
                <a:gd name="T53" fmla="*/ 2147483647 h 112"/>
                <a:gd name="T54" fmla="*/ 2147483647 w 152"/>
                <a:gd name="T55" fmla="*/ 2147483647 h 112"/>
                <a:gd name="T56" fmla="*/ 2147483647 w 152"/>
                <a:gd name="T57" fmla="*/ 2147483647 h 112"/>
                <a:gd name="T58" fmla="*/ 2147483647 w 152"/>
                <a:gd name="T59" fmla="*/ 2147483647 h 112"/>
                <a:gd name="T60" fmla="*/ 2147483647 w 152"/>
                <a:gd name="T61" fmla="*/ 2147483647 h 112"/>
                <a:gd name="T62" fmla="*/ 2147483647 w 152"/>
                <a:gd name="T63" fmla="*/ 2147483647 h 112"/>
                <a:gd name="T64" fmla="*/ 0 w 152"/>
                <a:gd name="T65" fmla="*/ 2147483647 h 112"/>
                <a:gd name="T66" fmla="*/ 0 w 152"/>
                <a:gd name="T67" fmla="*/ 2147483647 h 112"/>
                <a:gd name="T68" fmla="*/ 0 w 152"/>
                <a:gd name="T69" fmla="*/ 2147483647 h 112"/>
                <a:gd name="T70" fmla="*/ 2147483647 w 152"/>
                <a:gd name="T71" fmla="*/ 2147483647 h 112"/>
                <a:gd name="T72" fmla="*/ 2147483647 w 152"/>
                <a:gd name="T73" fmla="*/ 2147483647 h 112"/>
                <a:gd name="T74" fmla="*/ 2147483647 w 152"/>
                <a:gd name="T75" fmla="*/ 2147483647 h 112"/>
                <a:gd name="T76" fmla="*/ 2147483647 w 152"/>
                <a:gd name="T77" fmla="*/ 2147483647 h 112"/>
                <a:gd name="T78" fmla="*/ 2147483647 w 152"/>
                <a:gd name="T79" fmla="*/ 2147483647 h 112"/>
                <a:gd name="T80" fmla="*/ 2147483647 w 152"/>
                <a:gd name="T81" fmla="*/ 2147483647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12"/>
                <a:gd name="T125" fmla="*/ 152 w 1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12">
                  <a:moveTo>
                    <a:pt x="58" y="58"/>
                  </a:moveTo>
                  <a:lnTo>
                    <a:pt x="68" y="62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68" y="54"/>
                  </a:lnTo>
                  <a:lnTo>
                    <a:pt x="70" y="56"/>
                  </a:lnTo>
                  <a:lnTo>
                    <a:pt x="74" y="58"/>
                  </a:lnTo>
                  <a:lnTo>
                    <a:pt x="74" y="54"/>
                  </a:lnTo>
                  <a:lnTo>
                    <a:pt x="70" y="52"/>
                  </a:lnTo>
                  <a:lnTo>
                    <a:pt x="70" y="48"/>
                  </a:lnTo>
                  <a:lnTo>
                    <a:pt x="68" y="48"/>
                  </a:lnTo>
                  <a:lnTo>
                    <a:pt x="76" y="42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88" y="36"/>
                  </a:lnTo>
                  <a:lnTo>
                    <a:pt x="92" y="26"/>
                  </a:lnTo>
                  <a:lnTo>
                    <a:pt x="98" y="16"/>
                  </a:lnTo>
                  <a:lnTo>
                    <a:pt x="106" y="4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2" y="8"/>
                  </a:lnTo>
                  <a:lnTo>
                    <a:pt x="124" y="14"/>
                  </a:lnTo>
                  <a:lnTo>
                    <a:pt x="124" y="20"/>
                  </a:lnTo>
                  <a:lnTo>
                    <a:pt x="132" y="22"/>
                  </a:lnTo>
                  <a:lnTo>
                    <a:pt x="138" y="26"/>
                  </a:lnTo>
                  <a:lnTo>
                    <a:pt x="144" y="26"/>
                  </a:lnTo>
                  <a:lnTo>
                    <a:pt x="152" y="28"/>
                  </a:lnTo>
                  <a:lnTo>
                    <a:pt x="152" y="32"/>
                  </a:lnTo>
                  <a:lnTo>
                    <a:pt x="150" y="34"/>
                  </a:lnTo>
                  <a:lnTo>
                    <a:pt x="148" y="36"/>
                  </a:lnTo>
                  <a:lnTo>
                    <a:pt x="140" y="36"/>
                  </a:lnTo>
                  <a:lnTo>
                    <a:pt x="134" y="36"/>
                  </a:lnTo>
                  <a:lnTo>
                    <a:pt x="132" y="38"/>
                  </a:lnTo>
                  <a:lnTo>
                    <a:pt x="130" y="40"/>
                  </a:lnTo>
                  <a:lnTo>
                    <a:pt x="138" y="44"/>
                  </a:lnTo>
                  <a:lnTo>
                    <a:pt x="138" y="46"/>
                  </a:lnTo>
                  <a:lnTo>
                    <a:pt x="132" y="48"/>
                  </a:lnTo>
                  <a:lnTo>
                    <a:pt x="124" y="54"/>
                  </a:lnTo>
                  <a:lnTo>
                    <a:pt x="122" y="60"/>
                  </a:lnTo>
                  <a:lnTo>
                    <a:pt x="112" y="58"/>
                  </a:lnTo>
                  <a:lnTo>
                    <a:pt x="106" y="56"/>
                  </a:lnTo>
                  <a:lnTo>
                    <a:pt x="100" y="56"/>
                  </a:lnTo>
                  <a:lnTo>
                    <a:pt x="94" y="56"/>
                  </a:lnTo>
                  <a:lnTo>
                    <a:pt x="88" y="60"/>
                  </a:lnTo>
                  <a:lnTo>
                    <a:pt x="82" y="64"/>
                  </a:lnTo>
                  <a:lnTo>
                    <a:pt x="78" y="70"/>
                  </a:lnTo>
                  <a:lnTo>
                    <a:pt x="74" y="82"/>
                  </a:lnTo>
                  <a:lnTo>
                    <a:pt x="70" y="96"/>
                  </a:lnTo>
                  <a:lnTo>
                    <a:pt x="70" y="104"/>
                  </a:lnTo>
                  <a:lnTo>
                    <a:pt x="68" y="108"/>
                  </a:lnTo>
                  <a:lnTo>
                    <a:pt x="64" y="108"/>
                  </a:lnTo>
                  <a:lnTo>
                    <a:pt x="60" y="106"/>
                  </a:lnTo>
                  <a:lnTo>
                    <a:pt x="56" y="104"/>
                  </a:lnTo>
                  <a:lnTo>
                    <a:pt x="52" y="100"/>
                  </a:lnTo>
                  <a:lnTo>
                    <a:pt x="48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36" y="106"/>
                  </a:lnTo>
                  <a:lnTo>
                    <a:pt x="28" y="108"/>
                  </a:lnTo>
                  <a:lnTo>
                    <a:pt x="26" y="110"/>
                  </a:lnTo>
                  <a:lnTo>
                    <a:pt x="20" y="112"/>
                  </a:lnTo>
                  <a:lnTo>
                    <a:pt x="14" y="110"/>
                  </a:lnTo>
                  <a:lnTo>
                    <a:pt x="8" y="108"/>
                  </a:lnTo>
                  <a:lnTo>
                    <a:pt x="2" y="106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92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2" y="96"/>
                  </a:lnTo>
                  <a:lnTo>
                    <a:pt x="8" y="100"/>
                  </a:lnTo>
                  <a:lnTo>
                    <a:pt x="20" y="100"/>
                  </a:lnTo>
                  <a:lnTo>
                    <a:pt x="20" y="90"/>
                  </a:lnTo>
                  <a:lnTo>
                    <a:pt x="26" y="82"/>
                  </a:lnTo>
                  <a:lnTo>
                    <a:pt x="30" y="78"/>
                  </a:lnTo>
                  <a:lnTo>
                    <a:pt x="34" y="76"/>
                  </a:lnTo>
                  <a:lnTo>
                    <a:pt x="46" y="72"/>
                  </a:lnTo>
                  <a:lnTo>
                    <a:pt x="50" y="70"/>
                  </a:lnTo>
                  <a:lnTo>
                    <a:pt x="54" y="66"/>
                  </a:lnTo>
                  <a:lnTo>
                    <a:pt x="60" y="56"/>
                  </a:lnTo>
                  <a:lnTo>
                    <a:pt x="5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9" name="Freeform 306"/>
            <p:cNvSpPr>
              <a:spLocks/>
            </p:cNvSpPr>
            <p:nvPr/>
          </p:nvSpPr>
          <p:spPr bwMode="auto">
            <a:xfrm>
              <a:off x="7300352" y="4437551"/>
              <a:ext cx="23062" cy="23894"/>
            </a:xfrm>
            <a:custGeom>
              <a:avLst/>
              <a:gdLst>
                <a:gd name="T0" fmla="*/ 2147483647 w 16"/>
                <a:gd name="T1" fmla="*/ 0 h 14"/>
                <a:gd name="T2" fmla="*/ 2147483647 w 16"/>
                <a:gd name="T3" fmla="*/ 2147483647 h 14"/>
                <a:gd name="T4" fmla="*/ 2147483647 w 16"/>
                <a:gd name="T5" fmla="*/ 2147483647 h 14"/>
                <a:gd name="T6" fmla="*/ 2147483647 w 16"/>
                <a:gd name="T7" fmla="*/ 2147483647 h 14"/>
                <a:gd name="T8" fmla="*/ 2147483647 w 16"/>
                <a:gd name="T9" fmla="*/ 2147483647 h 14"/>
                <a:gd name="T10" fmla="*/ 2147483647 w 16"/>
                <a:gd name="T11" fmla="*/ 2147483647 h 14"/>
                <a:gd name="T12" fmla="*/ 2147483647 w 16"/>
                <a:gd name="T13" fmla="*/ 2147483647 h 14"/>
                <a:gd name="T14" fmla="*/ 2147483647 w 16"/>
                <a:gd name="T15" fmla="*/ 2147483647 h 14"/>
                <a:gd name="T16" fmla="*/ 2147483647 w 16"/>
                <a:gd name="T17" fmla="*/ 2147483647 h 14"/>
                <a:gd name="T18" fmla="*/ 0 w 16"/>
                <a:gd name="T19" fmla="*/ 2147483647 h 14"/>
                <a:gd name="T20" fmla="*/ 2147483647 w 16"/>
                <a:gd name="T21" fmla="*/ 0 h 14"/>
                <a:gd name="T22" fmla="*/ 2147483647 w 16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14"/>
                <a:gd name="T38" fmla="*/ 16 w 16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14">
                  <a:moveTo>
                    <a:pt x="12" y="0"/>
                  </a:moveTo>
                  <a:lnTo>
                    <a:pt x="12" y="4"/>
                  </a:lnTo>
                  <a:lnTo>
                    <a:pt x="16" y="6"/>
                  </a:lnTo>
                  <a:lnTo>
                    <a:pt x="16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4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0" name="Freeform 307"/>
            <p:cNvSpPr>
              <a:spLocks/>
            </p:cNvSpPr>
            <p:nvPr/>
          </p:nvSpPr>
          <p:spPr bwMode="auto">
            <a:xfrm>
              <a:off x="7707399" y="4576933"/>
              <a:ext cx="232928" cy="260179"/>
            </a:xfrm>
            <a:custGeom>
              <a:avLst/>
              <a:gdLst>
                <a:gd name="T0" fmla="*/ 2147483647 w 160"/>
                <a:gd name="T1" fmla="*/ 2147483647 h 164"/>
                <a:gd name="T2" fmla="*/ 2147483647 w 160"/>
                <a:gd name="T3" fmla="*/ 2147483647 h 164"/>
                <a:gd name="T4" fmla="*/ 2147483647 w 160"/>
                <a:gd name="T5" fmla="*/ 2147483647 h 164"/>
                <a:gd name="T6" fmla="*/ 2147483647 w 160"/>
                <a:gd name="T7" fmla="*/ 2147483647 h 164"/>
                <a:gd name="T8" fmla="*/ 2147483647 w 160"/>
                <a:gd name="T9" fmla="*/ 2147483647 h 164"/>
                <a:gd name="T10" fmla="*/ 2147483647 w 160"/>
                <a:gd name="T11" fmla="*/ 2147483647 h 164"/>
                <a:gd name="T12" fmla="*/ 2147483647 w 160"/>
                <a:gd name="T13" fmla="*/ 2147483647 h 164"/>
                <a:gd name="T14" fmla="*/ 2147483647 w 160"/>
                <a:gd name="T15" fmla="*/ 2147483647 h 164"/>
                <a:gd name="T16" fmla="*/ 2147483647 w 160"/>
                <a:gd name="T17" fmla="*/ 2147483647 h 164"/>
                <a:gd name="T18" fmla="*/ 2147483647 w 160"/>
                <a:gd name="T19" fmla="*/ 2147483647 h 164"/>
                <a:gd name="T20" fmla="*/ 2147483647 w 160"/>
                <a:gd name="T21" fmla="*/ 2147483647 h 164"/>
                <a:gd name="T22" fmla="*/ 2147483647 w 160"/>
                <a:gd name="T23" fmla="*/ 2147483647 h 164"/>
                <a:gd name="T24" fmla="*/ 2147483647 w 160"/>
                <a:gd name="T25" fmla="*/ 2147483647 h 164"/>
                <a:gd name="T26" fmla="*/ 2147483647 w 160"/>
                <a:gd name="T27" fmla="*/ 2147483647 h 164"/>
                <a:gd name="T28" fmla="*/ 2147483647 w 160"/>
                <a:gd name="T29" fmla="*/ 2147483647 h 164"/>
                <a:gd name="T30" fmla="*/ 2147483647 w 160"/>
                <a:gd name="T31" fmla="*/ 2147483647 h 164"/>
                <a:gd name="T32" fmla="*/ 2147483647 w 160"/>
                <a:gd name="T33" fmla="*/ 2147483647 h 164"/>
                <a:gd name="T34" fmla="*/ 2147483647 w 160"/>
                <a:gd name="T35" fmla="*/ 2147483647 h 164"/>
                <a:gd name="T36" fmla="*/ 2147483647 w 160"/>
                <a:gd name="T37" fmla="*/ 2147483647 h 164"/>
                <a:gd name="T38" fmla="*/ 2147483647 w 160"/>
                <a:gd name="T39" fmla="*/ 2147483647 h 164"/>
                <a:gd name="T40" fmla="*/ 2147483647 w 160"/>
                <a:gd name="T41" fmla="*/ 2147483647 h 164"/>
                <a:gd name="T42" fmla="*/ 2147483647 w 160"/>
                <a:gd name="T43" fmla="*/ 2147483647 h 164"/>
                <a:gd name="T44" fmla="*/ 2147483647 w 160"/>
                <a:gd name="T45" fmla="*/ 2147483647 h 164"/>
                <a:gd name="T46" fmla="*/ 2147483647 w 160"/>
                <a:gd name="T47" fmla="*/ 2147483647 h 164"/>
                <a:gd name="T48" fmla="*/ 2147483647 w 160"/>
                <a:gd name="T49" fmla="*/ 2147483647 h 164"/>
                <a:gd name="T50" fmla="*/ 2147483647 w 160"/>
                <a:gd name="T51" fmla="*/ 2147483647 h 164"/>
                <a:gd name="T52" fmla="*/ 2147483647 w 160"/>
                <a:gd name="T53" fmla="*/ 2147483647 h 164"/>
                <a:gd name="T54" fmla="*/ 2147483647 w 160"/>
                <a:gd name="T55" fmla="*/ 2147483647 h 164"/>
                <a:gd name="T56" fmla="*/ 2147483647 w 160"/>
                <a:gd name="T57" fmla="*/ 2147483647 h 164"/>
                <a:gd name="T58" fmla="*/ 2147483647 w 160"/>
                <a:gd name="T59" fmla="*/ 2147483647 h 164"/>
                <a:gd name="T60" fmla="*/ 2147483647 w 160"/>
                <a:gd name="T61" fmla="*/ 2147483647 h 164"/>
                <a:gd name="T62" fmla="*/ 2147483647 w 160"/>
                <a:gd name="T63" fmla="*/ 2147483647 h 164"/>
                <a:gd name="T64" fmla="*/ 0 w 160"/>
                <a:gd name="T65" fmla="*/ 2147483647 h 164"/>
                <a:gd name="T66" fmla="*/ 2147483647 w 160"/>
                <a:gd name="T67" fmla="*/ 2147483647 h 164"/>
                <a:gd name="T68" fmla="*/ 2147483647 w 160"/>
                <a:gd name="T69" fmla="*/ 0 h 164"/>
                <a:gd name="T70" fmla="*/ 2147483647 w 160"/>
                <a:gd name="T71" fmla="*/ 2147483647 h 164"/>
                <a:gd name="T72" fmla="*/ 2147483647 w 160"/>
                <a:gd name="T73" fmla="*/ 2147483647 h 164"/>
                <a:gd name="T74" fmla="*/ 2147483647 w 160"/>
                <a:gd name="T75" fmla="*/ 2147483647 h 164"/>
                <a:gd name="T76" fmla="*/ 2147483647 w 160"/>
                <a:gd name="T77" fmla="*/ 2147483647 h 164"/>
                <a:gd name="T78" fmla="*/ 2147483647 w 160"/>
                <a:gd name="T79" fmla="*/ 2147483647 h 164"/>
                <a:gd name="T80" fmla="*/ 2147483647 w 160"/>
                <a:gd name="T81" fmla="*/ 2147483647 h 164"/>
                <a:gd name="T82" fmla="*/ 2147483647 w 160"/>
                <a:gd name="T83" fmla="*/ 2147483647 h 164"/>
                <a:gd name="T84" fmla="*/ 2147483647 w 160"/>
                <a:gd name="T85" fmla="*/ 2147483647 h 164"/>
                <a:gd name="T86" fmla="*/ 2147483647 w 160"/>
                <a:gd name="T87" fmla="*/ 2147483647 h 164"/>
                <a:gd name="T88" fmla="*/ 2147483647 w 160"/>
                <a:gd name="T89" fmla="*/ 2147483647 h 164"/>
                <a:gd name="T90" fmla="*/ 2147483647 w 160"/>
                <a:gd name="T91" fmla="*/ 2147483647 h 164"/>
                <a:gd name="T92" fmla="*/ 2147483647 w 160"/>
                <a:gd name="T93" fmla="*/ 2147483647 h 164"/>
                <a:gd name="T94" fmla="*/ 2147483647 w 160"/>
                <a:gd name="T95" fmla="*/ 2147483647 h 164"/>
                <a:gd name="T96" fmla="*/ 2147483647 w 160"/>
                <a:gd name="T97" fmla="*/ 2147483647 h 164"/>
                <a:gd name="T98" fmla="*/ 2147483647 w 160"/>
                <a:gd name="T99" fmla="*/ 2147483647 h 1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0"/>
                <a:gd name="T151" fmla="*/ 0 h 164"/>
                <a:gd name="T152" fmla="*/ 160 w 160"/>
                <a:gd name="T153" fmla="*/ 164 h 1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0" h="164">
                  <a:moveTo>
                    <a:pt x="160" y="38"/>
                  </a:moveTo>
                  <a:lnTo>
                    <a:pt x="160" y="114"/>
                  </a:lnTo>
                  <a:lnTo>
                    <a:pt x="156" y="118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0" y="164"/>
                  </a:lnTo>
                  <a:lnTo>
                    <a:pt x="154" y="164"/>
                  </a:lnTo>
                  <a:lnTo>
                    <a:pt x="148" y="158"/>
                  </a:lnTo>
                  <a:lnTo>
                    <a:pt x="144" y="152"/>
                  </a:lnTo>
                  <a:lnTo>
                    <a:pt x="144" y="144"/>
                  </a:lnTo>
                  <a:lnTo>
                    <a:pt x="126" y="144"/>
                  </a:lnTo>
                  <a:lnTo>
                    <a:pt x="120" y="148"/>
                  </a:lnTo>
                  <a:lnTo>
                    <a:pt x="112" y="148"/>
                  </a:lnTo>
                  <a:lnTo>
                    <a:pt x="104" y="148"/>
                  </a:lnTo>
                  <a:lnTo>
                    <a:pt x="102" y="146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10" y="134"/>
                  </a:lnTo>
                  <a:lnTo>
                    <a:pt x="116" y="128"/>
                  </a:lnTo>
                  <a:lnTo>
                    <a:pt x="120" y="126"/>
                  </a:lnTo>
                  <a:lnTo>
                    <a:pt x="118" y="118"/>
                  </a:lnTo>
                  <a:lnTo>
                    <a:pt x="118" y="112"/>
                  </a:lnTo>
                  <a:lnTo>
                    <a:pt x="116" y="106"/>
                  </a:lnTo>
                  <a:lnTo>
                    <a:pt x="116" y="100"/>
                  </a:lnTo>
                  <a:lnTo>
                    <a:pt x="112" y="94"/>
                  </a:lnTo>
                  <a:lnTo>
                    <a:pt x="104" y="90"/>
                  </a:lnTo>
                  <a:lnTo>
                    <a:pt x="90" y="84"/>
                  </a:lnTo>
                  <a:lnTo>
                    <a:pt x="74" y="80"/>
                  </a:lnTo>
                  <a:lnTo>
                    <a:pt x="68" y="74"/>
                  </a:lnTo>
                  <a:lnTo>
                    <a:pt x="62" y="70"/>
                  </a:lnTo>
                  <a:lnTo>
                    <a:pt x="58" y="68"/>
                  </a:lnTo>
                  <a:lnTo>
                    <a:pt x="54" y="66"/>
                  </a:lnTo>
                  <a:lnTo>
                    <a:pt x="44" y="66"/>
                  </a:lnTo>
                  <a:lnTo>
                    <a:pt x="46" y="60"/>
                  </a:lnTo>
                  <a:lnTo>
                    <a:pt x="48" y="58"/>
                  </a:lnTo>
                  <a:lnTo>
                    <a:pt x="42" y="66"/>
                  </a:lnTo>
                  <a:lnTo>
                    <a:pt x="38" y="70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2" y="66"/>
                  </a:lnTo>
                  <a:lnTo>
                    <a:pt x="32" y="64"/>
                  </a:lnTo>
                  <a:lnTo>
                    <a:pt x="26" y="54"/>
                  </a:lnTo>
                  <a:lnTo>
                    <a:pt x="24" y="50"/>
                  </a:lnTo>
                  <a:lnTo>
                    <a:pt x="20" y="48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2" y="44"/>
                  </a:lnTo>
                  <a:lnTo>
                    <a:pt x="34" y="42"/>
                  </a:lnTo>
                  <a:lnTo>
                    <a:pt x="38" y="38"/>
                  </a:lnTo>
                  <a:lnTo>
                    <a:pt x="46" y="40"/>
                  </a:lnTo>
                  <a:lnTo>
                    <a:pt x="50" y="38"/>
                  </a:lnTo>
                  <a:lnTo>
                    <a:pt x="54" y="36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2" y="38"/>
                  </a:lnTo>
                  <a:lnTo>
                    <a:pt x="26" y="38"/>
                  </a:lnTo>
                  <a:lnTo>
                    <a:pt x="22" y="36"/>
                  </a:lnTo>
                  <a:lnTo>
                    <a:pt x="18" y="32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4" y="26"/>
                  </a:lnTo>
                  <a:lnTo>
                    <a:pt x="6" y="22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44" y="4"/>
                  </a:lnTo>
                  <a:lnTo>
                    <a:pt x="50" y="4"/>
                  </a:lnTo>
                  <a:lnTo>
                    <a:pt x="54" y="1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58" y="38"/>
                  </a:lnTo>
                  <a:lnTo>
                    <a:pt x="60" y="40"/>
                  </a:lnTo>
                  <a:lnTo>
                    <a:pt x="62" y="4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4"/>
                  </a:lnTo>
                  <a:lnTo>
                    <a:pt x="72" y="54"/>
                  </a:lnTo>
                  <a:lnTo>
                    <a:pt x="76" y="52"/>
                  </a:lnTo>
                  <a:lnTo>
                    <a:pt x="78" y="48"/>
                  </a:lnTo>
                  <a:lnTo>
                    <a:pt x="84" y="42"/>
                  </a:lnTo>
                  <a:lnTo>
                    <a:pt x="88" y="38"/>
                  </a:lnTo>
                  <a:lnTo>
                    <a:pt x="94" y="34"/>
                  </a:lnTo>
                  <a:lnTo>
                    <a:pt x="100" y="28"/>
                  </a:lnTo>
                  <a:lnTo>
                    <a:pt x="106" y="22"/>
                  </a:lnTo>
                  <a:lnTo>
                    <a:pt x="108" y="20"/>
                  </a:lnTo>
                  <a:lnTo>
                    <a:pt x="112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8" y="26"/>
                  </a:lnTo>
                  <a:lnTo>
                    <a:pt x="136" y="30"/>
                  </a:lnTo>
                  <a:lnTo>
                    <a:pt x="142" y="34"/>
                  </a:lnTo>
                  <a:lnTo>
                    <a:pt x="150" y="36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1" name="Freeform 308"/>
            <p:cNvSpPr>
              <a:spLocks/>
            </p:cNvSpPr>
            <p:nvPr/>
          </p:nvSpPr>
          <p:spPr bwMode="auto">
            <a:xfrm>
              <a:off x="7420275" y="4837111"/>
              <a:ext cx="34594" cy="19911"/>
            </a:xfrm>
            <a:custGeom>
              <a:avLst/>
              <a:gdLst>
                <a:gd name="T0" fmla="*/ 2147483647 w 24"/>
                <a:gd name="T1" fmla="*/ 2147483647 h 14"/>
                <a:gd name="T2" fmla="*/ 2147483647 w 24"/>
                <a:gd name="T3" fmla="*/ 2147483647 h 14"/>
                <a:gd name="T4" fmla="*/ 0 w 24"/>
                <a:gd name="T5" fmla="*/ 2147483647 h 14"/>
                <a:gd name="T6" fmla="*/ 2147483647 w 24"/>
                <a:gd name="T7" fmla="*/ 0 h 14"/>
                <a:gd name="T8" fmla="*/ 2147483647 w 24"/>
                <a:gd name="T9" fmla="*/ 0 h 14"/>
                <a:gd name="T10" fmla="*/ 2147483647 w 24"/>
                <a:gd name="T11" fmla="*/ 0 h 14"/>
                <a:gd name="T12" fmla="*/ 2147483647 w 24"/>
                <a:gd name="T13" fmla="*/ 0 h 14"/>
                <a:gd name="T14" fmla="*/ 2147483647 w 24"/>
                <a:gd name="T15" fmla="*/ 2147483647 h 14"/>
                <a:gd name="T16" fmla="*/ 2147483647 w 24"/>
                <a:gd name="T17" fmla="*/ 2147483647 h 14"/>
                <a:gd name="T18" fmla="*/ 2147483647 w 24"/>
                <a:gd name="T19" fmla="*/ 2147483647 h 14"/>
                <a:gd name="T20" fmla="*/ 2147483647 w 24"/>
                <a:gd name="T21" fmla="*/ 2147483647 h 14"/>
                <a:gd name="T22" fmla="*/ 2147483647 w 24"/>
                <a:gd name="T23" fmla="*/ 2147483647 h 14"/>
                <a:gd name="T24" fmla="*/ 2147483647 w 24"/>
                <a:gd name="T25" fmla="*/ 2147483647 h 14"/>
                <a:gd name="T26" fmla="*/ 2147483647 w 24"/>
                <a:gd name="T27" fmla="*/ 2147483647 h 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4"/>
                <a:gd name="T44" fmla="*/ 24 w 24"/>
                <a:gd name="T45" fmla="*/ 14 h 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4">
                  <a:moveTo>
                    <a:pt x="16" y="12"/>
                  </a:moveTo>
                  <a:lnTo>
                    <a:pt x="8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22" y="12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2" name="Freeform 309"/>
            <p:cNvSpPr>
              <a:spLocks/>
            </p:cNvSpPr>
            <p:nvPr/>
          </p:nvSpPr>
          <p:spPr bwMode="auto">
            <a:xfrm>
              <a:off x="7645131" y="5597736"/>
              <a:ext cx="31134" cy="11947"/>
            </a:xfrm>
            <a:custGeom>
              <a:avLst/>
              <a:gdLst>
                <a:gd name="T0" fmla="*/ 2147483647 w 22"/>
                <a:gd name="T1" fmla="*/ 2147483647 h 8"/>
                <a:gd name="T2" fmla="*/ 2147483647 w 22"/>
                <a:gd name="T3" fmla="*/ 2147483647 h 8"/>
                <a:gd name="T4" fmla="*/ 2147483647 w 22"/>
                <a:gd name="T5" fmla="*/ 2147483647 h 8"/>
                <a:gd name="T6" fmla="*/ 0 w 22"/>
                <a:gd name="T7" fmla="*/ 2147483647 h 8"/>
                <a:gd name="T8" fmla="*/ 2147483647 w 22"/>
                <a:gd name="T9" fmla="*/ 2147483647 h 8"/>
                <a:gd name="T10" fmla="*/ 2147483647 w 22"/>
                <a:gd name="T11" fmla="*/ 2147483647 h 8"/>
                <a:gd name="T12" fmla="*/ 2147483647 w 22"/>
                <a:gd name="T13" fmla="*/ 2147483647 h 8"/>
                <a:gd name="T14" fmla="*/ 2147483647 w 22"/>
                <a:gd name="T15" fmla="*/ 2147483647 h 8"/>
                <a:gd name="T16" fmla="*/ 2147483647 w 22"/>
                <a:gd name="T17" fmla="*/ 2147483647 h 8"/>
                <a:gd name="T18" fmla="*/ 2147483647 w 22"/>
                <a:gd name="T19" fmla="*/ 0 h 8"/>
                <a:gd name="T20" fmla="*/ 2147483647 w 22"/>
                <a:gd name="T21" fmla="*/ 0 h 8"/>
                <a:gd name="T22" fmla="*/ 2147483647 w 22"/>
                <a:gd name="T23" fmla="*/ 2147483647 h 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"/>
                <a:gd name="T37" fmla="*/ 0 h 8"/>
                <a:gd name="T38" fmla="*/ 22 w 22"/>
                <a:gd name="T39" fmla="*/ 8 h 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" h="8">
                  <a:moveTo>
                    <a:pt x="8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3" name="Freeform 310"/>
            <p:cNvSpPr>
              <a:spLocks/>
            </p:cNvSpPr>
            <p:nvPr/>
          </p:nvSpPr>
          <p:spPr bwMode="auto">
            <a:xfrm>
              <a:off x="8187093" y="4648614"/>
              <a:ext cx="42665" cy="58407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0 w 30"/>
                <a:gd name="T17" fmla="*/ 2147483647 h 36"/>
                <a:gd name="T18" fmla="*/ 0 w 30"/>
                <a:gd name="T19" fmla="*/ 0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36"/>
                <a:gd name="T38" fmla="*/ 30 w 30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36">
                  <a:moveTo>
                    <a:pt x="30" y="26"/>
                  </a:moveTo>
                  <a:lnTo>
                    <a:pt x="30" y="36"/>
                  </a:lnTo>
                  <a:lnTo>
                    <a:pt x="26" y="36"/>
                  </a:lnTo>
                  <a:lnTo>
                    <a:pt x="22" y="32"/>
                  </a:lnTo>
                  <a:lnTo>
                    <a:pt x="20" y="26"/>
                  </a:lnTo>
                  <a:lnTo>
                    <a:pt x="18" y="18"/>
                  </a:lnTo>
                  <a:lnTo>
                    <a:pt x="14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3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4" name="Freeform 311"/>
            <p:cNvSpPr>
              <a:spLocks/>
            </p:cNvSpPr>
            <p:nvPr/>
          </p:nvSpPr>
          <p:spPr bwMode="auto">
            <a:xfrm>
              <a:off x="7816945" y="4582242"/>
              <a:ext cx="18450" cy="19911"/>
            </a:xfrm>
            <a:custGeom>
              <a:avLst/>
              <a:gdLst>
                <a:gd name="T0" fmla="*/ 2147483647 w 12"/>
                <a:gd name="T1" fmla="*/ 2147483647 h 12"/>
                <a:gd name="T2" fmla="*/ 2147483647 w 12"/>
                <a:gd name="T3" fmla="*/ 2147483647 h 12"/>
                <a:gd name="T4" fmla="*/ 2147483647 w 12"/>
                <a:gd name="T5" fmla="*/ 2147483647 h 12"/>
                <a:gd name="T6" fmla="*/ 2147483647 w 12"/>
                <a:gd name="T7" fmla="*/ 2147483647 h 12"/>
                <a:gd name="T8" fmla="*/ 0 w 12"/>
                <a:gd name="T9" fmla="*/ 2147483647 h 12"/>
                <a:gd name="T10" fmla="*/ 0 w 12"/>
                <a:gd name="T11" fmla="*/ 0 h 12"/>
                <a:gd name="T12" fmla="*/ 2147483647 w 12"/>
                <a:gd name="T13" fmla="*/ 2147483647 h 12"/>
                <a:gd name="T14" fmla="*/ 2147483647 w 12"/>
                <a:gd name="T15" fmla="*/ 2147483647 h 12"/>
                <a:gd name="T16" fmla="*/ 2147483647 w 12"/>
                <a:gd name="T17" fmla="*/ 2147483647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"/>
                <a:gd name="T28" fmla="*/ 0 h 12"/>
                <a:gd name="T29" fmla="*/ 12 w 12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" h="12">
                  <a:moveTo>
                    <a:pt x="12" y="12"/>
                  </a:moveTo>
                  <a:lnTo>
                    <a:pt x="10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5" name="Freeform 312"/>
            <p:cNvSpPr>
              <a:spLocks/>
            </p:cNvSpPr>
            <p:nvPr/>
          </p:nvSpPr>
          <p:spPr bwMode="auto">
            <a:xfrm>
              <a:off x="7820404" y="4618083"/>
              <a:ext cx="20756" cy="5310"/>
            </a:xfrm>
            <a:custGeom>
              <a:avLst/>
              <a:gdLst>
                <a:gd name="T0" fmla="*/ 2147483647 w 14"/>
                <a:gd name="T1" fmla="*/ 0 h 4"/>
                <a:gd name="T2" fmla="*/ 2147483647 w 14"/>
                <a:gd name="T3" fmla="*/ 2147483647 h 4"/>
                <a:gd name="T4" fmla="*/ 0 w 14"/>
                <a:gd name="T5" fmla="*/ 2147483647 h 4"/>
                <a:gd name="T6" fmla="*/ 0 w 14"/>
                <a:gd name="T7" fmla="*/ 0 h 4"/>
                <a:gd name="T8" fmla="*/ 2147483647 w 1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4"/>
                <a:gd name="T17" fmla="*/ 14 w 1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4">
                  <a:moveTo>
                    <a:pt x="14" y="0"/>
                  </a:moveTo>
                  <a:lnTo>
                    <a:pt x="1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6" name="Freeform 313"/>
            <p:cNvSpPr>
              <a:spLocks/>
            </p:cNvSpPr>
            <p:nvPr/>
          </p:nvSpPr>
          <p:spPr bwMode="auto">
            <a:xfrm>
              <a:off x="7773126" y="4750828"/>
              <a:ext cx="14991" cy="18584"/>
            </a:xfrm>
            <a:custGeom>
              <a:avLst/>
              <a:gdLst>
                <a:gd name="T0" fmla="*/ 2147483647 w 10"/>
                <a:gd name="T1" fmla="*/ 2147483647 h 12"/>
                <a:gd name="T2" fmla="*/ 2147483647 w 10"/>
                <a:gd name="T3" fmla="*/ 2147483647 h 12"/>
                <a:gd name="T4" fmla="*/ 2147483647 w 10"/>
                <a:gd name="T5" fmla="*/ 2147483647 h 12"/>
                <a:gd name="T6" fmla="*/ 2147483647 w 10"/>
                <a:gd name="T7" fmla="*/ 2147483647 h 12"/>
                <a:gd name="T8" fmla="*/ 0 w 10"/>
                <a:gd name="T9" fmla="*/ 2147483647 h 12"/>
                <a:gd name="T10" fmla="*/ 0 w 10"/>
                <a:gd name="T11" fmla="*/ 2147483647 h 12"/>
                <a:gd name="T12" fmla="*/ 2147483647 w 10"/>
                <a:gd name="T13" fmla="*/ 0 h 12"/>
                <a:gd name="T14" fmla="*/ 2147483647 w 10"/>
                <a:gd name="T15" fmla="*/ 2147483647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12"/>
                <a:gd name="T26" fmla="*/ 10 w 10"/>
                <a:gd name="T27" fmla="*/ 12 h 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12">
                  <a:moveTo>
                    <a:pt x="10" y="6"/>
                  </a:moveTo>
                  <a:lnTo>
                    <a:pt x="8" y="10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7" name="Freeform 314"/>
            <p:cNvSpPr>
              <a:spLocks/>
            </p:cNvSpPr>
            <p:nvPr/>
          </p:nvSpPr>
          <p:spPr bwMode="auto">
            <a:xfrm>
              <a:off x="7695868" y="4566314"/>
              <a:ext cx="21909" cy="10620"/>
            </a:xfrm>
            <a:custGeom>
              <a:avLst/>
              <a:gdLst>
                <a:gd name="T0" fmla="*/ 2147483647 w 16"/>
                <a:gd name="T1" fmla="*/ 2147483647 h 6"/>
                <a:gd name="T2" fmla="*/ 2147483647 w 16"/>
                <a:gd name="T3" fmla="*/ 2147483647 h 6"/>
                <a:gd name="T4" fmla="*/ 2147483647 w 16"/>
                <a:gd name="T5" fmla="*/ 2147483647 h 6"/>
                <a:gd name="T6" fmla="*/ 0 w 16"/>
                <a:gd name="T7" fmla="*/ 2147483647 h 6"/>
                <a:gd name="T8" fmla="*/ 2147483647 w 16"/>
                <a:gd name="T9" fmla="*/ 2147483647 h 6"/>
                <a:gd name="T10" fmla="*/ 2147483647 w 16"/>
                <a:gd name="T11" fmla="*/ 0 h 6"/>
                <a:gd name="T12" fmla="*/ 2147483647 w 16"/>
                <a:gd name="T13" fmla="*/ 0 h 6"/>
                <a:gd name="T14" fmla="*/ 2147483647 w 16"/>
                <a:gd name="T15" fmla="*/ 2147483647 h 6"/>
                <a:gd name="T16" fmla="*/ 2147483647 w 16"/>
                <a:gd name="T17" fmla="*/ 2147483647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6"/>
                <a:gd name="T29" fmla="*/ 16 w 16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6">
                  <a:moveTo>
                    <a:pt x="16" y="6"/>
                  </a:moveTo>
                  <a:lnTo>
                    <a:pt x="8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8" name="Freeform 315"/>
            <p:cNvSpPr>
              <a:spLocks/>
            </p:cNvSpPr>
            <p:nvPr/>
          </p:nvSpPr>
          <p:spPr bwMode="auto">
            <a:xfrm>
              <a:off x="7557495" y="4622066"/>
              <a:ext cx="13837" cy="5310"/>
            </a:xfrm>
            <a:custGeom>
              <a:avLst/>
              <a:gdLst>
                <a:gd name="T0" fmla="*/ 2147483647 w 10"/>
                <a:gd name="T1" fmla="*/ 0 h 4"/>
                <a:gd name="T2" fmla="*/ 2147483647 w 10"/>
                <a:gd name="T3" fmla="*/ 2147483647 h 4"/>
                <a:gd name="T4" fmla="*/ 2147483647 w 10"/>
                <a:gd name="T5" fmla="*/ 2147483647 h 4"/>
                <a:gd name="T6" fmla="*/ 2147483647 w 10"/>
                <a:gd name="T7" fmla="*/ 2147483647 h 4"/>
                <a:gd name="T8" fmla="*/ 0 w 10"/>
                <a:gd name="T9" fmla="*/ 0 h 4"/>
                <a:gd name="T10" fmla="*/ 2147483647 w 10"/>
                <a:gd name="T11" fmla="*/ 0 h 4"/>
                <a:gd name="T12" fmla="*/ 2147483647 w 1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4"/>
                <a:gd name="T23" fmla="*/ 10 w 10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4">
                  <a:moveTo>
                    <a:pt x="10" y="0"/>
                  </a:moveTo>
                  <a:lnTo>
                    <a:pt x="8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9" name="Freeform 316"/>
            <p:cNvSpPr>
              <a:spLocks/>
            </p:cNvSpPr>
            <p:nvPr/>
          </p:nvSpPr>
          <p:spPr bwMode="auto">
            <a:xfrm>
              <a:off x="7502146" y="4254364"/>
              <a:ext cx="26521" cy="53098"/>
            </a:xfrm>
            <a:custGeom>
              <a:avLst/>
              <a:gdLst>
                <a:gd name="T0" fmla="*/ 2147483647 w 18"/>
                <a:gd name="T1" fmla="*/ 2147483647 h 34"/>
                <a:gd name="T2" fmla="*/ 2147483647 w 18"/>
                <a:gd name="T3" fmla="*/ 2147483647 h 34"/>
                <a:gd name="T4" fmla="*/ 2147483647 w 18"/>
                <a:gd name="T5" fmla="*/ 2147483647 h 34"/>
                <a:gd name="T6" fmla="*/ 2147483647 w 18"/>
                <a:gd name="T7" fmla="*/ 2147483647 h 34"/>
                <a:gd name="T8" fmla="*/ 2147483647 w 18"/>
                <a:gd name="T9" fmla="*/ 2147483647 h 34"/>
                <a:gd name="T10" fmla="*/ 2147483647 w 18"/>
                <a:gd name="T11" fmla="*/ 2147483647 h 34"/>
                <a:gd name="T12" fmla="*/ 2147483647 w 18"/>
                <a:gd name="T13" fmla="*/ 2147483647 h 34"/>
                <a:gd name="T14" fmla="*/ 2147483647 w 18"/>
                <a:gd name="T15" fmla="*/ 2147483647 h 34"/>
                <a:gd name="T16" fmla="*/ 2147483647 w 18"/>
                <a:gd name="T17" fmla="*/ 2147483647 h 34"/>
                <a:gd name="T18" fmla="*/ 2147483647 w 18"/>
                <a:gd name="T19" fmla="*/ 2147483647 h 34"/>
                <a:gd name="T20" fmla="*/ 2147483647 w 18"/>
                <a:gd name="T21" fmla="*/ 2147483647 h 34"/>
                <a:gd name="T22" fmla="*/ 2147483647 w 18"/>
                <a:gd name="T23" fmla="*/ 2147483647 h 34"/>
                <a:gd name="T24" fmla="*/ 0 w 18"/>
                <a:gd name="T25" fmla="*/ 2147483647 h 34"/>
                <a:gd name="T26" fmla="*/ 2147483647 w 18"/>
                <a:gd name="T27" fmla="*/ 2147483647 h 34"/>
                <a:gd name="T28" fmla="*/ 2147483647 w 18"/>
                <a:gd name="T29" fmla="*/ 2147483647 h 34"/>
                <a:gd name="T30" fmla="*/ 2147483647 w 18"/>
                <a:gd name="T31" fmla="*/ 2147483647 h 34"/>
                <a:gd name="T32" fmla="*/ 2147483647 w 18"/>
                <a:gd name="T33" fmla="*/ 2147483647 h 34"/>
                <a:gd name="T34" fmla="*/ 2147483647 w 18"/>
                <a:gd name="T35" fmla="*/ 0 h 34"/>
                <a:gd name="T36" fmla="*/ 2147483647 w 18"/>
                <a:gd name="T37" fmla="*/ 0 h 34"/>
                <a:gd name="T38" fmla="*/ 2147483647 w 18"/>
                <a:gd name="T39" fmla="*/ 2147483647 h 34"/>
                <a:gd name="T40" fmla="*/ 2147483647 w 18"/>
                <a:gd name="T41" fmla="*/ 2147483647 h 34"/>
                <a:gd name="T42" fmla="*/ 2147483647 w 18"/>
                <a:gd name="T43" fmla="*/ 2147483647 h 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"/>
                <a:gd name="T67" fmla="*/ 0 h 34"/>
                <a:gd name="T68" fmla="*/ 18 w 18"/>
                <a:gd name="T69" fmla="*/ 34 h 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" h="34">
                  <a:moveTo>
                    <a:pt x="18" y="6"/>
                  </a:moveTo>
                  <a:lnTo>
                    <a:pt x="16" y="12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0" y="34"/>
                  </a:lnTo>
                  <a:lnTo>
                    <a:pt x="6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6" y="8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0" name="Freeform 317"/>
            <p:cNvSpPr>
              <a:spLocks/>
            </p:cNvSpPr>
            <p:nvPr/>
          </p:nvSpPr>
          <p:spPr bwMode="auto">
            <a:xfrm>
              <a:off x="7530973" y="4275603"/>
              <a:ext cx="19603" cy="19911"/>
            </a:xfrm>
            <a:custGeom>
              <a:avLst/>
              <a:gdLst>
                <a:gd name="T0" fmla="*/ 2147483647 w 14"/>
                <a:gd name="T1" fmla="*/ 0 h 12"/>
                <a:gd name="T2" fmla="*/ 2147483647 w 14"/>
                <a:gd name="T3" fmla="*/ 2147483647 h 12"/>
                <a:gd name="T4" fmla="*/ 2147483647 w 14"/>
                <a:gd name="T5" fmla="*/ 2147483647 h 12"/>
                <a:gd name="T6" fmla="*/ 2147483647 w 14"/>
                <a:gd name="T7" fmla="*/ 2147483647 h 12"/>
                <a:gd name="T8" fmla="*/ 2147483647 w 14"/>
                <a:gd name="T9" fmla="*/ 2147483647 h 12"/>
                <a:gd name="T10" fmla="*/ 2147483647 w 14"/>
                <a:gd name="T11" fmla="*/ 2147483647 h 12"/>
                <a:gd name="T12" fmla="*/ 0 w 14"/>
                <a:gd name="T13" fmla="*/ 2147483647 h 12"/>
                <a:gd name="T14" fmla="*/ 2147483647 w 14"/>
                <a:gd name="T15" fmla="*/ 2147483647 h 12"/>
                <a:gd name="T16" fmla="*/ 2147483647 w 14"/>
                <a:gd name="T17" fmla="*/ 0 h 12"/>
                <a:gd name="T18" fmla="*/ 2147483647 w 14"/>
                <a:gd name="T19" fmla="*/ 0 h 12"/>
                <a:gd name="T20" fmla="*/ 2147483647 w 14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12"/>
                <a:gd name="T35" fmla="*/ 14 w 14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12">
                  <a:moveTo>
                    <a:pt x="14" y="0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1" name="Freeform 318"/>
            <p:cNvSpPr>
              <a:spLocks/>
            </p:cNvSpPr>
            <p:nvPr/>
          </p:nvSpPr>
          <p:spPr bwMode="auto">
            <a:xfrm>
              <a:off x="7513677" y="4206577"/>
              <a:ext cx="17296" cy="25221"/>
            </a:xfrm>
            <a:custGeom>
              <a:avLst/>
              <a:gdLst>
                <a:gd name="T0" fmla="*/ 0 w 12"/>
                <a:gd name="T1" fmla="*/ 2147483647 h 16"/>
                <a:gd name="T2" fmla="*/ 0 w 12"/>
                <a:gd name="T3" fmla="*/ 0 h 16"/>
                <a:gd name="T4" fmla="*/ 2147483647 w 12"/>
                <a:gd name="T5" fmla="*/ 0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0 w 12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"/>
                <a:gd name="T34" fmla="*/ 0 h 16"/>
                <a:gd name="T35" fmla="*/ 12 w 12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" h="16">
                  <a:moveTo>
                    <a:pt x="0" y="8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2" name="Freeform 319"/>
            <p:cNvSpPr>
              <a:spLocks/>
            </p:cNvSpPr>
            <p:nvPr/>
          </p:nvSpPr>
          <p:spPr bwMode="auto">
            <a:xfrm>
              <a:off x="7442184" y="4180028"/>
              <a:ext cx="29981" cy="31859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2147483647 h 20"/>
                <a:gd name="T4" fmla="*/ 2147483647 w 20"/>
                <a:gd name="T5" fmla="*/ 2147483647 h 20"/>
                <a:gd name="T6" fmla="*/ 0 w 20"/>
                <a:gd name="T7" fmla="*/ 0 h 20"/>
                <a:gd name="T8" fmla="*/ 2147483647 w 20"/>
                <a:gd name="T9" fmla="*/ 0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2147483647 h 20"/>
                <a:gd name="T18" fmla="*/ 2147483647 w 20"/>
                <a:gd name="T19" fmla="*/ 2147483647 h 20"/>
                <a:gd name="T20" fmla="*/ 2147483647 w 20"/>
                <a:gd name="T21" fmla="*/ 2147483647 h 20"/>
                <a:gd name="T22" fmla="*/ 2147483647 w 20"/>
                <a:gd name="T23" fmla="*/ 2147483647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20"/>
                <a:gd name="T38" fmla="*/ 20 w 20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20">
                  <a:moveTo>
                    <a:pt x="16" y="20"/>
                  </a:moveTo>
                  <a:lnTo>
                    <a:pt x="12" y="16"/>
                  </a:lnTo>
                  <a:lnTo>
                    <a:pt x="6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20" y="16"/>
                  </a:lnTo>
                  <a:lnTo>
                    <a:pt x="18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3" name="Freeform 320"/>
            <p:cNvSpPr>
              <a:spLocks/>
            </p:cNvSpPr>
            <p:nvPr/>
          </p:nvSpPr>
          <p:spPr bwMode="auto">
            <a:xfrm>
              <a:off x="8302403" y="4760120"/>
              <a:ext cx="20756" cy="25221"/>
            </a:xfrm>
            <a:custGeom>
              <a:avLst/>
              <a:gdLst>
                <a:gd name="T0" fmla="*/ 2147483647 w 14"/>
                <a:gd name="T1" fmla="*/ 2147483647 h 16"/>
                <a:gd name="T2" fmla="*/ 2147483647 w 14"/>
                <a:gd name="T3" fmla="*/ 2147483647 h 16"/>
                <a:gd name="T4" fmla="*/ 2147483647 w 14"/>
                <a:gd name="T5" fmla="*/ 2147483647 h 16"/>
                <a:gd name="T6" fmla="*/ 2147483647 w 14"/>
                <a:gd name="T7" fmla="*/ 2147483647 h 16"/>
                <a:gd name="T8" fmla="*/ 2147483647 w 14"/>
                <a:gd name="T9" fmla="*/ 2147483647 h 16"/>
                <a:gd name="T10" fmla="*/ 0 w 14"/>
                <a:gd name="T11" fmla="*/ 2147483647 h 16"/>
                <a:gd name="T12" fmla="*/ 0 w 14"/>
                <a:gd name="T13" fmla="*/ 0 h 16"/>
                <a:gd name="T14" fmla="*/ 2147483647 w 14"/>
                <a:gd name="T15" fmla="*/ 2147483647 h 16"/>
                <a:gd name="T16" fmla="*/ 2147483647 w 14"/>
                <a:gd name="T17" fmla="*/ 2147483647 h 16"/>
                <a:gd name="T18" fmla="*/ 2147483647 w 14"/>
                <a:gd name="T19" fmla="*/ 2147483647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6"/>
                <a:gd name="T32" fmla="*/ 14 w 14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6">
                  <a:moveTo>
                    <a:pt x="14" y="12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8" y="4"/>
                  </a:lnTo>
                  <a:lnTo>
                    <a:pt x="12" y="8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4" name="Freeform 321"/>
            <p:cNvSpPr>
              <a:spLocks/>
            </p:cNvSpPr>
            <p:nvPr/>
          </p:nvSpPr>
          <p:spPr bwMode="auto">
            <a:xfrm>
              <a:off x="8368131" y="4839767"/>
              <a:ext cx="28828" cy="17257"/>
            </a:xfrm>
            <a:custGeom>
              <a:avLst/>
              <a:gdLst>
                <a:gd name="T0" fmla="*/ 2147483647 w 20"/>
                <a:gd name="T1" fmla="*/ 2147483647 h 12"/>
                <a:gd name="T2" fmla="*/ 2147483647 w 20"/>
                <a:gd name="T3" fmla="*/ 2147483647 h 12"/>
                <a:gd name="T4" fmla="*/ 2147483647 w 20"/>
                <a:gd name="T5" fmla="*/ 2147483647 h 12"/>
                <a:gd name="T6" fmla="*/ 2147483647 w 20"/>
                <a:gd name="T7" fmla="*/ 2147483647 h 12"/>
                <a:gd name="T8" fmla="*/ 2147483647 w 20"/>
                <a:gd name="T9" fmla="*/ 2147483647 h 12"/>
                <a:gd name="T10" fmla="*/ 0 w 20"/>
                <a:gd name="T11" fmla="*/ 2147483647 h 12"/>
                <a:gd name="T12" fmla="*/ 0 w 20"/>
                <a:gd name="T13" fmla="*/ 0 h 12"/>
                <a:gd name="T14" fmla="*/ 2147483647 w 20"/>
                <a:gd name="T15" fmla="*/ 0 h 12"/>
                <a:gd name="T16" fmla="*/ 2147483647 w 20"/>
                <a:gd name="T17" fmla="*/ 2147483647 h 12"/>
                <a:gd name="T18" fmla="*/ 2147483647 w 20"/>
                <a:gd name="T19" fmla="*/ 2147483647 h 12"/>
                <a:gd name="T20" fmla="*/ 2147483647 w 20"/>
                <a:gd name="T21" fmla="*/ 2147483647 h 12"/>
                <a:gd name="T22" fmla="*/ 2147483647 w 20"/>
                <a:gd name="T23" fmla="*/ 2147483647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20" y="8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0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5" name="Freeform 322"/>
            <p:cNvSpPr>
              <a:spLocks/>
            </p:cNvSpPr>
            <p:nvPr/>
          </p:nvSpPr>
          <p:spPr bwMode="auto">
            <a:xfrm>
              <a:off x="8509964" y="4997732"/>
              <a:ext cx="11531" cy="21239"/>
            </a:xfrm>
            <a:custGeom>
              <a:avLst/>
              <a:gdLst>
                <a:gd name="T0" fmla="*/ 2147483647 w 8"/>
                <a:gd name="T1" fmla="*/ 0 h 14"/>
                <a:gd name="T2" fmla="*/ 2147483647 w 8"/>
                <a:gd name="T3" fmla="*/ 2147483647 h 14"/>
                <a:gd name="T4" fmla="*/ 2147483647 w 8"/>
                <a:gd name="T5" fmla="*/ 2147483647 h 14"/>
                <a:gd name="T6" fmla="*/ 2147483647 w 8"/>
                <a:gd name="T7" fmla="*/ 2147483647 h 14"/>
                <a:gd name="T8" fmla="*/ 2147483647 w 8"/>
                <a:gd name="T9" fmla="*/ 2147483647 h 14"/>
                <a:gd name="T10" fmla="*/ 2147483647 w 8"/>
                <a:gd name="T11" fmla="*/ 2147483647 h 14"/>
                <a:gd name="T12" fmla="*/ 2147483647 w 8"/>
                <a:gd name="T13" fmla="*/ 2147483647 h 14"/>
                <a:gd name="T14" fmla="*/ 2147483647 w 8"/>
                <a:gd name="T15" fmla="*/ 2147483647 h 14"/>
                <a:gd name="T16" fmla="*/ 0 w 8"/>
                <a:gd name="T17" fmla="*/ 2147483647 h 14"/>
                <a:gd name="T18" fmla="*/ 0 w 8"/>
                <a:gd name="T19" fmla="*/ 2147483647 h 14"/>
                <a:gd name="T20" fmla="*/ 0 w 8"/>
                <a:gd name="T21" fmla="*/ 0 h 14"/>
                <a:gd name="T22" fmla="*/ 2147483647 w 8"/>
                <a:gd name="T23" fmla="*/ 0 h 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"/>
                <a:gd name="T37" fmla="*/ 0 h 14"/>
                <a:gd name="T38" fmla="*/ 8 w 8"/>
                <a:gd name="T39" fmla="*/ 14 h 1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" h="14">
                  <a:moveTo>
                    <a:pt x="4" y="0"/>
                  </a:moveTo>
                  <a:lnTo>
                    <a:pt x="4" y="4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8838445" y="2268464"/>
            <a:ext cx="2693208" cy="461665"/>
            <a:chOff x="6330755" y="1631535"/>
            <a:chExt cx="2305245" cy="395161"/>
          </a:xfrm>
        </p:grpSpPr>
        <p:sp>
          <p:nvSpPr>
            <p:cNvPr id="267" name="矩形 266"/>
            <p:cNvSpPr/>
            <p:nvPr/>
          </p:nvSpPr>
          <p:spPr>
            <a:xfrm>
              <a:off x="6934889" y="1684469"/>
              <a:ext cx="753550" cy="223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4BACC6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New Yorrk</a:t>
              </a:r>
              <a:endParaRPr lang="en-US" altLang="zh-CN" sz="1100" b="1" dirty="0">
                <a:solidFill>
                  <a:srgbClr val="4BACC6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7026906" y="1926523"/>
              <a:ext cx="1609094" cy="45719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6330755" y="1631535"/>
              <a:ext cx="694421" cy="395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31859C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200</a:t>
              </a: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9018466" y="2726573"/>
            <a:ext cx="2104152" cy="539361"/>
            <a:chOff x="6510776" y="2089645"/>
            <a:chExt cx="1801044" cy="461665"/>
          </a:xfrm>
        </p:grpSpPr>
        <p:grpSp>
          <p:nvGrpSpPr>
            <p:cNvPr id="271" name="组合 270"/>
            <p:cNvGrpSpPr/>
            <p:nvPr/>
          </p:nvGrpSpPr>
          <p:grpSpPr>
            <a:xfrm>
              <a:off x="6934889" y="2115778"/>
              <a:ext cx="1376931" cy="307329"/>
              <a:chOff x="6934889" y="2115778"/>
              <a:chExt cx="1376931" cy="307329"/>
            </a:xfrm>
          </p:grpSpPr>
          <p:sp>
            <p:nvSpPr>
              <p:cNvPr id="273" name="矩形 272"/>
              <p:cNvSpPr/>
              <p:nvPr/>
            </p:nvSpPr>
            <p:spPr>
              <a:xfrm>
                <a:off x="7031023" y="2377388"/>
                <a:ext cx="1280797" cy="45719"/>
              </a:xfrm>
              <a:prstGeom prst="rect">
                <a:avLst/>
              </a:prstGeom>
              <a:solidFill>
                <a:srgbClr val="394A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6934889" y="2115778"/>
                <a:ext cx="48923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Paris</a:t>
                </a:r>
                <a:endPara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" name="矩形 271"/>
            <p:cNvSpPr/>
            <p:nvPr/>
          </p:nvSpPr>
          <p:spPr>
            <a:xfrm>
              <a:off x="6510776" y="2089645"/>
              <a:ext cx="5841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60</a:t>
              </a:r>
              <a:endParaRPr lang="en-US" altLang="zh-CN" sz="2400" dirty="0">
                <a:solidFill>
                  <a:srgbClr val="394A57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9018465" y="3151928"/>
            <a:ext cx="1604678" cy="539361"/>
            <a:chOff x="6510775" y="2515000"/>
            <a:chExt cx="1373520" cy="461665"/>
          </a:xfrm>
        </p:grpSpPr>
        <p:sp>
          <p:nvSpPr>
            <p:cNvPr id="276" name="矩形 275"/>
            <p:cNvSpPr/>
            <p:nvPr/>
          </p:nvSpPr>
          <p:spPr>
            <a:xfrm>
              <a:off x="7031024" y="2819948"/>
              <a:ext cx="853271" cy="45719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934889" y="2555830"/>
              <a:ext cx="70564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London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6510775" y="2515000"/>
              <a:ext cx="5841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48</a:t>
              </a:r>
              <a:endParaRPr lang="en-US" altLang="zh-CN" sz="2400" dirty="0">
                <a:solidFill>
                  <a:srgbClr val="394A57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9054469" y="3556618"/>
            <a:ext cx="2062090" cy="539361"/>
            <a:chOff x="6546779" y="2919690"/>
            <a:chExt cx="1765041" cy="461665"/>
          </a:xfrm>
        </p:grpSpPr>
        <p:sp>
          <p:nvSpPr>
            <p:cNvPr id="280" name="矩形 279"/>
            <p:cNvSpPr/>
            <p:nvPr/>
          </p:nvSpPr>
          <p:spPr>
            <a:xfrm>
              <a:off x="7031024" y="3282111"/>
              <a:ext cx="1280796" cy="45719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6934889" y="3018978"/>
              <a:ext cx="4892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Paris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6546779" y="2919690"/>
              <a:ext cx="5481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57</a:t>
              </a:r>
              <a:endParaRPr lang="en-US" altLang="zh-CN" sz="2400" dirty="0">
                <a:solidFill>
                  <a:srgbClr val="394A57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8838445" y="4066198"/>
            <a:ext cx="2418011" cy="539361"/>
            <a:chOff x="6330755" y="3429270"/>
            <a:chExt cx="2069691" cy="461665"/>
          </a:xfrm>
        </p:grpSpPr>
        <p:sp>
          <p:nvSpPr>
            <p:cNvPr id="284" name="矩形 283"/>
            <p:cNvSpPr/>
            <p:nvPr/>
          </p:nvSpPr>
          <p:spPr>
            <a:xfrm>
              <a:off x="7031024" y="3748593"/>
              <a:ext cx="1369422" cy="45719"/>
            </a:xfrm>
            <a:prstGeom prst="rect">
              <a:avLst/>
            </a:prstGeom>
            <a:solidFill>
              <a:srgbClr val="39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6934889" y="3487626"/>
              <a:ext cx="70564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London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6330755" y="3429270"/>
              <a:ext cx="6944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139</a:t>
              </a:r>
              <a:endParaRPr lang="en-US" altLang="zh-CN" sz="2400" dirty="0">
                <a:solidFill>
                  <a:srgbClr val="394A57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4820085" y="2718214"/>
            <a:ext cx="1418071" cy="2802751"/>
            <a:chOff x="3895526" y="2034838"/>
            <a:chExt cx="1213794" cy="2399007"/>
          </a:xfrm>
        </p:grpSpPr>
        <p:sp>
          <p:nvSpPr>
            <p:cNvPr id="288" name="椭圆 287"/>
            <p:cNvSpPr/>
            <p:nvPr/>
          </p:nvSpPr>
          <p:spPr>
            <a:xfrm>
              <a:off x="4407609" y="2034838"/>
              <a:ext cx="189629" cy="1896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9" name="直接连接符 288"/>
            <p:cNvCxnSpPr/>
            <p:nvPr/>
          </p:nvCxnSpPr>
          <p:spPr>
            <a:xfrm>
              <a:off x="4502423" y="2224467"/>
              <a:ext cx="0" cy="15142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组合 289"/>
            <p:cNvGrpSpPr/>
            <p:nvPr/>
          </p:nvGrpSpPr>
          <p:grpSpPr>
            <a:xfrm>
              <a:off x="3895526" y="3845081"/>
              <a:ext cx="1213794" cy="588764"/>
              <a:chOff x="395989" y="3509014"/>
              <a:chExt cx="1213794" cy="588764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622212" y="3509014"/>
                <a:ext cx="762981" cy="197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4BACC6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Insert Info</a:t>
                </a: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395989" y="3689012"/>
                <a:ext cx="1213794" cy="408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9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iosum </a:t>
                </a:r>
                <a:r>
                  <a:rPr lang="en-US" altLang="zh-CN" sz="9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Dolor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9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Sit amet</a:t>
                </a:r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3" name="组合 292"/>
          <p:cNvGrpSpPr/>
          <p:nvPr/>
        </p:nvGrpSpPr>
        <p:grpSpPr>
          <a:xfrm>
            <a:off x="1320548" y="3751741"/>
            <a:ext cx="1418071" cy="1357369"/>
            <a:chOff x="395989" y="2860154"/>
            <a:chExt cx="1213794" cy="1161836"/>
          </a:xfrm>
        </p:grpSpPr>
        <p:sp>
          <p:nvSpPr>
            <p:cNvPr id="294" name="椭圆 293"/>
            <p:cNvSpPr/>
            <p:nvPr/>
          </p:nvSpPr>
          <p:spPr>
            <a:xfrm>
              <a:off x="1086297" y="2860154"/>
              <a:ext cx="189629" cy="1896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5" name="组合 294"/>
            <p:cNvGrpSpPr/>
            <p:nvPr/>
          </p:nvGrpSpPr>
          <p:grpSpPr>
            <a:xfrm>
              <a:off x="395989" y="3433226"/>
              <a:ext cx="1213794" cy="588764"/>
              <a:chOff x="395989" y="3509014"/>
              <a:chExt cx="1213794" cy="588764"/>
            </a:xfrm>
          </p:grpSpPr>
          <p:sp>
            <p:nvSpPr>
              <p:cNvPr id="297" name="矩形 296"/>
              <p:cNvSpPr/>
              <p:nvPr/>
            </p:nvSpPr>
            <p:spPr>
              <a:xfrm>
                <a:off x="622212" y="3509014"/>
                <a:ext cx="762981" cy="197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900" dirty="0">
                    <a:solidFill>
                      <a:srgbClr val="4BACC6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Insert Info</a:t>
                </a:r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395989" y="3689012"/>
                <a:ext cx="1213794" cy="408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9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Lorem 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iosum </a:t>
                </a:r>
                <a:r>
                  <a:rPr lang="en-US" altLang="zh-CN" sz="9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Dolor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900" dirty="0" smtClean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Sit amet</a:t>
                </a:r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6" name="直接连接符 295"/>
            <p:cNvCxnSpPr/>
            <p:nvPr/>
          </p:nvCxnSpPr>
          <p:spPr>
            <a:xfrm>
              <a:off x="1181111" y="3049841"/>
              <a:ext cx="0" cy="3818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组合 298"/>
          <p:cNvGrpSpPr/>
          <p:nvPr/>
        </p:nvGrpSpPr>
        <p:grpSpPr>
          <a:xfrm>
            <a:off x="580527" y="250106"/>
            <a:ext cx="5282215" cy="718579"/>
            <a:chOff x="412490" y="524010"/>
            <a:chExt cx="4521299" cy="615066"/>
          </a:xfrm>
        </p:grpSpPr>
        <p:sp>
          <p:nvSpPr>
            <p:cNvPr id="300" name="矩形 299"/>
            <p:cNvSpPr/>
            <p:nvPr/>
          </p:nvSpPr>
          <p:spPr>
            <a:xfrm>
              <a:off x="412490" y="524010"/>
              <a:ext cx="4521299" cy="395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31859C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Our Retail Reach Across the World</a:t>
              </a:r>
            </a:p>
          </p:txBody>
        </p:sp>
        <p:sp>
          <p:nvSpPr>
            <p:cNvPr id="301" name="矩形 300"/>
            <p:cNvSpPr/>
            <p:nvPr/>
          </p:nvSpPr>
          <p:spPr>
            <a:xfrm>
              <a:off x="412490" y="877466"/>
              <a:ext cx="266611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The people that makes stuff happen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474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3501" y="174630"/>
            <a:ext cx="4269658" cy="723275"/>
            <a:chOff x="126029" y="325583"/>
            <a:chExt cx="4269658" cy="723275"/>
          </a:xfrm>
        </p:grpSpPr>
        <p:sp>
          <p:nvSpPr>
            <p:cNvPr id="3" name="矩形 2"/>
            <p:cNvSpPr/>
            <p:nvPr/>
          </p:nvSpPr>
          <p:spPr>
            <a:xfrm>
              <a:off x="126029" y="325583"/>
              <a:ext cx="36984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2D7A8F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The Business Objectives</a:t>
              </a:r>
              <a:endParaRPr lang="en-US" altLang="zh-CN" sz="2400" b="1" dirty="0">
                <a:solidFill>
                  <a:srgbClr val="2D7A8F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719681" y="787248"/>
              <a:ext cx="367600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What we hope to achieve in the short and long run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81674" y="1978468"/>
            <a:ext cx="9305548" cy="3627854"/>
            <a:chOff x="505976" y="1417708"/>
            <a:chExt cx="8131822" cy="3170266"/>
          </a:xfrm>
        </p:grpSpPr>
        <p:sp>
          <p:nvSpPr>
            <p:cNvPr id="6" name="矩形 5"/>
            <p:cNvSpPr/>
            <p:nvPr/>
          </p:nvSpPr>
          <p:spPr>
            <a:xfrm>
              <a:off x="505976" y="1417708"/>
              <a:ext cx="8130024" cy="372017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3641" y="1465217"/>
              <a:ext cx="1016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Description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07125" y="1465217"/>
              <a:ext cx="12314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Our company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15411" y="1465217"/>
              <a:ext cx="12795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Company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one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471788" y="1465217"/>
              <a:ext cx="12666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Company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two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215341" y="1465217"/>
              <a:ext cx="13773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Company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three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28881" y="1931050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Affordable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28881" y="2490700"/>
              <a:ext cx="9749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Attainable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28881" y="3050350"/>
              <a:ext cx="10358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Benefit one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881" y="3610001"/>
              <a:ext cx="10230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Benefit two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28881" y="4169650"/>
              <a:ext cx="1133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smtClean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Benefit three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06203" y="234937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6203" y="290902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6203" y="346867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6203" y="402832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06203" y="4587974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2429917" y="1915340"/>
              <a:ext cx="285646" cy="307777"/>
              <a:chOff x="2419569" y="2000740"/>
              <a:chExt cx="306150" cy="329869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6" name="矩形 65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29917" y="2475313"/>
              <a:ext cx="285646" cy="307777"/>
              <a:chOff x="2419569" y="2000740"/>
              <a:chExt cx="306150" cy="329869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4" name="矩形 63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429917" y="3034963"/>
              <a:ext cx="285646" cy="307777"/>
              <a:chOff x="2419569" y="2000740"/>
              <a:chExt cx="306150" cy="329869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2" name="矩形 61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429917" y="3594613"/>
              <a:ext cx="285646" cy="307777"/>
              <a:chOff x="2419569" y="2000740"/>
              <a:chExt cx="306150" cy="329869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0" name="矩形 59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429917" y="4154263"/>
              <a:ext cx="285646" cy="307777"/>
              <a:chOff x="2419569" y="2000740"/>
              <a:chExt cx="306150" cy="329869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8" name="矩形 57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210980" y="2475313"/>
              <a:ext cx="285646" cy="307777"/>
              <a:chOff x="2419569" y="2000740"/>
              <a:chExt cx="306150" cy="329869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6" name="矩形 55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210980" y="3594613"/>
              <a:ext cx="285646" cy="307777"/>
              <a:chOff x="2419569" y="2000740"/>
              <a:chExt cx="306150" cy="329869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4" name="矩形 53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210980" y="4154263"/>
              <a:ext cx="285646" cy="307777"/>
              <a:chOff x="2419569" y="2000740"/>
              <a:chExt cx="306150" cy="329869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2" name="矩形 51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960945" y="1915340"/>
              <a:ext cx="285646" cy="307777"/>
              <a:chOff x="2419569" y="2000740"/>
              <a:chExt cx="306150" cy="329869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0" name="矩形 49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960945" y="3034963"/>
              <a:ext cx="285646" cy="307777"/>
              <a:chOff x="2419569" y="2000740"/>
              <a:chExt cx="306150" cy="32986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8" name="矩形 47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960945" y="4154263"/>
              <a:ext cx="285646" cy="307777"/>
              <a:chOff x="2419569" y="2000740"/>
              <a:chExt cx="306150" cy="329869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6" name="矩形 45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759802" y="2475313"/>
              <a:ext cx="285646" cy="307777"/>
              <a:chOff x="2419569" y="2000740"/>
              <a:chExt cx="306150" cy="329869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4" name="矩形 43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7759802" y="3034963"/>
              <a:ext cx="285646" cy="307777"/>
              <a:chOff x="2419569" y="2000740"/>
              <a:chExt cx="306150" cy="32986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2" name="矩形 41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759802" y="3594613"/>
              <a:ext cx="285646" cy="307777"/>
              <a:chOff x="2419569" y="2000740"/>
              <a:chExt cx="306150" cy="32986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759802" y="4154263"/>
              <a:ext cx="285646" cy="307777"/>
              <a:chOff x="2419569" y="2000740"/>
              <a:chExt cx="306150" cy="32986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8" name="矩形 37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 smtClean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 rot="17901061" flipH="1">
            <a:off x="484796" y="1431635"/>
            <a:ext cx="1544153" cy="1164380"/>
            <a:chOff x="124865" y="2917648"/>
            <a:chExt cx="1544153" cy="1164380"/>
          </a:xfrm>
        </p:grpSpPr>
        <p:sp>
          <p:nvSpPr>
            <p:cNvPr id="74" name="燕尾形 73"/>
            <p:cNvSpPr/>
            <p:nvPr/>
          </p:nvSpPr>
          <p:spPr>
            <a:xfrm rot="10800000">
              <a:off x="195818" y="3421444"/>
              <a:ext cx="1473200" cy="248920"/>
            </a:xfrm>
            <a:prstGeom prst="chevron">
              <a:avLst/>
            </a:prstGeom>
            <a:solidFill>
              <a:srgbClr val="31859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燕尾形 74"/>
            <p:cNvSpPr/>
            <p:nvPr/>
          </p:nvSpPr>
          <p:spPr>
            <a:xfrm rot="13627209">
              <a:off x="702131" y="3554775"/>
              <a:ext cx="805587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燕尾形 75"/>
            <p:cNvSpPr/>
            <p:nvPr/>
          </p:nvSpPr>
          <p:spPr>
            <a:xfrm rot="8988954">
              <a:off x="681895" y="3237076"/>
              <a:ext cx="821988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24865" y="2917648"/>
              <a:ext cx="1095285" cy="1095285"/>
              <a:chOff x="4896089" y="1180615"/>
              <a:chExt cx="4259483" cy="425948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三十二角星 77"/>
              <p:cNvSpPr/>
              <p:nvPr/>
            </p:nvSpPr>
            <p:spPr>
              <a:xfrm>
                <a:off x="4896089" y="1180615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320560" y="2605086"/>
                <a:ext cx="1410547" cy="1410547"/>
              </a:xfrm>
              <a:prstGeom prst="ellipse">
                <a:avLst/>
              </a:prstGeom>
              <a:solidFill>
                <a:srgbClr val="FFFFE7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1140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燕尾形 13"/>
          <p:cNvSpPr/>
          <p:nvPr/>
        </p:nvSpPr>
        <p:spPr>
          <a:xfrm rot="1198735" flipH="1">
            <a:off x="2061520" y="4193498"/>
            <a:ext cx="7620390" cy="1294032"/>
          </a:xfrm>
          <a:prstGeom prst="chevron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 rot="20252396" flipH="1">
            <a:off x="1214952" y="1737203"/>
            <a:ext cx="8275320" cy="1372329"/>
          </a:xfrm>
          <a:prstGeom prst="chevron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 flipH="1">
            <a:off x="3191256" y="2318077"/>
            <a:ext cx="8275320" cy="2240280"/>
          </a:xfrm>
          <a:prstGeom prst="chevron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2347" y="1280160"/>
            <a:ext cx="4135519" cy="4135520"/>
            <a:chOff x="4896092" y="1180617"/>
            <a:chExt cx="4259483" cy="42594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三十二角星 8"/>
            <p:cNvSpPr/>
            <p:nvPr/>
          </p:nvSpPr>
          <p:spPr>
            <a:xfrm>
              <a:off x="4896092" y="1180617"/>
              <a:ext cx="4259483" cy="4259484"/>
            </a:xfrm>
            <a:prstGeom prst="star32">
              <a:avLst>
                <a:gd name="adj" fmla="val 46739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312780" y="1597306"/>
              <a:ext cx="3426106" cy="3426106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320560" y="2605086"/>
              <a:ext cx="1410547" cy="1410547"/>
            </a:xfrm>
            <a:prstGeom prst="ellipse">
              <a:avLst/>
            </a:prstGeom>
            <a:solidFill>
              <a:srgbClr val="FFFFE7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209443" y="2884219"/>
            <a:ext cx="47706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186" y="2947036"/>
            <a:ext cx="598170" cy="655320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736" y="2948940"/>
            <a:ext cx="9359264" cy="6572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1226"/>
            <a:ext cx="9311640" cy="7753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1640" y="2177416"/>
            <a:ext cx="853440" cy="779144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6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276" y="3920490"/>
            <a:ext cx="6907530" cy="16935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lnSpc>
                <a:spcPts val="2400"/>
              </a:lnSpc>
              <a:defRPr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622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5026" y="0"/>
            <a:ext cx="1095285" cy="7028386"/>
            <a:chOff x="354364" y="-170386"/>
            <a:chExt cx="1095285" cy="7028386"/>
          </a:xfrm>
        </p:grpSpPr>
        <p:sp>
          <p:nvSpPr>
            <p:cNvPr id="13" name="梯形 12"/>
            <p:cNvSpPr/>
            <p:nvPr/>
          </p:nvSpPr>
          <p:spPr>
            <a:xfrm flipV="1">
              <a:off x="485318" y="-170386"/>
              <a:ext cx="833378" cy="3067291"/>
            </a:xfrm>
            <a:prstGeom prst="trapezoid">
              <a:avLst>
                <a:gd name="adj" fmla="val 33333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>
              <a:off x="485318" y="3790709"/>
              <a:ext cx="833378" cy="3067291"/>
            </a:xfrm>
            <a:prstGeom prst="trapezoid">
              <a:avLst>
                <a:gd name="adj" fmla="val 33333"/>
              </a:avLst>
            </a:prstGeom>
            <a:solidFill>
              <a:srgbClr val="4BA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54364" y="2796165"/>
              <a:ext cx="1095285" cy="1095285"/>
              <a:chOff x="4896092" y="1180617"/>
              <a:chExt cx="4259483" cy="425948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三十二角星 8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320560" y="2605086"/>
                <a:ext cx="1410547" cy="1410547"/>
              </a:xfrm>
              <a:prstGeom prst="ellipse">
                <a:avLst/>
              </a:prstGeom>
              <a:solidFill>
                <a:srgbClr val="FFFFE7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rot="16200000">
            <a:off x="-23217" y="2948118"/>
            <a:ext cx="3523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Traditional Arabic" panose="02020603050405020304" pitchFamily="18" charset="-78"/>
                <a:ea typeface="微软雅黑" panose="020B0503020204020204" pitchFamily="34" charset="-122"/>
                <a:cs typeface="Traditional Arabic" panose="02020603050405020304" pitchFamily="18" charset="-78"/>
              </a:rPr>
              <a:t>CONTENTS</a:t>
            </a:r>
            <a:endParaRPr lang="zh-CN" altLang="en-US" sz="4400" b="1" dirty="0">
              <a:latin typeface="Traditional Arabic" panose="02020603050405020304" pitchFamily="18" charset="-78"/>
              <a:ea typeface="微软雅黑" panose="020B0503020204020204" pitchFamily="34" charset="-122"/>
              <a:cs typeface="Traditional Arabic" panose="02020603050405020304" pitchFamily="18" charset="-78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2941320" y="0"/>
            <a:ext cx="7833360" cy="6858000"/>
          </a:xfrm>
          <a:prstGeom prst="line">
            <a:avLst/>
          </a:prstGeom>
          <a:ln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965125" y="0"/>
            <a:ext cx="7809555" cy="6858000"/>
          </a:xfrm>
          <a:prstGeom prst="line">
            <a:avLst/>
          </a:prstGeom>
          <a:ln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087862" y="1721062"/>
            <a:ext cx="3503120" cy="3555782"/>
            <a:chOff x="4936675" y="1495773"/>
            <a:chExt cx="3869965" cy="3928142"/>
          </a:xfrm>
        </p:grpSpPr>
        <p:grpSp>
          <p:nvGrpSpPr>
            <p:cNvPr id="35" name="组合 34"/>
            <p:cNvGrpSpPr/>
            <p:nvPr/>
          </p:nvGrpSpPr>
          <p:grpSpPr>
            <a:xfrm rot="13316435">
              <a:off x="4936675" y="2687706"/>
              <a:ext cx="3866453" cy="1587062"/>
              <a:chOff x="4940187" y="2633920"/>
              <a:chExt cx="3866453" cy="1587062"/>
            </a:xfrm>
            <a:solidFill>
              <a:srgbClr val="4BAC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燕尾形 35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8716435">
              <a:off x="4936675" y="2697158"/>
              <a:ext cx="3866453" cy="1587062"/>
              <a:chOff x="4940187" y="2633920"/>
              <a:chExt cx="3866453" cy="1587062"/>
            </a:xfrm>
            <a:solidFill>
              <a:srgbClr val="4BAC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燕尾形 32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燕尾形 33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15798139">
              <a:off x="4888223" y="2635469"/>
              <a:ext cx="3866453" cy="1587062"/>
              <a:chOff x="4940187" y="2633920"/>
              <a:chExt cx="3866453" cy="15870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燕尾形 25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燕尾形 26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940187" y="2633920"/>
              <a:ext cx="3866453" cy="1587062"/>
              <a:chOff x="4940187" y="2633920"/>
              <a:chExt cx="3866453" cy="1587062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燕尾形 16"/>
              <p:cNvSpPr/>
              <p:nvPr/>
            </p:nvSpPr>
            <p:spPr>
              <a:xfrm rot="8321442">
                <a:off x="6258701" y="2633920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 rot="19110434">
                <a:off x="4940187" y="3799567"/>
                <a:ext cx="2547939" cy="421415"/>
              </a:xfrm>
              <a:prstGeom prst="chevron">
                <a:avLst>
                  <a:gd name="adj" fmla="val 84004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6244247" y="1914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3200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59019" y="783069"/>
            <a:ext cx="33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768041" y="2754404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3200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33868" y="3346155"/>
            <a:ext cx="223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630608" y="2763561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3200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247979" y="3355862"/>
            <a:ext cx="22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71854" y="5674671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3200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86626" y="6266260"/>
            <a:ext cx="337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flipH="1">
            <a:off x="-1445923" y="1972043"/>
            <a:ext cx="10811623" cy="3147060"/>
          </a:xfrm>
          <a:prstGeom prst="chevron">
            <a:avLst>
              <a:gd name="adj" fmla="val 455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64161" y="2917648"/>
            <a:ext cx="458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Part one</a:t>
            </a:r>
            <a:endParaRPr lang="zh-CN" alt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481907" y="2917648"/>
            <a:ext cx="2091026" cy="1095285"/>
            <a:chOff x="124866" y="2917648"/>
            <a:chExt cx="2091026" cy="1095285"/>
          </a:xfrm>
        </p:grpSpPr>
        <p:sp>
          <p:nvSpPr>
            <p:cNvPr id="12" name="燕尾形 11"/>
            <p:cNvSpPr/>
            <p:nvPr/>
          </p:nvSpPr>
          <p:spPr>
            <a:xfrm rot="11326770">
              <a:off x="698319" y="3341936"/>
              <a:ext cx="1473200" cy="248920"/>
            </a:xfrm>
            <a:prstGeom prst="chevron">
              <a:avLst/>
            </a:prstGeom>
            <a:solidFill>
              <a:srgbClr val="31859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 rot="12479251">
              <a:off x="742692" y="3680953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 rot="8988954">
              <a:off x="615752" y="3087798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4866" y="2917648"/>
              <a:ext cx="1095285" cy="1095285"/>
              <a:chOff x="4896092" y="1180617"/>
              <a:chExt cx="4259483" cy="425948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三十二角星 7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320560" y="2605086"/>
                <a:ext cx="1410547" cy="1410547"/>
              </a:xfrm>
              <a:prstGeom prst="ellipse">
                <a:avLst/>
              </a:prstGeom>
              <a:solidFill>
                <a:srgbClr val="FFFFE7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 rot="16200000">
            <a:off x="117023" y="3376296"/>
            <a:ext cx="351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 rot="7401205">
            <a:off x="10881360" y="-924560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2524282">
            <a:off x="11054875" y="5441696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凸带形 1"/>
          <p:cNvSpPr/>
          <p:nvPr/>
        </p:nvSpPr>
        <p:spPr>
          <a:xfrm>
            <a:off x="3281421" y="282521"/>
            <a:ext cx="4896091" cy="9143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4BACC6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4838" y="389459"/>
            <a:ext cx="3622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月份工作进度报表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82354" y="3941643"/>
            <a:ext cx="9845310" cy="0"/>
          </a:xfrm>
          <a:prstGeom prst="line">
            <a:avLst/>
          </a:prstGeom>
          <a:ln w="12700">
            <a:solidFill>
              <a:srgbClr val="3185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86257" y="3345546"/>
            <a:ext cx="1192193" cy="1192193"/>
            <a:chOff x="-1620456" y="1967696"/>
            <a:chExt cx="1192193" cy="1192193"/>
          </a:xfrm>
        </p:grpSpPr>
        <p:sp>
          <p:nvSpPr>
            <p:cNvPr id="7" name="三十二角星 6"/>
            <p:cNvSpPr/>
            <p:nvPr/>
          </p:nvSpPr>
          <p:spPr>
            <a:xfrm>
              <a:off x="-1620456" y="1967696"/>
              <a:ext cx="1192193" cy="1192193"/>
            </a:xfrm>
            <a:prstGeom prst="star32">
              <a:avLst>
                <a:gd name="adj" fmla="val 452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1522071" y="2066081"/>
              <a:ext cx="995422" cy="995422"/>
            </a:xfrm>
            <a:prstGeom prst="ellips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1451610" y="2354580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壹 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6601" y="3192355"/>
            <a:ext cx="1498575" cy="1498575"/>
            <a:chOff x="-1620456" y="1967696"/>
            <a:chExt cx="1192193" cy="1192193"/>
          </a:xfrm>
        </p:grpSpPr>
        <p:sp>
          <p:nvSpPr>
            <p:cNvPr id="11" name="三十二角星 10"/>
            <p:cNvSpPr/>
            <p:nvPr/>
          </p:nvSpPr>
          <p:spPr>
            <a:xfrm>
              <a:off x="-1620456" y="1967696"/>
              <a:ext cx="1192193" cy="1192193"/>
            </a:xfrm>
            <a:prstGeom prst="star32">
              <a:avLst>
                <a:gd name="adj" fmla="val 452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-1522071" y="2066081"/>
              <a:ext cx="995422" cy="995422"/>
            </a:xfrm>
            <a:prstGeom prst="ellips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1451610" y="2354580"/>
              <a:ext cx="891540" cy="46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陆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月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46549" y="3414409"/>
            <a:ext cx="995422" cy="995422"/>
            <a:chOff x="2783709" y="3176665"/>
            <a:chExt cx="995422" cy="995422"/>
          </a:xfrm>
        </p:grpSpPr>
        <p:sp>
          <p:nvSpPr>
            <p:cNvPr id="17" name="椭圆 16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854170" y="3465164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05266" y="3443931"/>
            <a:ext cx="995422" cy="995422"/>
            <a:chOff x="2783709" y="3176665"/>
            <a:chExt cx="995422" cy="995422"/>
          </a:xfrm>
        </p:grpSpPr>
        <p:sp>
          <p:nvSpPr>
            <p:cNvPr id="22" name="椭圆 21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54170" y="3465164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48214" y="3443931"/>
            <a:ext cx="995422" cy="995422"/>
            <a:chOff x="2783709" y="3176665"/>
            <a:chExt cx="995422" cy="995422"/>
          </a:xfrm>
        </p:grpSpPr>
        <p:sp>
          <p:nvSpPr>
            <p:cNvPr id="25" name="椭圆 24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54170" y="3465164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40352" y="3448385"/>
            <a:ext cx="995422" cy="995422"/>
            <a:chOff x="2783709" y="3176665"/>
            <a:chExt cx="995422" cy="995422"/>
          </a:xfrm>
        </p:grpSpPr>
        <p:sp>
          <p:nvSpPr>
            <p:cNvPr id="28" name="椭圆 27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54170" y="3465164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735" y="4721329"/>
            <a:ext cx="1779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75666" y="2665123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5" name="矩形 34"/>
          <p:cNvSpPr/>
          <p:nvPr/>
        </p:nvSpPr>
        <p:spPr>
          <a:xfrm>
            <a:off x="3999627" y="4758717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6" name="矩形 35"/>
          <p:cNvSpPr/>
          <p:nvPr/>
        </p:nvSpPr>
        <p:spPr>
          <a:xfrm>
            <a:off x="5852464" y="2664650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7" name="矩形 36"/>
          <p:cNvSpPr/>
          <p:nvPr/>
        </p:nvSpPr>
        <p:spPr>
          <a:xfrm>
            <a:off x="7644602" y="4786375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79262" y="1125777"/>
            <a:ext cx="17798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</a:p>
          <a:p>
            <a:pPr algn="ctr"/>
            <a:endParaRPr lang="en-US" altLang="zh-CN" sz="1600" b="1" dirty="0" smtClean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cxnSp>
        <p:nvCxnSpPr>
          <p:cNvPr id="40" name="直接连接符 39"/>
          <p:cNvCxnSpPr>
            <a:stCxn id="17" idx="0"/>
          </p:cNvCxnSpPr>
          <p:nvPr/>
        </p:nvCxnSpPr>
        <p:spPr>
          <a:xfrm flipV="1">
            <a:off x="3144260" y="3077292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902977" y="4409831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6745925" y="3147465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8063" y="4369180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30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凸带形 1"/>
          <p:cNvSpPr/>
          <p:nvPr/>
        </p:nvSpPr>
        <p:spPr>
          <a:xfrm>
            <a:off x="3281421" y="282521"/>
            <a:ext cx="4896091" cy="9143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4BACC6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4838" y="389459"/>
            <a:ext cx="3622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月份工作进度报表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82354" y="3941643"/>
            <a:ext cx="9845310" cy="0"/>
          </a:xfrm>
          <a:prstGeom prst="line">
            <a:avLst/>
          </a:prstGeom>
          <a:ln w="12700">
            <a:solidFill>
              <a:srgbClr val="3185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86257" y="3345546"/>
            <a:ext cx="1192193" cy="1192193"/>
            <a:chOff x="-1620456" y="1967696"/>
            <a:chExt cx="1192193" cy="1192193"/>
          </a:xfrm>
        </p:grpSpPr>
        <p:sp>
          <p:nvSpPr>
            <p:cNvPr id="7" name="三十二角星 6"/>
            <p:cNvSpPr/>
            <p:nvPr/>
          </p:nvSpPr>
          <p:spPr>
            <a:xfrm>
              <a:off x="-1620456" y="1967696"/>
              <a:ext cx="1192193" cy="1192193"/>
            </a:xfrm>
            <a:prstGeom prst="star32">
              <a:avLst>
                <a:gd name="adj" fmla="val 452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1522071" y="2066081"/>
              <a:ext cx="995422" cy="995422"/>
            </a:xfrm>
            <a:prstGeom prst="ellips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1451610" y="2354580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96601" y="3192355"/>
            <a:ext cx="1532634" cy="1498575"/>
            <a:chOff x="-1620456" y="1967696"/>
            <a:chExt cx="1219289" cy="1192193"/>
          </a:xfrm>
        </p:grpSpPr>
        <p:sp>
          <p:nvSpPr>
            <p:cNvPr id="11" name="三十二角星 10"/>
            <p:cNvSpPr/>
            <p:nvPr/>
          </p:nvSpPr>
          <p:spPr>
            <a:xfrm>
              <a:off x="-1620456" y="1967696"/>
              <a:ext cx="1192193" cy="1192193"/>
            </a:xfrm>
            <a:prstGeom prst="star32">
              <a:avLst>
                <a:gd name="adj" fmla="val 45267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-1522071" y="2066081"/>
              <a:ext cx="995422" cy="995422"/>
            </a:xfrm>
            <a:prstGeom prst="ellips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1554901" y="2397353"/>
              <a:ext cx="1153734" cy="41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十二月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46549" y="3414409"/>
            <a:ext cx="995422" cy="995422"/>
            <a:chOff x="2783709" y="3176665"/>
            <a:chExt cx="995422" cy="995422"/>
          </a:xfrm>
        </p:grpSpPr>
        <p:sp>
          <p:nvSpPr>
            <p:cNvPr id="17" name="椭圆 16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854170" y="3465164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05266" y="3443931"/>
            <a:ext cx="995422" cy="995422"/>
            <a:chOff x="2783709" y="3176665"/>
            <a:chExt cx="995422" cy="995422"/>
          </a:xfrm>
        </p:grpSpPr>
        <p:sp>
          <p:nvSpPr>
            <p:cNvPr id="22" name="椭圆 21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54170" y="3465164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九月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48214" y="3443931"/>
            <a:ext cx="995422" cy="995422"/>
            <a:chOff x="2783709" y="3176665"/>
            <a:chExt cx="995422" cy="995422"/>
          </a:xfrm>
        </p:grpSpPr>
        <p:sp>
          <p:nvSpPr>
            <p:cNvPr id="25" name="椭圆 24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854170" y="3465164"/>
              <a:ext cx="891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040352" y="3448385"/>
            <a:ext cx="995422" cy="995422"/>
            <a:chOff x="2783709" y="3176665"/>
            <a:chExt cx="995422" cy="995422"/>
          </a:xfrm>
        </p:grpSpPr>
        <p:sp>
          <p:nvSpPr>
            <p:cNvPr id="28" name="椭圆 27"/>
            <p:cNvSpPr/>
            <p:nvPr/>
          </p:nvSpPr>
          <p:spPr>
            <a:xfrm>
              <a:off x="2783709" y="3176665"/>
              <a:ext cx="995422" cy="995422"/>
            </a:xfrm>
            <a:prstGeom prst="ellipse">
              <a:avLst/>
            </a:prstGeom>
            <a:solidFill>
              <a:srgbClr val="4BACC6"/>
            </a:solidFill>
            <a:ln w="381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83709" y="3492125"/>
              <a:ext cx="966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735" y="4721329"/>
            <a:ext cx="17798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  <a:p>
            <a:pPr algn="ctr"/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75666" y="2665123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5" name="矩形 34"/>
          <p:cNvSpPr/>
          <p:nvPr/>
        </p:nvSpPr>
        <p:spPr>
          <a:xfrm>
            <a:off x="3999627" y="4758717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6" name="矩形 35"/>
          <p:cNvSpPr/>
          <p:nvPr/>
        </p:nvSpPr>
        <p:spPr>
          <a:xfrm>
            <a:off x="5852464" y="2664650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7" name="矩形 36"/>
          <p:cNvSpPr/>
          <p:nvPr/>
        </p:nvSpPr>
        <p:spPr>
          <a:xfrm>
            <a:off x="7644602" y="4786375"/>
            <a:ext cx="18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79262" y="1125777"/>
            <a:ext cx="17798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</a:p>
          <a:p>
            <a:pPr algn="ctr"/>
            <a:endParaRPr lang="en-US" altLang="zh-CN" sz="1600" b="1" dirty="0" smtClean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text here</a:t>
            </a:r>
          </a:p>
        </p:txBody>
      </p:sp>
      <p:cxnSp>
        <p:nvCxnSpPr>
          <p:cNvPr id="40" name="直接连接符 39"/>
          <p:cNvCxnSpPr>
            <a:stCxn id="17" idx="0"/>
          </p:cNvCxnSpPr>
          <p:nvPr/>
        </p:nvCxnSpPr>
        <p:spPr>
          <a:xfrm flipV="1">
            <a:off x="3144260" y="3077292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902977" y="4409831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6745925" y="3147465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538063" y="4369180"/>
            <a:ext cx="0" cy="337117"/>
          </a:xfrm>
          <a:prstGeom prst="line">
            <a:avLst/>
          </a:prstGeom>
          <a:ln w="12700">
            <a:solidFill>
              <a:srgbClr val="4BAC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89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 rot="5400000">
            <a:off x="5506212" y="-5506212"/>
            <a:ext cx="1179576" cy="12192000"/>
          </a:xfrm>
          <a:prstGeom prst="trapezoid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78224" y="266622"/>
            <a:ext cx="261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递进关系图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69443" y="2148840"/>
            <a:ext cx="9178500" cy="3260983"/>
            <a:chOff x="2251419" y="2347157"/>
            <a:chExt cx="7436403" cy="2642042"/>
          </a:xfrm>
        </p:grpSpPr>
        <p:grpSp>
          <p:nvGrpSpPr>
            <p:cNvPr id="9" name="组合 8"/>
            <p:cNvGrpSpPr/>
            <p:nvPr/>
          </p:nvGrpSpPr>
          <p:grpSpPr>
            <a:xfrm>
              <a:off x="2251419" y="2660615"/>
              <a:ext cx="2219997" cy="2219997"/>
              <a:chOff x="4896092" y="1180617"/>
              <a:chExt cx="4259483" cy="4259484"/>
            </a:xfrm>
          </p:grpSpPr>
          <p:sp>
            <p:nvSpPr>
              <p:cNvPr id="11" name="三十二角星 10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93CDDD"/>
              </a:solidFill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7467825" y="2632042"/>
              <a:ext cx="2219997" cy="2219997"/>
              <a:chOff x="4896092" y="1180617"/>
              <a:chExt cx="4259483" cy="4259484"/>
            </a:xfrm>
          </p:grpSpPr>
          <p:sp>
            <p:nvSpPr>
              <p:cNvPr id="15" name="三十二角星 14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93CDDD"/>
              </a:solidFill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986001" y="2660616"/>
              <a:ext cx="2219997" cy="2219997"/>
              <a:chOff x="4896092" y="1180617"/>
              <a:chExt cx="4259483" cy="4259484"/>
            </a:xfrm>
          </p:grpSpPr>
          <p:sp>
            <p:nvSpPr>
              <p:cNvPr id="18" name="三十二角星 17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十二角星 22"/>
            <p:cNvSpPr/>
            <p:nvPr/>
          </p:nvSpPr>
          <p:spPr>
            <a:xfrm>
              <a:off x="4249357" y="4035382"/>
              <a:ext cx="953817" cy="953817"/>
            </a:xfrm>
            <a:prstGeom prst="star12">
              <a:avLst>
                <a:gd name="adj" fmla="val 42293"/>
              </a:avLst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十二角星 23"/>
            <p:cNvSpPr/>
            <p:nvPr/>
          </p:nvSpPr>
          <p:spPr>
            <a:xfrm>
              <a:off x="6860003" y="2347157"/>
              <a:ext cx="953817" cy="953817"/>
            </a:xfrm>
            <a:prstGeom prst="star12">
              <a:avLst>
                <a:gd name="adj" fmla="val 42293"/>
              </a:avLst>
            </a:prstGeom>
            <a:solidFill>
              <a:srgbClr val="93C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燕尾形 25"/>
          <p:cNvSpPr/>
          <p:nvPr/>
        </p:nvSpPr>
        <p:spPr>
          <a:xfrm>
            <a:off x="4427030" y="4654295"/>
            <a:ext cx="264643" cy="427499"/>
          </a:xfrm>
          <a:prstGeom prst="chevron">
            <a:avLst>
              <a:gd name="adj" fmla="val 83333"/>
            </a:avLst>
          </a:prstGeom>
          <a:solidFill>
            <a:srgbClr val="F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燕尾形 26"/>
          <p:cNvSpPr/>
          <p:nvPr/>
        </p:nvSpPr>
        <p:spPr>
          <a:xfrm>
            <a:off x="7644171" y="2554764"/>
            <a:ext cx="264643" cy="427499"/>
          </a:xfrm>
          <a:prstGeom prst="chevron">
            <a:avLst>
              <a:gd name="adj" fmla="val 83333"/>
            </a:avLst>
          </a:prstGeom>
          <a:solidFill>
            <a:srgbClr val="FF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3260" y="3095271"/>
            <a:ext cx="141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506018" y="3095271"/>
            <a:ext cx="141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598631" y="3095270"/>
            <a:ext cx="141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02434" y="3571273"/>
            <a:ext cx="1906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Having begun in one line, resolve to fight it out on that line, to lead in it, adopt every improvement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982" y="3580138"/>
            <a:ext cx="1906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Having begun in one line, resolve to fight it out on that line, to lead in it, adopt every improvement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473260" y="3552625"/>
            <a:ext cx="19066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Having begun in one line, resolve to fight it out on that line, to lead in it, adopt every improvement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0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 flipV="1">
            <a:off x="2806037" y="1773923"/>
            <a:ext cx="10811623" cy="3147060"/>
          </a:xfrm>
          <a:prstGeom prst="chevron">
            <a:avLst>
              <a:gd name="adj" fmla="val 455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4524927" y="2813294"/>
            <a:ext cx="458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Part two</a:t>
            </a:r>
            <a:endParaRPr lang="zh-CN" alt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10567790" y="2799810"/>
            <a:ext cx="2091026" cy="1095285"/>
            <a:chOff x="124866" y="2917648"/>
            <a:chExt cx="2091026" cy="1095285"/>
          </a:xfrm>
        </p:grpSpPr>
        <p:sp>
          <p:nvSpPr>
            <p:cNvPr id="12" name="燕尾形 11"/>
            <p:cNvSpPr/>
            <p:nvPr/>
          </p:nvSpPr>
          <p:spPr>
            <a:xfrm rot="11326770">
              <a:off x="698319" y="3341936"/>
              <a:ext cx="1473200" cy="248920"/>
            </a:xfrm>
            <a:prstGeom prst="chevron">
              <a:avLst/>
            </a:prstGeom>
            <a:solidFill>
              <a:srgbClr val="31859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 rot="12479251">
              <a:off x="742692" y="3680953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 rot="8988954">
              <a:off x="615752" y="3087798"/>
              <a:ext cx="1473200" cy="248920"/>
            </a:xfrm>
            <a:prstGeom prst="chevron">
              <a:avLst/>
            </a:prstGeom>
            <a:solidFill>
              <a:srgbClr val="93CDD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4866" y="2917648"/>
              <a:ext cx="1095285" cy="1095285"/>
              <a:chOff x="4896092" y="1180617"/>
              <a:chExt cx="4259483" cy="425948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三十二角星 7"/>
              <p:cNvSpPr/>
              <p:nvPr/>
            </p:nvSpPr>
            <p:spPr>
              <a:xfrm>
                <a:off x="4896092" y="1180617"/>
                <a:ext cx="4259483" cy="4259484"/>
              </a:xfrm>
              <a:prstGeom prst="star32">
                <a:avLst>
                  <a:gd name="adj" fmla="val 46739"/>
                </a:avLst>
              </a:prstGeom>
              <a:solidFill>
                <a:srgbClr val="31859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312780" y="1597306"/>
                <a:ext cx="3426106" cy="3426106"/>
              </a:xfrm>
              <a:prstGeom prst="ellipse">
                <a:avLst/>
              </a:prstGeom>
              <a:solidFill>
                <a:srgbClr val="4BACC6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320560" y="2605086"/>
                <a:ext cx="1410547" cy="1410547"/>
              </a:xfrm>
              <a:prstGeom prst="ellipse">
                <a:avLst/>
              </a:prstGeom>
              <a:solidFill>
                <a:srgbClr val="FFFFE7"/>
              </a:solidFill>
              <a:ln w="1270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 rot="5400000" flipH="1">
            <a:off x="8543992" y="3178175"/>
            <a:ext cx="351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here to add your text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 rot="14198795" flipH="1">
            <a:off x="241134" y="-848360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19075718" flipH="1">
            <a:off x="3168" y="5456935"/>
            <a:ext cx="1056640" cy="2039957"/>
          </a:xfrm>
          <a:prstGeom prst="trapezoid">
            <a:avLst>
              <a:gd name="adj" fmla="val 41486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707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290320" y="476504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D7A8F"/>
                </a:solidFill>
                <a:latin typeface="Cooper Black" panose="0208090404030B020404" pitchFamily="18" charset="0"/>
              </a:rPr>
              <a:t>Some  Explanation</a:t>
            </a:r>
            <a:endParaRPr lang="zh-CN" altLang="en-US" dirty="0">
              <a:solidFill>
                <a:srgbClr val="2D7A8F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83714" y="5148104"/>
            <a:ext cx="829820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 smtClean="0">
                <a:solidFill>
                  <a:srgbClr val="2D7A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  <a:r>
              <a:rPr lang="zh-CN" altLang="en-US" sz="1400" dirty="0" smtClean="0">
                <a:solidFill>
                  <a:srgbClr val="2D7A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2D7A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 begun in one line, resolve to fight it out on that line, to lead in it, adopt every improvement</a:t>
            </a:r>
            <a:endParaRPr lang="zh-CN" altLang="en-US" sz="1400" dirty="0" smtClean="0">
              <a:solidFill>
                <a:srgbClr val="2D7A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54480" y="750147"/>
            <a:ext cx="8930640" cy="3486574"/>
            <a:chOff x="1554480" y="750147"/>
            <a:chExt cx="8930640" cy="3486574"/>
          </a:xfrm>
        </p:grpSpPr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2956834779"/>
                </p:ext>
              </p:extLst>
            </p:nvPr>
          </p:nvGraphicFramePr>
          <p:xfrm>
            <a:off x="1554480" y="750147"/>
            <a:ext cx="8930640" cy="34865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901952" y="871728"/>
              <a:ext cx="8528304" cy="2999232"/>
            </a:xfrm>
            <a:prstGeom prst="rect">
              <a:avLst/>
            </a:prstGeom>
            <a:pattFill prst="pct5">
              <a:fgClr>
                <a:schemeClr val="bg2">
                  <a:lumMod val="90000"/>
                </a:schemeClr>
              </a:fgClr>
              <a:bgClr>
                <a:srgbClr val="FFFFE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213089" y="1847426"/>
              <a:ext cx="7839456" cy="1353600"/>
            </a:xfrm>
            <a:custGeom>
              <a:avLst/>
              <a:gdLst>
                <a:gd name="connsiteX0" fmla="*/ 0 w 7839456"/>
                <a:gd name="connsiteY0" fmla="*/ 1128022 h 1353600"/>
                <a:gd name="connsiteX1" fmla="*/ 969264 w 7839456"/>
                <a:gd name="connsiteY1" fmla="*/ 1353574 h 1353600"/>
                <a:gd name="connsiteX2" fmla="*/ 2438400 w 7839456"/>
                <a:gd name="connsiteY2" fmla="*/ 1115830 h 1353600"/>
                <a:gd name="connsiteX3" fmla="*/ 3602736 w 7839456"/>
                <a:gd name="connsiteY3" fmla="*/ 554998 h 1353600"/>
                <a:gd name="connsiteX4" fmla="*/ 4821936 w 7839456"/>
                <a:gd name="connsiteY4" fmla="*/ 55126 h 1353600"/>
                <a:gd name="connsiteX5" fmla="*/ 6498336 w 7839456"/>
                <a:gd name="connsiteY5" fmla="*/ 55126 h 1353600"/>
                <a:gd name="connsiteX6" fmla="*/ 7839456 w 7839456"/>
                <a:gd name="connsiteY6" fmla="*/ 433078 h 1353600"/>
                <a:gd name="connsiteX7" fmla="*/ 7839456 w 7839456"/>
                <a:gd name="connsiteY7" fmla="*/ 433078 h 135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39456" h="1353600">
                  <a:moveTo>
                    <a:pt x="0" y="1128022"/>
                  </a:moveTo>
                  <a:cubicBezTo>
                    <a:pt x="281432" y="1241814"/>
                    <a:pt x="562864" y="1355606"/>
                    <a:pt x="969264" y="1353574"/>
                  </a:cubicBezTo>
                  <a:cubicBezTo>
                    <a:pt x="1375664" y="1351542"/>
                    <a:pt x="1999488" y="1248926"/>
                    <a:pt x="2438400" y="1115830"/>
                  </a:cubicBezTo>
                  <a:cubicBezTo>
                    <a:pt x="2877312" y="982734"/>
                    <a:pt x="3205480" y="731782"/>
                    <a:pt x="3602736" y="554998"/>
                  </a:cubicBezTo>
                  <a:cubicBezTo>
                    <a:pt x="3999992" y="378214"/>
                    <a:pt x="4339336" y="138438"/>
                    <a:pt x="4821936" y="55126"/>
                  </a:cubicBezTo>
                  <a:cubicBezTo>
                    <a:pt x="5304536" y="-28186"/>
                    <a:pt x="5995416" y="-7866"/>
                    <a:pt x="6498336" y="55126"/>
                  </a:cubicBezTo>
                  <a:cubicBezTo>
                    <a:pt x="7001256" y="118118"/>
                    <a:pt x="7839456" y="433078"/>
                    <a:pt x="7839456" y="433078"/>
                  </a:cubicBezTo>
                  <a:lnTo>
                    <a:pt x="7839456" y="433078"/>
                  </a:lnTo>
                </a:path>
              </a:pathLst>
            </a:custGeom>
            <a:noFill/>
            <a:ln w="28575">
              <a:solidFill>
                <a:srgbClr val="2D7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225040" y="1915331"/>
              <a:ext cx="7839456" cy="727895"/>
            </a:xfrm>
            <a:custGeom>
              <a:avLst/>
              <a:gdLst>
                <a:gd name="connsiteX0" fmla="*/ 0 w 7839456"/>
                <a:gd name="connsiteY0" fmla="*/ 254845 h 727895"/>
                <a:gd name="connsiteX1" fmla="*/ 646176 w 7839456"/>
                <a:gd name="connsiteY1" fmla="*/ 504781 h 727895"/>
                <a:gd name="connsiteX2" fmla="*/ 1524000 w 7839456"/>
                <a:gd name="connsiteY2" fmla="*/ 651085 h 727895"/>
                <a:gd name="connsiteX3" fmla="*/ 2639568 w 7839456"/>
                <a:gd name="connsiteY3" fmla="*/ 724237 h 727895"/>
                <a:gd name="connsiteX4" fmla="*/ 3749040 w 7839456"/>
                <a:gd name="connsiteY4" fmla="*/ 693757 h 727895"/>
                <a:gd name="connsiteX5" fmla="*/ 4980432 w 7839456"/>
                <a:gd name="connsiteY5" fmla="*/ 498685 h 727895"/>
                <a:gd name="connsiteX6" fmla="*/ 5894832 w 7839456"/>
                <a:gd name="connsiteY6" fmla="*/ 297517 h 727895"/>
                <a:gd name="connsiteX7" fmla="*/ 6595872 w 7839456"/>
                <a:gd name="connsiteY7" fmla="*/ 145117 h 727895"/>
                <a:gd name="connsiteX8" fmla="*/ 7443216 w 7839456"/>
                <a:gd name="connsiteY8" fmla="*/ 17101 h 727895"/>
                <a:gd name="connsiteX9" fmla="*/ 7839456 w 7839456"/>
                <a:gd name="connsiteY9" fmla="*/ 4909 h 72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9456" h="727895">
                  <a:moveTo>
                    <a:pt x="0" y="254845"/>
                  </a:moveTo>
                  <a:cubicBezTo>
                    <a:pt x="196088" y="346793"/>
                    <a:pt x="392176" y="438741"/>
                    <a:pt x="646176" y="504781"/>
                  </a:cubicBezTo>
                  <a:cubicBezTo>
                    <a:pt x="900176" y="570821"/>
                    <a:pt x="1191768" y="614509"/>
                    <a:pt x="1524000" y="651085"/>
                  </a:cubicBezTo>
                  <a:cubicBezTo>
                    <a:pt x="1856232" y="687661"/>
                    <a:pt x="2268728" y="717125"/>
                    <a:pt x="2639568" y="724237"/>
                  </a:cubicBezTo>
                  <a:cubicBezTo>
                    <a:pt x="3010408" y="731349"/>
                    <a:pt x="3358896" y="731349"/>
                    <a:pt x="3749040" y="693757"/>
                  </a:cubicBezTo>
                  <a:cubicBezTo>
                    <a:pt x="4139184" y="656165"/>
                    <a:pt x="4622800" y="564725"/>
                    <a:pt x="4980432" y="498685"/>
                  </a:cubicBezTo>
                  <a:cubicBezTo>
                    <a:pt x="5338064" y="432645"/>
                    <a:pt x="5894832" y="297517"/>
                    <a:pt x="5894832" y="297517"/>
                  </a:cubicBezTo>
                  <a:cubicBezTo>
                    <a:pt x="6164072" y="238589"/>
                    <a:pt x="6337808" y="191853"/>
                    <a:pt x="6595872" y="145117"/>
                  </a:cubicBezTo>
                  <a:cubicBezTo>
                    <a:pt x="6853936" y="98381"/>
                    <a:pt x="7235952" y="40469"/>
                    <a:pt x="7443216" y="17101"/>
                  </a:cubicBezTo>
                  <a:cubicBezTo>
                    <a:pt x="7650480" y="-6267"/>
                    <a:pt x="7744968" y="-679"/>
                    <a:pt x="7839456" y="4909"/>
                  </a:cubicBezTo>
                </a:path>
              </a:pathLst>
            </a:custGeom>
            <a:noFill/>
            <a:ln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232660" y="1272540"/>
              <a:ext cx="7840980" cy="1870144"/>
            </a:xfrm>
            <a:custGeom>
              <a:avLst/>
              <a:gdLst>
                <a:gd name="connsiteX0" fmla="*/ 0 w 7840980"/>
                <a:gd name="connsiteY0" fmla="*/ 0 h 1870144"/>
                <a:gd name="connsiteX1" fmla="*/ 548640 w 7840980"/>
                <a:gd name="connsiteY1" fmla="*/ 708660 h 1870144"/>
                <a:gd name="connsiteX2" fmla="*/ 1219200 w 7840980"/>
                <a:gd name="connsiteY2" fmla="*/ 1280160 h 1870144"/>
                <a:gd name="connsiteX3" fmla="*/ 2103120 w 7840980"/>
                <a:gd name="connsiteY3" fmla="*/ 1661160 h 1870144"/>
                <a:gd name="connsiteX4" fmla="*/ 3558540 w 7840980"/>
                <a:gd name="connsiteY4" fmla="*/ 1828800 h 1870144"/>
                <a:gd name="connsiteX5" fmla="*/ 5181600 w 7840980"/>
                <a:gd name="connsiteY5" fmla="*/ 1866900 h 1870144"/>
                <a:gd name="connsiteX6" fmla="*/ 6408420 w 7840980"/>
                <a:gd name="connsiteY6" fmla="*/ 1767840 h 1870144"/>
                <a:gd name="connsiteX7" fmla="*/ 7124700 w 7840980"/>
                <a:gd name="connsiteY7" fmla="*/ 1645920 h 1870144"/>
                <a:gd name="connsiteX8" fmla="*/ 7764780 w 7840980"/>
                <a:gd name="connsiteY8" fmla="*/ 1798320 h 1870144"/>
                <a:gd name="connsiteX9" fmla="*/ 7795260 w 7840980"/>
                <a:gd name="connsiteY9" fmla="*/ 1798320 h 1870144"/>
                <a:gd name="connsiteX10" fmla="*/ 7840980 w 7840980"/>
                <a:gd name="connsiteY10" fmla="*/ 1828800 h 187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40980" h="1870144">
                  <a:moveTo>
                    <a:pt x="0" y="0"/>
                  </a:moveTo>
                  <a:cubicBezTo>
                    <a:pt x="172720" y="247650"/>
                    <a:pt x="345440" y="495300"/>
                    <a:pt x="548640" y="708660"/>
                  </a:cubicBezTo>
                  <a:cubicBezTo>
                    <a:pt x="751840" y="922020"/>
                    <a:pt x="960120" y="1121410"/>
                    <a:pt x="1219200" y="1280160"/>
                  </a:cubicBezTo>
                  <a:cubicBezTo>
                    <a:pt x="1478280" y="1438910"/>
                    <a:pt x="1713230" y="1569720"/>
                    <a:pt x="2103120" y="1661160"/>
                  </a:cubicBezTo>
                  <a:cubicBezTo>
                    <a:pt x="2493010" y="1752600"/>
                    <a:pt x="3045460" y="1794510"/>
                    <a:pt x="3558540" y="1828800"/>
                  </a:cubicBezTo>
                  <a:cubicBezTo>
                    <a:pt x="4071620" y="1863090"/>
                    <a:pt x="4706620" y="1877060"/>
                    <a:pt x="5181600" y="1866900"/>
                  </a:cubicBezTo>
                  <a:cubicBezTo>
                    <a:pt x="5656580" y="1856740"/>
                    <a:pt x="6084570" y="1804670"/>
                    <a:pt x="6408420" y="1767840"/>
                  </a:cubicBezTo>
                  <a:cubicBezTo>
                    <a:pt x="6732270" y="1731010"/>
                    <a:pt x="6898640" y="1640840"/>
                    <a:pt x="7124700" y="1645920"/>
                  </a:cubicBezTo>
                  <a:cubicBezTo>
                    <a:pt x="7350760" y="1651000"/>
                    <a:pt x="7653020" y="1772920"/>
                    <a:pt x="7764780" y="1798320"/>
                  </a:cubicBezTo>
                  <a:cubicBezTo>
                    <a:pt x="7876540" y="1823720"/>
                    <a:pt x="7782560" y="1793240"/>
                    <a:pt x="7795260" y="1798320"/>
                  </a:cubicBezTo>
                  <a:cubicBezTo>
                    <a:pt x="7807960" y="1803400"/>
                    <a:pt x="7824470" y="1816100"/>
                    <a:pt x="7840980" y="1828800"/>
                  </a:cubicBezTo>
                </a:path>
              </a:pathLst>
            </a:cu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3CD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49570" y="955040"/>
            <a:ext cx="6234430" cy="4480560"/>
            <a:chOff x="5276850" y="1432560"/>
            <a:chExt cx="6234430" cy="4480560"/>
          </a:xfrm>
        </p:grpSpPr>
        <p:sp>
          <p:nvSpPr>
            <p:cNvPr id="2" name="等腰三角形 1"/>
            <p:cNvSpPr/>
            <p:nvPr/>
          </p:nvSpPr>
          <p:spPr>
            <a:xfrm>
              <a:off x="5276850" y="1656080"/>
              <a:ext cx="871220" cy="4257040"/>
            </a:xfrm>
            <a:prstGeom prst="triangl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6285230" y="2367280"/>
              <a:ext cx="574040" cy="3545840"/>
            </a:xfrm>
            <a:prstGeom prst="triangl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6963410" y="2915920"/>
              <a:ext cx="568960" cy="2997200"/>
            </a:xfrm>
            <a:prstGeom prst="triangl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7783830" y="3749040"/>
              <a:ext cx="685800" cy="2164080"/>
            </a:xfrm>
            <a:prstGeom prst="triangl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46160" y="1432560"/>
              <a:ext cx="695960" cy="4480560"/>
            </a:xfrm>
            <a:prstGeom prst="triangl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593580" y="2225040"/>
              <a:ext cx="701040" cy="3688080"/>
            </a:xfrm>
            <a:prstGeom prst="triangl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46080" y="2915920"/>
              <a:ext cx="289560" cy="2997200"/>
            </a:xfrm>
            <a:prstGeom prst="triangle">
              <a:avLst>
                <a:gd name="adj" fmla="val 46226"/>
              </a:avLst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972800" y="2225040"/>
              <a:ext cx="538480" cy="3688080"/>
            </a:xfrm>
            <a:prstGeom prst="triangle">
              <a:avLst/>
            </a:prstGeom>
            <a:solidFill>
              <a:srgbClr val="4BACC6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201920" y="1168400"/>
            <a:ext cx="0" cy="4277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01920" y="5435600"/>
            <a:ext cx="680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14240" y="1009362"/>
            <a:ext cx="396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7</a:t>
            </a:r>
          </a:p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6</a:t>
            </a:r>
          </a:p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5</a:t>
            </a:r>
          </a:p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4</a:t>
            </a:r>
          </a:p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3</a:t>
            </a:r>
          </a:p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2</a:t>
            </a:r>
          </a:p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1</a:t>
            </a:r>
          </a:p>
          <a:p>
            <a:endParaRPr lang="en-US" altLang="zh-CN" dirty="0">
              <a:solidFill>
                <a:srgbClr val="31859C"/>
              </a:solidFill>
            </a:endParaRPr>
          </a:p>
          <a:p>
            <a:r>
              <a:rPr lang="en-US" altLang="zh-CN" dirty="0" smtClean="0">
                <a:solidFill>
                  <a:srgbClr val="31859C"/>
                </a:solidFill>
              </a:rPr>
              <a:t>0</a:t>
            </a:r>
            <a:endParaRPr lang="zh-CN" altLang="en-US" dirty="0">
              <a:solidFill>
                <a:srgbClr val="31859C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74320" y="770374"/>
            <a:ext cx="3544570" cy="1382613"/>
            <a:chOff x="274320" y="770374"/>
            <a:chExt cx="3544570" cy="1382613"/>
          </a:xfrm>
        </p:grpSpPr>
        <p:sp>
          <p:nvSpPr>
            <p:cNvPr id="18" name="文本框 17"/>
            <p:cNvSpPr txBox="1"/>
            <p:nvPr/>
          </p:nvSpPr>
          <p:spPr>
            <a:xfrm>
              <a:off x="274320" y="770374"/>
              <a:ext cx="295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2D7A8F"/>
                  </a:solidFill>
                  <a:latin typeface="Cooper Black" panose="0208090404030B020404" pitchFamily="18" charset="0"/>
                </a:rPr>
                <a:t>Some  Explanation</a:t>
              </a:r>
              <a:endParaRPr lang="zh-CN" altLang="en-US" dirty="0">
                <a:solidFill>
                  <a:srgbClr val="2D7A8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08354" y="1198880"/>
              <a:ext cx="2810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 smtClean="0">
                  <a:solidFill>
                    <a:srgbClr val="2D7A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Having begun in one line, resolve to fight it out on that line, to lead in it, adopt every improvement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7650" y="2615773"/>
            <a:ext cx="3544570" cy="1382613"/>
            <a:chOff x="274320" y="770374"/>
            <a:chExt cx="3544570" cy="1382613"/>
          </a:xfrm>
        </p:grpSpPr>
        <p:sp>
          <p:nvSpPr>
            <p:cNvPr id="24" name="文本框 23"/>
            <p:cNvSpPr txBox="1"/>
            <p:nvPr/>
          </p:nvSpPr>
          <p:spPr>
            <a:xfrm>
              <a:off x="274320" y="770374"/>
              <a:ext cx="295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2D7A8F"/>
                  </a:solidFill>
                  <a:latin typeface="Cooper Black" panose="0208090404030B020404" pitchFamily="18" charset="0"/>
                </a:rPr>
                <a:t>Some  Explanation</a:t>
              </a:r>
              <a:endParaRPr lang="zh-CN" altLang="en-US" dirty="0">
                <a:solidFill>
                  <a:srgbClr val="2D7A8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8354" y="1198880"/>
              <a:ext cx="2810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 smtClean="0">
                  <a:solidFill>
                    <a:srgbClr val="2D7A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Having begun in one line, resolve to fight it out on that line, to lead in it, adopt every improvement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7650" y="4353560"/>
            <a:ext cx="3544570" cy="1382613"/>
            <a:chOff x="274320" y="770374"/>
            <a:chExt cx="3544570" cy="1382613"/>
          </a:xfrm>
        </p:grpSpPr>
        <p:sp>
          <p:nvSpPr>
            <p:cNvPr id="27" name="文本框 26"/>
            <p:cNvSpPr txBox="1"/>
            <p:nvPr/>
          </p:nvSpPr>
          <p:spPr>
            <a:xfrm>
              <a:off x="274320" y="770374"/>
              <a:ext cx="295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2D7A8F"/>
                  </a:solidFill>
                  <a:latin typeface="Cooper Black" panose="0208090404030B020404" pitchFamily="18" charset="0"/>
                </a:rPr>
                <a:t>Some  Explanation</a:t>
              </a:r>
              <a:endParaRPr lang="zh-CN" altLang="en-US" dirty="0">
                <a:solidFill>
                  <a:srgbClr val="2D7A8F"/>
                </a:solidFill>
                <a:latin typeface="Cooper Black" panose="0208090404030B0204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8354" y="1198880"/>
              <a:ext cx="28105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 smtClean="0">
                  <a:solidFill>
                    <a:srgbClr val="2D7A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Having begun in one line, resolve to fight it out on that line, to lead in it, adopt every improvement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96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797</Words>
  <Application>Microsoft Office PowerPoint</Application>
  <PresentationFormat>宽屏</PresentationFormat>
  <Paragraphs>177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Cooper Black</vt:lpstr>
      <vt:lpstr>Meiryo</vt:lpstr>
      <vt:lpstr>宋体</vt:lpstr>
      <vt:lpstr>微软雅黑</vt:lpstr>
      <vt:lpstr>Algerian</vt:lpstr>
      <vt:lpstr>Arial</vt:lpstr>
      <vt:lpstr>Bernard MT Condensed</vt:lpstr>
      <vt:lpstr>Calibri</vt:lpstr>
      <vt:lpstr>Calibri Light</vt:lpstr>
      <vt:lpstr>Century Gothic</vt:lpstr>
      <vt:lpstr>Traditional Arabic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quan</dc:creator>
  <cp:lastModifiedBy>kan</cp:lastModifiedBy>
  <cp:revision>31</cp:revision>
  <dcterms:created xsi:type="dcterms:W3CDTF">2015-09-16T04:29:28Z</dcterms:created>
  <dcterms:modified xsi:type="dcterms:W3CDTF">2016-01-09T06:53:19Z</dcterms:modified>
</cp:coreProperties>
</file>