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7" r:id="rId3"/>
    <p:sldId id="258" r:id="rId4"/>
    <p:sldId id="259" r:id="rId5"/>
    <p:sldId id="278" r:id="rId6"/>
    <p:sldId id="262" r:id="rId7"/>
    <p:sldId id="272" r:id="rId8"/>
    <p:sldId id="270" r:id="rId9"/>
    <p:sldId id="273" r:id="rId10"/>
    <p:sldId id="269" r:id="rId11"/>
    <p:sldId id="264" r:id="rId12"/>
    <p:sldId id="277" r:id="rId13"/>
    <p:sldId id="290" r:id="rId14"/>
    <p:sldId id="263" r:id="rId15"/>
    <p:sldId id="268" r:id="rId16"/>
    <p:sldId id="276" r:id="rId17"/>
    <p:sldId id="265" r:id="rId18"/>
    <p:sldId id="260" r:id="rId19"/>
    <p:sldId id="266" r:id="rId20"/>
    <p:sldId id="280" r:id="rId21"/>
    <p:sldId id="267" r:id="rId22"/>
    <p:sldId id="271" r:id="rId23"/>
    <p:sldId id="281" r:id="rId24"/>
    <p:sldId id="274" r:id="rId25"/>
    <p:sldId id="279" r:id="rId26"/>
    <p:sldId id="294" r:id="rId27"/>
    <p:sldId id="293" r:id="rId28"/>
    <p:sldId id="295" r:id="rId29"/>
  </p:sldIdLst>
  <p:sldSz cx="12192000" cy="6858000"/>
  <p:notesSz cx="6858000" cy="9144000"/>
  <p:embeddedFontLst>
    <p:embeddedFont>
      <p:font typeface="ubuntu" panose="02010600030101010101" charset="-122"/>
      <p:regular r:id="rId31"/>
    </p:embeddedFont>
    <p:embeddedFont>
      <p:font typeface="Meiryo" panose="020B0604030504040204" pitchFamily="34" charset="-128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张海山锐谐体" panose="02000000000000000000" pitchFamily="2" charset="-122"/>
      <p:regular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微软雅黑" panose="020B0503020204020204" pitchFamily="34" charset="-122"/>
      <p:regular r:id="rId43"/>
      <p:bold r:id="rId44"/>
    </p:embeddedFont>
    <p:embeddedFont>
      <p:font typeface="Billboard" pitchFamily="2" charset="0"/>
      <p:regular r:id="rId4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F4ED51E-F49F-46FB-9CC2-C2EE831C1381}" type="datetimeFigureOut">
              <a:rPr lang="zh-CN" altLang="en-US" smtClean="0"/>
              <a:pPr>
                <a:defRPr/>
              </a:pPr>
              <a:t>2016/2/20</a:t>
            </a:fld>
            <a:endParaRPr lang="zh-CN" altLang="en-US" dirty="0"/>
          </a:p>
        </p:txBody>
      </p:sp>
      <p:sp>
        <p:nvSpPr>
          <p:cNvPr id="3174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ABABC7F-F86A-4E74-9749-D3B614633B4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038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0F5AD972-4BAC-4F0F-A575-C733E50154E4}" type="slidenum">
              <a:rPr lang="zh-CN" altLang="en-US" sz="1200">
                <a:ea typeface="微软雅黑" panose="020B0503020204020204" pitchFamily="34" charset="-122"/>
              </a:rPr>
              <a:pPr algn="r" eaLnBrk="1" hangingPunct="1"/>
              <a:t>1</a:t>
            </a:fld>
            <a:endParaRPr lang="zh-CN" altLang="en-US" sz="12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787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72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A7E1C-726B-40A7-9599-9535280316B6}" type="datetimeFigureOut">
              <a:rPr lang="zh-CN" altLang="en-US"/>
              <a:pPr>
                <a:defRPr/>
              </a:pPr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979F4-9FDC-473B-88DA-8817092D7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5E3D-606F-490A-BE57-3E57C7FBDBAE}" type="datetimeFigureOut">
              <a:rPr lang="zh-CN" altLang="en-US"/>
              <a:pPr>
                <a:defRPr/>
              </a:pPr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385D2-3D9D-4443-90C9-2A1DDA72E1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0EDF9-F598-47AE-B10F-4C76131919F2}" type="datetimeFigureOut">
              <a:rPr lang="zh-CN" altLang="en-US"/>
              <a:pPr>
                <a:defRPr/>
              </a:pPr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55376-5468-4CC6-9976-7F6E354BAB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471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36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68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8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4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20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01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00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06BF6-33B1-44CE-9014-D454A0ECFAFE}" type="datetimeFigureOut">
              <a:rPr lang="zh-CN" altLang="en-US"/>
              <a:pPr>
                <a:defRPr/>
              </a:pPr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2F660-D284-42FC-AC7D-A1D9D3E9C4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36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83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71F3B-4DC3-4776-B63F-435D9A4D4DF9}" type="datetimeFigureOut">
              <a:rPr lang="zh-CN" altLang="en-US"/>
              <a:pPr>
                <a:defRPr/>
              </a:pPr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85F2-BDD2-4B8F-9F0D-B542D2097D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DA950-BFCA-4B83-94AB-1463BA28A20F}" type="datetimeFigureOut">
              <a:rPr lang="zh-CN" altLang="en-US"/>
              <a:pPr>
                <a:defRPr/>
              </a:pPr>
              <a:t>2016/2/20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1CA3C-1EB3-4F37-A528-DD068C6E75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8BD17-E202-4178-B52A-FFA2A8CA26CE}" type="datetimeFigureOut">
              <a:rPr lang="zh-CN" altLang="en-US"/>
              <a:pPr>
                <a:defRPr/>
              </a:pPr>
              <a:t>2016/2/20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88263-765E-4EBC-A1B1-BAEA01F56B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3EAFC-9191-41CF-9892-89523BDD4BDB}" type="datetimeFigureOut">
              <a:rPr lang="zh-CN" altLang="en-US"/>
              <a:pPr>
                <a:defRPr/>
              </a:pPr>
              <a:t>2016/2/20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76A3-75A2-4E03-AC53-02D2828525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1E831-94CF-421E-8210-938EA0824438}" type="datetimeFigureOut">
              <a:rPr lang="zh-CN" altLang="en-US"/>
              <a:pPr>
                <a:defRPr/>
              </a:pPr>
              <a:t>2016/2/20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A7ED0-6BDE-4C42-931C-00919ACFCC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91887-B58B-4ED6-A111-E886931243FC}" type="datetimeFigureOut">
              <a:rPr lang="zh-CN" altLang="en-US"/>
              <a:pPr>
                <a:defRPr/>
              </a:pPr>
              <a:t>2016/2/20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33B9B-F992-4CD3-900F-DBE62E1917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5944C-7F3E-4379-A0D8-AE76C135B836}" type="datetimeFigureOut">
              <a:rPr lang="zh-CN" altLang="en-US"/>
              <a:pPr>
                <a:defRPr/>
              </a:pPr>
              <a:t>2016/2/20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FFDE3-74D4-4E20-8596-1F9C37B94B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FD6CAAA-3269-4964-9838-D6029E586F9C}" type="datetimeFigureOut">
              <a:rPr lang="zh-CN" altLang="en-US" smtClean="0"/>
              <a:pPr>
                <a:defRPr/>
              </a:pPr>
              <a:t>2016/2/20</a:t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7DC590-257D-4952-BD64-91872E7F67D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2016/2/20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578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jpeg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组合 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6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7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8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9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0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1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2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3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4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5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6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7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8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9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0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1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2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3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4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095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096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097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8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9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0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01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2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03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4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05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06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07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8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9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0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11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2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3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4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5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6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7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8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9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0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1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22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23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24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25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6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27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128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129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130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131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132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133" name="直接连接符 73"/>
          <p:cNvCxnSpPr>
            <a:cxnSpLocks noChangeShapeType="1"/>
          </p:cNvCxnSpPr>
          <p:nvPr/>
        </p:nvCxnSpPr>
        <p:spPr bwMode="auto">
          <a:xfrm>
            <a:off x="4168775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134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grpSp>
        <p:nvGrpSpPr>
          <p:cNvPr id="2" name="组合 78"/>
          <p:cNvGrpSpPr>
            <a:grpSpLocks/>
          </p:cNvGrpSpPr>
          <p:nvPr/>
        </p:nvGrpSpPr>
        <p:grpSpPr bwMode="auto">
          <a:xfrm>
            <a:off x="3359150" y="2713038"/>
            <a:ext cx="5448300" cy="1241425"/>
            <a:chOff x="0" y="0"/>
            <a:chExt cx="5448300" cy="1242162"/>
          </a:xfrm>
        </p:grpSpPr>
        <p:sp>
          <p:nvSpPr>
            <p:cNvPr id="2112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6000" dirty="0">
                  <a:solidFill>
                    <a:schemeClr val="bg1"/>
                  </a:solidFill>
                  <a:latin typeface="Billboard"/>
                  <a:ea typeface="张海山锐谐体" pitchFamily="2" charset="-122"/>
                </a:rPr>
                <a:t>POWERPOINT</a:t>
              </a:r>
              <a:endParaRPr lang="zh-CN" altLang="en-US" sz="6000" dirty="0">
                <a:solidFill>
                  <a:schemeClr val="bg1"/>
                </a:solidFill>
                <a:latin typeface="Billboard"/>
                <a:ea typeface="张海山锐谐体" pitchFamily="2" charset="-122"/>
              </a:endParaRPr>
            </a:p>
          </p:txBody>
        </p:sp>
        <p:sp>
          <p:nvSpPr>
            <p:cNvPr id="2113" name="文本框 77"/>
            <p:cNvSpPr txBox="1">
              <a:spLocks noChangeArrowheads="1"/>
            </p:cNvSpPr>
            <p:nvPr/>
          </p:nvSpPr>
          <p:spPr bwMode="auto">
            <a:xfrm>
              <a:off x="2037995" y="934385"/>
              <a:ext cx="13660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latin typeface="张海山锐谐体" pitchFamily="2" charset="-122"/>
                  <a:ea typeface="张海山锐谐体" pitchFamily="2" charset="-122"/>
                </a:rPr>
                <a:t>YOUR  TITLE</a:t>
              </a:r>
              <a:endParaRPr lang="zh-CN" altLang="en-US" sz="1400" dirty="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0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0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10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10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3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14340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14367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368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41" name="组合 6"/>
          <p:cNvGrpSpPr>
            <a:grpSpLocks/>
          </p:cNvGrpSpPr>
          <p:nvPr/>
        </p:nvGrpSpPr>
        <p:grpSpPr bwMode="auto">
          <a:xfrm>
            <a:off x="3944938" y="1519238"/>
            <a:ext cx="4124325" cy="4124325"/>
            <a:chOff x="0" y="0"/>
            <a:chExt cx="4124325" cy="4124325"/>
          </a:xfrm>
        </p:grpSpPr>
        <p:sp>
          <p:nvSpPr>
            <p:cNvPr id="14358" name="Freeform 5"/>
            <p:cNvSpPr>
              <a:spLocks/>
            </p:cNvSpPr>
            <p:nvPr/>
          </p:nvSpPr>
          <p:spPr bwMode="auto">
            <a:xfrm>
              <a:off x="7937" y="2066925"/>
              <a:ext cx="2058987" cy="2057400"/>
            </a:xfrm>
            <a:custGeom>
              <a:avLst/>
              <a:gdLst>
                <a:gd name="T0" fmla="*/ 1961306044 w 263"/>
                <a:gd name="T1" fmla="*/ 0 h 263"/>
                <a:gd name="T2" fmla="*/ 1838722000 w 263"/>
                <a:gd name="T3" fmla="*/ 734358716 h 263"/>
                <a:gd name="T4" fmla="*/ 858072893 w 263"/>
                <a:gd name="T5" fmla="*/ 1223926059 h 263"/>
                <a:gd name="T6" fmla="*/ 0 w 263"/>
                <a:gd name="T7" fmla="*/ 1591105295 h 263"/>
                <a:gd name="T8" fmla="*/ 551620612 w 263"/>
                <a:gd name="T9" fmla="*/ 2147483647 h 263"/>
                <a:gd name="T10" fmla="*/ 1777437807 w 263"/>
                <a:gd name="T11" fmla="*/ 2147483647 h 263"/>
                <a:gd name="T12" fmla="*/ 2147483647 w 263"/>
                <a:gd name="T13" fmla="*/ 2147483647 h 263"/>
                <a:gd name="T14" fmla="*/ 2147483647 w 263"/>
                <a:gd name="T15" fmla="*/ 2147483647 h 263"/>
                <a:gd name="T16" fmla="*/ 1164525418 w 263"/>
                <a:gd name="T17" fmla="*/ 2147483647 h 263"/>
                <a:gd name="T18" fmla="*/ 1532269720 w 263"/>
                <a:gd name="T19" fmla="*/ 2147483647 h 263"/>
                <a:gd name="T20" fmla="*/ 2147483647 w 263"/>
                <a:gd name="T21" fmla="*/ 2147483647 h 263"/>
                <a:gd name="T22" fmla="*/ 2147483647 w 263"/>
                <a:gd name="T23" fmla="*/ 2147483647 h 263"/>
                <a:gd name="T24" fmla="*/ 2147483647 w 263"/>
                <a:gd name="T25" fmla="*/ 2147483647 h 263"/>
                <a:gd name="T26" fmla="*/ 2147483647 w 263"/>
                <a:gd name="T27" fmla="*/ 2147483647 h 263"/>
                <a:gd name="T28" fmla="*/ 2147483647 w 263"/>
                <a:gd name="T29" fmla="*/ 2147483647 h 263"/>
                <a:gd name="T30" fmla="*/ 2147483647 w 263"/>
                <a:gd name="T31" fmla="*/ 2147483647 h 263"/>
                <a:gd name="T32" fmla="*/ 2147483647 w 263"/>
                <a:gd name="T33" fmla="*/ 2147483647 h 263"/>
                <a:gd name="T34" fmla="*/ 2147483647 w 263"/>
                <a:gd name="T35" fmla="*/ 2147483647 h 263"/>
                <a:gd name="T36" fmla="*/ 2147483647 w 263"/>
                <a:gd name="T37" fmla="*/ 2147483647 h 263"/>
                <a:gd name="T38" fmla="*/ 2147483647 w 263"/>
                <a:gd name="T39" fmla="*/ 2147483647 h 263"/>
                <a:gd name="T40" fmla="*/ 2147483647 w 263"/>
                <a:gd name="T41" fmla="*/ 2147483647 h 263"/>
                <a:gd name="T42" fmla="*/ 2147483647 w 263"/>
                <a:gd name="T43" fmla="*/ 2147483647 h 263"/>
                <a:gd name="T44" fmla="*/ 2147483647 w 263"/>
                <a:gd name="T45" fmla="*/ 2147483647 h 263"/>
                <a:gd name="T46" fmla="*/ 2147483647 w 263"/>
                <a:gd name="T47" fmla="*/ 2147483647 h 263"/>
                <a:gd name="T48" fmla="*/ 2147483647 w 263"/>
                <a:gd name="T49" fmla="*/ 2147483647 h 263"/>
                <a:gd name="T50" fmla="*/ 2147483647 w 263"/>
                <a:gd name="T51" fmla="*/ 2147483647 h 263"/>
                <a:gd name="T52" fmla="*/ 2147483647 w 263"/>
                <a:gd name="T53" fmla="*/ 2147483647 h 263"/>
                <a:gd name="T54" fmla="*/ 2147483647 w 263"/>
                <a:gd name="T55" fmla="*/ 2147483647 h 263"/>
                <a:gd name="T56" fmla="*/ 2147483647 w 263"/>
                <a:gd name="T57" fmla="*/ 2147483647 h 263"/>
                <a:gd name="T58" fmla="*/ 2147483647 w 263"/>
                <a:gd name="T59" fmla="*/ 2147483647 h 263"/>
                <a:gd name="T60" fmla="*/ 2147483647 w 263"/>
                <a:gd name="T61" fmla="*/ 2147483647 h 263"/>
                <a:gd name="T62" fmla="*/ 2147483647 w 263"/>
                <a:gd name="T63" fmla="*/ 2147483647 h 263"/>
                <a:gd name="T64" fmla="*/ 2147483647 w 263"/>
                <a:gd name="T65" fmla="*/ 2147483647 h 263"/>
                <a:gd name="T66" fmla="*/ 2147483647 w 263"/>
                <a:gd name="T67" fmla="*/ 2147483647 h 263"/>
                <a:gd name="T68" fmla="*/ 2147483647 w 263"/>
                <a:gd name="T69" fmla="*/ 2147483647 h 26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3"/>
                <a:gd name="T106" fmla="*/ 0 h 263"/>
                <a:gd name="T107" fmla="*/ 263 w 263"/>
                <a:gd name="T108" fmla="*/ 263 h 26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3" h="263">
                  <a:moveTo>
                    <a:pt x="148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2"/>
                    <a:pt x="32" y="3"/>
                  </a:cubicBezTo>
                  <a:cubicBezTo>
                    <a:pt x="32" y="5"/>
                    <a:pt x="31" y="9"/>
                    <a:pt x="30" y="12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2" y="19"/>
                    <a:pt x="17" y="20"/>
                    <a:pt x="14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0" y="23"/>
                    <a:pt x="0" y="26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" y="52"/>
                    <a:pt x="6" y="53"/>
                    <a:pt x="9" y="53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1" y="49"/>
                    <a:pt x="26" y="49"/>
                    <a:pt x="29" y="5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8" y="56"/>
                    <a:pt x="40" y="60"/>
                    <a:pt x="40" y="62"/>
                  </a:cubicBezTo>
                  <a:cubicBezTo>
                    <a:pt x="41" y="65"/>
                    <a:pt x="41" y="69"/>
                    <a:pt x="41" y="72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4" y="81"/>
                    <a:pt x="30" y="83"/>
                    <a:pt x="27" y="84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6" y="87"/>
                    <a:pt x="14" y="90"/>
                    <a:pt x="16" y="93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6" y="117"/>
                    <a:pt x="29" y="118"/>
                    <a:pt x="32" y="116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1" y="111"/>
                    <a:pt x="46" y="109"/>
                    <a:pt x="49" y="109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9" y="113"/>
                    <a:pt x="62" y="116"/>
                    <a:pt x="64" y="118"/>
                  </a:cubicBezTo>
                  <a:cubicBezTo>
                    <a:pt x="65" y="120"/>
                    <a:pt x="66" y="124"/>
                    <a:pt x="66" y="127"/>
                  </a:cubicBezTo>
                  <a:cubicBezTo>
                    <a:pt x="64" y="135"/>
                    <a:pt x="64" y="135"/>
                    <a:pt x="64" y="135"/>
                  </a:cubicBezTo>
                  <a:cubicBezTo>
                    <a:pt x="63" y="138"/>
                    <a:pt x="59" y="141"/>
                    <a:pt x="56" y="142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47" y="148"/>
                    <a:pt x="46" y="151"/>
                    <a:pt x="48" y="153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4"/>
                    <a:pt x="67" y="174"/>
                    <a:pt x="70" y="172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77" y="164"/>
                    <a:pt x="81" y="162"/>
                    <a:pt x="84" y="161"/>
                  </a:cubicBezTo>
                  <a:cubicBezTo>
                    <a:pt x="92" y="161"/>
                    <a:pt x="92" y="161"/>
                    <a:pt x="92" y="161"/>
                  </a:cubicBezTo>
                  <a:cubicBezTo>
                    <a:pt x="95" y="162"/>
                    <a:pt x="99" y="164"/>
                    <a:pt x="100" y="166"/>
                  </a:cubicBezTo>
                  <a:cubicBezTo>
                    <a:pt x="102" y="167"/>
                    <a:pt x="104" y="171"/>
                    <a:pt x="106" y="174"/>
                  </a:cubicBezTo>
                  <a:cubicBezTo>
                    <a:pt x="106" y="182"/>
                    <a:pt x="106" y="182"/>
                    <a:pt x="106" y="182"/>
                  </a:cubicBezTo>
                  <a:cubicBezTo>
                    <a:pt x="104" y="185"/>
                    <a:pt x="102" y="189"/>
                    <a:pt x="100" y="191"/>
                  </a:cubicBezTo>
                  <a:cubicBezTo>
                    <a:pt x="95" y="196"/>
                    <a:pt x="95" y="196"/>
                    <a:pt x="95" y="196"/>
                  </a:cubicBezTo>
                  <a:cubicBezTo>
                    <a:pt x="92" y="198"/>
                    <a:pt x="93" y="202"/>
                    <a:pt x="95" y="204"/>
                  </a:cubicBezTo>
                  <a:cubicBezTo>
                    <a:pt x="113" y="217"/>
                    <a:pt x="113" y="217"/>
                    <a:pt x="113" y="217"/>
                  </a:cubicBezTo>
                  <a:cubicBezTo>
                    <a:pt x="116" y="219"/>
                    <a:pt x="119" y="218"/>
                    <a:pt x="120" y="216"/>
                  </a:cubicBezTo>
                  <a:cubicBezTo>
                    <a:pt x="124" y="210"/>
                    <a:pt x="124" y="210"/>
                    <a:pt x="124" y="210"/>
                  </a:cubicBezTo>
                  <a:cubicBezTo>
                    <a:pt x="125" y="207"/>
                    <a:pt x="129" y="203"/>
                    <a:pt x="131" y="202"/>
                  </a:cubicBezTo>
                  <a:cubicBezTo>
                    <a:pt x="139" y="200"/>
                    <a:pt x="139" y="200"/>
                    <a:pt x="139" y="200"/>
                  </a:cubicBezTo>
                  <a:cubicBezTo>
                    <a:pt x="142" y="200"/>
                    <a:pt x="146" y="201"/>
                    <a:pt x="148" y="202"/>
                  </a:cubicBezTo>
                  <a:cubicBezTo>
                    <a:pt x="150" y="203"/>
                    <a:pt x="154" y="206"/>
                    <a:pt x="155" y="209"/>
                  </a:cubicBezTo>
                  <a:cubicBezTo>
                    <a:pt x="158" y="217"/>
                    <a:pt x="158" y="217"/>
                    <a:pt x="158" y="217"/>
                  </a:cubicBezTo>
                  <a:cubicBezTo>
                    <a:pt x="157" y="220"/>
                    <a:pt x="156" y="225"/>
                    <a:pt x="154" y="227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49" y="236"/>
                    <a:pt x="150" y="239"/>
                    <a:pt x="153" y="240"/>
                  </a:cubicBezTo>
                  <a:cubicBezTo>
                    <a:pt x="174" y="248"/>
                    <a:pt x="174" y="248"/>
                    <a:pt x="174" y="248"/>
                  </a:cubicBezTo>
                  <a:cubicBezTo>
                    <a:pt x="177" y="249"/>
                    <a:pt x="180" y="248"/>
                    <a:pt x="181" y="245"/>
                  </a:cubicBezTo>
                  <a:cubicBezTo>
                    <a:pt x="182" y="239"/>
                    <a:pt x="182" y="239"/>
                    <a:pt x="182" y="239"/>
                  </a:cubicBezTo>
                  <a:cubicBezTo>
                    <a:pt x="183" y="236"/>
                    <a:pt x="185" y="231"/>
                    <a:pt x="187" y="229"/>
                  </a:cubicBezTo>
                  <a:cubicBezTo>
                    <a:pt x="194" y="225"/>
                    <a:pt x="194" y="225"/>
                    <a:pt x="194" y="225"/>
                  </a:cubicBezTo>
                  <a:cubicBezTo>
                    <a:pt x="197" y="224"/>
                    <a:pt x="202" y="225"/>
                    <a:pt x="204" y="225"/>
                  </a:cubicBezTo>
                  <a:cubicBezTo>
                    <a:pt x="206" y="226"/>
                    <a:pt x="210" y="228"/>
                    <a:pt x="213" y="230"/>
                  </a:cubicBezTo>
                  <a:cubicBezTo>
                    <a:pt x="217" y="237"/>
                    <a:pt x="217" y="237"/>
                    <a:pt x="217" y="237"/>
                  </a:cubicBezTo>
                  <a:cubicBezTo>
                    <a:pt x="217" y="240"/>
                    <a:pt x="217" y="245"/>
                    <a:pt x="216" y="248"/>
                  </a:cubicBezTo>
                  <a:cubicBezTo>
                    <a:pt x="215" y="254"/>
                    <a:pt x="215" y="254"/>
                    <a:pt x="215" y="254"/>
                  </a:cubicBezTo>
                  <a:cubicBezTo>
                    <a:pt x="214" y="257"/>
                    <a:pt x="216" y="260"/>
                    <a:pt x="219" y="260"/>
                  </a:cubicBezTo>
                  <a:cubicBezTo>
                    <a:pt x="241" y="263"/>
                    <a:pt x="241" y="263"/>
                    <a:pt x="241" y="263"/>
                  </a:cubicBezTo>
                  <a:cubicBezTo>
                    <a:pt x="244" y="263"/>
                    <a:pt x="246" y="261"/>
                    <a:pt x="246" y="258"/>
                  </a:cubicBezTo>
                  <a:cubicBezTo>
                    <a:pt x="246" y="252"/>
                    <a:pt x="246" y="252"/>
                    <a:pt x="246" y="252"/>
                  </a:cubicBezTo>
                  <a:cubicBezTo>
                    <a:pt x="246" y="249"/>
                    <a:pt x="247" y="244"/>
                    <a:pt x="249" y="241"/>
                  </a:cubicBezTo>
                  <a:cubicBezTo>
                    <a:pt x="254" y="235"/>
                    <a:pt x="254" y="235"/>
                    <a:pt x="254" y="235"/>
                  </a:cubicBezTo>
                  <a:cubicBezTo>
                    <a:pt x="257" y="234"/>
                    <a:pt x="260" y="233"/>
                    <a:pt x="263" y="233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00" y="114"/>
                    <a:pt x="148" y="63"/>
                    <a:pt x="148" y="0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359" name="Freeform 6"/>
            <p:cNvSpPr>
              <a:spLocks/>
            </p:cNvSpPr>
            <p:nvPr/>
          </p:nvSpPr>
          <p:spPr bwMode="auto">
            <a:xfrm>
              <a:off x="2066925" y="2066925"/>
              <a:ext cx="2057400" cy="2057400"/>
            </a:xfrm>
            <a:custGeom>
              <a:avLst/>
              <a:gdLst>
                <a:gd name="T0" fmla="*/ 2147483647 w 263"/>
                <a:gd name="T1" fmla="*/ 1162728216 h 263"/>
                <a:gd name="T2" fmla="*/ 2147483647 w 263"/>
                <a:gd name="T3" fmla="*/ 673160873 h 263"/>
                <a:gd name="T4" fmla="*/ 2147483647 w 263"/>
                <a:gd name="T5" fmla="*/ 0 h 263"/>
                <a:gd name="T6" fmla="*/ 0 w 263"/>
                <a:gd name="T7" fmla="*/ 2147483647 h 263"/>
                <a:gd name="T8" fmla="*/ 0 w 263"/>
                <a:gd name="T9" fmla="*/ 2147483647 h 263"/>
                <a:gd name="T10" fmla="*/ 611963030 w 263"/>
                <a:gd name="T11" fmla="*/ 2147483647 h 263"/>
                <a:gd name="T12" fmla="*/ 1101538196 w 263"/>
                <a:gd name="T13" fmla="*/ 2147483647 h 263"/>
                <a:gd name="T14" fmla="*/ 1468717432 w 263"/>
                <a:gd name="T15" fmla="*/ 2147483647 h 263"/>
                <a:gd name="T16" fmla="*/ 2147483647 w 263"/>
                <a:gd name="T17" fmla="*/ 2147483647 h 263"/>
                <a:gd name="T18" fmla="*/ 2147483647 w 263"/>
                <a:gd name="T19" fmla="*/ 2147483647 h 263"/>
                <a:gd name="T20" fmla="*/ 2147483647 w 263"/>
                <a:gd name="T21" fmla="*/ 2147483647 h 263"/>
                <a:gd name="T22" fmla="*/ 2147483647 w 263"/>
                <a:gd name="T23" fmla="*/ 2147483647 h 263"/>
                <a:gd name="T24" fmla="*/ 2147483647 w 263"/>
                <a:gd name="T25" fmla="*/ 2147483647 h 263"/>
                <a:gd name="T26" fmla="*/ 2147483647 w 263"/>
                <a:gd name="T27" fmla="*/ 2147483647 h 263"/>
                <a:gd name="T28" fmla="*/ 2147483647 w 263"/>
                <a:gd name="T29" fmla="*/ 2147483647 h 263"/>
                <a:gd name="T30" fmla="*/ 2147483647 w 263"/>
                <a:gd name="T31" fmla="*/ 2147483647 h 263"/>
                <a:gd name="T32" fmla="*/ 2147483647 w 263"/>
                <a:gd name="T33" fmla="*/ 2147483647 h 263"/>
                <a:gd name="T34" fmla="*/ 2147483647 w 263"/>
                <a:gd name="T35" fmla="*/ 2147483647 h 263"/>
                <a:gd name="T36" fmla="*/ 2147483647 w 263"/>
                <a:gd name="T37" fmla="*/ 2147483647 h 263"/>
                <a:gd name="T38" fmla="*/ 2147483647 w 263"/>
                <a:gd name="T39" fmla="*/ 2147483647 h 263"/>
                <a:gd name="T40" fmla="*/ 2147483647 w 263"/>
                <a:gd name="T41" fmla="*/ 2147483647 h 263"/>
                <a:gd name="T42" fmla="*/ 2147483647 w 263"/>
                <a:gd name="T43" fmla="*/ 2147483647 h 263"/>
                <a:gd name="T44" fmla="*/ 2147483647 w 263"/>
                <a:gd name="T45" fmla="*/ 2147483647 h 263"/>
                <a:gd name="T46" fmla="*/ 2147483647 w 263"/>
                <a:gd name="T47" fmla="*/ 2147483647 h 263"/>
                <a:gd name="T48" fmla="*/ 2147483647 w 263"/>
                <a:gd name="T49" fmla="*/ 2147483647 h 263"/>
                <a:gd name="T50" fmla="*/ 2147483647 w 263"/>
                <a:gd name="T51" fmla="*/ 2147483647 h 263"/>
                <a:gd name="T52" fmla="*/ 2147483647 w 263"/>
                <a:gd name="T53" fmla="*/ 2147483647 h 263"/>
                <a:gd name="T54" fmla="*/ 2147483647 w 263"/>
                <a:gd name="T55" fmla="*/ 2147483647 h 263"/>
                <a:gd name="T56" fmla="*/ 2147483647 w 263"/>
                <a:gd name="T57" fmla="*/ 2147483647 h 263"/>
                <a:gd name="T58" fmla="*/ 2147483647 w 263"/>
                <a:gd name="T59" fmla="*/ 2147483647 h 263"/>
                <a:gd name="T60" fmla="*/ 2147483647 w 263"/>
                <a:gd name="T61" fmla="*/ 2147483647 h 263"/>
                <a:gd name="T62" fmla="*/ 2147483647 w 263"/>
                <a:gd name="T63" fmla="*/ 2147483647 h 263"/>
                <a:gd name="T64" fmla="*/ 2147483647 w 263"/>
                <a:gd name="T65" fmla="*/ 2147483647 h 263"/>
                <a:gd name="T66" fmla="*/ 2147483647 w 263"/>
                <a:gd name="T67" fmla="*/ 2147483647 h 263"/>
                <a:gd name="T68" fmla="*/ 2147483647 w 263"/>
                <a:gd name="T69" fmla="*/ 2147483647 h 263"/>
                <a:gd name="T70" fmla="*/ 2147483647 w 263"/>
                <a:gd name="T71" fmla="*/ 2147483647 h 263"/>
                <a:gd name="T72" fmla="*/ 2147483647 w 263"/>
                <a:gd name="T73" fmla="*/ 1468717432 h 26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3"/>
                <a:gd name="T112" fmla="*/ 0 h 263"/>
                <a:gd name="T113" fmla="*/ 263 w 263"/>
                <a:gd name="T114" fmla="*/ 263 h 26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3" h="263">
                  <a:moveTo>
                    <a:pt x="258" y="19"/>
                  </a:moveTo>
                  <a:cubicBezTo>
                    <a:pt x="250" y="19"/>
                    <a:pt x="250" y="19"/>
                    <a:pt x="250" y="19"/>
                  </a:cubicBezTo>
                  <a:cubicBezTo>
                    <a:pt x="247" y="19"/>
                    <a:pt x="242" y="18"/>
                    <a:pt x="239" y="17"/>
                  </a:cubicBezTo>
                  <a:cubicBezTo>
                    <a:pt x="233" y="11"/>
                    <a:pt x="233" y="11"/>
                    <a:pt x="233" y="11"/>
                  </a:cubicBezTo>
                  <a:cubicBezTo>
                    <a:pt x="232" y="8"/>
                    <a:pt x="231" y="4"/>
                    <a:pt x="231" y="2"/>
                  </a:cubicBezTo>
                  <a:cubicBezTo>
                    <a:pt x="231" y="1"/>
                    <a:pt x="231" y="0"/>
                    <a:pt x="231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63"/>
                    <a:pt x="63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1" y="233"/>
                    <a:pt x="1" y="233"/>
                  </a:cubicBezTo>
                  <a:cubicBezTo>
                    <a:pt x="3" y="233"/>
                    <a:pt x="7" y="234"/>
                    <a:pt x="10" y="235"/>
                  </a:cubicBezTo>
                  <a:cubicBezTo>
                    <a:pt x="16" y="241"/>
                    <a:pt x="16" y="241"/>
                    <a:pt x="16" y="241"/>
                  </a:cubicBezTo>
                  <a:cubicBezTo>
                    <a:pt x="17" y="244"/>
                    <a:pt x="18" y="249"/>
                    <a:pt x="18" y="252"/>
                  </a:cubicBezTo>
                  <a:cubicBezTo>
                    <a:pt x="18" y="258"/>
                    <a:pt x="18" y="258"/>
                    <a:pt x="18" y="258"/>
                  </a:cubicBezTo>
                  <a:cubicBezTo>
                    <a:pt x="18" y="261"/>
                    <a:pt x="21" y="263"/>
                    <a:pt x="24" y="263"/>
                  </a:cubicBezTo>
                  <a:cubicBezTo>
                    <a:pt x="46" y="260"/>
                    <a:pt x="46" y="260"/>
                    <a:pt x="46" y="260"/>
                  </a:cubicBezTo>
                  <a:cubicBezTo>
                    <a:pt x="49" y="259"/>
                    <a:pt x="51" y="256"/>
                    <a:pt x="50" y="253"/>
                  </a:cubicBezTo>
                  <a:cubicBezTo>
                    <a:pt x="48" y="247"/>
                    <a:pt x="48" y="247"/>
                    <a:pt x="48" y="247"/>
                  </a:cubicBezTo>
                  <a:cubicBezTo>
                    <a:pt x="48" y="245"/>
                    <a:pt x="47" y="240"/>
                    <a:pt x="48" y="237"/>
                  </a:cubicBezTo>
                  <a:cubicBezTo>
                    <a:pt x="52" y="230"/>
                    <a:pt x="52" y="230"/>
                    <a:pt x="52" y="230"/>
                  </a:cubicBezTo>
                  <a:cubicBezTo>
                    <a:pt x="54" y="228"/>
                    <a:pt x="58" y="226"/>
                    <a:pt x="61" y="225"/>
                  </a:cubicBezTo>
                  <a:cubicBezTo>
                    <a:pt x="63" y="224"/>
                    <a:pt x="67" y="224"/>
                    <a:pt x="70" y="225"/>
                  </a:cubicBezTo>
                  <a:cubicBezTo>
                    <a:pt x="77" y="229"/>
                    <a:pt x="77" y="229"/>
                    <a:pt x="77" y="229"/>
                  </a:cubicBezTo>
                  <a:cubicBezTo>
                    <a:pt x="79" y="231"/>
                    <a:pt x="82" y="235"/>
                    <a:pt x="82" y="238"/>
                  </a:cubicBezTo>
                  <a:cubicBezTo>
                    <a:pt x="84" y="244"/>
                    <a:pt x="84" y="244"/>
                    <a:pt x="84" y="244"/>
                  </a:cubicBezTo>
                  <a:cubicBezTo>
                    <a:pt x="85" y="247"/>
                    <a:pt x="88" y="249"/>
                    <a:pt x="90" y="248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4" y="238"/>
                    <a:pt x="115" y="235"/>
                    <a:pt x="114" y="232"/>
                  </a:cubicBezTo>
                  <a:cubicBezTo>
                    <a:pt x="110" y="227"/>
                    <a:pt x="110" y="227"/>
                    <a:pt x="110" y="227"/>
                  </a:cubicBezTo>
                  <a:cubicBezTo>
                    <a:pt x="109" y="224"/>
                    <a:pt x="107" y="219"/>
                    <a:pt x="107" y="216"/>
                  </a:cubicBezTo>
                  <a:cubicBezTo>
                    <a:pt x="109" y="208"/>
                    <a:pt x="109" y="208"/>
                    <a:pt x="109" y="208"/>
                  </a:cubicBezTo>
                  <a:cubicBezTo>
                    <a:pt x="111" y="206"/>
                    <a:pt x="114" y="203"/>
                    <a:pt x="116" y="202"/>
                  </a:cubicBezTo>
                  <a:cubicBezTo>
                    <a:pt x="118" y="201"/>
                    <a:pt x="122" y="199"/>
                    <a:pt x="125" y="199"/>
                  </a:cubicBezTo>
                  <a:cubicBezTo>
                    <a:pt x="134" y="201"/>
                    <a:pt x="134" y="201"/>
                    <a:pt x="134" y="201"/>
                  </a:cubicBezTo>
                  <a:cubicBezTo>
                    <a:pt x="136" y="203"/>
                    <a:pt x="139" y="206"/>
                    <a:pt x="141" y="209"/>
                  </a:cubicBezTo>
                  <a:cubicBezTo>
                    <a:pt x="144" y="215"/>
                    <a:pt x="144" y="215"/>
                    <a:pt x="144" y="215"/>
                  </a:cubicBezTo>
                  <a:cubicBezTo>
                    <a:pt x="145" y="217"/>
                    <a:pt x="149" y="218"/>
                    <a:pt x="151" y="216"/>
                  </a:cubicBezTo>
                  <a:cubicBezTo>
                    <a:pt x="169" y="202"/>
                    <a:pt x="169" y="202"/>
                    <a:pt x="169" y="202"/>
                  </a:cubicBezTo>
                  <a:cubicBezTo>
                    <a:pt x="171" y="201"/>
                    <a:pt x="171" y="197"/>
                    <a:pt x="169" y="195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3" y="188"/>
                    <a:pt x="160" y="184"/>
                    <a:pt x="159" y="181"/>
                  </a:cubicBezTo>
                  <a:cubicBezTo>
                    <a:pt x="159" y="173"/>
                    <a:pt x="159" y="173"/>
                    <a:pt x="159" y="173"/>
                  </a:cubicBezTo>
                  <a:cubicBezTo>
                    <a:pt x="160" y="170"/>
                    <a:pt x="162" y="167"/>
                    <a:pt x="164" y="165"/>
                  </a:cubicBezTo>
                  <a:cubicBezTo>
                    <a:pt x="166" y="163"/>
                    <a:pt x="169" y="161"/>
                    <a:pt x="172" y="160"/>
                  </a:cubicBezTo>
                  <a:cubicBezTo>
                    <a:pt x="180" y="160"/>
                    <a:pt x="180" y="160"/>
                    <a:pt x="180" y="160"/>
                  </a:cubicBezTo>
                  <a:cubicBezTo>
                    <a:pt x="183" y="161"/>
                    <a:pt x="187" y="164"/>
                    <a:pt x="189" y="166"/>
                  </a:cubicBezTo>
                  <a:cubicBezTo>
                    <a:pt x="194" y="170"/>
                    <a:pt x="194" y="170"/>
                    <a:pt x="194" y="170"/>
                  </a:cubicBezTo>
                  <a:cubicBezTo>
                    <a:pt x="196" y="173"/>
                    <a:pt x="200" y="172"/>
                    <a:pt x="202" y="170"/>
                  </a:cubicBezTo>
                  <a:cubicBezTo>
                    <a:pt x="215" y="152"/>
                    <a:pt x="215" y="152"/>
                    <a:pt x="215" y="152"/>
                  </a:cubicBezTo>
                  <a:cubicBezTo>
                    <a:pt x="217" y="150"/>
                    <a:pt x="217" y="146"/>
                    <a:pt x="214" y="145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5" y="140"/>
                    <a:pt x="202" y="137"/>
                    <a:pt x="200" y="134"/>
                  </a:cubicBezTo>
                  <a:cubicBezTo>
                    <a:pt x="198" y="126"/>
                    <a:pt x="198" y="126"/>
                    <a:pt x="198" y="126"/>
                  </a:cubicBezTo>
                  <a:cubicBezTo>
                    <a:pt x="198" y="123"/>
                    <a:pt x="199" y="119"/>
                    <a:pt x="200" y="117"/>
                  </a:cubicBezTo>
                  <a:cubicBezTo>
                    <a:pt x="202" y="115"/>
                    <a:pt x="205" y="112"/>
                    <a:pt x="207" y="110"/>
                  </a:cubicBezTo>
                  <a:cubicBezTo>
                    <a:pt x="215" y="108"/>
                    <a:pt x="215" y="108"/>
                    <a:pt x="215" y="108"/>
                  </a:cubicBezTo>
                  <a:cubicBezTo>
                    <a:pt x="218" y="108"/>
                    <a:pt x="223" y="110"/>
                    <a:pt x="225" y="111"/>
                  </a:cubicBezTo>
                  <a:cubicBezTo>
                    <a:pt x="232" y="115"/>
                    <a:pt x="232" y="115"/>
                    <a:pt x="232" y="115"/>
                  </a:cubicBezTo>
                  <a:cubicBezTo>
                    <a:pt x="234" y="116"/>
                    <a:pt x="237" y="115"/>
                    <a:pt x="239" y="113"/>
                  </a:cubicBezTo>
                  <a:cubicBezTo>
                    <a:pt x="247" y="92"/>
                    <a:pt x="247" y="92"/>
                    <a:pt x="247" y="92"/>
                  </a:cubicBezTo>
                  <a:cubicBezTo>
                    <a:pt x="249" y="89"/>
                    <a:pt x="247" y="86"/>
                    <a:pt x="244" y="85"/>
                  </a:cubicBezTo>
                  <a:cubicBezTo>
                    <a:pt x="237" y="83"/>
                    <a:pt x="237" y="83"/>
                    <a:pt x="237" y="83"/>
                  </a:cubicBezTo>
                  <a:cubicBezTo>
                    <a:pt x="234" y="82"/>
                    <a:pt x="230" y="80"/>
                    <a:pt x="227" y="78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223" y="68"/>
                    <a:pt x="223" y="64"/>
                    <a:pt x="223" y="61"/>
                  </a:cubicBezTo>
                  <a:cubicBezTo>
                    <a:pt x="224" y="59"/>
                    <a:pt x="226" y="55"/>
                    <a:pt x="228" y="53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6" y="49"/>
                    <a:pt x="237" y="48"/>
                    <a:pt x="238" y="48"/>
                  </a:cubicBezTo>
                  <a:cubicBezTo>
                    <a:pt x="238" y="48"/>
                    <a:pt x="238" y="48"/>
                    <a:pt x="238" y="48"/>
                  </a:cubicBezTo>
                  <a:cubicBezTo>
                    <a:pt x="241" y="48"/>
                    <a:pt x="244" y="49"/>
                    <a:pt x="246" y="49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6" y="52"/>
                    <a:pt x="259" y="50"/>
                    <a:pt x="260" y="47"/>
                  </a:cubicBezTo>
                  <a:cubicBezTo>
                    <a:pt x="263" y="24"/>
                    <a:pt x="263" y="24"/>
                    <a:pt x="263" y="24"/>
                  </a:cubicBezTo>
                  <a:cubicBezTo>
                    <a:pt x="263" y="21"/>
                    <a:pt x="261" y="19"/>
                    <a:pt x="258" y="19"/>
                  </a:cubicBez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360" name="Freeform 7"/>
            <p:cNvSpPr>
              <a:spLocks/>
            </p:cNvSpPr>
            <p:nvPr/>
          </p:nvSpPr>
          <p:spPr bwMode="auto">
            <a:xfrm>
              <a:off x="2066925" y="0"/>
              <a:ext cx="2057400" cy="2066925"/>
            </a:xfrm>
            <a:custGeom>
              <a:avLst/>
              <a:gdLst>
                <a:gd name="T0" fmla="*/ 2147483647 w 263"/>
                <a:gd name="T1" fmla="*/ 2147483647 h 264"/>
                <a:gd name="T2" fmla="*/ 2147483647 w 263"/>
                <a:gd name="T3" fmla="*/ 2147483647 h 264"/>
                <a:gd name="T4" fmla="*/ 2147483647 w 263"/>
                <a:gd name="T5" fmla="*/ 2147483647 h 264"/>
                <a:gd name="T6" fmla="*/ 2147483647 w 263"/>
                <a:gd name="T7" fmla="*/ 2147483647 h 264"/>
                <a:gd name="T8" fmla="*/ 2147483647 w 263"/>
                <a:gd name="T9" fmla="*/ 2147483647 h 264"/>
                <a:gd name="T10" fmla="*/ 2147483647 w 263"/>
                <a:gd name="T11" fmla="*/ 2147483647 h 264"/>
                <a:gd name="T12" fmla="*/ 2147483647 w 263"/>
                <a:gd name="T13" fmla="*/ 2147483647 h 264"/>
                <a:gd name="T14" fmla="*/ 2147483647 w 263"/>
                <a:gd name="T15" fmla="*/ 2147483647 h 264"/>
                <a:gd name="T16" fmla="*/ 2147483647 w 263"/>
                <a:gd name="T17" fmla="*/ 2147483647 h 264"/>
                <a:gd name="T18" fmla="*/ 2147483647 w 263"/>
                <a:gd name="T19" fmla="*/ 2147483647 h 264"/>
                <a:gd name="T20" fmla="*/ 2147483647 w 263"/>
                <a:gd name="T21" fmla="*/ 2147483647 h 264"/>
                <a:gd name="T22" fmla="*/ 2147483647 w 263"/>
                <a:gd name="T23" fmla="*/ 2147483647 h 264"/>
                <a:gd name="T24" fmla="*/ 2147483647 w 263"/>
                <a:gd name="T25" fmla="*/ 2147483647 h 264"/>
                <a:gd name="T26" fmla="*/ 2147483647 w 263"/>
                <a:gd name="T27" fmla="*/ 2147483647 h 264"/>
                <a:gd name="T28" fmla="*/ 2147483647 w 263"/>
                <a:gd name="T29" fmla="*/ 2147483647 h 264"/>
                <a:gd name="T30" fmla="*/ 2147483647 w 263"/>
                <a:gd name="T31" fmla="*/ 2147483647 h 264"/>
                <a:gd name="T32" fmla="*/ 2147483647 w 263"/>
                <a:gd name="T33" fmla="*/ 2147483647 h 264"/>
                <a:gd name="T34" fmla="*/ 2147483647 w 263"/>
                <a:gd name="T35" fmla="*/ 2147483647 h 264"/>
                <a:gd name="T36" fmla="*/ 2147483647 w 263"/>
                <a:gd name="T37" fmla="*/ 2147483647 h 264"/>
                <a:gd name="T38" fmla="*/ 2147483647 w 263"/>
                <a:gd name="T39" fmla="*/ 2147483647 h 264"/>
                <a:gd name="T40" fmla="*/ 2147483647 w 263"/>
                <a:gd name="T41" fmla="*/ 2147483647 h 264"/>
                <a:gd name="T42" fmla="*/ 2147483647 w 263"/>
                <a:gd name="T43" fmla="*/ 1532436766 h 264"/>
                <a:gd name="T44" fmla="*/ 2147483647 w 263"/>
                <a:gd name="T45" fmla="*/ 1164649554 h 264"/>
                <a:gd name="T46" fmla="*/ 2147483647 w 263"/>
                <a:gd name="T47" fmla="*/ 2147483647 h 264"/>
                <a:gd name="T48" fmla="*/ 2147483647 w 263"/>
                <a:gd name="T49" fmla="*/ 2147483647 h 264"/>
                <a:gd name="T50" fmla="*/ 2147483647 w 263"/>
                <a:gd name="T51" fmla="*/ 1900216148 h 264"/>
                <a:gd name="T52" fmla="*/ 2147483647 w 263"/>
                <a:gd name="T53" fmla="*/ 1777625631 h 264"/>
                <a:gd name="T54" fmla="*/ 2147483647 w 263"/>
                <a:gd name="T55" fmla="*/ 612976321 h 264"/>
                <a:gd name="T56" fmla="*/ 1407519588 w 263"/>
                <a:gd name="T57" fmla="*/ 0 h 264"/>
                <a:gd name="T58" fmla="*/ 1040340353 w 263"/>
                <a:gd name="T59" fmla="*/ 1042051207 h 264"/>
                <a:gd name="T60" fmla="*/ 550765187 w 263"/>
                <a:gd name="T61" fmla="*/ 2022814495 h 264"/>
                <a:gd name="T62" fmla="*/ 0 w 263"/>
                <a:gd name="T63" fmla="*/ 2145405503 h 264"/>
                <a:gd name="T64" fmla="*/ 0 w 263"/>
                <a:gd name="T65" fmla="*/ 2147483647 h 264"/>
                <a:gd name="T66" fmla="*/ 2147483647 w 263"/>
                <a:gd name="T67" fmla="*/ 2147483647 h 264"/>
                <a:gd name="T68" fmla="*/ 2147483647 w 263"/>
                <a:gd name="T69" fmla="*/ 2147483647 h 264"/>
                <a:gd name="T70" fmla="*/ 2147483647 w 263"/>
                <a:gd name="T71" fmla="*/ 2147483647 h 264"/>
                <a:gd name="T72" fmla="*/ 2147483647 w 263"/>
                <a:gd name="T73" fmla="*/ 2147483647 h 26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3"/>
                <a:gd name="T112" fmla="*/ 0 h 264"/>
                <a:gd name="T113" fmla="*/ 263 w 263"/>
                <a:gd name="T114" fmla="*/ 264 h 26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3" h="264">
                  <a:moveTo>
                    <a:pt x="260" y="220"/>
                  </a:moveTo>
                  <a:cubicBezTo>
                    <a:pt x="260" y="217"/>
                    <a:pt x="257" y="215"/>
                    <a:pt x="254" y="216"/>
                  </a:cubicBezTo>
                  <a:cubicBezTo>
                    <a:pt x="246" y="218"/>
                    <a:pt x="246" y="218"/>
                    <a:pt x="246" y="218"/>
                  </a:cubicBezTo>
                  <a:cubicBezTo>
                    <a:pt x="243" y="219"/>
                    <a:pt x="238" y="219"/>
                    <a:pt x="235" y="218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6" y="212"/>
                    <a:pt x="224" y="208"/>
                    <a:pt x="223" y="206"/>
                  </a:cubicBezTo>
                  <a:cubicBezTo>
                    <a:pt x="223" y="203"/>
                    <a:pt x="222" y="199"/>
                    <a:pt x="223" y="196"/>
                  </a:cubicBezTo>
                  <a:cubicBezTo>
                    <a:pt x="227" y="189"/>
                    <a:pt x="227" y="189"/>
                    <a:pt x="227" y="189"/>
                  </a:cubicBezTo>
                  <a:cubicBezTo>
                    <a:pt x="229" y="187"/>
                    <a:pt x="234" y="185"/>
                    <a:pt x="237" y="184"/>
                  </a:cubicBezTo>
                  <a:cubicBezTo>
                    <a:pt x="245" y="182"/>
                    <a:pt x="245" y="182"/>
                    <a:pt x="245" y="182"/>
                  </a:cubicBezTo>
                  <a:cubicBezTo>
                    <a:pt x="248" y="181"/>
                    <a:pt x="250" y="178"/>
                    <a:pt x="249" y="175"/>
                  </a:cubicBezTo>
                  <a:cubicBezTo>
                    <a:pt x="240" y="154"/>
                    <a:pt x="240" y="154"/>
                    <a:pt x="240" y="154"/>
                  </a:cubicBezTo>
                  <a:cubicBezTo>
                    <a:pt x="239" y="151"/>
                    <a:pt x="236" y="150"/>
                    <a:pt x="233" y="151"/>
                  </a:cubicBezTo>
                  <a:cubicBezTo>
                    <a:pt x="225" y="156"/>
                    <a:pt x="225" y="156"/>
                    <a:pt x="225" y="156"/>
                  </a:cubicBezTo>
                  <a:cubicBezTo>
                    <a:pt x="222" y="158"/>
                    <a:pt x="218" y="159"/>
                    <a:pt x="215" y="159"/>
                  </a:cubicBezTo>
                  <a:cubicBezTo>
                    <a:pt x="207" y="157"/>
                    <a:pt x="207" y="157"/>
                    <a:pt x="207" y="157"/>
                  </a:cubicBezTo>
                  <a:cubicBezTo>
                    <a:pt x="204" y="155"/>
                    <a:pt x="201" y="152"/>
                    <a:pt x="200" y="150"/>
                  </a:cubicBezTo>
                  <a:cubicBezTo>
                    <a:pt x="199" y="148"/>
                    <a:pt x="198" y="144"/>
                    <a:pt x="197" y="141"/>
                  </a:cubicBezTo>
                  <a:cubicBezTo>
                    <a:pt x="199" y="133"/>
                    <a:pt x="199" y="133"/>
                    <a:pt x="199" y="133"/>
                  </a:cubicBezTo>
                  <a:cubicBezTo>
                    <a:pt x="201" y="130"/>
                    <a:pt x="205" y="127"/>
                    <a:pt x="207" y="126"/>
                  </a:cubicBezTo>
                  <a:cubicBezTo>
                    <a:pt x="216" y="121"/>
                    <a:pt x="216" y="121"/>
                    <a:pt x="216" y="121"/>
                  </a:cubicBezTo>
                  <a:cubicBezTo>
                    <a:pt x="218" y="119"/>
                    <a:pt x="219" y="116"/>
                    <a:pt x="217" y="114"/>
                  </a:cubicBezTo>
                  <a:cubicBezTo>
                    <a:pt x="203" y="95"/>
                    <a:pt x="203" y="95"/>
                    <a:pt x="203" y="95"/>
                  </a:cubicBezTo>
                  <a:cubicBezTo>
                    <a:pt x="201" y="93"/>
                    <a:pt x="198" y="92"/>
                    <a:pt x="196" y="95"/>
                  </a:cubicBezTo>
                  <a:cubicBezTo>
                    <a:pt x="189" y="102"/>
                    <a:pt x="189" y="102"/>
                    <a:pt x="189" y="102"/>
                  </a:cubicBezTo>
                  <a:cubicBezTo>
                    <a:pt x="187" y="104"/>
                    <a:pt x="183" y="106"/>
                    <a:pt x="180" y="108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69" y="106"/>
                    <a:pt x="165" y="104"/>
                    <a:pt x="163" y="102"/>
                  </a:cubicBezTo>
                  <a:cubicBezTo>
                    <a:pt x="161" y="101"/>
                    <a:pt x="159" y="97"/>
                    <a:pt x="158" y="94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9" y="83"/>
                    <a:pt x="162" y="79"/>
                    <a:pt x="164" y="77"/>
                  </a:cubicBezTo>
                  <a:cubicBezTo>
                    <a:pt x="171" y="70"/>
                    <a:pt x="171" y="70"/>
                    <a:pt x="171" y="70"/>
                  </a:cubicBezTo>
                  <a:cubicBezTo>
                    <a:pt x="173" y="68"/>
                    <a:pt x="173" y="64"/>
                    <a:pt x="171" y="62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0" y="46"/>
                    <a:pt x="147" y="47"/>
                    <a:pt x="145" y="49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38" y="61"/>
                    <a:pt x="135" y="65"/>
                    <a:pt x="133" y="66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2" y="68"/>
                    <a:pt x="117" y="67"/>
                    <a:pt x="115" y="66"/>
                  </a:cubicBezTo>
                  <a:cubicBezTo>
                    <a:pt x="113" y="65"/>
                    <a:pt x="110" y="62"/>
                    <a:pt x="108" y="59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6" y="48"/>
                    <a:pt x="108" y="44"/>
                    <a:pt x="109" y="4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6" y="29"/>
                    <a:pt x="115" y="26"/>
                    <a:pt x="113" y="2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88" y="14"/>
                    <a:pt x="85" y="16"/>
                    <a:pt x="84" y="19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0" y="32"/>
                    <a:pt x="78" y="37"/>
                    <a:pt x="76" y="39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6" y="44"/>
                    <a:pt x="62" y="44"/>
                    <a:pt x="60" y="43"/>
                  </a:cubicBezTo>
                  <a:cubicBezTo>
                    <a:pt x="57" y="42"/>
                    <a:pt x="53" y="40"/>
                    <a:pt x="51" y="38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7" y="30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6"/>
                    <a:pt x="47" y="23"/>
                    <a:pt x="47" y="2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7"/>
                    <a:pt x="49" y="4"/>
                    <a:pt x="46" y="3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17" y="2"/>
                    <a:pt x="17" y="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20"/>
                    <a:pt x="16" y="24"/>
                    <a:pt x="15" y="27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6" y="34"/>
                    <a:pt x="2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63" y="149"/>
                    <a:pt x="114" y="200"/>
                    <a:pt x="114" y="264"/>
                  </a:cubicBezTo>
                  <a:cubicBezTo>
                    <a:pt x="114" y="264"/>
                    <a:pt x="114" y="264"/>
                    <a:pt x="114" y="264"/>
                  </a:cubicBezTo>
                  <a:cubicBezTo>
                    <a:pt x="231" y="264"/>
                    <a:pt x="231" y="264"/>
                    <a:pt x="231" y="264"/>
                  </a:cubicBezTo>
                  <a:cubicBezTo>
                    <a:pt x="232" y="261"/>
                    <a:pt x="232" y="258"/>
                    <a:pt x="233" y="256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42" y="249"/>
                    <a:pt x="247" y="248"/>
                    <a:pt x="250" y="248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61" y="248"/>
                    <a:pt x="263" y="246"/>
                    <a:pt x="263" y="243"/>
                  </a:cubicBezTo>
                  <a:lnTo>
                    <a:pt x="260" y="220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361" name="Freeform 8"/>
            <p:cNvSpPr>
              <a:spLocks/>
            </p:cNvSpPr>
            <p:nvPr/>
          </p:nvSpPr>
          <p:spPr bwMode="auto">
            <a:xfrm>
              <a:off x="0" y="0"/>
              <a:ext cx="2066925" cy="2066925"/>
            </a:xfrm>
            <a:custGeom>
              <a:avLst/>
              <a:gdLst>
                <a:gd name="T0" fmla="*/ 2147483647 w 264"/>
                <a:gd name="T1" fmla="*/ 1655027284 h 264"/>
                <a:gd name="T2" fmla="*/ 2147483647 w 264"/>
                <a:gd name="T3" fmla="*/ 306484246 h 264"/>
                <a:gd name="T4" fmla="*/ 2147483647 w 264"/>
                <a:gd name="T5" fmla="*/ 183893667 h 264"/>
                <a:gd name="T6" fmla="*/ 2147483647 w 264"/>
                <a:gd name="T7" fmla="*/ 1287240072 h 264"/>
                <a:gd name="T8" fmla="*/ 2147483647 w 264"/>
                <a:gd name="T9" fmla="*/ 2147483647 h 264"/>
                <a:gd name="T10" fmla="*/ 2147483647 w 264"/>
                <a:gd name="T11" fmla="*/ 2147483647 h 264"/>
                <a:gd name="T12" fmla="*/ 2147483647 w 264"/>
                <a:gd name="T13" fmla="*/ 1838920890 h 264"/>
                <a:gd name="T14" fmla="*/ 2147483647 w 264"/>
                <a:gd name="T15" fmla="*/ 919460445 h 264"/>
                <a:gd name="T16" fmla="*/ 2147483647 w 264"/>
                <a:gd name="T17" fmla="*/ 1961511407 h 264"/>
                <a:gd name="T18" fmla="*/ 2147483647 w 264"/>
                <a:gd name="T19" fmla="*/ 2147483647 h 264"/>
                <a:gd name="T20" fmla="*/ 2147483647 w 264"/>
                <a:gd name="T21" fmla="*/ 2147483647 h 264"/>
                <a:gd name="T22" fmla="*/ 2147483647 w 264"/>
                <a:gd name="T23" fmla="*/ 2147483647 h 264"/>
                <a:gd name="T24" fmla="*/ 2147483647 w 264"/>
                <a:gd name="T25" fmla="*/ 2147483647 h 264"/>
                <a:gd name="T26" fmla="*/ 2147483647 w 264"/>
                <a:gd name="T27" fmla="*/ 2147483647 h 264"/>
                <a:gd name="T28" fmla="*/ 2147483647 w 264"/>
                <a:gd name="T29" fmla="*/ 2147483647 h 264"/>
                <a:gd name="T30" fmla="*/ 2147483647 w 264"/>
                <a:gd name="T31" fmla="*/ 2147483647 h 264"/>
                <a:gd name="T32" fmla="*/ 2147483647 w 264"/>
                <a:gd name="T33" fmla="*/ 2147483647 h 264"/>
                <a:gd name="T34" fmla="*/ 2147483647 w 264"/>
                <a:gd name="T35" fmla="*/ 2147483647 h 264"/>
                <a:gd name="T36" fmla="*/ 2147483647 w 264"/>
                <a:gd name="T37" fmla="*/ 2147483647 h 264"/>
                <a:gd name="T38" fmla="*/ 2147483647 w 264"/>
                <a:gd name="T39" fmla="*/ 2147483647 h 264"/>
                <a:gd name="T40" fmla="*/ 2147483647 w 264"/>
                <a:gd name="T41" fmla="*/ 2147483647 h 264"/>
                <a:gd name="T42" fmla="*/ 2147483647 w 264"/>
                <a:gd name="T43" fmla="*/ 2147483647 h 264"/>
                <a:gd name="T44" fmla="*/ 2147483647 w 264"/>
                <a:gd name="T45" fmla="*/ 2147483647 h 264"/>
                <a:gd name="T46" fmla="*/ 1838920890 w 264"/>
                <a:gd name="T47" fmla="*/ 2147483647 h 264"/>
                <a:gd name="T48" fmla="*/ 858165186 w 264"/>
                <a:gd name="T49" fmla="*/ 2147483647 h 264"/>
                <a:gd name="T50" fmla="*/ 1716322543 w 264"/>
                <a:gd name="T51" fmla="*/ 2147483647 h 264"/>
                <a:gd name="T52" fmla="*/ 2147483647 w 264"/>
                <a:gd name="T53" fmla="*/ 2147483647 h 264"/>
                <a:gd name="T54" fmla="*/ 2147483647 w 264"/>
                <a:gd name="T55" fmla="*/ 2147483647 h 264"/>
                <a:gd name="T56" fmla="*/ 1164649554 w 264"/>
                <a:gd name="T57" fmla="*/ 2147483647 h 264"/>
                <a:gd name="T58" fmla="*/ 183893667 w 264"/>
                <a:gd name="T59" fmla="*/ 2147483647 h 264"/>
                <a:gd name="T60" fmla="*/ 306484246 w 264"/>
                <a:gd name="T61" fmla="*/ 2147483647 h 264"/>
                <a:gd name="T62" fmla="*/ 1532436766 w 264"/>
                <a:gd name="T63" fmla="*/ 2147483647 h 264"/>
                <a:gd name="T64" fmla="*/ 2022814495 w 264"/>
                <a:gd name="T65" fmla="*/ 2147483647 h 264"/>
                <a:gd name="T66" fmla="*/ 2147483647 w 264"/>
                <a:gd name="T67" fmla="*/ 2147483647 h 264"/>
                <a:gd name="T68" fmla="*/ 2147483647 w 264"/>
                <a:gd name="T69" fmla="*/ 2145405503 h 2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4"/>
                <a:gd name="T106" fmla="*/ 0 h 264"/>
                <a:gd name="T107" fmla="*/ 264 w 264"/>
                <a:gd name="T108" fmla="*/ 264 h 2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4" h="264">
                  <a:moveTo>
                    <a:pt x="254" y="33"/>
                  </a:moveTo>
                  <a:cubicBezTo>
                    <a:pt x="248" y="27"/>
                    <a:pt x="248" y="27"/>
                    <a:pt x="248" y="27"/>
                  </a:cubicBezTo>
                  <a:cubicBezTo>
                    <a:pt x="247" y="24"/>
                    <a:pt x="246" y="20"/>
                    <a:pt x="246" y="17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2"/>
                    <a:pt x="244" y="0"/>
                    <a:pt x="241" y="0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4" y="4"/>
                    <a:pt x="212" y="7"/>
                    <a:pt x="213" y="1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7" y="24"/>
                    <a:pt x="217" y="28"/>
                    <a:pt x="217" y="31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0" y="41"/>
                    <a:pt x="206" y="43"/>
                    <a:pt x="204" y="43"/>
                  </a:cubicBezTo>
                  <a:cubicBezTo>
                    <a:pt x="202" y="44"/>
                    <a:pt x="197" y="44"/>
                    <a:pt x="194" y="44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5" y="37"/>
                    <a:pt x="183" y="33"/>
                    <a:pt x="182" y="30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79" y="16"/>
                    <a:pt x="176" y="14"/>
                    <a:pt x="173" y="15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48" y="26"/>
                    <a:pt x="147" y="29"/>
                    <a:pt x="149" y="3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6" y="44"/>
                    <a:pt x="157" y="49"/>
                    <a:pt x="158" y="52"/>
                  </a:cubicBezTo>
                  <a:cubicBezTo>
                    <a:pt x="155" y="60"/>
                    <a:pt x="155" y="60"/>
                    <a:pt x="155" y="60"/>
                  </a:cubicBezTo>
                  <a:cubicBezTo>
                    <a:pt x="154" y="62"/>
                    <a:pt x="151" y="65"/>
                    <a:pt x="148" y="66"/>
                  </a:cubicBezTo>
                  <a:cubicBezTo>
                    <a:pt x="146" y="68"/>
                    <a:pt x="142" y="69"/>
                    <a:pt x="139" y="69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29" y="65"/>
                    <a:pt x="125" y="62"/>
                    <a:pt x="124" y="5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7" y="47"/>
                    <a:pt x="114" y="46"/>
                    <a:pt x="111" y="48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0" y="64"/>
                    <a:pt x="90" y="68"/>
                    <a:pt x="92" y="70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2" y="80"/>
                    <a:pt x="105" y="84"/>
                    <a:pt x="106" y="87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5" y="98"/>
                    <a:pt x="102" y="102"/>
                    <a:pt x="101" y="103"/>
                  </a:cubicBezTo>
                  <a:cubicBezTo>
                    <a:pt x="99" y="105"/>
                    <a:pt x="95" y="107"/>
                    <a:pt x="92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1" y="107"/>
                    <a:pt x="77" y="105"/>
                    <a:pt x="75" y="102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5" y="93"/>
                    <a:pt x="62" y="93"/>
                    <a:pt x="60" y="95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4" y="117"/>
                    <a:pt x="45" y="120"/>
                    <a:pt x="47" y="121"/>
                  </a:cubicBezTo>
                  <a:cubicBezTo>
                    <a:pt x="57" y="127"/>
                    <a:pt x="57" y="127"/>
                    <a:pt x="57" y="127"/>
                  </a:cubicBezTo>
                  <a:cubicBezTo>
                    <a:pt x="59" y="128"/>
                    <a:pt x="63" y="131"/>
                    <a:pt x="65" y="134"/>
                  </a:cubicBezTo>
                  <a:cubicBezTo>
                    <a:pt x="67" y="142"/>
                    <a:pt x="67" y="142"/>
                    <a:pt x="67" y="142"/>
                  </a:cubicBezTo>
                  <a:cubicBezTo>
                    <a:pt x="67" y="145"/>
                    <a:pt x="65" y="149"/>
                    <a:pt x="64" y="151"/>
                  </a:cubicBezTo>
                  <a:cubicBezTo>
                    <a:pt x="63" y="153"/>
                    <a:pt x="60" y="156"/>
                    <a:pt x="58" y="15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6" y="160"/>
                    <a:pt x="42" y="159"/>
                    <a:pt x="39" y="157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28" y="150"/>
                    <a:pt x="24" y="151"/>
                    <a:pt x="23" y="154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3" y="179"/>
                    <a:pt x="15" y="182"/>
                    <a:pt x="18" y="182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31" y="186"/>
                    <a:pt x="35" y="188"/>
                    <a:pt x="37" y="190"/>
                  </a:cubicBezTo>
                  <a:cubicBezTo>
                    <a:pt x="41" y="197"/>
                    <a:pt x="41" y="197"/>
                    <a:pt x="41" y="197"/>
                  </a:cubicBezTo>
                  <a:cubicBezTo>
                    <a:pt x="42" y="200"/>
                    <a:pt x="42" y="205"/>
                    <a:pt x="41" y="207"/>
                  </a:cubicBezTo>
                  <a:cubicBezTo>
                    <a:pt x="41" y="209"/>
                    <a:pt x="39" y="213"/>
                    <a:pt x="37" y="215"/>
                  </a:cubicBezTo>
                  <a:cubicBezTo>
                    <a:pt x="29" y="220"/>
                    <a:pt x="29" y="220"/>
                    <a:pt x="29" y="220"/>
                  </a:cubicBezTo>
                  <a:cubicBezTo>
                    <a:pt x="26" y="220"/>
                    <a:pt x="22" y="220"/>
                    <a:pt x="19" y="219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6" y="216"/>
                    <a:pt x="4" y="217"/>
                    <a:pt x="3" y="22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7"/>
                    <a:pt x="2" y="249"/>
                    <a:pt x="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8" y="249"/>
                    <a:pt x="23" y="250"/>
                    <a:pt x="25" y="251"/>
                  </a:cubicBezTo>
                  <a:cubicBezTo>
                    <a:pt x="31" y="257"/>
                    <a:pt x="31" y="257"/>
                    <a:pt x="31" y="257"/>
                  </a:cubicBezTo>
                  <a:cubicBezTo>
                    <a:pt x="32" y="259"/>
                    <a:pt x="33" y="261"/>
                    <a:pt x="33" y="264"/>
                  </a:cubicBezTo>
                  <a:cubicBezTo>
                    <a:pt x="149" y="264"/>
                    <a:pt x="149" y="264"/>
                    <a:pt x="149" y="264"/>
                  </a:cubicBezTo>
                  <a:cubicBezTo>
                    <a:pt x="149" y="264"/>
                    <a:pt x="149" y="264"/>
                    <a:pt x="149" y="264"/>
                  </a:cubicBezTo>
                  <a:cubicBezTo>
                    <a:pt x="149" y="200"/>
                    <a:pt x="201" y="149"/>
                    <a:pt x="264" y="149"/>
                  </a:cubicBezTo>
                  <a:cubicBezTo>
                    <a:pt x="264" y="35"/>
                    <a:pt x="264" y="35"/>
                    <a:pt x="264" y="35"/>
                  </a:cubicBezTo>
                  <a:cubicBezTo>
                    <a:pt x="261" y="35"/>
                    <a:pt x="257" y="34"/>
                    <a:pt x="254" y="33"/>
                  </a:cubicBez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362" name="TextBox 11"/>
            <p:cNvSpPr txBox="1">
              <a:spLocks noChangeArrowheads="1"/>
            </p:cNvSpPr>
            <p:nvPr/>
          </p:nvSpPr>
          <p:spPr bwMode="auto">
            <a:xfrm>
              <a:off x="1359038" y="1848874"/>
              <a:ext cx="14157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63" name="Rectangle 12"/>
            <p:cNvSpPr>
              <a:spLocks noChangeArrowheads="1"/>
            </p:cNvSpPr>
            <p:nvPr/>
          </p:nvSpPr>
          <p:spPr bwMode="auto">
            <a:xfrm rot="18900000">
              <a:off x="899591" y="115237"/>
              <a:ext cx="400110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id-ID" altLang="en-US" sz="2000" b="1" dirty="0">
                  <a:solidFill>
                    <a:schemeClr val="bg1"/>
                  </a:solidFill>
                  <a:latin typeface="ubuntu" charset="-122"/>
                  <a:ea typeface="微软雅黑" panose="020B0503020204020204" pitchFamily="34" charset="-122"/>
                </a:rPr>
                <a:t>Step 01</a:t>
              </a:r>
            </a:p>
          </p:txBody>
        </p:sp>
        <p:sp>
          <p:nvSpPr>
            <p:cNvPr id="14364" name="Rectangle 13"/>
            <p:cNvSpPr>
              <a:spLocks noChangeArrowheads="1"/>
            </p:cNvSpPr>
            <p:nvPr/>
          </p:nvSpPr>
          <p:spPr bwMode="auto">
            <a:xfrm rot="2700000">
              <a:off x="2402169" y="990502"/>
              <a:ext cx="121894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id-ID" altLang="en-US" sz="2000" b="1" dirty="0">
                  <a:solidFill>
                    <a:schemeClr val="bg1"/>
                  </a:solidFill>
                  <a:latin typeface="ubuntu" charset="-122"/>
                  <a:ea typeface="微软雅黑" panose="020B0503020204020204" pitchFamily="34" charset="-122"/>
                </a:rPr>
                <a:t>Step 02</a:t>
              </a:r>
            </a:p>
          </p:txBody>
        </p:sp>
        <p:sp>
          <p:nvSpPr>
            <p:cNvPr id="14365" name="Rectangle 14"/>
            <p:cNvSpPr>
              <a:spLocks noChangeArrowheads="1"/>
            </p:cNvSpPr>
            <p:nvPr/>
          </p:nvSpPr>
          <p:spPr bwMode="auto">
            <a:xfrm rot="2700000">
              <a:off x="550076" y="2781604"/>
              <a:ext cx="118592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id-ID" altLang="en-US" sz="2000" b="1" dirty="0">
                  <a:solidFill>
                    <a:schemeClr val="bg1"/>
                  </a:solidFill>
                  <a:latin typeface="ubuntu" charset="-122"/>
                  <a:ea typeface="微软雅黑" panose="020B0503020204020204" pitchFamily="34" charset="-122"/>
                </a:rPr>
                <a:t>Step 04</a:t>
              </a:r>
            </a:p>
          </p:txBody>
        </p:sp>
        <p:sp>
          <p:nvSpPr>
            <p:cNvPr id="14366" name="Rectangle 15"/>
            <p:cNvSpPr>
              <a:spLocks noChangeArrowheads="1"/>
            </p:cNvSpPr>
            <p:nvPr/>
          </p:nvSpPr>
          <p:spPr bwMode="auto">
            <a:xfrm rot="18900000">
              <a:off x="2785594" y="1992331"/>
              <a:ext cx="400110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id-ID" altLang="en-US" sz="2000" b="1" dirty="0">
                  <a:solidFill>
                    <a:schemeClr val="bg1"/>
                  </a:solidFill>
                  <a:latin typeface="ubuntu" charset="-122"/>
                  <a:ea typeface="微软雅黑" panose="020B0503020204020204" pitchFamily="34" charset="-122"/>
                </a:rPr>
                <a:t>Step 03</a:t>
              </a:r>
            </a:p>
          </p:txBody>
        </p:sp>
      </p:grpSp>
      <p:cxnSp>
        <p:nvCxnSpPr>
          <p:cNvPr id="14342" name="Straight Connector 47"/>
          <p:cNvCxnSpPr>
            <a:cxnSpLocks noChangeShapeType="1"/>
          </p:cNvCxnSpPr>
          <p:nvPr/>
        </p:nvCxnSpPr>
        <p:spPr bwMode="auto">
          <a:xfrm flipH="1">
            <a:off x="3352800" y="2489200"/>
            <a:ext cx="838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14343" name="Straight Connector 48"/>
          <p:cNvCxnSpPr>
            <a:cxnSpLocks noChangeShapeType="1"/>
          </p:cNvCxnSpPr>
          <p:nvPr/>
        </p:nvCxnSpPr>
        <p:spPr bwMode="auto">
          <a:xfrm flipH="1">
            <a:off x="3644900" y="5149850"/>
            <a:ext cx="914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14344" name="Straight Connector 49"/>
          <p:cNvCxnSpPr>
            <a:cxnSpLocks noChangeShapeType="1"/>
          </p:cNvCxnSpPr>
          <p:nvPr/>
        </p:nvCxnSpPr>
        <p:spPr bwMode="auto">
          <a:xfrm>
            <a:off x="7442200" y="5175250"/>
            <a:ext cx="838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14345" name="Straight Connector 50"/>
          <p:cNvCxnSpPr>
            <a:cxnSpLocks noChangeShapeType="1"/>
          </p:cNvCxnSpPr>
          <p:nvPr/>
        </p:nvCxnSpPr>
        <p:spPr bwMode="auto">
          <a:xfrm>
            <a:off x="7797800" y="2413000"/>
            <a:ext cx="685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oval" w="med" len="med"/>
          </a:ln>
        </p:spPr>
      </p:cxnSp>
      <p:sp>
        <p:nvSpPr>
          <p:cNvPr id="14346" name="TextBox 43"/>
          <p:cNvSpPr txBox="1">
            <a:spLocks noChangeArrowheads="1"/>
          </p:cNvSpPr>
          <p:nvPr/>
        </p:nvSpPr>
        <p:spPr bwMode="auto">
          <a:xfrm>
            <a:off x="1614488" y="2085975"/>
            <a:ext cx="10048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7" name="Rectangle 44"/>
          <p:cNvSpPr>
            <a:spLocks noChangeArrowheads="1"/>
          </p:cNvSpPr>
          <p:nvPr/>
        </p:nvSpPr>
        <p:spPr bwMode="auto">
          <a:xfrm>
            <a:off x="609600" y="2365375"/>
            <a:ext cx="2051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48" name="Group 6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3363" y="2189163"/>
            <a:ext cx="3714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9" name="TextBox 39"/>
          <p:cNvSpPr txBox="1">
            <a:spLocks noChangeArrowheads="1"/>
          </p:cNvSpPr>
          <p:nvPr/>
        </p:nvSpPr>
        <p:spPr bwMode="auto">
          <a:xfrm>
            <a:off x="9251950" y="2060575"/>
            <a:ext cx="1006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50" name="Rectangle 40"/>
          <p:cNvSpPr>
            <a:spLocks noChangeArrowheads="1"/>
          </p:cNvSpPr>
          <p:nvPr/>
        </p:nvSpPr>
        <p:spPr bwMode="auto">
          <a:xfrm>
            <a:off x="9251950" y="2339975"/>
            <a:ext cx="2203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51" name="Group 7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16963" y="2157413"/>
            <a:ext cx="4508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Box 41"/>
          <p:cNvSpPr txBox="1">
            <a:spLocks noChangeArrowheads="1"/>
          </p:cNvSpPr>
          <p:nvPr/>
        </p:nvSpPr>
        <p:spPr bwMode="auto">
          <a:xfrm>
            <a:off x="8904288" y="4737100"/>
            <a:ext cx="1004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53" name="Rectangle 42"/>
          <p:cNvSpPr>
            <a:spLocks noChangeArrowheads="1"/>
          </p:cNvSpPr>
          <p:nvPr/>
        </p:nvSpPr>
        <p:spPr bwMode="auto">
          <a:xfrm>
            <a:off x="8904288" y="5018088"/>
            <a:ext cx="22018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54" name="Group 78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7725" y="5016500"/>
            <a:ext cx="2921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5" name="TextBox 45"/>
          <p:cNvSpPr txBox="1">
            <a:spLocks noChangeArrowheads="1"/>
          </p:cNvSpPr>
          <p:nvPr/>
        </p:nvSpPr>
        <p:spPr bwMode="auto">
          <a:xfrm>
            <a:off x="1898650" y="4749800"/>
            <a:ext cx="1004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56" name="Rectangle 46"/>
          <p:cNvSpPr>
            <a:spLocks noChangeArrowheads="1"/>
          </p:cNvSpPr>
          <p:nvPr/>
        </p:nvSpPr>
        <p:spPr bwMode="auto">
          <a:xfrm>
            <a:off x="901700" y="5030788"/>
            <a:ext cx="2051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57" name="Group 85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4900613"/>
            <a:ext cx="4572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15364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15432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433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15365" name="Straight Connector 2"/>
          <p:cNvCxnSpPr>
            <a:cxnSpLocks noChangeShapeType="1"/>
          </p:cNvCxnSpPr>
          <p:nvPr/>
        </p:nvCxnSpPr>
        <p:spPr bwMode="auto">
          <a:xfrm>
            <a:off x="2155825" y="5408613"/>
            <a:ext cx="147637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66" name="Straight Connector 3"/>
          <p:cNvCxnSpPr>
            <a:cxnSpLocks noChangeShapeType="1"/>
          </p:cNvCxnSpPr>
          <p:nvPr/>
        </p:nvCxnSpPr>
        <p:spPr bwMode="auto">
          <a:xfrm>
            <a:off x="3719513" y="5408613"/>
            <a:ext cx="147637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67" name="Straight Connector 4"/>
          <p:cNvCxnSpPr>
            <a:cxnSpLocks noChangeShapeType="1"/>
          </p:cNvCxnSpPr>
          <p:nvPr/>
        </p:nvCxnSpPr>
        <p:spPr bwMode="auto">
          <a:xfrm>
            <a:off x="5299075" y="5408613"/>
            <a:ext cx="1474788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68" name="Straight Connector 5"/>
          <p:cNvCxnSpPr>
            <a:cxnSpLocks noChangeShapeType="1"/>
          </p:cNvCxnSpPr>
          <p:nvPr/>
        </p:nvCxnSpPr>
        <p:spPr bwMode="auto">
          <a:xfrm>
            <a:off x="6862763" y="5408613"/>
            <a:ext cx="147637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69" name="Straight Connector 6"/>
          <p:cNvCxnSpPr>
            <a:cxnSpLocks noChangeShapeType="1"/>
          </p:cNvCxnSpPr>
          <p:nvPr/>
        </p:nvCxnSpPr>
        <p:spPr bwMode="auto">
          <a:xfrm rot="10800000">
            <a:off x="10026650" y="5408613"/>
            <a:ext cx="118745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70" name="Straight Connector 7"/>
          <p:cNvCxnSpPr>
            <a:cxnSpLocks noChangeShapeType="1"/>
          </p:cNvCxnSpPr>
          <p:nvPr/>
        </p:nvCxnSpPr>
        <p:spPr bwMode="auto">
          <a:xfrm rot="10800000">
            <a:off x="8440738" y="5408613"/>
            <a:ext cx="147637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71" name="Straight Connector 8"/>
          <p:cNvCxnSpPr>
            <a:cxnSpLocks noChangeShapeType="1"/>
          </p:cNvCxnSpPr>
          <p:nvPr/>
        </p:nvCxnSpPr>
        <p:spPr bwMode="auto">
          <a:xfrm rot="10800000">
            <a:off x="877888" y="5408613"/>
            <a:ext cx="118745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</p:cxnSp>
      <p:sp>
        <p:nvSpPr>
          <p:cNvPr id="15372" name="TextBox 11"/>
          <p:cNvSpPr txBox="1">
            <a:spLocks noChangeArrowheads="1"/>
          </p:cNvSpPr>
          <p:nvPr/>
        </p:nvSpPr>
        <p:spPr bwMode="auto">
          <a:xfrm>
            <a:off x="9710738" y="5507038"/>
            <a:ext cx="4937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dirty="0">
                <a:solidFill>
                  <a:schemeClr val="bg1"/>
                </a:solidFill>
                <a:latin typeface="ubuntu" charset="-122"/>
                <a:ea typeface="微软雅黑" panose="020B0503020204020204" pitchFamily="34" charset="-122"/>
              </a:rPr>
              <a:t>2015</a:t>
            </a:r>
            <a:endParaRPr lang="id-ID" altLang="en-US" sz="1200" dirty="0">
              <a:solidFill>
                <a:schemeClr val="bg1"/>
              </a:solidFill>
              <a:latin typeface="ubuntu" charset="-122"/>
              <a:ea typeface="微软雅黑" panose="020B0503020204020204" pitchFamily="34" charset="-122"/>
            </a:endParaRPr>
          </a:p>
        </p:txBody>
      </p:sp>
      <p:sp>
        <p:nvSpPr>
          <p:cNvPr id="15373" name="TextBox 12"/>
          <p:cNvSpPr txBox="1">
            <a:spLocks noChangeArrowheads="1"/>
          </p:cNvSpPr>
          <p:nvPr/>
        </p:nvSpPr>
        <p:spPr bwMode="auto">
          <a:xfrm>
            <a:off x="8129588" y="5507038"/>
            <a:ext cx="4921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dirty="0">
                <a:solidFill>
                  <a:schemeClr val="bg1"/>
                </a:solidFill>
                <a:latin typeface="ubuntu" charset="-122"/>
                <a:ea typeface="微软雅黑" panose="020B0503020204020204" pitchFamily="34" charset="-122"/>
              </a:rPr>
              <a:t>2014</a:t>
            </a:r>
            <a:endParaRPr lang="id-ID" altLang="en-US" sz="1200" dirty="0">
              <a:solidFill>
                <a:schemeClr val="bg1"/>
              </a:solidFill>
              <a:latin typeface="ubuntu" charset="-122"/>
              <a:ea typeface="微软雅黑" panose="020B0503020204020204" pitchFamily="34" charset="-122"/>
            </a:endParaRPr>
          </a:p>
        </p:txBody>
      </p:sp>
      <p:sp>
        <p:nvSpPr>
          <p:cNvPr id="15374" name="TextBox 13"/>
          <p:cNvSpPr txBox="1">
            <a:spLocks noChangeArrowheads="1"/>
          </p:cNvSpPr>
          <p:nvPr/>
        </p:nvSpPr>
        <p:spPr bwMode="auto">
          <a:xfrm>
            <a:off x="6575425" y="5497513"/>
            <a:ext cx="4921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dirty="0">
                <a:solidFill>
                  <a:schemeClr val="bg1"/>
                </a:solidFill>
                <a:latin typeface="ubuntu" charset="-122"/>
                <a:ea typeface="微软雅黑" panose="020B0503020204020204" pitchFamily="34" charset="-122"/>
              </a:rPr>
              <a:t>2013</a:t>
            </a:r>
            <a:endParaRPr lang="id-ID" altLang="en-US" sz="1200" dirty="0">
              <a:solidFill>
                <a:schemeClr val="bg1"/>
              </a:solidFill>
              <a:latin typeface="ubuntu" charset="-122"/>
              <a:ea typeface="微软雅黑" panose="020B0503020204020204" pitchFamily="34" charset="-122"/>
            </a:endParaRPr>
          </a:p>
        </p:txBody>
      </p:sp>
      <p:sp>
        <p:nvSpPr>
          <p:cNvPr id="15375" name="TextBox 14"/>
          <p:cNvSpPr txBox="1">
            <a:spLocks noChangeArrowheads="1"/>
          </p:cNvSpPr>
          <p:nvPr/>
        </p:nvSpPr>
        <p:spPr bwMode="auto">
          <a:xfrm>
            <a:off x="5011738" y="5507038"/>
            <a:ext cx="4921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dirty="0">
                <a:solidFill>
                  <a:schemeClr val="bg1"/>
                </a:solidFill>
                <a:latin typeface="ubuntu" charset="-122"/>
                <a:ea typeface="微软雅黑" panose="020B0503020204020204" pitchFamily="34" charset="-122"/>
              </a:rPr>
              <a:t>2012</a:t>
            </a:r>
            <a:endParaRPr lang="id-ID" altLang="en-US" sz="1200" dirty="0">
              <a:solidFill>
                <a:schemeClr val="bg1"/>
              </a:solidFill>
              <a:latin typeface="ubuntu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15"/>
          <p:cNvSpPr txBox="1">
            <a:spLocks noChangeArrowheads="1"/>
          </p:cNvSpPr>
          <p:nvPr/>
        </p:nvSpPr>
        <p:spPr bwMode="auto">
          <a:xfrm>
            <a:off x="3421063" y="5507038"/>
            <a:ext cx="4921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dirty="0">
                <a:solidFill>
                  <a:schemeClr val="bg1"/>
                </a:solidFill>
                <a:latin typeface="ubuntu" charset="-122"/>
                <a:ea typeface="微软雅黑" panose="020B0503020204020204" pitchFamily="34" charset="-122"/>
              </a:rPr>
              <a:t>2011</a:t>
            </a:r>
            <a:endParaRPr lang="id-ID" altLang="en-US" sz="1200" dirty="0">
              <a:solidFill>
                <a:schemeClr val="bg1"/>
              </a:solidFill>
              <a:latin typeface="ubuntu" charset="-122"/>
              <a:ea typeface="微软雅黑" panose="020B0503020204020204" pitchFamily="34" charset="-122"/>
            </a:endParaRPr>
          </a:p>
        </p:txBody>
      </p:sp>
      <p:sp>
        <p:nvSpPr>
          <p:cNvPr id="15377" name="TextBox 16"/>
          <p:cNvSpPr txBox="1">
            <a:spLocks noChangeArrowheads="1"/>
          </p:cNvSpPr>
          <p:nvPr/>
        </p:nvSpPr>
        <p:spPr bwMode="auto">
          <a:xfrm>
            <a:off x="1847850" y="5507038"/>
            <a:ext cx="4921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dirty="0">
                <a:solidFill>
                  <a:schemeClr val="bg1"/>
                </a:solidFill>
                <a:latin typeface="ubuntu" charset="-122"/>
                <a:ea typeface="微软雅黑" panose="020B0503020204020204" pitchFamily="34" charset="-122"/>
              </a:rPr>
              <a:t>2010</a:t>
            </a:r>
            <a:endParaRPr lang="id-ID" altLang="en-US" sz="1200" dirty="0">
              <a:solidFill>
                <a:schemeClr val="bg1"/>
              </a:solidFill>
              <a:latin typeface="ubuntu" charset="-122"/>
              <a:ea typeface="微软雅黑" panose="020B0503020204020204" pitchFamily="34" charset="-122"/>
            </a:endParaRPr>
          </a:p>
        </p:txBody>
      </p:sp>
      <p:sp>
        <p:nvSpPr>
          <p:cNvPr id="15378" name="Oval 17"/>
          <p:cNvSpPr>
            <a:spLocks noChangeArrowheads="1"/>
          </p:cNvSpPr>
          <p:nvPr/>
        </p:nvSpPr>
        <p:spPr bwMode="auto">
          <a:xfrm>
            <a:off x="2068513" y="5354638"/>
            <a:ext cx="107950" cy="1079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379" name="Oval 18"/>
          <p:cNvSpPr>
            <a:spLocks noChangeArrowheads="1"/>
          </p:cNvSpPr>
          <p:nvPr/>
        </p:nvSpPr>
        <p:spPr bwMode="auto">
          <a:xfrm>
            <a:off x="3627438" y="5354638"/>
            <a:ext cx="107950" cy="1079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5203825" y="5354638"/>
            <a:ext cx="107950" cy="1079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381" name="Oval 20"/>
          <p:cNvSpPr>
            <a:spLocks noChangeArrowheads="1"/>
          </p:cNvSpPr>
          <p:nvPr/>
        </p:nvSpPr>
        <p:spPr bwMode="auto">
          <a:xfrm>
            <a:off x="6775450" y="5354638"/>
            <a:ext cx="107950" cy="1079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382" name="Oval 21"/>
          <p:cNvSpPr>
            <a:spLocks noChangeArrowheads="1"/>
          </p:cNvSpPr>
          <p:nvPr/>
        </p:nvSpPr>
        <p:spPr bwMode="auto">
          <a:xfrm>
            <a:off x="8323263" y="5354638"/>
            <a:ext cx="107950" cy="1079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383" name="Oval 22"/>
          <p:cNvSpPr>
            <a:spLocks noChangeArrowheads="1"/>
          </p:cNvSpPr>
          <p:nvPr/>
        </p:nvSpPr>
        <p:spPr bwMode="auto">
          <a:xfrm rot="10800000">
            <a:off x="9912350" y="5354638"/>
            <a:ext cx="107950" cy="1079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5384" name="Straight Connector 23"/>
          <p:cNvCxnSpPr>
            <a:cxnSpLocks noChangeShapeType="1"/>
          </p:cNvCxnSpPr>
          <p:nvPr/>
        </p:nvCxnSpPr>
        <p:spPr bwMode="auto">
          <a:xfrm flipV="1">
            <a:off x="2122488" y="4933950"/>
            <a:ext cx="0" cy="360363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15385" name="Straight Connector 24"/>
          <p:cNvCxnSpPr>
            <a:cxnSpLocks noChangeShapeType="1"/>
          </p:cNvCxnSpPr>
          <p:nvPr/>
        </p:nvCxnSpPr>
        <p:spPr bwMode="auto">
          <a:xfrm flipV="1">
            <a:off x="2122488" y="3690938"/>
            <a:ext cx="0" cy="395287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grpSp>
        <p:nvGrpSpPr>
          <p:cNvPr id="15386" name="组合 27"/>
          <p:cNvGrpSpPr>
            <a:grpSpLocks/>
          </p:cNvGrpSpPr>
          <p:nvPr/>
        </p:nvGrpSpPr>
        <p:grpSpPr bwMode="auto">
          <a:xfrm>
            <a:off x="1857375" y="3105150"/>
            <a:ext cx="539750" cy="539750"/>
            <a:chOff x="0" y="0"/>
            <a:chExt cx="540000" cy="540000"/>
          </a:xfrm>
        </p:grpSpPr>
        <p:sp>
          <p:nvSpPr>
            <p:cNvPr id="15430" name="Oval 26"/>
            <p:cNvSpPr>
              <a:spLocks noChangeArrowheads="1"/>
            </p:cNvSpPr>
            <p:nvPr/>
          </p:nvSpPr>
          <p:spPr bwMode="auto">
            <a:xfrm>
              <a:off x="0" y="0"/>
              <a:ext cx="540000" cy="54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431" name="Freeform 5"/>
            <p:cNvSpPr>
              <a:spLocks/>
            </p:cNvSpPr>
            <p:nvPr/>
          </p:nvSpPr>
          <p:spPr bwMode="auto">
            <a:xfrm>
              <a:off x="105378" y="104538"/>
              <a:ext cx="329244" cy="330924"/>
            </a:xfrm>
            <a:custGeom>
              <a:avLst/>
              <a:gdLst>
                <a:gd name="T0" fmla="*/ 419161135 w 246"/>
                <a:gd name="T1" fmla="*/ 23334836 h 247"/>
                <a:gd name="T2" fmla="*/ 313475092 w 246"/>
                <a:gd name="T3" fmla="*/ 62824654 h 247"/>
                <a:gd name="T4" fmla="*/ 274067539 w 246"/>
                <a:gd name="T5" fmla="*/ 107699030 h 247"/>
                <a:gd name="T6" fmla="*/ 42990433 w 246"/>
                <a:gd name="T7" fmla="*/ 64619950 h 247"/>
                <a:gd name="T8" fmla="*/ 8956508 w 246"/>
                <a:gd name="T9" fmla="*/ 98725231 h 247"/>
                <a:gd name="T10" fmla="*/ 191668226 w 246"/>
                <a:gd name="T11" fmla="*/ 195653826 h 247"/>
                <a:gd name="T12" fmla="*/ 116433272 w 246"/>
                <a:gd name="T13" fmla="*/ 285403876 h 247"/>
                <a:gd name="T14" fmla="*/ 96729496 w 246"/>
                <a:gd name="T15" fmla="*/ 308738702 h 247"/>
                <a:gd name="T16" fmla="*/ 21495886 w 246"/>
                <a:gd name="T17" fmla="*/ 288993128 h 247"/>
                <a:gd name="T18" fmla="*/ 0 w 246"/>
                <a:gd name="T19" fmla="*/ 310533997 h 247"/>
                <a:gd name="T20" fmla="*/ 84190100 w 246"/>
                <a:gd name="T21" fmla="*/ 358999028 h 247"/>
                <a:gd name="T22" fmla="*/ 132555517 w 246"/>
                <a:gd name="T23" fmla="*/ 443363191 h 247"/>
                <a:gd name="T24" fmla="*/ 154051397 w 246"/>
                <a:gd name="T25" fmla="*/ 421823661 h 247"/>
                <a:gd name="T26" fmla="*/ 134346283 w 246"/>
                <a:gd name="T27" fmla="*/ 346433214 h 247"/>
                <a:gd name="T28" fmla="*/ 157632929 w 246"/>
                <a:gd name="T29" fmla="*/ 326688980 h 247"/>
                <a:gd name="T30" fmla="*/ 247198024 w 246"/>
                <a:gd name="T31" fmla="*/ 251298616 h 247"/>
                <a:gd name="T32" fmla="*/ 343927478 w 246"/>
                <a:gd name="T33" fmla="*/ 434388052 h 247"/>
                <a:gd name="T34" fmla="*/ 377961478 w 246"/>
                <a:gd name="T35" fmla="*/ 400282791 h 247"/>
                <a:gd name="T36" fmla="*/ 334970972 w 246"/>
                <a:gd name="T37" fmla="*/ 168729707 h 247"/>
                <a:gd name="T38" fmla="*/ 379753582 w 246"/>
                <a:gd name="T39" fmla="*/ 129239900 h 247"/>
                <a:gd name="T40" fmla="*/ 419161135 w 246"/>
                <a:gd name="T41" fmla="*/ 23334836 h 2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6"/>
                <a:gd name="T64" fmla="*/ 0 h 247"/>
                <a:gd name="T65" fmla="*/ 246 w 246"/>
                <a:gd name="T66" fmla="*/ 247 h 24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6" h="247">
                  <a:moveTo>
                    <a:pt x="234" y="13"/>
                  </a:moveTo>
                  <a:cubicBezTo>
                    <a:pt x="221" y="0"/>
                    <a:pt x="196" y="11"/>
                    <a:pt x="175" y="35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1" y="164"/>
                    <a:pt x="57" y="168"/>
                    <a:pt x="54" y="17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86" y="235"/>
                    <a:pt x="86" y="235"/>
                    <a:pt x="86" y="235"/>
                  </a:cubicBezTo>
                  <a:cubicBezTo>
                    <a:pt x="75" y="193"/>
                    <a:pt x="75" y="193"/>
                    <a:pt x="75" y="193"/>
                  </a:cubicBezTo>
                  <a:cubicBezTo>
                    <a:pt x="79" y="190"/>
                    <a:pt x="83" y="186"/>
                    <a:pt x="88" y="182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92" y="242"/>
                    <a:pt x="192" y="242"/>
                    <a:pt x="192" y="242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36" y="51"/>
                    <a:pt x="246" y="25"/>
                    <a:pt x="234" y="1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87" name="组合 30"/>
          <p:cNvGrpSpPr>
            <a:grpSpLocks/>
          </p:cNvGrpSpPr>
          <p:nvPr/>
        </p:nvGrpSpPr>
        <p:grpSpPr bwMode="auto">
          <a:xfrm>
            <a:off x="2814638" y="2800350"/>
            <a:ext cx="1838325" cy="687388"/>
            <a:chOff x="0" y="0"/>
            <a:chExt cx="1837621" cy="687434"/>
          </a:xfrm>
        </p:grpSpPr>
        <p:sp>
          <p:nvSpPr>
            <p:cNvPr id="15428" name="TextBox 28"/>
            <p:cNvSpPr txBox="1">
              <a:spLocks noChangeArrowheads="1"/>
            </p:cNvSpPr>
            <p:nvPr/>
          </p:nvSpPr>
          <p:spPr bwMode="auto">
            <a:xfrm>
              <a:off x="365602" y="0"/>
              <a:ext cx="9028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29" name="TextBox 29"/>
            <p:cNvSpPr txBox="1">
              <a:spLocks noChangeArrowheads="1"/>
            </p:cNvSpPr>
            <p:nvPr/>
          </p:nvSpPr>
          <p:spPr bwMode="auto">
            <a:xfrm>
              <a:off x="0" y="225769"/>
              <a:ext cx="183762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2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15388" name="Straight Connector 30"/>
          <p:cNvCxnSpPr>
            <a:cxnSpLocks noChangeShapeType="1"/>
          </p:cNvCxnSpPr>
          <p:nvPr/>
        </p:nvCxnSpPr>
        <p:spPr bwMode="auto">
          <a:xfrm flipV="1">
            <a:off x="3692525" y="3648075"/>
            <a:ext cx="0" cy="1655763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15389" name="Straight Connector 31"/>
          <p:cNvCxnSpPr>
            <a:cxnSpLocks noChangeShapeType="1"/>
          </p:cNvCxnSpPr>
          <p:nvPr/>
        </p:nvCxnSpPr>
        <p:spPr bwMode="auto">
          <a:xfrm flipV="1">
            <a:off x="3681413" y="2395538"/>
            <a:ext cx="0" cy="395287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grpSp>
        <p:nvGrpSpPr>
          <p:cNvPr id="15390" name="组合 35"/>
          <p:cNvGrpSpPr>
            <a:grpSpLocks/>
          </p:cNvGrpSpPr>
          <p:nvPr/>
        </p:nvGrpSpPr>
        <p:grpSpPr bwMode="auto">
          <a:xfrm>
            <a:off x="3422650" y="1804988"/>
            <a:ext cx="539750" cy="541337"/>
            <a:chOff x="0" y="0"/>
            <a:chExt cx="540000" cy="540000"/>
          </a:xfrm>
        </p:grpSpPr>
        <p:sp>
          <p:nvSpPr>
            <p:cNvPr id="15426" name="Oval 33"/>
            <p:cNvSpPr>
              <a:spLocks noChangeArrowheads="1"/>
            </p:cNvSpPr>
            <p:nvPr/>
          </p:nvSpPr>
          <p:spPr bwMode="auto">
            <a:xfrm>
              <a:off x="0" y="0"/>
              <a:ext cx="540000" cy="54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15427" name="Group 3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9813" y="59678"/>
              <a:ext cx="304800" cy="420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5391" name="Straight Connector 45"/>
          <p:cNvCxnSpPr>
            <a:cxnSpLocks noChangeShapeType="1"/>
          </p:cNvCxnSpPr>
          <p:nvPr/>
        </p:nvCxnSpPr>
        <p:spPr bwMode="auto">
          <a:xfrm flipV="1">
            <a:off x="5265738" y="4913313"/>
            <a:ext cx="0" cy="395287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15392" name="Straight Connector 46"/>
          <p:cNvCxnSpPr>
            <a:cxnSpLocks noChangeShapeType="1"/>
          </p:cNvCxnSpPr>
          <p:nvPr/>
        </p:nvCxnSpPr>
        <p:spPr bwMode="auto">
          <a:xfrm flipV="1">
            <a:off x="5265738" y="3729038"/>
            <a:ext cx="0" cy="32385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15393" name="Straight Connector 49"/>
          <p:cNvCxnSpPr>
            <a:cxnSpLocks noChangeShapeType="1"/>
          </p:cNvCxnSpPr>
          <p:nvPr/>
        </p:nvCxnSpPr>
        <p:spPr bwMode="auto">
          <a:xfrm flipV="1">
            <a:off x="6826250" y="3825875"/>
            <a:ext cx="0" cy="1476375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15394" name="Straight Connector 50"/>
          <p:cNvCxnSpPr>
            <a:cxnSpLocks noChangeShapeType="1"/>
          </p:cNvCxnSpPr>
          <p:nvPr/>
        </p:nvCxnSpPr>
        <p:spPr bwMode="auto">
          <a:xfrm flipV="1">
            <a:off x="6826250" y="2571750"/>
            <a:ext cx="0" cy="396875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grpSp>
        <p:nvGrpSpPr>
          <p:cNvPr id="15395" name="组合 53"/>
          <p:cNvGrpSpPr>
            <a:grpSpLocks/>
          </p:cNvGrpSpPr>
          <p:nvPr/>
        </p:nvGrpSpPr>
        <p:grpSpPr bwMode="auto">
          <a:xfrm>
            <a:off x="5002213" y="3124200"/>
            <a:ext cx="539750" cy="539750"/>
            <a:chOff x="0" y="0"/>
            <a:chExt cx="540000" cy="540000"/>
          </a:xfrm>
        </p:grpSpPr>
        <p:sp>
          <p:nvSpPr>
            <p:cNvPr id="15424" name="Oval 52"/>
            <p:cNvSpPr>
              <a:spLocks noChangeArrowheads="1"/>
            </p:cNvSpPr>
            <p:nvPr/>
          </p:nvSpPr>
          <p:spPr bwMode="auto">
            <a:xfrm>
              <a:off x="0" y="0"/>
              <a:ext cx="540000" cy="54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425" name="Freeform 20"/>
            <p:cNvSpPr>
              <a:spLocks/>
            </p:cNvSpPr>
            <p:nvPr/>
          </p:nvSpPr>
          <p:spPr bwMode="auto">
            <a:xfrm>
              <a:off x="103244" y="81341"/>
              <a:ext cx="333512" cy="377319"/>
            </a:xfrm>
            <a:custGeom>
              <a:avLst/>
              <a:gdLst>
                <a:gd name="T0" fmla="*/ 543475993 w 193"/>
                <a:gd name="T1" fmla="*/ 436361656 h 219"/>
                <a:gd name="T2" fmla="*/ 522571882 w 193"/>
                <a:gd name="T3" fmla="*/ 445267416 h 219"/>
                <a:gd name="T4" fmla="*/ 435974460 w 193"/>
                <a:gd name="T5" fmla="*/ 326529123 h 219"/>
                <a:gd name="T6" fmla="*/ 522571882 w 193"/>
                <a:gd name="T7" fmla="*/ 207790775 h 219"/>
                <a:gd name="T8" fmla="*/ 543475993 w 193"/>
                <a:gd name="T9" fmla="*/ 213727948 h 219"/>
                <a:gd name="T10" fmla="*/ 576322594 w 193"/>
                <a:gd name="T11" fmla="*/ 178106633 h 219"/>
                <a:gd name="T12" fmla="*/ 543475993 w 193"/>
                <a:gd name="T13" fmla="*/ 145453903 h 219"/>
                <a:gd name="T14" fmla="*/ 507641608 w 193"/>
                <a:gd name="T15" fmla="*/ 178106633 h 219"/>
                <a:gd name="T16" fmla="*/ 507641608 w 193"/>
                <a:gd name="T17" fmla="*/ 184043806 h 219"/>
                <a:gd name="T18" fmla="*/ 361321365 w 193"/>
                <a:gd name="T19" fmla="*/ 198885016 h 219"/>
                <a:gd name="T20" fmla="*/ 301598543 w 193"/>
                <a:gd name="T21" fmla="*/ 65305485 h 219"/>
                <a:gd name="T22" fmla="*/ 322500926 w 193"/>
                <a:gd name="T23" fmla="*/ 35621329 h 219"/>
                <a:gd name="T24" fmla="*/ 289654324 w 193"/>
                <a:gd name="T25" fmla="*/ 0 h 219"/>
                <a:gd name="T26" fmla="*/ 253821668 w 193"/>
                <a:gd name="T27" fmla="*/ 35621329 h 219"/>
                <a:gd name="T28" fmla="*/ 274724051 w 193"/>
                <a:gd name="T29" fmla="*/ 65305485 h 219"/>
                <a:gd name="T30" fmla="*/ 215001175 w 193"/>
                <a:gd name="T31" fmla="*/ 198885016 h 219"/>
                <a:gd name="T32" fmla="*/ 68681013 w 193"/>
                <a:gd name="T33" fmla="*/ 184043806 h 219"/>
                <a:gd name="T34" fmla="*/ 68681013 w 193"/>
                <a:gd name="T35" fmla="*/ 178106633 h 219"/>
                <a:gd name="T36" fmla="*/ 35832670 w 193"/>
                <a:gd name="T37" fmla="*/ 145453903 h 219"/>
                <a:gd name="T38" fmla="*/ 0 w 193"/>
                <a:gd name="T39" fmla="*/ 178106633 h 219"/>
                <a:gd name="T40" fmla="*/ 35832670 w 193"/>
                <a:gd name="T41" fmla="*/ 213727948 h 219"/>
                <a:gd name="T42" fmla="*/ 53750726 w 193"/>
                <a:gd name="T43" fmla="*/ 207790775 h 219"/>
                <a:gd name="T44" fmla="*/ 143334135 w 193"/>
                <a:gd name="T45" fmla="*/ 326529123 h 219"/>
                <a:gd name="T46" fmla="*/ 56736794 w 193"/>
                <a:gd name="T47" fmla="*/ 445267416 h 219"/>
                <a:gd name="T48" fmla="*/ 35832670 w 193"/>
                <a:gd name="T49" fmla="*/ 436361656 h 219"/>
                <a:gd name="T50" fmla="*/ 0 w 193"/>
                <a:gd name="T51" fmla="*/ 471983080 h 219"/>
                <a:gd name="T52" fmla="*/ 35832670 w 193"/>
                <a:gd name="T53" fmla="*/ 504635809 h 219"/>
                <a:gd name="T54" fmla="*/ 68681013 w 193"/>
                <a:gd name="T55" fmla="*/ 471983080 h 219"/>
                <a:gd name="T56" fmla="*/ 68681013 w 193"/>
                <a:gd name="T57" fmla="*/ 469014493 h 219"/>
                <a:gd name="T58" fmla="*/ 215001175 w 193"/>
                <a:gd name="T59" fmla="*/ 451204589 h 219"/>
                <a:gd name="T60" fmla="*/ 274724051 w 193"/>
                <a:gd name="T61" fmla="*/ 584784200 h 219"/>
                <a:gd name="T62" fmla="*/ 253821668 w 193"/>
                <a:gd name="T63" fmla="*/ 617436929 h 219"/>
                <a:gd name="T64" fmla="*/ 289654324 w 193"/>
                <a:gd name="T65" fmla="*/ 650089659 h 219"/>
                <a:gd name="T66" fmla="*/ 322500926 w 193"/>
                <a:gd name="T67" fmla="*/ 617436929 h 219"/>
                <a:gd name="T68" fmla="*/ 301598543 w 193"/>
                <a:gd name="T69" fmla="*/ 584784200 h 219"/>
                <a:gd name="T70" fmla="*/ 361321365 w 193"/>
                <a:gd name="T71" fmla="*/ 451204589 h 219"/>
                <a:gd name="T72" fmla="*/ 507641608 w 193"/>
                <a:gd name="T73" fmla="*/ 469014493 h 219"/>
                <a:gd name="T74" fmla="*/ 507641608 w 193"/>
                <a:gd name="T75" fmla="*/ 471983080 h 219"/>
                <a:gd name="T76" fmla="*/ 543475993 w 193"/>
                <a:gd name="T77" fmla="*/ 504635809 h 219"/>
                <a:gd name="T78" fmla="*/ 576322594 w 193"/>
                <a:gd name="T79" fmla="*/ 471983080 h 219"/>
                <a:gd name="T80" fmla="*/ 543475993 w 193"/>
                <a:gd name="T81" fmla="*/ 436361656 h 2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3"/>
                <a:gd name="T124" fmla="*/ 0 h 219"/>
                <a:gd name="T125" fmla="*/ 193 w 193"/>
                <a:gd name="T126" fmla="*/ 219 h 21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96" name="组合 56"/>
          <p:cNvGrpSpPr>
            <a:grpSpLocks/>
          </p:cNvGrpSpPr>
          <p:nvPr/>
        </p:nvGrpSpPr>
        <p:grpSpPr bwMode="auto">
          <a:xfrm>
            <a:off x="6556375" y="1987550"/>
            <a:ext cx="539750" cy="539750"/>
            <a:chOff x="0" y="0"/>
            <a:chExt cx="540000" cy="540000"/>
          </a:xfrm>
        </p:grpSpPr>
        <p:sp>
          <p:nvSpPr>
            <p:cNvPr id="15422" name="Oval 55"/>
            <p:cNvSpPr>
              <a:spLocks noChangeArrowheads="1"/>
            </p:cNvSpPr>
            <p:nvPr/>
          </p:nvSpPr>
          <p:spPr bwMode="auto">
            <a:xfrm>
              <a:off x="0" y="0"/>
              <a:ext cx="540000" cy="54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15423" name="Group 56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2266" y="60825"/>
              <a:ext cx="371856" cy="353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5397" name="Straight Connector 61"/>
          <p:cNvCxnSpPr>
            <a:cxnSpLocks noChangeShapeType="1"/>
          </p:cNvCxnSpPr>
          <p:nvPr/>
        </p:nvCxnSpPr>
        <p:spPr bwMode="auto">
          <a:xfrm flipV="1">
            <a:off x="8385175" y="4910138"/>
            <a:ext cx="0" cy="395287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15398" name="Straight Connector 62"/>
          <p:cNvCxnSpPr>
            <a:cxnSpLocks noChangeShapeType="1"/>
          </p:cNvCxnSpPr>
          <p:nvPr/>
        </p:nvCxnSpPr>
        <p:spPr bwMode="auto">
          <a:xfrm flipV="1">
            <a:off x="8385175" y="3665538"/>
            <a:ext cx="0" cy="396875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15399" name="Straight Connector 65"/>
          <p:cNvCxnSpPr>
            <a:cxnSpLocks noChangeShapeType="1"/>
          </p:cNvCxnSpPr>
          <p:nvPr/>
        </p:nvCxnSpPr>
        <p:spPr bwMode="auto">
          <a:xfrm flipV="1">
            <a:off x="9964738" y="3633788"/>
            <a:ext cx="0" cy="1655762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15400" name="Straight Connector 66"/>
          <p:cNvCxnSpPr>
            <a:cxnSpLocks noChangeShapeType="1"/>
          </p:cNvCxnSpPr>
          <p:nvPr/>
        </p:nvCxnSpPr>
        <p:spPr bwMode="auto">
          <a:xfrm flipV="1">
            <a:off x="9964738" y="2379663"/>
            <a:ext cx="0" cy="396875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</p:cxnSp>
      <p:grpSp>
        <p:nvGrpSpPr>
          <p:cNvPr id="15401" name="组合 65"/>
          <p:cNvGrpSpPr>
            <a:grpSpLocks/>
          </p:cNvGrpSpPr>
          <p:nvPr/>
        </p:nvGrpSpPr>
        <p:grpSpPr bwMode="auto">
          <a:xfrm>
            <a:off x="8120063" y="3081338"/>
            <a:ext cx="539750" cy="539750"/>
            <a:chOff x="0" y="0"/>
            <a:chExt cx="540000" cy="540000"/>
          </a:xfrm>
        </p:grpSpPr>
        <p:sp>
          <p:nvSpPr>
            <p:cNvPr id="15420" name="Oval 68"/>
            <p:cNvSpPr>
              <a:spLocks noChangeArrowheads="1"/>
            </p:cNvSpPr>
            <p:nvPr/>
          </p:nvSpPr>
          <p:spPr bwMode="auto">
            <a:xfrm>
              <a:off x="0" y="0"/>
              <a:ext cx="540000" cy="54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15421" name="Group 69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1063" y="107433"/>
              <a:ext cx="353568" cy="323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402" name="组合 70"/>
          <p:cNvGrpSpPr>
            <a:grpSpLocks/>
          </p:cNvGrpSpPr>
          <p:nvPr/>
        </p:nvGrpSpPr>
        <p:grpSpPr bwMode="auto">
          <a:xfrm>
            <a:off x="9694863" y="1835150"/>
            <a:ext cx="539750" cy="539750"/>
            <a:chOff x="0" y="0"/>
            <a:chExt cx="540000" cy="540000"/>
          </a:xfrm>
        </p:grpSpPr>
        <p:sp>
          <p:nvSpPr>
            <p:cNvPr id="15418" name="Oval 73"/>
            <p:cNvSpPr>
              <a:spLocks noChangeArrowheads="1"/>
            </p:cNvSpPr>
            <p:nvPr/>
          </p:nvSpPr>
          <p:spPr bwMode="auto">
            <a:xfrm>
              <a:off x="0" y="0"/>
              <a:ext cx="540000" cy="54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419" name="Freeform 34"/>
            <p:cNvSpPr>
              <a:spLocks noEditPoints="1"/>
            </p:cNvSpPr>
            <p:nvPr/>
          </p:nvSpPr>
          <p:spPr bwMode="auto">
            <a:xfrm>
              <a:off x="109737" y="109737"/>
              <a:ext cx="320527" cy="320527"/>
            </a:xfrm>
            <a:custGeom>
              <a:avLst/>
              <a:gdLst>
                <a:gd name="T0" fmla="*/ 0 w 124"/>
                <a:gd name="T1" fmla="*/ 414265698 h 124"/>
                <a:gd name="T2" fmla="*/ 828528811 w 124"/>
                <a:gd name="T3" fmla="*/ 414265698 h 124"/>
                <a:gd name="T4" fmla="*/ 775075777 w 124"/>
                <a:gd name="T5" fmla="*/ 400901793 h 124"/>
                <a:gd name="T6" fmla="*/ 581306752 w 124"/>
                <a:gd name="T7" fmla="*/ 233858073 h 124"/>
                <a:gd name="T8" fmla="*/ 775075777 w 124"/>
                <a:gd name="T9" fmla="*/ 400901793 h 124"/>
                <a:gd name="T10" fmla="*/ 287311107 w 124"/>
                <a:gd name="T11" fmla="*/ 634759786 h 124"/>
                <a:gd name="T12" fmla="*/ 400901793 w 124"/>
                <a:gd name="T13" fmla="*/ 775075777 h 124"/>
                <a:gd name="T14" fmla="*/ 427627018 w 124"/>
                <a:gd name="T15" fmla="*/ 53453054 h 124"/>
                <a:gd name="T16" fmla="*/ 427627018 w 124"/>
                <a:gd name="T17" fmla="*/ 240540026 h 124"/>
                <a:gd name="T18" fmla="*/ 427627018 w 124"/>
                <a:gd name="T19" fmla="*/ 53453054 h 124"/>
                <a:gd name="T20" fmla="*/ 668169547 w 124"/>
                <a:gd name="T21" fmla="*/ 153679775 h 124"/>
                <a:gd name="T22" fmla="*/ 474400684 w 124"/>
                <a:gd name="T23" fmla="*/ 60135006 h 124"/>
                <a:gd name="T24" fmla="*/ 400901793 w 124"/>
                <a:gd name="T25" fmla="*/ 240540026 h 124"/>
                <a:gd name="T26" fmla="*/ 400901793 w 124"/>
                <a:gd name="T27" fmla="*/ 53453054 h 124"/>
                <a:gd name="T28" fmla="*/ 253903930 w 124"/>
                <a:gd name="T29" fmla="*/ 207132849 h 124"/>
                <a:gd name="T30" fmla="*/ 354128127 w 124"/>
                <a:gd name="T31" fmla="*/ 60135006 h 124"/>
                <a:gd name="T32" fmla="*/ 267267835 w 124"/>
                <a:gd name="T33" fmla="*/ 240540026 h 124"/>
                <a:gd name="T34" fmla="*/ 400901793 w 124"/>
                <a:gd name="T35" fmla="*/ 400901793 h 124"/>
                <a:gd name="T36" fmla="*/ 267267835 w 124"/>
                <a:gd name="T37" fmla="*/ 240540026 h 124"/>
                <a:gd name="T38" fmla="*/ 400901793 w 124"/>
                <a:gd name="T39" fmla="*/ 587988704 h 124"/>
                <a:gd name="T40" fmla="*/ 240540026 w 124"/>
                <a:gd name="T41" fmla="*/ 427627018 h 124"/>
                <a:gd name="T42" fmla="*/ 354128127 w 124"/>
                <a:gd name="T43" fmla="*/ 768393824 h 124"/>
                <a:gd name="T44" fmla="*/ 267267835 w 124"/>
                <a:gd name="T45" fmla="*/ 641441738 h 124"/>
                <a:gd name="T46" fmla="*/ 427627018 w 124"/>
                <a:gd name="T47" fmla="*/ 775075777 h 124"/>
                <a:gd name="T48" fmla="*/ 541217623 w 124"/>
                <a:gd name="T49" fmla="*/ 634759786 h 124"/>
                <a:gd name="T50" fmla="*/ 427627018 w 124"/>
                <a:gd name="T51" fmla="*/ 775075777 h 124"/>
                <a:gd name="T52" fmla="*/ 648123690 w 124"/>
                <a:gd name="T53" fmla="*/ 688212981 h 124"/>
                <a:gd name="T54" fmla="*/ 561260895 w 124"/>
                <a:gd name="T55" fmla="*/ 641441738 h 124"/>
                <a:gd name="T56" fmla="*/ 427627018 w 124"/>
                <a:gd name="T57" fmla="*/ 587988704 h 124"/>
                <a:gd name="T58" fmla="*/ 587988704 w 124"/>
                <a:gd name="T59" fmla="*/ 427627018 h 124"/>
                <a:gd name="T60" fmla="*/ 427627018 w 124"/>
                <a:gd name="T61" fmla="*/ 400901793 h 124"/>
                <a:gd name="T62" fmla="*/ 561260895 w 124"/>
                <a:gd name="T63" fmla="*/ 240540026 h 124"/>
                <a:gd name="T64" fmla="*/ 427627018 w 124"/>
                <a:gd name="T65" fmla="*/ 400901793 h 124"/>
                <a:gd name="T66" fmla="*/ 247221978 w 124"/>
                <a:gd name="T67" fmla="*/ 233858073 h 124"/>
                <a:gd name="T68" fmla="*/ 53453054 w 124"/>
                <a:gd name="T69" fmla="*/ 400901793 h 124"/>
                <a:gd name="T70" fmla="*/ 53453054 w 124"/>
                <a:gd name="T71" fmla="*/ 427627018 h 124"/>
                <a:gd name="T72" fmla="*/ 253903930 w 124"/>
                <a:gd name="T73" fmla="*/ 621395881 h 124"/>
                <a:gd name="T74" fmla="*/ 53453054 w 124"/>
                <a:gd name="T75" fmla="*/ 427627018 h 124"/>
                <a:gd name="T76" fmla="*/ 574624799 w 124"/>
                <a:gd name="T77" fmla="*/ 621395881 h 124"/>
                <a:gd name="T78" fmla="*/ 775075777 w 124"/>
                <a:gd name="T79" fmla="*/ 427627018 h 12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4"/>
                <a:gd name="T121" fmla="*/ 0 h 124"/>
                <a:gd name="T122" fmla="*/ 124 w 124"/>
                <a:gd name="T123" fmla="*/ 124 h 12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5403" name="组合 73"/>
          <p:cNvGrpSpPr>
            <a:grpSpLocks/>
          </p:cNvGrpSpPr>
          <p:nvPr/>
        </p:nvGrpSpPr>
        <p:grpSpPr bwMode="auto">
          <a:xfrm>
            <a:off x="1290638" y="4135438"/>
            <a:ext cx="1838325" cy="687387"/>
            <a:chOff x="0" y="0"/>
            <a:chExt cx="1837621" cy="687434"/>
          </a:xfrm>
        </p:grpSpPr>
        <p:sp>
          <p:nvSpPr>
            <p:cNvPr id="15416" name="TextBox 28"/>
            <p:cNvSpPr txBox="1">
              <a:spLocks noChangeArrowheads="1"/>
            </p:cNvSpPr>
            <p:nvPr/>
          </p:nvSpPr>
          <p:spPr bwMode="auto">
            <a:xfrm>
              <a:off x="365602" y="0"/>
              <a:ext cx="9028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17" name="TextBox 29"/>
            <p:cNvSpPr txBox="1">
              <a:spLocks noChangeArrowheads="1"/>
            </p:cNvSpPr>
            <p:nvPr/>
          </p:nvSpPr>
          <p:spPr bwMode="auto">
            <a:xfrm>
              <a:off x="0" y="225769"/>
              <a:ext cx="183762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2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5404" name="组合 76"/>
          <p:cNvGrpSpPr>
            <a:grpSpLocks/>
          </p:cNvGrpSpPr>
          <p:nvPr/>
        </p:nvGrpSpPr>
        <p:grpSpPr bwMode="auto">
          <a:xfrm>
            <a:off x="4392613" y="4135438"/>
            <a:ext cx="1838325" cy="687387"/>
            <a:chOff x="0" y="0"/>
            <a:chExt cx="1837621" cy="687434"/>
          </a:xfrm>
        </p:grpSpPr>
        <p:sp>
          <p:nvSpPr>
            <p:cNvPr id="15414" name="TextBox 28"/>
            <p:cNvSpPr txBox="1">
              <a:spLocks noChangeArrowheads="1"/>
            </p:cNvSpPr>
            <p:nvPr/>
          </p:nvSpPr>
          <p:spPr bwMode="auto">
            <a:xfrm>
              <a:off x="365602" y="0"/>
              <a:ext cx="9028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15" name="TextBox 29"/>
            <p:cNvSpPr txBox="1">
              <a:spLocks noChangeArrowheads="1"/>
            </p:cNvSpPr>
            <p:nvPr/>
          </p:nvSpPr>
          <p:spPr bwMode="auto">
            <a:xfrm>
              <a:off x="0" y="225769"/>
              <a:ext cx="183762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2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5405" name="组合 79"/>
          <p:cNvGrpSpPr>
            <a:grpSpLocks/>
          </p:cNvGrpSpPr>
          <p:nvPr/>
        </p:nvGrpSpPr>
        <p:grpSpPr bwMode="auto">
          <a:xfrm>
            <a:off x="7521575" y="4135438"/>
            <a:ext cx="1838325" cy="687387"/>
            <a:chOff x="0" y="0"/>
            <a:chExt cx="1837621" cy="687434"/>
          </a:xfrm>
        </p:grpSpPr>
        <p:sp>
          <p:nvSpPr>
            <p:cNvPr id="15412" name="TextBox 28"/>
            <p:cNvSpPr txBox="1">
              <a:spLocks noChangeArrowheads="1"/>
            </p:cNvSpPr>
            <p:nvPr/>
          </p:nvSpPr>
          <p:spPr bwMode="auto">
            <a:xfrm>
              <a:off x="365602" y="0"/>
              <a:ext cx="9028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13" name="TextBox 29"/>
            <p:cNvSpPr txBox="1">
              <a:spLocks noChangeArrowheads="1"/>
            </p:cNvSpPr>
            <p:nvPr/>
          </p:nvSpPr>
          <p:spPr bwMode="auto">
            <a:xfrm>
              <a:off x="0" y="225769"/>
              <a:ext cx="183762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2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5406" name="组合 82"/>
          <p:cNvGrpSpPr>
            <a:grpSpLocks/>
          </p:cNvGrpSpPr>
          <p:nvPr/>
        </p:nvGrpSpPr>
        <p:grpSpPr bwMode="auto">
          <a:xfrm>
            <a:off x="5962650" y="3032125"/>
            <a:ext cx="1836738" cy="687388"/>
            <a:chOff x="0" y="0"/>
            <a:chExt cx="1837621" cy="687434"/>
          </a:xfrm>
        </p:grpSpPr>
        <p:sp>
          <p:nvSpPr>
            <p:cNvPr id="15410" name="TextBox 28"/>
            <p:cNvSpPr txBox="1">
              <a:spLocks noChangeArrowheads="1"/>
            </p:cNvSpPr>
            <p:nvPr/>
          </p:nvSpPr>
          <p:spPr bwMode="auto">
            <a:xfrm>
              <a:off x="365602" y="0"/>
              <a:ext cx="9028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11" name="TextBox 29"/>
            <p:cNvSpPr txBox="1">
              <a:spLocks noChangeArrowheads="1"/>
            </p:cNvSpPr>
            <p:nvPr/>
          </p:nvSpPr>
          <p:spPr bwMode="auto">
            <a:xfrm>
              <a:off x="0" y="225769"/>
              <a:ext cx="183762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2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5407" name="组合 85"/>
          <p:cNvGrpSpPr>
            <a:grpSpLocks/>
          </p:cNvGrpSpPr>
          <p:nvPr/>
        </p:nvGrpSpPr>
        <p:grpSpPr bwMode="auto">
          <a:xfrm>
            <a:off x="9045575" y="2841625"/>
            <a:ext cx="1838325" cy="687388"/>
            <a:chOff x="0" y="0"/>
            <a:chExt cx="1837621" cy="687434"/>
          </a:xfrm>
        </p:grpSpPr>
        <p:sp>
          <p:nvSpPr>
            <p:cNvPr id="15408" name="TextBox 28"/>
            <p:cNvSpPr txBox="1">
              <a:spLocks noChangeArrowheads="1"/>
            </p:cNvSpPr>
            <p:nvPr/>
          </p:nvSpPr>
          <p:spPr bwMode="auto">
            <a:xfrm>
              <a:off x="365602" y="0"/>
              <a:ext cx="9028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09" name="TextBox 29"/>
            <p:cNvSpPr txBox="1">
              <a:spLocks noChangeArrowheads="1"/>
            </p:cNvSpPr>
            <p:nvPr/>
          </p:nvSpPr>
          <p:spPr bwMode="auto">
            <a:xfrm>
              <a:off x="0" y="225769"/>
              <a:ext cx="183762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2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8100"/>
            <a:ext cx="12228513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矩形 3"/>
          <p:cNvSpPr>
            <a:spLocks noChangeArrowheads="1"/>
          </p:cNvSpPr>
          <p:nvPr/>
        </p:nvSpPr>
        <p:spPr bwMode="auto">
          <a:xfrm>
            <a:off x="760413" y="0"/>
            <a:ext cx="3929062" cy="6873875"/>
          </a:xfrm>
          <a:prstGeom prst="rect">
            <a:avLst/>
          </a:prstGeom>
          <a:solidFill>
            <a:schemeClr val="bg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388" name="矩形 9"/>
          <p:cNvSpPr>
            <a:spLocks noChangeArrowheads="1"/>
          </p:cNvSpPr>
          <p:nvPr/>
        </p:nvSpPr>
        <p:spPr bwMode="auto">
          <a:xfrm>
            <a:off x="760413" y="6276975"/>
            <a:ext cx="3929062" cy="596900"/>
          </a:xfrm>
          <a:prstGeom prst="rect">
            <a:avLst/>
          </a:prstGeom>
          <a:solidFill>
            <a:schemeClr val="bg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389" name="文本框 10"/>
          <p:cNvSpPr txBox="1">
            <a:spLocks noChangeArrowheads="1"/>
          </p:cNvSpPr>
          <p:nvPr/>
        </p:nvSpPr>
        <p:spPr bwMode="auto">
          <a:xfrm>
            <a:off x="1179513" y="2136775"/>
            <a:ext cx="3175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这里输入文字说明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0" name="文本框 11"/>
          <p:cNvSpPr txBox="1">
            <a:spLocks noChangeArrowheads="1"/>
          </p:cNvSpPr>
          <p:nvPr/>
        </p:nvSpPr>
        <p:spPr bwMode="auto">
          <a:xfrm>
            <a:off x="1093788" y="1214438"/>
            <a:ext cx="326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点此添加标题</a:t>
            </a:r>
          </a:p>
        </p:txBody>
      </p:sp>
      <p:sp>
        <p:nvSpPr>
          <p:cNvPr id="16391" name="文本框 14"/>
          <p:cNvSpPr txBox="1">
            <a:spLocks noChangeArrowheads="1"/>
          </p:cNvSpPr>
          <p:nvPr/>
        </p:nvSpPr>
        <p:spPr bwMode="auto">
          <a:xfrm>
            <a:off x="1154113" y="3719513"/>
            <a:ext cx="32607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这里输入文字说明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17412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17434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435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7413" name="任意多边形 6"/>
          <p:cNvSpPr>
            <a:spLocks/>
          </p:cNvSpPr>
          <p:nvPr/>
        </p:nvSpPr>
        <p:spPr bwMode="auto">
          <a:xfrm>
            <a:off x="-19050" y="3494088"/>
            <a:ext cx="9375775" cy="773112"/>
          </a:xfrm>
          <a:custGeom>
            <a:avLst/>
            <a:gdLst>
              <a:gd name="T0" fmla="*/ 8966718 w 9375207"/>
              <a:gd name="T1" fmla="*/ 0 h 773113"/>
              <a:gd name="T2" fmla="*/ 9376343 w 9375207"/>
              <a:gd name="T3" fmla="*/ 384175 h 773113"/>
              <a:gd name="T4" fmla="*/ 8966718 w 9375207"/>
              <a:gd name="T5" fmla="*/ 773111 h 773113"/>
              <a:gd name="T6" fmla="*/ 8966718 w 9375207"/>
              <a:gd name="T7" fmla="*/ 539749 h 773113"/>
              <a:gd name="T8" fmla="*/ 0 w 9375207"/>
              <a:gd name="T9" fmla="*/ 539749 h 773113"/>
              <a:gd name="T10" fmla="*/ 0 w 9375207"/>
              <a:gd name="T11" fmla="*/ 233363 h 773113"/>
              <a:gd name="T12" fmla="*/ 8966718 w 9375207"/>
              <a:gd name="T13" fmla="*/ 233363 h 773113"/>
              <a:gd name="T14" fmla="*/ 8966718 w 9375207"/>
              <a:gd name="T15" fmla="*/ 0 h 7731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375207"/>
              <a:gd name="T25" fmla="*/ 0 h 773113"/>
              <a:gd name="T26" fmla="*/ 9375207 w 9375207"/>
              <a:gd name="T27" fmla="*/ 773113 h 77311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375207" h="773113">
                <a:moveTo>
                  <a:pt x="8965632" y="0"/>
                </a:moveTo>
                <a:lnTo>
                  <a:pt x="9375207" y="384175"/>
                </a:lnTo>
                <a:lnTo>
                  <a:pt x="8965632" y="773113"/>
                </a:lnTo>
                <a:lnTo>
                  <a:pt x="8965632" y="539751"/>
                </a:lnTo>
                <a:lnTo>
                  <a:pt x="0" y="539751"/>
                </a:lnTo>
                <a:lnTo>
                  <a:pt x="0" y="233363"/>
                </a:lnTo>
                <a:lnTo>
                  <a:pt x="8965632" y="233363"/>
                </a:lnTo>
                <a:lnTo>
                  <a:pt x="8965632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14" name="任意多边形 7"/>
          <p:cNvSpPr>
            <a:spLocks/>
          </p:cNvSpPr>
          <p:nvPr/>
        </p:nvSpPr>
        <p:spPr bwMode="auto">
          <a:xfrm>
            <a:off x="-19050" y="2576513"/>
            <a:ext cx="8234363" cy="1465262"/>
          </a:xfrm>
          <a:custGeom>
            <a:avLst/>
            <a:gdLst>
              <a:gd name="T0" fmla="*/ 7825703 w 8233795"/>
              <a:gd name="T1" fmla="*/ 0 h 1465263"/>
              <a:gd name="T2" fmla="*/ 8234931 w 8233795"/>
              <a:gd name="T3" fmla="*/ 410575 h 1465263"/>
              <a:gd name="T4" fmla="*/ 7968369 w 8233795"/>
              <a:gd name="T5" fmla="*/ 410575 h 1465263"/>
              <a:gd name="T6" fmla="*/ 7968369 w 8233795"/>
              <a:gd name="T7" fmla="*/ 934150 h 1465263"/>
              <a:gd name="T8" fmla="*/ 7810686 w 8233795"/>
              <a:gd name="T9" fmla="*/ 1310825 h 1465263"/>
              <a:gd name="T10" fmla="*/ 7438996 w 8233795"/>
              <a:gd name="T11" fmla="*/ 1465261 h 1465263"/>
              <a:gd name="T12" fmla="*/ 527401 w 8233795"/>
              <a:gd name="T13" fmla="*/ 1465261 h 1465263"/>
              <a:gd name="T14" fmla="*/ 0 w 8233795"/>
              <a:gd name="T15" fmla="*/ 1465261 h 1465263"/>
              <a:gd name="T16" fmla="*/ 0 w 8233795"/>
              <a:gd name="T17" fmla="*/ 1160155 h 1465263"/>
              <a:gd name="T18" fmla="*/ 147126 w 8233795"/>
              <a:gd name="T19" fmla="*/ 1160155 h 1465263"/>
              <a:gd name="T20" fmla="*/ 7438996 w 8233795"/>
              <a:gd name="T21" fmla="*/ 1160155 h 1465263"/>
              <a:gd name="T22" fmla="*/ 7596683 w 8233795"/>
              <a:gd name="T23" fmla="*/ 1096120 h 1465263"/>
              <a:gd name="T24" fmla="*/ 7664264 w 8233795"/>
              <a:gd name="T25" fmla="*/ 934150 h 1465263"/>
              <a:gd name="T26" fmla="*/ 7664264 w 8233795"/>
              <a:gd name="T27" fmla="*/ 410575 h 1465263"/>
              <a:gd name="T28" fmla="*/ 7420223 w 8233795"/>
              <a:gd name="T29" fmla="*/ 410575 h 1465263"/>
              <a:gd name="T30" fmla="*/ 7825703 w 8233795"/>
              <a:gd name="T31" fmla="*/ 0 h 14652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233795"/>
              <a:gd name="T49" fmla="*/ 0 h 1465263"/>
              <a:gd name="T50" fmla="*/ 8233795 w 8233795"/>
              <a:gd name="T51" fmla="*/ 1465263 h 14652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233795" h="1465263">
                <a:moveTo>
                  <a:pt x="7824620" y="0"/>
                </a:moveTo>
                <a:lnTo>
                  <a:pt x="8233795" y="410575"/>
                </a:lnTo>
                <a:cubicBezTo>
                  <a:pt x="8233795" y="410575"/>
                  <a:pt x="8233795" y="410575"/>
                  <a:pt x="7967268" y="410575"/>
                </a:cubicBezTo>
                <a:cubicBezTo>
                  <a:pt x="7967268" y="410575"/>
                  <a:pt x="7967268" y="410575"/>
                  <a:pt x="7967268" y="934152"/>
                </a:cubicBezTo>
                <a:cubicBezTo>
                  <a:pt x="7967268" y="1077289"/>
                  <a:pt x="7903452" y="1209125"/>
                  <a:pt x="7809605" y="1310827"/>
                </a:cubicBezTo>
                <a:cubicBezTo>
                  <a:pt x="7712003" y="1401229"/>
                  <a:pt x="7580617" y="1465263"/>
                  <a:pt x="7437969" y="1465263"/>
                </a:cubicBezTo>
                <a:cubicBezTo>
                  <a:pt x="7437969" y="1465263"/>
                  <a:pt x="5174633" y="1465263"/>
                  <a:pt x="527328" y="1465263"/>
                </a:cubicBezTo>
                <a:lnTo>
                  <a:pt x="0" y="1465263"/>
                </a:lnTo>
                <a:lnTo>
                  <a:pt x="0" y="1160157"/>
                </a:lnTo>
                <a:lnTo>
                  <a:pt x="147106" y="1160157"/>
                </a:lnTo>
                <a:cubicBezTo>
                  <a:pt x="1434342" y="1160157"/>
                  <a:pt x="4512979" y="1160157"/>
                  <a:pt x="7437969" y="1160157"/>
                </a:cubicBezTo>
                <a:cubicBezTo>
                  <a:pt x="7498031" y="1160157"/>
                  <a:pt x="7554340" y="1133790"/>
                  <a:pt x="7595633" y="1096122"/>
                </a:cubicBezTo>
                <a:cubicBezTo>
                  <a:pt x="7636926" y="1050921"/>
                  <a:pt x="7663203" y="994420"/>
                  <a:pt x="7663203" y="934152"/>
                </a:cubicBezTo>
                <a:cubicBezTo>
                  <a:pt x="7663203" y="934152"/>
                  <a:pt x="7663203" y="934152"/>
                  <a:pt x="7663203" y="410575"/>
                </a:cubicBezTo>
                <a:cubicBezTo>
                  <a:pt x="7663203" y="410575"/>
                  <a:pt x="7663203" y="410575"/>
                  <a:pt x="7419199" y="410575"/>
                </a:cubicBezTo>
                <a:cubicBezTo>
                  <a:pt x="7419199" y="410575"/>
                  <a:pt x="7419199" y="410575"/>
                  <a:pt x="7824620" y="0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15" name="任意多边形 8"/>
          <p:cNvSpPr>
            <a:spLocks/>
          </p:cNvSpPr>
          <p:nvPr/>
        </p:nvSpPr>
        <p:spPr bwMode="auto">
          <a:xfrm>
            <a:off x="-19050" y="3727450"/>
            <a:ext cx="7697788" cy="1465263"/>
          </a:xfrm>
          <a:custGeom>
            <a:avLst/>
            <a:gdLst>
              <a:gd name="T0" fmla="*/ 0 w 7697220"/>
              <a:gd name="T1" fmla="*/ 0 h 1465263"/>
              <a:gd name="T2" fmla="*/ 414908 w 7697220"/>
              <a:gd name="T3" fmla="*/ 0 h 1465263"/>
              <a:gd name="T4" fmla="*/ 6906130 w 7697220"/>
              <a:gd name="T5" fmla="*/ 0 h 1465263"/>
              <a:gd name="T6" fmla="*/ 7277837 w 7697220"/>
              <a:gd name="T7" fmla="*/ 158203 h 1465263"/>
              <a:gd name="T8" fmla="*/ 7431776 w 7697220"/>
              <a:gd name="T9" fmla="*/ 534878 h 1465263"/>
              <a:gd name="T10" fmla="*/ 7431776 w 7697220"/>
              <a:gd name="T11" fmla="*/ 1058455 h 1465263"/>
              <a:gd name="T12" fmla="*/ 7698356 w 7697220"/>
              <a:gd name="T13" fmla="*/ 1058455 h 1465263"/>
              <a:gd name="T14" fmla="*/ 7292854 w 7697220"/>
              <a:gd name="T15" fmla="*/ 1465263 h 1465263"/>
              <a:gd name="T16" fmla="*/ 6887356 w 7697220"/>
              <a:gd name="T17" fmla="*/ 1058455 h 1465263"/>
              <a:gd name="T18" fmla="*/ 7131406 w 7697220"/>
              <a:gd name="T19" fmla="*/ 1058455 h 1465263"/>
              <a:gd name="T20" fmla="*/ 7131406 w 7697220"/>
              <a:gd name="T21" fmla="*/ 534878 h 1465263"/>
              <a:gd name="T22" fmla="*/ 7063825 w 7697220"/>
              <a:gd name="T23" fmla="*/ 372908 h 1465263"/>
              <a:gd name="T24" fmla="*/ 6906130 w 7697220"/>
              <a:gd name="T25" fmla="*/ 305106 h 1465263"/>
              <a:gd name="T26" fmla="*/ 96938 w 7697220"/>
              <a:gd name="T27" fmla="*/ 305106 h 1465263"/>
              <a:gd name="T28" fmla="*/ 0 w 7697220"/>
              <a:gd name="T29" fmla="*/ 305106 h 1465263"/>
              <a:gd name="T30" fmla="*/ 0 w 7697220"/>
              <a:gd name="T31" fmla="*/ 0 h 14652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97220"/>
              <a:gd name="T49" fmla="*/ 0 h 1465263"/>
              <a:gd name="T50" fmla="*/ 7697220 w 7697220"/>
              <a:gd name="T51" fmla="*/ 1465263 h 14652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97220" h="1465263">
                <a:moveTo>
                  <a:pt x="0" y="0"/>
                </a:moveTo>
                <a:lnTo>
                  <a:pt x="414846" y="0"/>
                </a:lnTo>
                <a:cubicBezTo>
                  <a:pt x="4625178" y="0"/>
                  <a:pt x="6905112" y="0"/>
                  <a:pt x="6905112" y="0"/>
                </a:cubicBezTo>
                <a:cubicBezTo>
                  <a:pt x="7047767" y="0"/>
                  <a:pt x="7179159" y="60268"/>
                  <a:pt x="7276765" y="158203"/>
                </a:cubicBezTo>
                <a:cubicBezTo>
                  <a:pt x="7370617" y="252372"/>
                  <a:pt x="7430682" y="384208"/>
                  <a:pt x="7430682" y="534878"/>
                </a:cubicBezTo>
                <a:cubicBezTo>
                  <a:pt x="7430682" y="1058455"/>
                  <a:pt x="7430682" y="1058455"/>
                  <a:pt x="7430682" y="1058455"/>
                </a:cubicBezTo>
                <a:cubicBezTo>
                  <a:pt x="7697220" y="1058455"/>
                  <a:pt x="7697220" y="1058455"/>
                  <a:pt x="7697220" y="1058455"/>
                </a:cubicBezTo>
                <a:cubicBezTo>
                  <a:pt x="7697220" y="1058455"/>
                  <a:pt x="7697220" y="1058455"/>
                  <a:pt x="7291781" y="1465263"/>
                </a:cubicBezTo>
                <a:cubicBezTo>
                  <a:pt x="6886342" y="1058455"/>
                  <a:pt x="6886342" y="1058455"/>
                  <a:pt x="6886342" y="1058455"/>
                </a:cubicBezTo>
                <a:cubicBezTo>
                  <a:pt x="7130356" y="1058455"/>
                  <a:pt x="7130356" y="1058455"/>
                  <a:pt x="7130356" y="1058455"/>
                </a:cubicBezTo>
                <a:cubicBezTo>
                  <a:pt x="7130356" y="534878"/>
                  <a:pt x="7130356" y="534878"/>
                  <a:pt x="7130356" y="534878"/>
                </a:cubicBezTo>
                <a:cubicBezTo>
                  <a:pt x="7130356" y="470843"/>
                  <a:pt x="7104078" y="414342"/>
                  <a:pt x="7062783" y="372908"/>
                </a:cubicBezTo>
                <a:cubicBezTo>
                  <a:pt x="7017734" y="327707"/>
                  <a:pt x="6965178" y="305106"/>
                  <a:pt x="6905112" y="305106"/>
                </a:cubicBezTo>
                <a:cubicBezTo>
                  <a:pt x="4309411" y="305106"/>
                  <a:pt x="1341969" y="305106"/>
                  <a:pt x="96924" y="305106"/>
                </a:cubicBezTo>
                <a:lnTo>
                  <a:pt x="0" y="30510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16" name="任意多边形 9"/>
          <p:cNvSpPr>
            <a:spLocks/>
          </p:cNvSpPr>
          <p:nvPr/>
        </p:nvSpPr>
        <p:spPr bwMode="auto">
          <a:xfrm>
            <a:off x="0" y="2576513"/>
            <a:ext cx="5830888" cy="1465262"/>
          </a:xfrm>
          <a:custGeom>
            <a:avLst/>
            <a:gdLst>
              <a:gd name="T0" fmla="*/ 5425476 w 5830888"/>
              <a:gd name="T1" fmla="*/ 0 h 1465263"/>
              <a:gd name="T2" fmla="*/ 5830888 w 5830888"/>
              <a:gd name="T3" fmla="*/ 410575 h 1465263"/>
              <a:gd name="T4" fmla="*/ 5564364 w 5830888"/>
              <a:gd name="T5" fmla="*/ 410575 h 1465263"/>
              <a:gd name="T6" fmla="*/ 5564364 w 5830888"/>
              <a:gd name="T7" fmla="*/ 934150 h 1465263"/>
              <a:gd name="T8" fmla="*/ 5410460 w 5830888"/>
              <a:gd name="T9" fmla="*/ 1310825 h 1465263"/>
              <a:gd name="T10" fmla="*/ 5038832 w 5830888"/>
              <a:gd name="T11" fmla="*/ 1465261 h 1465263"/>
              <a:gd name="T12" fmla="*/ 584469 w 5830888"/>
              <a:gd name="T13" fmla="*/ 1465261 h 1465263"/>
              <a:gd name="T14" fmla="*/ 0 w 5830888"/>
              <a:gd name="T15" fmla="*/ 1465261 h 1465263"/>
              <a:gd name="T16" fmla="*/ 0 w 5830888"/>
              <a:gd name="T17" fmla="*/ 1160155 h 1465263"/>
              <a:gd name="T18" fmla="*/ 322 w 5830888"/>
              <a:gd name="T19" fmla="*/ 1160155 h 1465263"/>
              <a:gd name="T20" fmla="*/ 5038832 w 5830888"/>
              <a:gd name="T21" fmla="*/ 1160155 h 1465263"/>
              <a:gd name="T22" fmla="*/ 5196492 w 5830888"/>
              <a:gd name="T23" fmla="*/ 1096120 h 1465263"/>
              <a:gd name="T24" fmla="*/ 5264060 w 5830888"/>
              <a:gd name="T25" fmla="*/ 934150 h 1465263"/>
              <a:gd name="T26" fmla="*/ 5264060 w 5830888"/>
              <a:gd name="T27" fmla="*/ 410575 h 1465263"/>
              <a:gd name="T28" fmla="*/ 5020064 w 5830888"/>
              <a:gd name="T29" fmla="*/ 410575 h 1465263"/>
              <a:gd name="T30" fmla="*/ 5425476 w 5830888"/>
              <a:gd name="T31" fmla="*/ 0 h 14652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830888"/>
              <a:gd name="T49" fmla="*/ 0 h 1465263"/>
              <a:gd name="T50" fmla="*/ 5830888 w 5830888"/>
              <a:gd name="T51" fmla="*/ 1465263 h 14652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830888" h="1465263">
                <a:moveTo>
                  <a:pt x="5425476" y="0"/>
                </a:moveTo>
                <a:lnTo>
                  <a:pt x="5830888" y="410575"/>
                </a:lnTo>
                <a:cubicBezTo>
                  <a:pt x="5830888" y="410575"/>
                  <a:pt x="5830888" y="410575"/>
                  <a:pt x="5564367" y="410575"/>
                </a:cubicBezTo>
                <a:cubicBezTo>
                  <a:pt x="5564367" y="410575"/>
                  <a:pt x="5564367" y="410575"/>
                  <a:pt x="5564367" y="934152"/>
                </a:cubicBezTo>
                <a:cubicBezTo>
                  <a:pt x="5564367" y="1077289"/>
                  <a:pt x="5504306" y="1209125"/>
                  <a:pt x="5410461" y="1310827"/>
                </a:cubicBezTo>
                <a:cubicBezTo>
                  <a:pt x="5312862" y="1401229"/>
                  <a:pt x="5181478" y="1465263"/>
                  <a:pt x="5038833" y="1465263"/>
                </a:cubicBezTo>
                <a:cubicBezTo>
                  <a:pt x="5038833" y="1465263"/>
                  <a:pt x="3038519" y="1465263"/>
                  <a:pt x="584469" y="1465263"/>
                </a:cubicBezTo>
                <a:lnTo>
                  <a:pt x="0" y="1465263"/>
                </a:lnTo>
                <a:lnTo>
                  <a:pt x="0" y="1160157"/>
                </a:lnTo>
                <a:lnTo>
                  <a:pt x="322" y="1160157"/>
                </a:lnTo>
                <a:cubicBezTo>
                  <a:pt x="1058235" y="1160157"/>
                  <a:pt x="3556545" y="1160157"/>
                  <a:pt x="5038833" y="1160157"/>
                </a:cubicBezTo>
                <a:cubicBezTo>
                  <a:pt x="5098894" y="1160157"/>
                  <a:pt x="5151448" y="1133790"/>
                  <a:pt x="5196493" y="1096122"/>
                </a:cubicBezTo>
                <a:cubicBezTo>
                  <a:pt x="5237785" y="1050921"/>
                  <a:pt x="5264062" y="994420"/>
                  <a:pt x="5264062" y="934152"/>
                </a:cubicBezTo>
                <a:cubicBezTo>
                  <a:pt x="5264062" y="934152"/>
                  <a:pt x="5264062" y="934152"/>
                  <a:pt x="5264062" y="410575"/>
                </a:cubicBezTo>
                <a:cubicBezTo>
                  <a:pt x="5264062" y="410575"/>
                  <a:pt x="5264062" y="410575"/>
                  <a:pt x="5020064" y="410575"/>
                </a:cubicBezTo>
                <a:cubicBezTo>
                  <a:pt x="5020064" y="410575"/>
                  <a:pt x="5020064" y="410575"/>
                  <a:pt x="5425476" y="0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17" name="任意多边形 10"/>
          <p:cNvSpPr>
            <a:spLocks/>
          </p:cNvSpPr>
          <p:nvPr/>
        </p:nvSpPr>
        <p:spPr bwMode="auto">
          <a:xfrm>
            <a:off x="0" y="3727450"/>
            <a:ext cx="5302250" cy="1465263"/>
          </a:xfrm>
          <a:custGeom>
            <a:avLst/>
            <a:gdLst>
              <a:gd name="T0" fmla="*/ 0 w 5302250"/>
              <a:gd name="T1" fmla="*/ 0 h 1465263"/>
              <a:gd name="T2" fmla="*/ 427438 w 5302250"/>
              <a:gd name="T3" fmla="*/ 0 h 1465263"/>
              <a:gd name="T4" fmla="*/ 4506490 w 5302250"/>
              <a:gd name="T5" fmla="*/ 0 h 1465263"/>
              <a:gd name="T6" fmla="*/ 4878094 w 5302250"/>
              <a:gd name="T7" fmla="*/ 158203 h 1465263"/>
              <a:gd name="T8" fmla="*/ 5035746 w 5302250"/>
              <a:gd name="T9" fmla="*/ 534878 h 1465263"/>
              <a:gd name="T10" fmla="*/ 5035746 w 5302250"/>
              <a:gd name="T11" fmla="*/ 1058455 h 1465263"/>
              <a:gd name="T12" fmla="*/ 5302250 w 5302250"/>
              <a:gd name="T13" fmla="*/ 1058455 h 1465263"/>
              <a:gd name="T14" fmla="*/ 4893110 w 5302250"/>
              <a:gd name="T15" fmla="*/ 1465263 h 1465263"/>
              <a:gd name="T16" fmla="*/ 4487722 w 5302250"/>
              <a:gd name="T17" fmla="*/ 1058455 h 1465263"/>
              <a:gd name="T18" fmla="*/ 4731706 w 5302250"/>
              <a:gd name="T19" fmla="*/ 1058455 h 1465263"/>
              <a:gd name="T20" fmla="*/ 4731706 w 5302250"/>
              <a:gd name="T21" fmla="*/ 534878 h 1465263"/>
              <a:gd name="T22" fmla="*/ 4667894 w 5302250"/>
              <a:gd name="T23" fmla="*/ 372908 h 1465263"/>
              <a:gd name="T24" fmla="*/ 4506490 w 5302250"/>
              <a:gd name="T25" fmla="*/ 305106 h 1465263"/>
              <a:gd name="T26" fmla="*/ 212978 w 5302250"/>
              <a:gd name="T27" fmla="*/ 305106 h 1465263"/>
              <a:gd name="T28" fmla="*/ 0 w 5302250"/>
              <a:gd name="T29" fmla="*/ 305106 h 1465263"/>
              <a:gd name="T30" fmla="*/ 0 w 5302250"/>
              <a:gd name="T31" fmla="*/ 0 h 14652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302250"/>
              <a:gd name="T49" fmla="*/ 0 h 1465263"/>
              <a:gd name="T50" fmla="*/ 5302250 w 5302250"/>
              <a:gd name="T51" fmla="*/ 1465263 h 14652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302250" h="1465263">
                <a:moveTo>
                  <a:pt x="0" y="0"/>
                </a:moveTo>
                <a:lnTo>
                  <a:pt x="427438" y="0"/>
                </a:lnTo>
                <a:cubicBezTo>
                  <a:pt x="2520669" y="0"/>
                  <a:pt x="4506491" y="0"/>
                  <a:pt x="4506491" y="0"/>
                </a:cubicBezTo>
                <a:cubicBezTo>
                  <a:pt x="4649127" y="0"/>
                  <a:pt x="4780502" y="60268"/>
                  <a:pt x="4878095" y="158203"/>
                </a:cubicBezTo>
                <a:cubicBezTo>
                  <a:pt x="4971935" y="252372"/>
                  <a:pt x="5035746" y="384208"/>
                  <a:pt x="5035746" y="534878"/>
                </a:cubicBezTo>
                <a:cubicBezTo>
                  <a:pt x="5035746" y="1058455"/>
                  <a:pt x="5035746" y="1058455"/>
                  <a:pt x="5035746" y="1058455"/>
                </a:cubicBezTo>
                <a:cubicBezTo>
                  <a:pt x="5302250" y="1058455"/>
                  <a:pt x="5302250" y="1058455"/>
                  <a:pt x="5302250" y="1058455"/>
                </a:cubicBezTo>
                <a:cubicBezTo>
                  <a:pt x="5302250" y="1058455"/>
                  <a:pt x="5302250" y="1058455"/>
                  <a:pt x="4893110" y="1465263"/>
                </a:cubicBezTo>
                <a:cubicBezTo>
                  <a:pt x="4487723" y="1058455"/>
                  <a:pt x="4487723" y="1058455"/>
                  <a:pt x="4487723" y="1058455"/>
                </a:cubicBezTo>
                <a:cubicBezTo>
                  <a:pt x="4731706" y="1058455"/>
                  <a:pt x="4731706" y="1058455"/>
                  <a:pt x="4731706" y="1058455"/>
                </a:cubicBezTo>
                <a:cubicBezTo>
                  <a:pt x="4731706" y="534878"/>
                  <a:pt x="4731706" y="534878"/>
                  <a:pt x="4731706" y="534878"/>
                </a:cubicBezTo>
                <a:cubicBezTo>
                  <a:pt x="4731706" y="470843"/>
                  <a:pt x="4705431" y="414342"/>
                  <a:pt x="4667895" y="372908"/>
                </a:cubicBezTo>
                <a:cubicBezTo>
                  <a:pt x="4622852" y="327707"/>
                  <a:pt x="4570302" y="305106"/>
                  <a:pt x="4506491" y="305106"/>
                </a:cubicBezTo>
                <a:cubicBezTo>
                  <a:pt x="3422644" y="305106"/>
                  <a:pt x="1318995" y="305106"/>
                  <a:pt x="212978" y="305106"/>
                </a:cubicBezTo>
                <a:lnTo>
                  <a:pt x="0" y="30510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18" name="任意多边形 11"/>
          <p:cNvSpPr>
            <a:spLocks/>
          </p:cNvSpPr>
          <p:nvPr/>
        </p:nvSpPr>
        <p:spPr bwMode="auto">
          <a:xfrm>
            <a:off x="11113" y="2563813"/>
            <a:ext cx="3117850" cy="1465262"/>
          </a:xfrm>
          <a:custGeom>
            <a:avLst/>
            <a:gdLst>
              <a:gd name="T0" fmla="*/ 2712529 w 3117767"/>
              <a:gd name="T1" fmla="*/ 0 h 1465263"/>
              <a:gd name="T2" fmla="*/ 3117934 w 3117767"/>
              <a:gd name="T3" fmla="*/ 410575 h 1465263"/>
              <a:gd name="T4" fmla="*/ 2851417 w 3117767"/>
              <a:gd name="T5" fmla="*/ 410575 h 1465263"/>
              <a:gd name="T6" fmla="*/ 2851417 w 3117767"/>
              <a:gd name="T7" fmla="*/ 934150 h 1465263"/>
              <a:gd name="T8" fmla="*/ 2697515 w 3117767"/>
              <a:gd name="T9" fmla="*/ 1310825 h 1465263"/>
              <a:gd name="T10" fmla="*/ 2325893 w 3117767"/>
              <a:gd name="T11" fmla="*/ 1465261 h 1465263"/>
              <a:gd name="T12" fmla="*/ 316905 w 3117767"/>
              <a:gd name="T13" fmla="*/ 1465261 h 1465263"/>
              <a:gd name="T14" fmla="*/ 0 w 3117767"/>
              <a:gd name="T15" fmla="*/ 1465261 h 1465263"/>
              <a:gd name="T16" fmla="*/ 0 w 3117767"/>
              <a:gd name="T17" fmla="*/ 1160155 h 1465263"/>
              <a:gd name="T18" fmla="*/ 439633 w 3117767"/>
              <a:gd name="T19" fmla="*/ 1160155 h 1465263"/>
              <a:gd name="T20" fmla="*/ 2325893 w 3117767"/>
              <a:gd name="T21" fmla="*/ 1160155 h 1465263"/>
              <a:gd name="T22" fmla="*/ 2483549 w 3117767"/>
              <a:gd name="T23" fmla="*/ 1096120 h 1465263"/>
              <a:gd name="T24" fmla="*/ 2551117 w 3117767"/>
              <a:gd name="T25" fmla="*/ 934150 h 1465263"/>
              <a:gd name="T26" fmla="*/ 2551117 w 3117767"/>
              <a:gd name="T27" fmla="*/ 410575 h 1465263"/>
              <a:gd name="T28" fmla="*/ 2307122 w 3117767"/>
              <a:gd name="T29" fmla="*/ 410575 h 1465263"/>
              <a:gd name="T30" fmla="*/ 2712529 w 3117767"/>
              <a:gd name="T31" fmla="*/ 0 h 14652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117767"/>
              <a:gd name="T49" fmla="*/ 0 h 1465263"/>
              <a:gd name="T50" fmla="*/ 3117767 w 3117767"/>
              <a:gd name="T51" fmla="*/ 1465263 h 14652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117767" h="1465263">
                <a:moveTo>
                  <a:pt x="2712384" y="0"/>
                </a:moveTo>
                <a:lnTo>
                  <a:pt x="3117767" y="410575"/>
                </a:lnTo>
                <a:cubicBezTo>
                  <a:pt x="3117767" y="410575"/>
                  <a:pt x="3117767" y="410575"/>
                  <a:pt x="2851265" y="410575"/>
                </a:cubicBezTo>
                <a:cubicBezTo>
                  <a:pt x="2851265" y="410575"/>
                  <a:pt x="2851265" y="410575"/>
                  <a:pt x="2851265" y="934152"/>
                </a:cubicBezTo>
                <a:cubicBezTo>
                  <a:pt x="2851265" y="1077289"/>
                  <a:pt x="2791208" y="1209125"/>
                  <a:pt x="2697370" y="1310827"/>
                </a:cubicBezTo>
                <a:cubicBezTo>
                  <a:pt x="2599777" y="1401229"/>
                  <a:pt x="2468403" y="1465263"/>
                  <a:pt x="2325768" y="1465263"/>
                </a:cubicBezTo>
                <a:cubicBezTo>
                  <a:pt x="2325768" y="1465263"/>
                  <a:pt x="1525631" y="1465263"/>
                  <a:pt x="316888" y="1465263"/>
                </a:cubicBezTo>
                <a:lnTo>
                  <a:pt x="0" y="1465263"/>
                </a:lnTo>
                <a:lnTo>
                  <a:pt x="0" y="1160157"/>
                </a:lnTo>
                <a:lnTo>
                  <a:pt x="439609" y="1160157"/>
                </a:lnTo>
                <a:cubicBezTo>
                  <a:pt x="1123694" y="1160157"/>
                  <a:pt x="1790887" y="1160157"/>
                  <a:pt x="2325768" y="1160157"/>
                </a:cubicBezTo>
                <a:cubicBezTo>
                  <a:pt x="2385825" y="1160157"/>
                  <a:pt x="2438375" y="1133790"/>
                  <a:pt x="2483417" y="1096122"/>
                </a:cubicBezTo>
                <a:cubicBezTo>
                  <a:pt x="2524706" y="1050921"/>
                  <a:pt x="2550981" y="994420"/>
                  <a:pt x="2550981" y="934152"/>
                </a:cubicBezTo>
                <a:cubicBezTo>
                  <a:pt x="2550981" y="934152"/>
                  <a:pt x="2550981" y="934152"/>
                  <a:pt x="2550981" y="410575"/>
                </a:cubicBezTo>
                <a:cubicBezTo>
                  <a:pt x="2550981" y="410575"/>
                  <a:pt x="2550981" y="410575"/>
                  <a:pt x="2307000" y="410575"/>
                </a:cubicBezTo>
                <a:cubicBezTo>
                  <a:pt x="2307000" y="410575"/>
                  <a:pt x="2307000" y="410575"/>
                  <a:pt x="2712384" y="0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19" name="任意多边形 12"/>
          <p:cNvSpPr>
            <a:spLocks/>
          </p:cNvSpPr>
          <p:nvPr/>
        </p:nvSpPr>
        <p:spPr bwMode="auto">
          <a:xfrm>
            <a:off x="3175" y="3714750"/>
            <a:ext cx="2597150" cy="1465263"/>
          </a:xfrm>
          <a:custGeom>
            <a:avLst/>
            <a:gdLst>
              <a:gd name="T0" fmla="*/ 0 w 2597150"/>
              <a:gd name="T1" fmla="*/ 0 h 1465263"/>
              <a:gd name="T2" fmla="*/ 31868 w 2597150"/>
              <a:gd name="T3" fmla="*/ 0 h 1465263"/>
              <a:gd name="T4" fmla="*/ 1801280 w 2597150"/>
              <a:gd name="T5" fmla="*/ 0 h 1465263"/>
              <a:gd name="T6" fmla="*/ 2172936 w 2597150"/>
              <a:gd name="T7" fmla="*/ 158203 h 1465263"/>
              <a:gd name="T8" fmla="*/ 2330608 w 2597150"/>
              <a:gd name="T9" fmla="*/ 534878 h 1465263"/>
              <a:gd name="T10" fmla="*/ 2330608 w 2597150"/>
              <a:gd name="T11" fmla="*/ 1058455 h 1465263"/>
              <a:gd name="T12" fmla="*/ 2597150 w 2597150"/>
              <a:gd name="T13" fmla="*/ 1058455 h 1465263"/>
              <a:gd name="T14" fmla="*/ 2187952 w 2597150"/>
              <a:gd name="T15" fmla="*/ 1465263 h 1465263"/>
              <a:gd name="T16" fmla="*/ 1782509 w 2597150"/>
              <a:gd name="T17" fmla="*/ 1058455 h 1465263"/>
              <a:gd name="T18" fmla="*/ 2026526 w 2597150"/>
              <a:gd name="T19" fmla="*/ 1058455 h 1465263"/>
              <a:gd name="T20" fmla="*/ 2026526 w 2597150"/>
              <a:gd name="T21" fmla="*/ 534878 h 1465263"/>
              <a:gd name="T22" fmla="*/ 1962706 w 2597150"/>
              <a:gd name="T23" fmla="*/ 372908 h 1465263"/>
              <a:gd name="T24" fmla="*/ 1801280 w 2597150"/>
              <a:gd name="T25" fmla="*/ 305106 h 1465263"/>
              <a:gd name="T26" fmla="*/ 240510 w 2597150"/>
              <a:gd name="T27" fmla="*/ 305106 h 1465263"/>
              <a:gd name="T28" fmla="*/ 0 w 2597150"/>
              <a:gd name="T29" fmla="*/ 305106 h 1465263"/>
              <a:gd name="T30" fmla="*/ 0 w 2597150"/>
              <a:gd name="T31" fmla="*/ 0 h 14652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597150"/>
              <a:gd name="T49" fmla="*/ 0 h 1465263"/>
              <a:gd name="T50" fmla="*/ 2597150 w 2597150"/>
              <a:gd name="T51" fmla="*/ 1465263 h 14652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597150" h="1465263">
                <a:moveTo>
                  <a:pt x="0" y="0"/>
                </a:moveTo>
                <a:lnTo>
                  <a:pt x="31868" y="0"/>
                </a:lnTo>
                <a:cubicBezTo>
                  <a:pt x="1072001" y="0"/>
                  <a:pt x="1801280" y="0"/>
                  <a:pt x="1801280" y="0"/>
                </a:cubicBezTo>
                <a:cubicBezTo>
                  <a:pt x="1943936" y="0"/>
                  <a:pt x="2075329" y="60268"/>
                  <a:pt x="2172936" y="158203"/>
                </a:cubicBezTo>
                <a:cubicBezTo>
                  <a:pt x="2266789" y="252372"/>
                  <a:pt x="2330609" y="384208"/>
                  <a:pt x="2330609" y="534878"/>
                </a:cubicBezTo>
                <a:cubicBezTo>
                  <a:pt x="2330609" y="1058455"/>
                  <a:pt x="2330609" y="1058455"/>
                  <a:pt x="2330609" y="1058455"/>
                </a:cubicBezTo>
                <a:cubicBezTo>
                  <a:pt x="2597150" y="1058455"/>
                  <a:pt x="2597150" y="1058455"/>
                  <a:pt x="2597150" y="1058455"/>
                </a:cubicBezTo>
                <a:cubicBezTo>
                  <a:pt x="2597150" y="1058455"/>
                  <a:pt x="2597150" y="1058455"/>
                  <a:pt x="2187953" y="1465263"/>
                </a:cubicBezTo>
                <a:cubicBezTo>
                  <a:pt x="1782509" y="1058455"/>
                  <a:pt x="1782509" y="1058455"/>
                  <a:pt x="1782509" y="1058455"/>
                </a:cubicBezTo>
                <a:cubicBezTo>
                  <a:pt x="2026526" y="1058455"/>
                  <a:pt x="2026526" y="1058455"/>
                  <a:pt x="2026526" y="1058455"/>
                </a:cubicBezTo>
                <a:cubicBezTo>
                  <a:pt x="2026526" y="534878"/>
                  <a:pt x="2026526" y="534878"/>
                  <a:pt x="2026526" y="534878"/>
                </a:cubicBezTo>
                <a:cubicBezTo>
                  <a:pt x="2026526" y="470843"/>
                  <a:pt x="2000247" y="414342"/>
                  <a:pt x="1962706" y="372908"/>
                </a:cubicBezTo>
                <a:cubicBezTo>
                  <a:pt x="1917657" y="327707"/>
                  <a:pt x="1865099" y="305106"/>
                  <a:pt x="1801280" y="305106"/>
                </a:cubicBezTo>
                <a:cubicBezTo>
                  <a:pt x="1390205" y="305106"/>
                  <a:pt x="833659" y="305106"/>
                  <a:pt x="240510" y="305106"/>
                </a:cubicBezTo>
                <a:lnTo>
                  <a:pt x="0" y="30510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20" name="Freeform 165"/>
          <p:cNvSpPr>
            <a:spLocks noEditPoints="1"/>
          </p:cNvSpPr>
          <p:nvPr/>
        </p:nvSpPr>
        <p:spPr bwMode="auto">
          <a:xfrm>
            <a:off x="2570163" y="1347788"/>
            <a:ext cx="338137" cy="341312"/>
          </a:xfrm>
          <a:custGeom>
            <a:avLst/>
            <a:gdLst>
              <a:gd name="T0" fmla="*/ 381105017 w 151"/>
              <a:gd name="T1" fmla="*/ 0 h 152"/>
              <a:gd name="T2" fmla="*/ 45131212 w 151"/>
              <a:gd name="T3" fmla="*/ 715984996 h 152"/>
              <a:gd name="T4" fmla="*/ 0 w 151"/>
              <a:gd name="T5" fmla="*/ 766407087 h 152"/>
              <a:gd name="T6" fmla="*/ 757196204 w 151"/>
              <a:gd name="T7" fmla="*/ 191601772 h 152"/>
              <a:gd name="T8" fmla="*/ 285828728 w 151"/>
              <a:gd name="T9" fmla="*/ 715984996 h 152"/>
              <a:gd name="T10" fmla="*/ 140407449 w 151"/>
              <a:gd name="T11" fmla="*/ 620184145 h 152"/>
              <a:gd name="T12" fmla="*/ 285828728 w 151"/>
              <a:gd name="T13" fmla="*/ 715984996 h 152"/>
              <a:gd name="T14" fmla="*/ 95276254 w 151"/>
              <a:gd name="T15" fmla="*/ 524383154 h 152"/>
              <a:gd name="T16" fmla="*/ 330959992 w 151"/>
              <a:gd name="T17" fmla="*/ 479004394 h 152"/>
              <a:gd name="T18" fmla="*/ 330959992 w 151"/>
              <a:gd name="T19" fmla="*/ 428582303 h 152"/>
              <a:gd name="T20" fmla="*/ 95276254 w 151"/>
              <a:gd name="T21" fmla="*/ 383203544 h 152"/>
              <a:gd name="T22" fmla="*/ 330959992 w 151"/>
              <a:gd name="T23" fmla="*/ 428582303 h 152"/>
              <a:gd name="T24" fmla="*/ 95276254 w 151"/>
              <a:gd name="T25" fmla="*/ 332781452 h 152"/>
              <a:gd name="T26" fmla="*/ 330959992 w 151"/>
              <a:gd name="T27" fmla="*/ 287402623 h 152"/>
              <a:gd name="T28" fmla="*/ 330959992 w 151"/>
              <a:gd name="T29" fmla="*/ 236980531 h 152"/>
              <a:gd name="T30" fmla="*/ 95276254 w 151"/>
              <a:gd name="T31" fmla="*/ 191601772 h 152"/>
              <a:gd name="T32" fmla="*/ 330959992 w 151"/>
              <a:gd name="T33" fmla="*/ 236980531 h 152"/>
              <a:gd name="T34" fmla="*/ 95276254 w 151"/>
              <a:gd name="T35" fmla="*/ 146222977 h 152"/>
              <a:gd name="T36" fmla="*/ 330959992 w 151"/>
              <a:gd name="T37" fmla="*/ 95800886 h 152"/>
              <a:gd name="T38" fmla="*/ 566643625 w 151"/>
              <a:gd name="T39" fmla="*/ 670606236 h 152"/>
              <a:gd name="T40" fmla="*/ 476381237 w 151"/>
              <a:gd name="T41" fmla="*/ 574805245 h 152"/>
              <a:gd name="T42" fmla="*/ 566643625 w 151"/>
              <a:gd name="T43" fmla="*/ 670606236 h 152"/>
              <a:gd name="T44" fmla="*/ 476381237 w 151"/>
              <a:gd name="T45" fmla="*/ 524383154 h 152"/>
              <a:gd name="T46" fmla="*/ 566643625 w 151"/>
              <a:gd name="T47" fmla="*/ 428582303 h 152"/>
              <a:gd name="T48" fmla="*/ 566643625 w 151"/>
              <a:gd name="T49" fmla="*/ 383203544 h 152"/>
              <a:gd name="T50" fmla="*/ 476381237 w 151"/>
              <a:gd name="T51" fmla="*/ 287402623 h 152"/>
              <a:gd name="T52" fmla="*/ 566643625 w 151"/>
              <a:gd name="T53" fmla="*/ 383203544 h 152"/>
              <a:gd name="T54" fmla="*/ 616788790 w 151"/>
              <a:gd name="T55" fmla="*/ 670606236 h 152"/>
              <a:gd name="T56" fmla="*/ 712065010 w 151"/>
              <a:gd name="T57" fmla="*/ 574805245 h 152"/>
              <a:gd name="T58" fmla="*/ 712065010 w 151"/>
              <a:gd name="T59" fmla="*/ 524383154 h 152"/>
              <a:gd name="T60" fmla="*/ 616788790 w 151"/>
              <a:gd name="T61" fmla="*/ 428582303 h 152"/>
              <a:gd name="T62" fmla="*/ 712065010 w 151"/>
              <a:gd name="T63" fmla="*/ 524383154 h 152"/>
              <a:gd name="T64" fmla="*/ 616788790 w 151"/>
              <a:gd name="T65" fmla="*/ 383203544 h 152"/>
              <a:gd name="T66" fmla="*/ 712065010 w 151"/>
              <a:gd name="T67" fmla="*/ 287402623 h 15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51"/>
              <a:gd name="T103" fmla="*/ 0 h 152"/>
              <a:gd name="T104" fmla="*/ 151 w 151"/>
              <a:gd name="T105" fmla="*/ 152 h 152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21" name="TextBox 13"/>
          <p:cNvSpPr txBox="1">
            <a:spLocks noChangeArrowheads="1"/>
          </p:cNvSpPr>
          <p:nvPr/>
        </p:nvSpPr>
        <p:spPr bwMode="auto">
          <a:xfrm>
            <a:off x="1673225" y="1936750"/>
            <a:ext cx="1987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22" name="Group 2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4625" y="1371600"/>
            <a:ext cx="2921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3" name="TextBox 13"/>
          <p:cNvSpPr txBox="1">
            <a:spLocks noChangeArrowheads="1"/>
          </p:cNvSpPr>
          <p:nvPr/>
        </p:nvSpPr>
        <p:spPr bwMode="auto">
          <a:xfrm>
            <a:off x="4264025" y="1924050"/>
            <a:ext cx="19859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4" name="Freeform 64"/>
          <p:cNvSpPr>
            <a:spLocks noEditPoints="1"/>
          </p:cNvSpPr>
          <p:nvPr/>
        </p:nvSpPr>
        <p:spPr bwMode="auto">
          <a:xfrm>
            <a:off x="7627938" y="1425575"/>
            <a:ext cx="307975" cy="288925"/>
          </a:xfrm>
          <a:custGeom>
            <a:avLst/>
            <a:gdLst>
              <a:gd name="T0" fmla="*/ 833630483 w 64"/>
              <a:gd name="T1" fmla="*/ 0 h 60"/>
              <a:gd name="T2" fmla="*/ 0 w 64"/>
              <a:gd name="T3" fmla="*/ 927531177 h 60"/>
              <a:gd name="T4" fmla="*/ 277875199 w 64"/>
              <a:gd name="T5" fmla="*/ 927531177 h 60"/>
              <a:gd name="T6" fmla="*/ 555755209 w 64"/>
              <a:gd name="T7" fmla="*/ 1020280894 h 60"/>
              <a:gd name="T8" fmla="*/ 833630483 w 64"/>
              <a:gd name="T9" fmla="*/ 1391294509 h 60"/>
              <a:gd name="T10" fmla="*/ 1482009280 w 64"/>
              <a:gd name="T11" fmla="*/ 649272396 h 60"/>
              <a:gd name="T12" fmla="*/ 833630483 w 64"/>
              <a:gd name="T13" fmla="*/ 0 h 60"/>
              <a:gd name="T14" fmla="*/ 370503523 w 64"/>
              <a:gd name="T15" fmla="*/ 672458621 h 60"/>
              <a:gd name="T16" fmla="*/ 254719339 w 64"/>
              <a:gd name="T17" fmla="*/ 556517713 h 60"/>
              <a:gd name="T18" fmla="*/ 370503523 w 64"/>
              <a:gd name="T19" fmla="*/ 440576956 h 60"/>
              <a:gd name="T20" fmla="*/ 486282819 w 64"/>
              <a:gd name="T21" fmla="*/ 556517713 h 60"/>
              <a:gd name="T22" fmla="*/ 370503523 w 64"/>
              <a:gd name="T23" fmla="*/ 672458621 h 60"/>
              <a:gd name="T24" fmla="*/ 578911068 w 64"/>
              <a:gd name="T25" fmla="*/ 324636198 h 60"/>
              <a:gd name="T26" fmla="*/ 694690515 w 64"/>
              <a:gd name="T27" fmla="*/ 208695365 h 60"/>
              <a:gd name="T28" fmla="*/ 810474624 w 64"/>
              <a:gd name="T29" fmla="*/ 324636198 h 60"/>
              <a:gd name="T30" fmla="*/ 694690515 w 64"/>
              <a:gd name="T31" fmla="*/ 440576956 h 60"/>
              <a:gd name="T32" fmla="*/ 578911068 w 64"/>
              <a:gd name="T33" fmla="*/ 324636198 h 60"/>
              <a:gd name="T34" fmla="*/ 879942201 w 64"/>
              <a:gd name="T35" fmla="*/ 1136221652 h 60"/>
              <a:gd name="T36" fmla="*/ 717846374 w 64"/>
              <a:gd name="T37" fmla="*/ 973908443 h 60"/>
              <a:gd name="T38" fmla="*/ 879942201 w 64"/>
              <a:gd name="T39" fmla="*/ 811590420 h 60"/>
              <a:gd name="T40" fmla="*/ 1042038028 w 64"/>
              <a:gd name="T41" fmla="*/ 973908443 h 60"/>
              <a:gd name="T42" fmla="*/ 879942201 w 64"/>
              <a:gd name="T43" fmla="*/ 1136221652 h 60"/>
              <a:gd name="T44" fmla="*/ 1157817325 w 64"/>
              <a:gd name="T45" fmla="*/ 857962870 h 60"/>
              <a:gd name="T46" fmla="*/ 1088349747 w 64"/>
              <a:gd name="T47" fmla="*/ 788399379 h 60"/>
              <a:gd name="T48" fmla="*/ 1157817325 w 64"/>
              <a:gd name="T49" fmla="*/ 718835887 h 60"/>
              <a:gd name="T50" fmla="*/ 1227289715 w 64"/>
              <a:gd name="T51" fmla="*/ 788399379 h 60"/>
              <a:gd name="T52" fmla="*/ 1157817325 w 64"/>
              <a:gd name="T53" fmla="*/ 857962870 h 60"/>
              <a:gd name="T54" fmla="*/ 1065193888 w 64"/>
              <a:gd name="T55" fmla="*/ 579703938 h 60"/>
              <a:gd name="T56" fmla="*/ 903098061 w 64"/>
              <a:gd name="T57" fmla="*/ 417390730 h 60"/>
              <a:gd name="T58" fmla="*/ 1065193888 w 64"/>
              <a:gd name="T59" fmla="*/ 255072631 h 60"/>
              <a:gd name="T60" fmla="*/ 1227289715 w 64"/>
              <a:gd name="T61" fmla="*/ 417390730 h 60"/>
              <a:gd name="T62" fmla="*/ 1065193888 w 64"/>
              <a:gd name="T63" fmla="*/ 579703938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4"/>
              <a:gd name="T97" fmla="*/ 0 h 60"/>
              <a:gd name="T98" fmla="*/ 64 w 64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4" h="60">
                <a:moveTo>
                  <a:pt x="36" y="0"/>
                </a:moveTo>
                <a:cubicBezTo>
                  <a:pt x="12" y="0"/>
                  <a:pt x="0" y="24"/>
                  <a:pt x="0" y="40"/>
                </a:cubicBezTo>
                <a:cubicBezTo>
                  <a:pt x="0" y="44"/>
                  <a:pt x="8" y="52"/>
                  <a:pt x="12" y="40"/>
                </a:cubicBezTo>
                <a:cubicBezTo>
                  <a:pt x="14" y="35"/>
                  <a:pt x="24" y="36"/>
                  <a:pt x="24" y="44"/>
                </a:cubicBezTo>
                <a:cubicBezTo>
                  <a:pt x="24" y="53"/>
                  <a:pt x="28" y="60"/>
                  <a:pt x="36" y="60"/>
                </a:cubicBezTo>
                <a:cubicBezTo>
                  <a:pt x="60" y="60"/>
                  <a:pt x="64" y="40"/>
                  <a:pt x="64" y="28"/>
                </a:cubicBezTo>
                <a:cubicBezTo>
                  <a:pt x="64" y="16"/>
                  <a:pt x="60" y="0"/>
                  <a:pt x="36" y="0"/>
                </a:cubicBezTo>
                <a:close/>
                <a:moveTo>
                  <a:pt x="16" y="29"/>
                </a:moveTo>
                <a:cubicBezTo>
                  <a:pt x="13" y="29"/>
                  <a:pt x="11" y="27"/>
                  <a:pt x="11" y="24"/>
                </a:cubicBezTo>
                <a:cubicBezTo>
                  <a:pt x="11" y="21"/>
                  <a:pt x="13" y="19"/>
                  <a:pt x="16" y="19"/>
                </a:cubicBezTo>
                <a:cubicBezTo>
                  <a:pt x="19" y="19"/>
                  <a:pt x="21" y="21"/>
                  <a:pt x="21" y="24"/>
                </a:cubicBezTo>
                <a:cubicBezTo>
                  <a:pt x="21" y="27"/>
                  <a:pt x="19" y="29"/>
                  <a:pt x="16" y="29"/>
                </a:cubicBezTo>
                <a:close/>
                <a:moveTo>
                  <a:pt x="25" y="14"/>
                </a:moveTo>
                <a:cubicBezTo>
                  <a:pt x="25" y="11"/>
                  <a:pt x="27" y="9"/>
                  <a:pt x="30" y="9"/>
                </a:cubicBezTo>
                <a:cubicBezTo>
                  <a:pt x="33" y="9"/>
                  <a:pt x="35" y="11"/>
                  <a:pt x="35" y="14"/>
                </a:cubicBezTo>
                <a:cubicBezTo>
                  <a:pt x="35" y="17"/>
                  <a:pt x="33" y="19"/>
                  <a:pt x="30" y="19"/>
                </a:cubicBezTo>
                <a:cubicBezTo>
                  <a:pt x="27" y="19"/>
                  <a:pt x="25" y="17"/>
                  <a:pt x="25" y="14"/>
                </a:cubicBezTo>
                <a:close/>
                <a:moveTo>
                  <a:pt x="38" y="49"/>
                </a:moveTo>
                <a:cubicBezTo>
                  <a:pt x="34" y="49"/>
                  <a:pt x="31" y="46"/>
                  <a:pt x="31" y="42"/>
                </a:cubicBezTo>
                <a:cubicBezTo>
                  <a:pt x="31" y="38"/>
                  <a:pt x="34" y="35"/>
                  <a:pt x="38" y="35"/>
                </a:cubicBezTo>
                <a:cubicBezTo>
                  <a:pt x="42" y="35"/>
                  <a:pt x="45" y="38"/>
                  <a:pt x="45" y="42"/>
                </a:cubicBezTo>
                <a:cubicBezTo>
                  <a:pt x="45" y="46"/>
                  <a:pt x="42" y="49"/>
                  <a:pt x="38" y="49"/>
                </a:cubicBezTo>
                <a:close/>
                <a:moveTo>
                  <a:pt x="50" y="37"/>
                </a:moveTo>
                <a:cubicBezTo>
                  <a:pt x="48" y="37"/>
                  <a:pt x="47" y="36"/>
                  <a:pt x="47" y="34"/>
                </a:cubicBezTo>
                <a:cubicBezTo>
                  <a:pt x="47" y="32"/>
                  <a:pt x="48" y="31"/>
                  <a:pt x="50" y="31"/>
                </a:cubicBezTo>
                <a:cubicBezTo>
                  <a:pt x="52" y="31"/>
                  <a:pt x="53" y="32"/>
                  <a:pt x="53" y="34"/>
                </a:cubicBezTo>
                <a:cubicBezTo>
                  <a:pt x="53" y="36"/>
                  <a:pt x="52" y="37"/>
                  <a:pt x="50" y="37"/>
                </a:cubicBezTo>
                <a:close/>
                <a:moveTo>
                  <a:pt x="46" y="25"/>
                </a:moveTo>
                <a:cubicBezTo>
                  <a:pt x="42" y="25"/>
                  <a:pt x="39" y="22"/>
                  <a:pt x="39" y="18"/>
                </a:cubicBezTo>
                <a:cubicBezTo>
                  <a:pt x="39" y="14"/>
                  <a:pt x="42" y="11"/>
                  <a:pt x="46" y="11"/>
                </a:cubicBezTo>
                <a:cubicBezTo>
                  <a:pt x="50" y="11"/>
                  <a:pt x="53" y="14"/>
                  <a:pt x="53" y="18"/>
                </a:cubicBezTo>
                <a:cubicBezTo>
                  <a:pt x="53" y="22"/>
                  <a:pt x="50" y="25"/>
                  <a:pt x="46" y="2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25" name="TextBox 13"/>
          <p:cNvSpPr txBox="1">
            <a:spLocks noChangeArrowheads="1"/>
          </p:cNvSpPr>
          <p:nvPr/>
        </p:nvSpPr>
        <p:spPr bwMode="auto">
          <a:xfrm>
            <a:off x="6684963" y="1936750"/>
            <a:ext cx="1987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26" name="Group 53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7875" y="5248275"/>
            <a:ext cx="2936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7" name="TextBox 13"/>
          <p:cNvSpPr txBox="1">
            <a:spLocks noChangeArrowheads="1"/>
          </p:cNvSpPr>
          <p:nvPr/>
        </p:nvSpPr>
        <p:spPr bwMode="auto">
          <a:xfrm>
            <a:off x="1292225" y="5821363"/>
            <a:ext cx="1985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8" name="Freeform 60"/>
          <p:cNvSpPr>
            <a:spLocks noEditPoints="1"/>
          </p:cNvSpPr>
          <p:nvPr/>
        </p:nvSpPr>
        <p:spPr bwMode="auto">
          <a:xfrm>
            <a:off x="4727575" y="5292725"/>
            <a:ext cx="311150" cy="312738"/>
          </a:xfrm>
          <a:custGeom>
            <a:avLst/>
            <a:gdLst>
              <a:gd name="T0" fmla="*/ 1299999273 w 64"/>
              <a:gd name="T1" fmla="*/ 620833652 h 64"/>
              <a:gd name="T2" fmla="*/ 850907637 w 64"/>
              <a:gd name="T3" fmla="*/ 1098394276 h 64"/>
              <a:gd name="T4" fmla="*/ 425453819 w 64"/>
              <a:gd name="T5" fmla="*/ 1098394276 h 64"/>
              <a:gd name="T6" fmla="*/ 425453819 w 64"/>
              <a:gd name="T7" fmla="*/ 668589852 h 64"/>
              <a:gd name="T8" fmla="*/ 898178106 w 64"/>
              <a:gd name="T9" fmla="*/ 214904732 h 64"/>
              <a:gd name="T10" fmla="*/ 685453704 w 64"/>
              <a:gd name="T11" fmla="*/ 0 h 64"/>
              <a:gd name="T12" fmla="*/ 236362144 w 64"/>
              <a:gd name="T13" fmla="*/ 477565511 h 64"/>
              <a:gd name="T14" fmla="*/ 236362144 w 64"/>
              <a:gd name="T15" fmla="*/ 1289423657 h 64"/>
              <a:gd name="T16" fmla="*/ 1039999236 w 64"/>
              <a:gd name="T17" fmla="*/ 1289423657 h 64"/>
              <a:gd name="T18" fmla="*/ 1512723675 w 64"/>
              <a:gd name="T19" fmla="*/ 835738460 h 64"/>
              <a:gd name="T20" fmla="*/ 1299999273 w 64"/>
              <a:gd name="T21" fmla="*/ 620833652 h 64"/>
              <a:gd name="T22" fmla="*/ 685453704 w 64"/>
              <a:gd name="T23" fmla="*/ 95512132 h 64"/>
              <a:gd name="T24" fmla="*/ 779999503 w 64"/>
              <a:gd name="T25" fmla="*/ 214904732 h 64"/>
              <a:gd name="T26" fmla="*/ 638178373 w 64"/>
              <a:gd name="T27" fmla="*/ 358172949 h 64"/>
              <a:gd name="T28" fmla="*/ 543637283 w 64"/>
              <a:gd name="T29" fmla="*/ 262660779 h 64"/>
              <a:gd name="T30" fmla="*/ 685453704 w 64"/>
              <a:gd name="T31" fmla="*/ 95512132 h 64"/>
              <a:gd name="T32" fmla="*/ 1158177839 w 64"/>
              <a:gd name="T33" fmla="*/ 883494507 h 64"/>
              <a:gd name="T34" fmla="*/ 1299999273 w 64"/>
              <a:gd name="T35" fmla="*/ 740221479 h 64"/>
              <a:gd name="T36" fmla="*/ 1418177876 w 64"/>
              <a:gd name="T37" fmla="*/ 835738460 h 64"/>
              <a:gd name="T38" fmla="*/ 1252723639 w 64"/>
              <a:gd name="T39" fmla="*/ 979006601 h 64"/>
              <a:gd name="T40" fmla="*/ 1158177839 w 64"/>
              <a:gd name="T41" fmla="*/ 883494507 h 6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4"/>
              <a:gd name="T64" fmla="*/ 0 h 64"/>
              <a:gd name="T65" fmla="*/ 64 w 64"/>
              <a:gd name="T66" fmla="*/ 64 h 6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4" h="64">
                <a:moveTo>
                  <a:pt x="55" y="26"/>
                </a:moveTo>
                <a:cubicBezTo>
                  <a:pt x="36" y="46"/>
                  <a:pt x="36" y="46"/>
                  <a:pt x="36" y="46"/>
                </a:cubicBezTo>
                <a:cubicBezTo>
                  <a:pt x="31" y="51"/>
                  <a:pt x="23" y="51"/>
                  <a:pt x="18" y="46"/>
                </a:cubicBezTo>
                <a:cubicBezTo>
                  <a:pt x="13" y="41"/>
                  <a:pt x="13" y="33"/>
                  <a:pt x="18" y="28"/>
                </a:cubicBezTo>
                <a:cubicBezTo>
                  <a:pt x="38" y="9"/>
                  <a:pt x="38" y="9"/>
                  <a:pt x="38" y="9"/>
                </a:cubicBezTo>
                <a:cubicBezTo>
                  <a:pt x="29" y="0"/>
                  <a:pt x="29" y="0"/>
                  <a:pt x="29" y="0"/>
                </a:cubicBezTo>
                <a:cubicBezTo>
                  <a:pt x="10" y="20"/>
                  <a:pt x="10" y="20"/>
                  <a:pt x="10" y="20"/>
                </a:cubicBezTo>
                <a:cubicBezTo>
                  <a:pt x="0" y="29"/>
                  <a:pt x="0" y="45"/>
                  <a:pt x="10" y="54"/>
                </a:cubicBezTo>
                <a:cubicBezTo>
                  <a:pt x="19" y="64"/>
                  <a:pt x="35" y="64"/>
                  <a:pt x="44" y="54"/>
                </a:cubicBezTo>
                <a:cubicBezTo>
                  <a:pt x="64" y="35"/>
                  <a:pt x="64" y="35"/>
                  <a:pt x="64" y="35"/>
                </a:cubicBezTo>
                <a:lnTo>
                  <a:pt x="55" y="26"/>
                </a:lnTo>
                <a:close/>
                <a:moveTo>
                  <a:pt x="29" y="4"/>
                </a:moveTo>
                <a:cubicBezTo>
                  <a:pt x="33" y="9"/>
                  <a:pt x="33" y="9"/>
                  <a:pt x="33" y="9"/>
                </a:cubicBezTo>
                <a:cubicBezTo>
                  <a:pt x="27" y="15"/>
                  <a:pt x="27" y="15"/>
                  <a:pt x="27" y="15"/>
                </a:cubicBezTo>
                <a:cubicBezTo>
                  <a:pt x="23" y="11"/>
                  <a:pt x="23" y="11"/>
                  <a:pt x="23" y="11"/>
                </a:cubicBezTo>
                <a:lnTo>
                  <a:pt x="29" y="4"/>
                </a:lnTo>
                <a:close/>
                <a:moveTo>
                  <a:pt x="49" y="37"/>
                </a:moveTo>
                <a:cubicBezTo>
                  <a:pt x="55" y="31"/>
                  <a:pt x="55" y="31"/>
                  <a:pt x="55" y="31"/>
                </a:cubicBezTo>
                <a:cubicBezTo>
                  <a:pt x="60" y="35"/>
                  <a:pt x="60" y="35"/>
                  <a:pt x="60" y="35"/>
                </a:cubicBezTo>
                <a:cubicBezTo>
                  <a:pt x="53" y="41"/>
                  <a:pt x="53" y="41"/>
                  <a:pt x="53" y="41"/>
                </a:cubicBezTo>
                <a:lnTo>
                  <a:pt x="4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29" name="TextBox 13"/>
          <p:cNvSpPr txBox="1">
            <a:spLocks noChangeArrowheads="1"/>
          </p:cNvSpPr>
          <p:nvPr/>
        </p:nvSpPr>
        <p:spPr bwMode="auto">
          <a:xfrm>
            <a:off x="3881438" y="5808663"/>
            <a:ext cx="19875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30" name="Group 34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9775" y="5303838"/>
            <a:ext cx="34131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31" name="TextBox 13"/>
          <p:cNvSpPr txBox="1">
            <a:spLocks noChangeArrowheads="1"/>
          </p:cNvSpPr>
          <p:nvPr/>
        </p:nvSpPr>
        <p:spPr bwMode="auto">
          <a:xfrm>
            <a:off x="6303963" y="5821363"/>
            <a:ext cx="19859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32" name="Group 22"/>
          <p:cNvPicPr>
            <a:picLocks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9491663" y="3700463"/>
            <a:ext cx="433387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33" name="TextBox 13"/>
          <p:cNvSpPr txBox="1">
            <a:spLocks noChangeArrowheads="1"/>
          </p:cNvSpPr>
          <p:nvPr/>
        </p:nvSpPr>
        <p:spPr bwMode="auto">
          <a:xfrm>
            <a:off x="10007600" y="3603625"/>
            <a:ext cx="19859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18436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18457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458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8437" name="任意多边形 6"/>
          <p:cNvSpPr>
            <a:spLocks/>
          </p:cNvSpPr>
          <p:nvPr/>
        </p:nvSpPr>
        <p:spPr bwMode="auto">
          <a:xfrm>
            <a:off x="2574925" y="3375025"/>
            <a:ext cx="2403475" cy="163513"/>
          </a:xfrm>
          <a:custGeom>
            <a:avLst/>
            <a:gdLst>
              <a:gd name="T0" fmla="*/ 0 w 2402894"/>
              <a:gd name="T1" fmla="*/ 0 h 164148"/>
              <a:gd name="T2" fmla="*/ 104492 w 2402894"/>
              <a:gd name="T3" fmla="*/ 107357 h 164148"/>
              <a:gd name="T4" fmla="*/ 2264890 w 2402894"/>
              <a:gd name="T5" fmla="*/ 107357 h 164148"/>
              <a:gd name="T6" fmla="*/ 2404055 w 2402894"/>
              <a:gd name="T7" fmla="*/ 107357 h 164148"/>
              <a:gd name="T8" fmla="*/ 2397550 w 2402894"/>
              <a:gd name="T9" fmla="*/ 139847 h 164148"/>
              <a:gd name="T10" fmla="*/ 2402163 w 2402894"/>
              <a:gd name="T11" fmla="*/ 162880 h 164148"/>
              <a:gd name="T12" fmla="*/ 2264890 w 2402894"/>
              <a:gd name="T13" fmla="*/ 162880 h 164148"/>
              <a:gd name="T14" fmla="*/ 104492 w 2402894"/>
              <a:gd name="T15" fmla="*/ 162880 h 164148"/>
              <a:gd name="T16" fmla="*/ 0 w 2402894"/>
              <a:gd name="T17" fmla="*/ 55523 h 164148"/>
              <a:gd name="T18" fmla="*/ 0 w 2402894"/>
              <a:gd name="T19" fmla="*/ 0 h 1641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02894"/>
              <a:gd name="T31" fmla="*/ 0 h 164148"/>
              <a:gd name="T32" fmla="*/ 2402894 w 2402894"/>
              <a:gd name="T33" fmla="*/ 164148 h 1641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02894" h="164148">
                <a:moveTo>
                  <a:pt x="0" y="0"/>
                </a:moveTo>
                <a:cubicBezTo>
                  <a:pt x="0" y="61309"/>
                  <a:pt x="46819" y="108193"/>
                  <a:pt x="104442" y="108193"/>
                </a:cubicBezTo>
                <a:cubicBezTo>
                  <a:pt x="104442" y="108193"/>
                  <a:pt x="104442" y="108193"/>
                  <a:pt x="2263795" y="108193"/>
                </a:cubicBezTo>
                <a:lnTo>
                  <a:pt x="2402894" y="108193"/>
                </a:lnTo>
                <a:lnTo>
                  <a:pt x="2396392" y="140935"/>
                </a:lnTo>
                <a:lnTo>
                  <a:pt x="2401002" y="164148"/>
                </a:lnTo>
                <a:lnTo>
                  <a:pt x="2263795" y="164148"/>
                </a:lnTo>
                <a:cubicBezTo>
                  <a:pt x="104442" y="164148"/>
                  <a:pt x="104442" y="164148"/>
                  <a:pt x="104442" y="164148"/>
                </a:cubicBezTo>
                <a:cubicBezTo>
                  <a:pt x="46819" y="164148"/>
                  <a:pt x="0" y="117264"/>
                  <a:pt x="0" y="559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38" name="任意多边形 7"/>
          <p:cNvSpPr>
            <a:spLocks/>
          </p:cNvSpPr>
          <p:nvPr/>
        </p:nvSpPr>
        <p:spPr bwMode="auto">
          <a:xfrm>
            <a:off x="2574925" y="1412875"/>
            <a:ext cx="3432175" cy="2070100"/>
          </a:xfrm>
          <a:custGeom>
            <a:avLst/>
            <a:gdLst>
              <a:gd name="T0" fmla="*/ 104442 w 3432175"/>
              <a:gd name="T1" fmla="*/ 0 h 2070100"/>
              <a:gd name="T2" fmla="*/ 3327733 w 3432175"/>
              <a:gd name="T3" fmla="*/ 0 h 2070100"/>
              <a:gd name="T4" fmla="*/ 3432175 w 3432175"/>
              <a:gd name="T5" fmla="*/ 108193 h 2070100"/>
              <a:gd name="T6" fmla="*/ 3432175 w 3432175"/>
              <a:gd name="T7" fmla="*/ 1025319 h 2070100"/>
              <a:gd name="T8" fmla="*/ 3409489 w 3432175"/>
              <a:gd name="T9" fmla="*/ 1029775 h 2070100"/>
              <a:gd name="T10" fmla="*/ 3342029 w 3432175"/>
              <a:gd name="T11" fmla="*/ 1074713 h 2070100"/>
              <a:gd name="T12" fmla="*/ 2456309 w 3432175"/>
              <a:gd name="T13" fmla="*/ 1960432 h 2070100"/>
              <a:gd name="T14" fmla="*/ 2411371 w 3432175"/>
              <a:gd name="T15" fmla="*/ 2027403 h 2070100"/>
              <a:gd name="T16" fmla="*/ 2402895 w 3432175"/>
              <a:gd name="T17" fmla="*/ 2070100 h 2070100"/>
              <a:gd name="T18" fmla="*/ 2263795 w 3432175"/>
              <a:gd name="T19" fmla="*/ 2070100 h 2070100"/>
              <a:gd name="T20" fmla="*/ 104442 w 3432175"/>
              <a:gd name="T21" fmla="*/ 2070100 h 2070100"/>
              <a:gd name="T22" fmla="*/ 0 w 3432175"/>
              <a:gd name="T23" fmla="*/ 1961907 h 2070100"/>
              <a:gd name="T24" fmla="*/ 0 w 3432175"/>
              <a:gd name="T25" fmla="*/ 108193 h 2070100"/>
              <a:gd name="T26" fmla="*/ 104442 w 3432175"/>
              <a:gd name="T27" fmla="*/ 0 h 20701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432175"/>
              <a:gd name="T43" fmla="*/ 0 h 2070100"/>
              <a:gd name="T44" fmla="*/ 3432175 w 3432175"/>
              <a:gd name="T45" fmla="*/ 2070100 h 20701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432175" h="2070100">
                <a:moveTo>
                  <a:pt x="104442" y="0"/>
                </a:moveTo>
                <a:cubicBezTo>
                  <a:pt x="3327733" y="0"/>
                  <a:pt x="3327733" y="0"/>
                  <a:pt x="3327733" y="0"/>
                </a:cubicBezTo>
                <a:cubicBezTo>
                  <a:pt x="3385356" y="0"/>
                  <a:pt x="3432175" y="46884"/>
                  <a:pt x="3432175" y="108193"/>
                </a:cubicBezTo>
                <a:lnTo>
                  <a:pt x="3432175" y="1025319"/>
                </a:lnTo>
                <a:lnTo>
                  <a:pt x="3409488" y="1029775"/>
                </a:lnTo>
                <a:cubicBezTo>
                  <a:pt x="3385012" y="1039761"/>
                  <a:pt x="3362000" y="1054741"/>
                  <a:pt x="3342028" y="1074713"/>
                </a:cubicBezTo>
                <a:cubicBezTo>
                  <a:pt x="3342028" y="1074713"/>
                  <a:pt x="3342028" y="1074713"/>
                  <a:pt x="2456309" y="1960432"/>
                </a:cubicBezTo>
                <a:cubicBezTo>
                  <a:pt x="2436337" y="1980404"/>
                  <a:pt x="2421358" y="2003198"/>
                  <a:pt x="2411371" y="2027403"/>
                </a:cubicBezTo>
                <a:lnTo>
                  <a:pt x="2402894" y="2070100"/>
                </a:lnTo>
                <a:lnTo>
                  <a:pt x="2263795" y="2070100"/>
                </a:lnTo>
                <a:cubicBezTo>
                  <a:pt x="104442" y="2070100"/>
                  <a:pt x="104442" y="2070100"/>
                  <a:pt x="104442" y="2070100"/>
                </a:cubicBezTo>
                <a:cubicBezTo>
                  <a:pt x="46819" y="2070100"/>
                  <a:pt x="0" y="2023216"/>
                  <a:pt x="0" y="1961907"/>
                </a:cubicBezTo>
                <a:cubicBezTo>
                  <a:pt x="0" y="108193"/>
                  <a:pt x="0" y="108193"/>
                  <a:pt x="0" y="108193"/>
                </a:cubicBezTo>
                <a:cubicBezTo>
                  <a:pt x="0" y="46884"/>
                  <a:pt x="46819" y="0"/>
                  <a:pt x="104442" y="0"/>
                </a:cubicBez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39" name="任意多边形 8"/>
          <p:cNvSpPr>
            <a:spLocks/>
          </p:cNvSpPr>
          <p:nvPr/>
        </p:nvSpPr>
        <p:spPr bwMode="auto">
          <a:xfrm>
            <a:off x="6122988" y="1412875"/>
            <a:ext cx="3435350" cy="2070100"/>
          </a:xfrm>
          <a:custGeom>
            <a:avLst/>
            <a:gdLst>
              <a:gd name="T0" fmla="*/ 108030 w 3435350"/>
              <a:gd name="T1" fmla="*/ 0 h 2070100"/>
              <a:gd name="T2" fmla="*/ 3327320 w 3435350"/>
              <a:gd name="T3" fmla="*/ 0 h 2070100"/>
              <a:gd name="T4" fmla="*/ 3435350 w 3435350"/>
              <a:gd name="T5" fmla="*/ 108193 h 2070100"/>
              <a:gd name="T6" fmla="*/ 3435350 w 3435350"/>
              <a:gd name="T7" fmla="*/ 1961907 h 2070100"/>
              <a:gd name="T8" fmla="*/ 3327320 w 3435350"/>
              <a:gd name="T9" fmla="*/ 2070100 h 2070100"/>
              <a:gd name="T10" fmla="*/ 1154142 w 3435350"/>
              <a:gd name="T11" fmla="*/ 2070100 h 2070100"/>
              <a:gd name="T12" fmla="*/ 1017919 w 3435350"/>
              <a:gd name="T13" fmla="*/ 2070100 h 2070100"/>
              <a:gd name="T14" fmla="*/ 1009441 w 3435350"/>
              <a:gd name="T15" fmla="*/ 2027403 h 2070100"/>
              <a:gd name="T16" fmla="*/ 964504 w 3435350"/>
              <a:gd name="T17" fmla="*/ 1960432 h 2070100"/>
              <a:gd name="T18" fmla="*/ 78784 w 3435350"/>
              <a:gd name="T19" fmla="*/ 1074713 h 2070100"/>
              <a:gd name="T20" fmla="*/ 13278 w 3435350"/>
              <a:gd name="T21" fmla="*/ 1029775 h 2070100"/>
              <a:gd name="T22" fmla="*/ 0 w 3435350"/>
              <a:gd name="T23" fmla="*/ 1027145 h 2070100"/>
              <a:gd name="T24" fmla="*/ 0 w 3435350"/>
              <a:gd name="T25" fmla="*/ 992113 h 2070100"/>
              <a:gd name="T26" fmla="*/ 0 w 3435350"/>
              <a:gd name="T27" fmla="*/ 108193 h 2070100"/>
              <a:gd name="T28" fmla="*/ 108030 w 3435350"/>
              <a:gd name="T29" fmla="*/ 0 h 20701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435350"/>
              <a:gd name="T46" fmla="*/ 0 h 2070100"/>
              <a:gd name="T47" fmla="*/ 3435350 w 3435350"/>
              <a:gd name="T48" fmla="*/ 2070100 h 20701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435350" h="2070100">
                <a:moveTo>
                  <a:pt x="108030" y="0"/>
                </a:moveTo>
                <a:cubicBezTo>
                  <a:pt x="3327320" y="0"/>
                  <a:pt x="3327320" y="0"/>
                  <a:pt x="3327320" y="0"/>
                </a:cubicBezTo>
                <a:cubicBezTo>
                  <a:pt x="3384936" y="0"/>
                  <a:pt x="3435350" y="46884"/>
                  <a:pt x="3435350" y="108193"/>
                </a:cubicBezTo>
                <a:lnTo>
                  <a:pt x="3435350" y="1961907"/>
                </a:lnTo>
                <a:cubicBezTo>
                  <a:pt x="3435350" y="2023216"/>
                  <a:pt x="3384936" y="2070100"/>
                  <a:pt x="3327320" y="2070100"/>
                </a:cubicBezTo>
                <a:cubicBezTo>
                  <a:pt x="2321292" y="2070100"/>
                  <a:pt x="1629648" y="2070100"/>
                  <a:pt x="1154142" y="2070100"/>
                </a:cubicBezTo>
                <a:lnTo>
                  <a:pt x="1017919" y="2070100"/>
                </a:lnTo>
                <a:lnTo>
                  <a:pt x="1009441" y="2027403"/>
                </a:lnTo>
                <a:cubicBezTo>
                  <a:pt x="999455" y="2003198"/>
                  <a:pt x="984476" y="1980404"/>
                  <a:pt x="964504" y="1960432"/>
                </a:cubicBezTo>
                <a:cubicBezTo>
                  <a:pt x="964504" y="1960432"/>
                  <a:pt x="964504" y="1960432"/>
                  <a:pt x="78784" y="1074713"/>
                </a:cubicBezTo>
                <a:cubicBezTo>
                  <a:pt x="59681" y="1054741"/>
                  <a:pt x="37321" y="1039761"/>
                  <a:pt x="13278" y="1029775"/>
                </a:cubicBezTo>
                <a:lnTo>
                  <a:pt x="0" y="1027145"/>
                </a:lnTo>
                <a:lnTo>
                  <a:pt x="0" y="992113"/>
                </a:lnTo>
                <a:cubicBezTo>
                  <a:pt x="0" y="108193"/>
                  <a:pt x="0" y="108193"/>
                  <a:pt x="0" y="108193"/>
                </a:cubicBezTo>
                <a:cubicBezTo>
                  <a:pt x="0" y="46884"/>
                  <a:pt x="46813" y="0"/>
                  <a:pt x="108030" y="0"/>
                </a:cubicBez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40" name="任意多边形 9"/>
          <p:cNvSpPr>
            <a:spLocks/>
          </p:cNvSpPr>
          <p:nvPr/>
        </p:nvSpPr>
        <p:spPr bwMode="auto">
          <a:xfrm>
            <a:off x="2574925" y="5595938"/>
            <a:ext cx="3432175" cy="163512"/>
          </a:xfrm>
          <a:custGeom>
            <a:avLst/>
            <a:gdLst>
              <a:gd name="T0" fmla="*/ 0 w 3432175"/>
              <a:gd name="T1" fmla="*/ 0 h 164148"/>
              <a:gd name="T2" fmla="*/ 104442 w 3432175"/>
              <a:gd name="T3" fmla="*/ 107356 h 164148"/>
              <a:gd name="T4" fmla="*/ 3327733 w 3432175"/>
              <a:gd name="T5" fmla="*/ 107356 h 164148"/>
              <a:gd name="T6" fmla="*/ 3432175 w 3432175"/>
              <a:gd name="T7" fmla="*/ 0 h 164148"/>
              <a:gd name="T8" fmla="*/ 3432175 w 3432175"/>
              <a:gd name="T9" fmla="*/ 55522 h 164148"/>
              <a:gd name="T10" fmla="*/ 3327733 w 3432175"/>
              <a:gd name="T11" fmla="*/ 162878 h 164148"/>
              <a:gd name="T12" fmla="*/ 104442 w 3432175"/>
              <a:gd name="T13" fmla="*/ 162878 h 164148"/>
              <a:gd name="T14" fmla="*/ 0 w 3432175"/>
              <a:gd name="T15" fmla="*/ 55522 h 164148"/>
              <a:gd name="T16" fmla="*/ 0 w 3432175"/>
              <a:gd name="T17" fmla="*/ 0 h 1641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32175"/>
              <a:gd name="T28" fmla="*/ 0 h 164148"/>
              <a:gd name="T29" fmla="*/ 3432175 w 3432175"/>
              <a:gd name="T30" fmla="*/ 164148 h 1641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32175" h="164148">
                <a:moveTo>
                  <a:pt x="0" y="0"/>
                </a:moveTo>
                <a:cubicBezTo>
                  <a:pt x="0" y="61309"/>
                  <a:pt x="46819" y="108193"/>
                  <a:pt x="104442" y="108193"/>
                </a:cubicBezTo>
                <a:cubicBezTo>
                  <a:pt x="104442" y="108193"/>
                  <a:pt x="104442" y="108193"/>
                  <a:pt x="3327733" y="108193"/>
                </a:cubicBezTo>
                <a:cubicBezTo>
                  <a:pt x="3385356" y="108193"/>
                  <a:pt x="3432175" y="61309"/>
                  <a:pt x="3432175" y="0"/>
                </a:cubicBezTo>
                <a:lnTo>
                  <a:pt x="3432175" y="55955"/>
                </a:lnTo>
                <a:cubicBezTo>
                  <a:pt x="3432175" y="117264"/>
                  <a:pt x="3385356" y="164148"/>
                  <a:pt x="3327733" y="164148"/>
                </a:cubicBezTo>
                <a:cubicBezTo>
                  <a:pt x="104442" y="164148"/>
                  <a:pt x="104442" y="164148"/>
                  <a:pt x="104442" y="164148"/>
                </a:cubicBezTo>
                <a:cubicBezTo>
                  <a:pt x="46819" y="164148"/>
                  <a:pt x="0" y="117264"/>
                  <a:pt x="0" y="559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41" name="任意多边形 10"/>
          <p:cNvSpPr>
            <a:spLocks/>
          </p:cNvSpPr>
          <p:nvPr/>
        </p:nvSpPr>
        <p:spPr bwMode="auto">
          <a:xfrm>
            <a:off x="6122988" y="5595938"/>
            <a:ext cx="3435350" cy="163512"/>
          </a:xfrm>
          <a:custGeom>
            <a:avLst/>
            <a:gdLst>
              <a:gd name="T0" fmla="*/ 0 w 3435350"/>
              <a:gd name="T1" fmla="*/ 0 h 164148"/>
              <a:gd name="T2" fmla="*/ 108030 w 3435350"/>
              <a:gd name="T3" fmla="*/ 107356 h 164148"/>
              <a:gd name="T4" fmla="*/ 3327320 w 3435350"/>
              <a:gd name="T5" fmla="*/ 107356 h 164148"/>
              <a:gd name="T6" fmla="*/ 3435350 w 3435350"/>
              <a:gd name="T7" fmla="*/ 0 h 164148"/>
              <a:gd name="T8" fmla="*/ 3435350 w 3435350"/>
              <a:gd name="T9" fmla="*/ 55522 h 164148"/>
              <a:gd name="T10" fmla="*/ 3327320 w 3435350"/>
              <a:gd name="T11" fmla="*/ 162878 h 164148"/>
              <a:gd name="T12" fmla="*/ 108030 w 3435350"/>
              <a:gd name="T13" fmla="*/ 162878 h 164148"/>
              <a:gd name="T14" fmla="*/ 0 w 3435350"/>
              <a:gd name="T15" fmla="*/ 55522 h 164148"/>
              <a:gd name="T16" fmla="*/ 0 w 3435350"/>
              <a:gd name="T17" fmla="*/ 0 h 1641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35350"/>
              <a:gd name="T28" fmla="*/ 0 h 164148"/>
              <a:gd name="T29" fmla="*/ 3435350 w 3435350"/>
              <a:gd name="T30" fmla="*/ 164148 h 1641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35350" h="164148">
                <a:moveTo>
                  <a:pt x="0" y="0"/>
                </a:moveTo>
                <a:cubicBezTo>
                  <a:pt x="0" y="61309"/>
                  <a:pt x="46813" y="108193"/>
                  <a:pt x="108030" y="108193"/>
                </a:cubicBezTo>
                <a:cubicBezTo>
                  <a:pt x="108030" y="108193"/>
                  <a:pt x="108030" y="108193"/>
                  <a:pt x="3327320" y="108193"/>
                </a:cubicBezTo>
                <a:cubicBezTo>
                  <a:pt x="3384936" y="108193"/>
                  <a:pt x="3435350" y="61309"/>
                  <a:pt x="3435350" y="0"/>
                </a:cubicBezTo>
                <a:lnTo>
                  <a:pt x="3435350" y="55955"/>
                </a:lnTo>
                <a:cubicBezTo>
                  <a:pt x="3435350" y="117264"/>
                  <a:pt x="3384936" y="164148"/>
                  <a:pt x="3327320" y="164148"/>
                </a:cubicBezTo>
                <a:cubicBezTo>
                  <a:pt x="108030" y="164148"/>
                  <a:pt x="108030" y="164148"/>
                  <a:pt x="108030" y="164148"/>
                </a:cubicBezTo>
                <a:cubicBezTo>
                  <a:pt x="46813" y="164148"/>
                  <a:pt x="0" y="117264"/>
                  <a:pt x="0" y="559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42" name="TextBox 33"/>
          <p:cNvSpPr txBox="1">
            <a:spLocks noChangeArrowheads="1"/>
          </p:cNvSpPr>
          <p:nvPr/>
        </p:nvSpPr>
        <p:spPr bwMode="auto">
          <a:xfrm>
            <a:off x="6669088" y="2000250"/>
            <a:ext cx="595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标题</a:t>
            </a:r>
            <a:endParaRPr lang="id-ID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3" name="Rectangle 34"/>
          <p:cNvSpPr>
            <a:spLocks noChangeArrowheads="1"/>
          </p:cNvSpPr>
          <p:nvPr/>
        </p:nvSpPr>
        <p:spPr bwMode="auto">
          <a:xfrm>
            <a:off x="6669088" y="2290763"/>
            <a:ext cx="27559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id-ID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4" name="TextBox 37"/>
          <p:cNvSpPr txBox="1">
            <a:spLocks noChangeArrowheads="1"/>
          </p:cNvSpPr>
          <p:nvPr/>
        </p:nvSpPr>
        <p:spPr bwMode="auto">
          <a:xfrm>
            <a:off x="4760913" y="2000250"/>
            <a:ext cx="595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标题</a:t>
            </a:r>
            <a:endParaRPr lang="id-ID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5" name="Rectangle 38"/>
          <p:cNvSpPr>
            <a:spLocks noChangeArrowheads="1"/>
          </p:cNvSpPr>
          <p:nvPr/>
        </p:nvSpPr>
        <p:spPr bwMode="auto">
          <a:xfrm>
            <a:off x="2652713" y="2290763"/>
            <a:ext cx="27559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id-ID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6" name="任意多边形 15"/>
          <p:cNvSpPr>
            <a:spLocks/>
          </p:cNvSpPr>
          <p:nvPr/>
        </p:nvSpPr>
        <p:spPr bwMode="auto">
          <a:xfrm>
            <a:off x="7140575" y="3375025"/>
            <a:ext cx="2417763" cy="163513"/>
          </a:xfrm>
          <a:custGeom>
            <a:avLst/>
            <a:gdLst>
              <a:gd name="T0" fmla="*/ 2418095 w 2417431"/>
              <a:gd name="T1" fmla="*/ 0 h 164148"/>
              <a:gd name="T2" fmla="*/ 2418095 w 2417431"/>
              <a:gd name="T3" fmla="*/ 55523 h 164148"/>
              <a:gd name="T4" fmla="*/ 2310036 w 2417431"/>
              <a:gd name="T5" fmla="*/ 162880 h 164148"/>
              <a:gd name="T6" fmla="*/ 136261 w 2417431"/>
              <a:gd name="T7" fmla="*/ 162880 h 164148"/>
              <a:gd name="T8" fmla="*/ 1892 w 2417431"/>
              <a:gd name="T9" fmla="*/ 162880 h 164148"/>
              <a:gd name="T10" fmla="*/ 6503 w 2417431"/>
              <a:gd name="T11" fmla="*/ 139847 h 164148"/>
              <a:gd name="T12" fmla="*/ 0 w 2417431"/>
              <a:gd name="T13" fmla="*/ 107357 h 164148"/>
              <a:gd name="T14" fmla="*/ 136261 w 2417431"/>
              <a:gd name="T15" fmla="*/ 107357 h 164148"/>
              <a:gd name="T16" fmla="*/ 2310036 w 2417431"/>
              <a:gd name="T17" fmla="*/ 107357 h 164148"/>
              <a:gd name="T18" fmla="*/ 2418095 w 2417431"/>
              <a:gd name="T19" fmla="*/ 0 h 1641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17431"/>
              <a:gd name="T31" fmla="*/ 0 h 164148"/>
              <a:gd name="T32" fmla="*/ 2417431 w 2417431"/>
              <a:gd name="T33" fmla="*/ 164148 h 1641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17431" h="164148">
                <a:moveTo>
                  <a:pt x="2417431" y="0"/>
                </a:moveTo>
                <a:lnTo>
                  <a:pt x="2417431" y="55955"/>
                </a:lnTo>
                <a:cubicBezTo>
                  <a:pt x="2417431" y="117264"/>
                  <a:pt x="2367017" y="164148"/>
                  <a:pt x="2309401" y="164148"/>
                </a:cubicBezTo>
                <a:cubicBezTo>
                  <a:pt x="1303373" y="164148"/>
                  <a:pt x="611729" y="164148"/>
                  <a:pt x="136223" y="164148"/>
                </a:cubicBezTo>
                <a:lnTo>
                  <a:pt x="1892" y="164148"/>
                </a:lnTo>
                <a:lnTo>
                  <a:pt x="6501" y="140935"/>
                </a:lnTo>
                <a:lnTo>
                  <a:pt x="0" y="108193"/>
                </a:lnTo>
                <a:lnTo>
                  <a:pt x="136223" y="108193"/>
                </a:lnTo>
                <a:cubicBezTo>
                  <a:pt x="611729" y="108193"/>
                  <a:pt x="1303373" y="108193"/>
                  <a:pt x="2309401" y="108193"/>
                </a:cubicBezTo>
                <a:cubicBezTo>
                  <a:pt x="2367017" y="108193"/>
                  <a:pt x="2417431" y="61309"/>
                  <a:pt x="2417431" y="0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47" name="任意多边形 16"/>
          <p:cNvSpPr>
            <a:spLocks/>
          </p:cNvSpPr>
          <p:nvPr/>
        </p:nvSpPr>
        <p:spPr bwMode="auto">
          <a:xfrm>
            <a:off x="4967288" y="3349625"/>
            <a:ext cx="2182812" cy="1355725"/>
          </a:xfrm>
          <a:custGeom>
            <a:avLst/>
            <a:gdLst>
              <a:gd name="T0" fmla="*/ 13794 w 2182678"/>
              <a:gd name="T1" fmla="*/ 116192 h 1355631"/>
              <a:gd name="T2" fmla="*/ 3944 w 2182678"/>
              <a:gd name="T3" fmla="*/ 165795 h 1355631"/>
              <a:gd name="T4" fmla="*/ 63869 w 2182678"/>
              <a:gd name="T5" fmla="*/ 308224 h 1355631"/>
              <a:gd name="T6" fmla="*/ 949696 w 2182678"/>
              <a:gd name="T7" fmla="*/ 1194068 h 1355631"/>
              <a:gd name="T8" fmla="*/ 1234551 w 2182678"/>
              <a:gd name="T9" fmla="*/ 1194068 h 1355631"/>
              <a:gd name="T10" fmla="*/ 2120378 w 2182678"/>
              <a:gd name="T11" fmla="*/ 308224 h 1355631"/>
              <a:gd name="T12" fmla="*/ 2165321 w 2182678"/>
              <a:gd name="T13" fmla="*/ 241245 h 1355631"/>
              <a:gd name="T14" fmla="*/ 2180164 w 2182678"/>
              <a:gd name="T15" fmla="*/ 166492 h 1355631"/>
              <a:gd name="T16" fmla="*/ 2182946 w 2182678"/>
              <a:gd name="T17" fmla="*/ 217251 h 1355631"/>
              <a:gd name="T18" fmla="*/ 2121248 w 2182678"/>
              <a:gd name="T19" fmla="*/ 410051 h 1355631"/>
              <a:gd name="T20" fmla="*/ 1234909 w 2182678"/>
              <a:gd name="T21" fmla="*/ 1295895 h 1355631"/>
              <a:gd name="T22" fmla="*/ 949888 w 2182678"/>
              <a:gd name="T23" fmla="*/ 1295895 h 1355631"/>
              <a:gd name="T24" fmla="*/ 63548 w 2182678"/>
              <a:gd name="T25" fmla="*/ 410051 h 1355631"/>
              <a:gd name="T26" fmla="*/ 12714 w 2182678"/>
              <a:gd name="T27" fmla="*/ 118896 h 1355631"/>
              <a:gd name="T28" fmla="*/ 13794 w 2182678"/>
              <a:gd name="T29" fmla="*/ 116192 h 1355631"/>
              <a:gd name="T30" fmla="*/ 2168167 w 2182678"/>
              <a:gd name="T31" fmla="*/ 104681 h 1355631"/>
              <a:gd name="T32" fmla="*/ 2169151 w 2182678"/>
              <a:gd name="T33" fmla="*/ 107172 h 1355631"/>
              <a:gd name="T34" fmla="*/ 2179836 w 2182678"/>
              <a:gd name="T35" fmla="*/ 160502 h 1355631"/>
              <a:gd name="T36" fmla="*/ 2180060 w 2182678"/>
              <a:gd name="T37" fmla="*/ 164569 h 1355631"/>
              <a:gd name="T38" fmla="*/ 2168167 w 2182678"/>
              <a:gd name="T39" fmla="*/ 104681 h 1355631"/>
              <a:gd name="T40" fmla="*/ 2097013 w 2182678"/>
              <a:gd name="T41" fmla="*/ 0 h 1355631"/>
              <a:gd name="T42" fmla="*/ 2097571 w 2182678"/>
              <a:gd name="T43" fmla="*/ 491 h 1355631"/>
              <a:gd name="T44" fmla="*/ 2124724 w 2182678"/>
              <a:gd name="T45" fmla="*/ 24451 h 1355631"/>
              <a:gd name="T46" fmla="*/ 2150808 w 2182678"/>
              <a:gd name="T47" fmla="*/ 60682 h 1355631"/>
              <a:gd name="T48" fmla="*/ 2158501 w 2182678"/>
              <a:gd name="T49" fmla="*/ 80184 h 1355631"/>
              <a:gd name="T50" fmla="*/ 2120378 w 2182678"/>
              <a:gd name="T51" fmla="*/ 23367 h 1355631"/>
              <a:gd name="T52" fmla="*/ 2106537 w 2182678"/>
              <a:gd name="T53" fmla="*/ 9526 h 1355631"/>
              <a:gd name="T54" fmla="*/ 2097013 w 2182678"/>
              <a:gd name="T55" fmla="*/ 0 h 135563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182678"/>
              <a:gd name="T85" fmla="*/ 0 h 1355631"/>
              <a:gd name="T86" fmla="*/ 2182678 w 2182678"/>
              <a:gd name="T87" fmla="*/ 1355631 h 135563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182678" h="1355631">
                <a:moveTo>
                  <a:pt x="13792" y="116176"/>
                </a:moveTo>
                <a:lnTo>
                  <a:pt x="3944" y="165773"/>
                </a:lnTo>
                <a:cubicBezTo>
                  <a:pt x="3944" y="217005"/>
                  <a:pt x="23917" y="268238"/>
                  <a:pt x="63861" y="308182"/>
                </a:cubicBezTo>
                <a:cubicBezTo>
                  <a:pt x="63861" y="308182"/>
                  <a:pt x="63861" y="308182"/>
                  <a:pt x="949580" y="1193902"/>
                </a:cubicBezTo>
                <a:cubicBezTo>
                  <a:pt x="1029468" y="1273790"/>
                  <a:pt x="1157984" y="1273790"/>
                  <a:pt x="1234399" y="1193902"/>
                </a:cubicBezTo>
                <a:lnTo>
                  <a:pt x="2120119" y="308182"/>
                </a:lnTo>
                <a:cubicBezTo>
                  <a:pt x="2140091" y="288210"/>
                  <a:pt x="2155070" y="265416"/>
                  <a:pt x="2165056" y="241211"/>
                </a:cubicBezTo>
                <a:lnTo>
                  <a:pt x="2179897" y="166468"/>
                </a:lnTo>
                <a:lnTo>
                  <a:pt x="2182678" y="217221"/>
                </a:lnTo>
                <a:cubicBezTo>
                  <a:pt x="2181809" y="293636"/>
                  <a:pt x="2160957" y="370051"/>
                  <a:pt x="2120989" y="409995"/>
                </a:cubicBezTo>
                <a:lnTo>
                  <a:pt x="1234757" y="1295715"/>
                </a:lnTo>
                <a:cubicBezTo>
                  <a:pt x="1158297" y="1375603"/>
                  <a:pt x="1029707" y="1375603"/>
                  <a:pt x="949772" y="1295715"/>
                </a:cubicBezTo>
                <a:cubicBezTo>
                  <a:pt x="63540" y="409995"/>
                  <a:pt x="63540" y="409995"/>
                  <a:pt x="63540" y="409995"/>
                </a:cubicBezTo>
                <a:cubicBezTo>
                  <a:pt x="3589" y="350079"/>
                  <a:pt x="-15309" y="215919"/>
                  <a:pt x="12712" y="118880"/>
                </a:cubicBezTo>
                <a:lnTo>
                  <a:pt x="13792" y="116176"/>
                </a:lnTo>
                <a:close/>
                <a:moveTo>
                  <a:pt x="2167902" y="104667"/>
                </a:moveTo>
                <a:lnTo>
                  <a:pt x="2168885" y="107158"/>
                </a:lnTo>
                <a:cubicBezTo>
                  <a:pt x="2173718" y="123982"/>
                  <a:pt x="2177275" y="141946"/>
                  <a:pt x="2179569" y="160480"/>
                </a:cubicBezTo>
                <a:lnTo>
                  <a:pt x="2179792" y="164547"/>
                </a:lnTo>
                <a:lnTo>
                  <a:pt x="2167902" y="104667"/>
                </a:lnTo>
                <a:close/>
                <a:moveTo>
                  <a:pt x="2096756" y="0"/>
                </a:moveTo>
                <a:lnTo>
                  <a:pt x="2097313" y="491"/>
                </a:lnTo>
                <a:cubicBezTo>
                  <a:pt x="2124464" y="24447"/>
                  <a:pt x="2124464" y="24447"/>
                  <a:pt x="2124464" y="24447"/>
                </a:cubicBezTo>
                <a:cubicBezTo>
                  <a:pt x="2134456" y="34433"/>
                  <a:pt x="2143145" y="46699"/>
                  <a:pt x="2150544" y="60674"/>
                </a:cubicBezTo>
                <a:lnTo>
                  <a:pt x="2158237" y="80172"/>
                </a:lnTo>
                <a:lnTo>
                  <a:pt x="2120119" y="23363"/>
                </a:lnTo>
                <a:cubicBezTo>
                  <a:pt x="2120119" y="23363"/>
                  <a:pt x="2120119" y="23363"/>
                  <a:pt x="2106279" y="9524"/>
                </a:cubicBezTo>
                <a:lnTo>
                  <a:pt x="2096756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48" name="TextBox 31"/>
          <p:cNvSpPr>
            <a:spLocks noChangeArrowheads="1"/>
          </p:cNvSpPr>
          <p:nvPr/>
        </p:nvSpPr>
        <p:spPr bwMode="auto">
          <a:xfrm>
            <a:off x="5478463" y="3505200"/>
            <a:ext cx="1139825" cy="4079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altLang="en-US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9" name="Freeform 5"/>
          <p:cNvSpPr>
            <a:spLocks noEditPoints="1"/>
          </p:cNvSpPr>
          <p:nvPr/>
        </p:nvSpPr>
        <p:spPr bwMode="auto">
          <a:xfrm>
            <a:off x="5843588" y="2952750"/>
            <a:ext cx="409575" cy="409575"/>
          </a:xfrm>
          <a:custGeom>
            <a:avLst/>
            <a:gdLst>
              <a:gd name="T0" fmla="*/ 1167218198 w 128"/>
              <a:gd name="T1" fmla="*/ 296922635 h 128"/>
              <a:gd name="T2" fmla="*/ 1146739457 w 128"/>
              <a:gd name="T3" fmla="*/ 81908586 h 128"/>
              <a:gd name="T4" fmla="*/ 245728984 w 128"/>
              <a:gd name="T5" fmla="*/ 0 h 128"/>
              <a:gd name="T6" fmla="*/ 163820372 w 128"/>
              <a:gd name="T7" fmla="*/ 276447094 h 128"/>
              <a:gd name="T8" fmla="*/ 20478746 w 128"/>
              <a:gd name="T9" fmla="*/ 460743057 h 128"/>
              <a:gd name="T10" fmla="*/ 0 w 128"/>
              <a:gd name="T11" fmla="*/ 573369729 h 128"/>
              <a:gd name="T12" fmla="*/ 122866092 w 128"/>
              <a:gd name="T13" fmla="*/ 696235771 h 128"/>
              <a:gd name="T14" fmla="*/ 204774653 w 128"/>
              <a:gd name="T15" fmla="*/ 1310559780 h 128"/>
              <a:gd name="T16" fmla="*/ 1187693738 w 128"/>
              <a:gd name="T17" fmla="*/ 1228651219 h 128"/>
              <a:gd name="T18" fmla="*/ 1187693738 w 128"/>
              <a:gd name="T19" fmla="*/ 696235771 h 128"/>
              <a:gd name="T20" fmla="*/ 1310559780 w 128"/>
              <a:gd name="T21" fmla="*/ 532415448 h 128"/>
              <a:gd name="T22" fmla="*/ 1064830896 w 128"/>
              <a:gd name="T23" fmla="*/ 81908586 h 128"/>
              <a:gd name="T24" fmla="*/ 245728984 w 128"/>
              <a:gd name="T25" fmla="*/ 245728984 h 128"/>
              <a:gd name="T26" fmla="*/ 245728984 w 128"/>
              <a:gd name="T27" fmla="*/ 81908586 h 128"/>
              <a:gd name="T28" fmla="*/ 419788776 w 128"/>
              <a:gd name="T29" fmla="*/ 614324009 h 128"/>
              <a:gd name="T30" fmla="*/ 409549306 w 128"/>
              <a:gd name="T31" fmla="*/ 327640745 h 128"/>
              <a:gd name="T32" fmla="*/ 419788776 w 128"/>
              <a:gd name="T33" fmla="*/ 614324009 h 128"/>
              <a:gd name="T34" fmla="*/ 634802750 w 128"/>
              <a:gd name="T35" fmla="*/ 327640745 h 128"/>
              <a:gd name="T36" fmla="*/ 460743057 w 128"/>
              <a:gd name="T37" fmla="*/ 614324009 h 128"/>
              <a:gd name="T38" fmla="*/ 675757030 w 128"/>
              <a:gd name="T39" fmla="*/ 327640745 h 128"/>
              <a:gd name="T40" fmla="*/ 849816923 w 128"/>
              <a:gd name="T41" fmla="*/ 614324009 h 128"/>
              <a:gd name="T42" fmla="*/ 675757030 w 128"/>
              <a:gd name="T43" fmla="*/ 327640745 h 128"/>
              <a:gd name="T44" fmla="*/ 901010574 w 128"/>
              <a:gd name="T45" fmla="*/ 327640745 h 128"/>
              <a:gd name="T46" fmla="*/ 890771204 w 128"/>
              <a:gd name="T47" fmla="*/ 614324009 h 128"/>
              <a:gd name="T48" fmla="*/ 81908586 w 128"/>
              <a:gd name="T49" fmla="*/ 573369729 h 128"/>
              <a:gd name="T50" fmla="*/ 92147956 w 128"/>
              <a:gd name="T51" fmla="*/ 511936708 h 128"/>
              <a:gd name="T52" fmla="*/ 245728984 w 128"/>
              <a:gd name="T53" fmla="*/ 327640745 h 128"/>
              <a:gd name="T54" fmla="*/ 194535283 w 128"/>
              <a:gd name="T55" fmla="*/ 614324009 h 128"/>
              <a:gd name="T56" fmla="*/ 81908586 w 128"/>
              <a:gd name="T57" fmla="*/ 573369729 h 128"/>
              <a:gd name="T58" fmla="*/ 511936708 w 128"/>
              <a:gd name="T59" fmla="*/ 1228651219 h 128"/>
              <a:gd name="T60" fmla="*/ 819098613 w 128"/>
              <a:gd name="T61" fmla="*/ 819098613 h 128"/>
              <a:gd name="T62" fmla="*/ 1105785177 w 128"/>
              <a:gd name="T63" fmla="*/ 1228651219 h 128"/>
              <a:gd name="T64" fmla="*/ 860056293 w 128"/>
              <a:gd name="T65" fmla="*/ 819098613 h 128"/>
              <a:gd name="T66" fmla="*/ 511936708 w 128"/>
              <a:gd name="T67" fmla="*/ 778144332 h 128"/>
              <a:gd name="T68" fmla="*/ 470982427 w 128"/>
              <a:gd name="T69" fmla="*/ 1228651219 h 128"/>
              <a:gd name="T70" fmla="*/ 204774653 w 128"/>
              <a:gd name="T71" fmla="*/ 696235771 h 128"/>
              <a:gd name="T72" fmla="*/ 1105785177 w 128"/>
              <a:gd name="T73" fmla="*/ 1228651219 h 128"/>
              <a:gd name="T74" fmla="*/ 1187693738 w 128"/>
              <a:gd name="T75" fmla="*/ 614324009 h 128"/>
              <a:gd name="T76" fmla="*/ 952204224 w 128"/>
              <a:gd name="T77" fmla="*/ 327640745 h 128"/>
              <a:gd name="T78" fmla="*/ 1064830896 w 128"/>
              <a:gd name="T79" fmla="*/ 327640745 h 128"/>
              <a:gd name="T80" fmla="*/ 1218411848 w 128"/>
              <a:gd name="T81" fmla="*/ 511936708 h 128"/>
              <a:gd name="T82" fmla="*/ 1228651219 w 128"/>
              <a:gd name="T83" fmla="*/ 573369729 h 12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8"/>
              <a:gd name="T127" fmla="*/ 0 h 128"/>
              <a:gd name="T128" fmla="*/ 128 w 128"/>
              <a:gd name="T129" fmla="*/ 128 h 12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50" name="Freeform 14"/>
          <p:cNvSpPr>
            <a:spLocks/>
          </p:cNvSpPr>
          <p:nvPr/>
        </p:nvSpPr>
        <p:spPr bwMode="auto">
          <a:xfrm>
            <a:off x="4951413" y="2408238"/>
            <a:ext cx="2216150" cy="2216150"/>
          </a:xfrm>
          <a:custGeom>
            <a:avLst/>
            <a:gdLst>
              <a:gd name="T0" fmla="*/ 2147483647 w 638"/>
              <a:gd name="T1" fmla="*/ 2147483647 h 638"/>
              <a:gd name="T2" fmla="*/ 2147483647 w 638"/>
              <a:gd name="T3" fmla="*/ 2147483647 h 638"/>
              <a:gd name="T4" fmla="*/ 277515476 w 638"/>
              <a:gd name="T5" fmla="*/ 2147483647 h 638"/>
              <a:gd name="T6" fmla="*/ 277515476 w 638"/>
              <a:gd name="T7" fmla="*/ 2147483647 h 638"/>
              <a:gd name="T8" fmla="*/ 2147483647 w 638"/>
              <a:gd name="T9" fmla="*/ 277515476 h 638"/>
              <a:gd name="T10" fmla="*/ 2147483647 w 638"/>
              <a:gd name="T11" fmla="*/ 277515476 h 638"/>
              <a:gd name="T12" fmla="*/ 2147483647 w 638"/>
              <a:gd name="T13" fmla="*/ 2147483647 h 638"/>
              <a:gd name="T14" fmla="*/ 2147483647 w 638"/>
              <a:gd name="T15" fmla="*/ 2147483647 h 638"/>
              <a:gd name="T16" fmla="*/ 2147483647 w 638"/>
              <a:gd name="T17" fmla="*/ 2147483647 h 6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8"/>
              <a:gd name="T28" fmla="*/ 0 h 638"/>
              <a:gd name="T29" fmla="*/ 638 w 638"/>
              <a:gd name="T30" fmla="*/ 638 h 6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8" h="638">
                <a:moveTo>
                  <a:pt x="360" y="615"/>
                </a:moveTo>
                <a:cubicBezTo>
                  <a:pt x="338" y="638"/>
                  <a:pt x="301" y="638"/>
                  <a:pt x="278" y="615"/>
                </a:cubicBezTo>
                <a:cubicBezTo>
                  <a:pt x="23" y="360"/>
                  <a:pt x="23" y="360"/>
                  <a:pt x="23" y="360"/>
                </a:cubicBezTo>
                <a:cubicBezTo>
                  <a:pt x="0" y="337"/>
                  <a:pt x="0" y="301"/>
                  <a:pt x="23" y="278"/>
                </a:cubicBezTo>
                <a:cubicBezTo>
                  <a:pt x="278" y="23"/>
                  <a:pt x="278" y="23"/>
                  <a:pt x="278" y="23"/>
                </a:cubicBezTo>
                <a:cubicBezTo>
                  <a:pt x="301" y="0"/>
                  <a:pt x="338" y="0"/>
                  <a:pt x="360" y="23"/>
                </a:cubicBezTo>
                <a:cubicBezTo>
                  <a:pt x="615" y="278"/>
                  <a:pt x="615" y="278"/>
                  <a:pt x="615" y="278"/>
                </a:cubicBezTo>
                <a:cubicBezTo>
                  <a:pt x="638" y="301"/>
                  <a:pt x="638" y="337"/>
                  <a:pt x="615" y="360"/>
                </a:cubicBezTo>
                <a:lnTo>
                  <a:pt x="360" y="615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51" name="任意多边形 20"/>
          <p:cNvSpPr>
            <a:spLocks/>
          </p:cNvSpPr>
          <p:nvPr/>
        </p:nvSpPr>
        <p:spPr bwMode="auto">
          <a:xfrm>
            <a:off x="2574925" y="3633788"/>
            <a:ext cx="3432175" cy="2070100"/>
          </a:xfrm>
          <a:custGeom>
            <a:avLst/>
            <a:gdLst>
              <a:gd name="T0" fmla="*/ 3342029 w 3432175"/>
              <a:gd name="T1" fmla="*/ 910646 h 2070100"/>
              <a:gd name="T2" fmla="*/ 3409489 w 3432175"/>
              <a:gd name="T3" fmla="*/ 955583 h 2070100"/>
              <a:gd name="T4" fmla="*/ 3411185 w 3432175"/>
              <a:gd name="T5" fmla="*/ 955917 h 2070100"/>
              <a:gd name="T6" fmla="*/ 3409489 w 3432175"/>
              <a:gd name="T7" fmla="*/ 955583 h 2070100"/>
              <a:gd name="T8" fmla="*/ 3342029 w 3432175"/>
              <a:gd name="T9" fmla="*/ 910646 h 2070100"/>
              <a:gd name="T10" fmla="*/ 2439585 w 3432175"/>
              <a:gd name="T11" fmla="*/ 0 h 2070100"/>
              <a:gd name="T12" fmla="*/ 2439585 w 3432175"/>
              <a:gd name="T13" fmla="*/ 0 h 2070100"/>
              <a:gd name="T14" fmla="*/ 2456309 w 3432175"/>
              <a:gd name="T15" fmla="*/ 24926 h 2070100"/>
              <a:gd name="T16" fmla="*/ 2439585 w 3432175"/>
              <a:gd name="T17" fmla="*/ 0 h 2070100"/>
              <a:gd name="T18" fmla="*/ 104442 w 3432175"/>
              <a:gd name="T19" fmla="*/ 0 h 2070100"/>
              <a:gd name="T20" fmla="*/ 2225843 w 3432175"/>
              <a:gd name="T21" fmla="*/ 0 h 2070100"/>
              <a:gd name="T22" fmla="*/ 2398981 w 3432175"/>
              <a:gd name="T23" fmla="*/ 0 h 2070100"/>
              <a:gd name="T24" fmla="*/ 2418815 w 3432175"/>
              <a:gd name="T25" fmla="*/ 69622 h 2070100"/>
              <a:gd name="T26" fmla="*/ 2455989 w 3432175"/>
              <a:gd name="T27" fmla="*/ 126739 h 2070100"/>
              <a:gd name="T28" fmla="*/ 3342221 w 3432175"/>
              <a:gd name="T29" fmla="*/ 1012459 h 2070100"/>
              <a:gd name="T30" fmla="*/ 3409721 w 3432175"/>
              <a:gd name="T31" fmla="*/ 1057396 h 2070100"/>
              <a:gd name="T32" fmla="*/ 3432175 w 3432175"/>
              <a:gd name="T33" fmla="*/ 1061805 h 2070100"/>
              <a:gd name="T34" fmla="*/ 3432175 w 3432175"/>
              <a:gd name="T35" fmla="*/ 1961907 h 2070100"/>
              <a:gd name="T36" fmla="*/ 3327733 w 3432175"/>
              <a:gd name="T37" fmla="*/ 2070100 h 2070100"/>
              <a:gd name="T38" fmla="*/ 104442 w 3432175"/>
              <a:gd name="T39" fmla="*/ 2070100 h 2070100"/>
              <a:gd name="T40" fmla="*/ 0 w 3432175"/>
              <a:gd name="T41" fmla="*/ 1961907 h 2070100"/>
              <a:gd name="T42" fmla="*/ 0 w 3432175"/>
              <a:gd name="T43" fmla="*/ 108194 h 2070100"/>
              <a:gd name="T44" fmla="*/ 104442 w 3432175"/>
              <a:gd name="T45" fmla="*/ 0 h 20701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432175"/>
              <a:gd name="T70" fmla="*/ 0 h 2070100"/>
              <a:gd name="T71" fmla="*/ 3432175 w 3432175"/>
              <a:gd name="T72" fmla="*/ 2070100 h 2070100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432175" h="2070100">
                <a:moveTo>
                  <a:pt x="3342028" y="910646"/>
                </a:moveTo>
                <a:cubicBezTo>
                  <a:pt x="3362000" y="930618"/>
                  <a:pt x="3385012" y="945597"/>
                  <a:pt x="3409488" y="955583"/>
                </a:cubicBezTo>
                <a:lnTo>
                  <a:pt x="3411185" y="955917"/>
                </a:lnTo>
                <a:lnTo>
                  <a:pt x="3409488" y="955583"/>
                </a:lnTo>
                <a:cubicBezTo>
                  <a:pt x="3385011" y="945597"/>
                  <a:pt x="3362000" y="930618"/>
                  <a:pt x="3342028" y="910646"/>
                </a:cubicBezTo>
                <a:close/>
                <a:moveTo>
                  <a:pt x="2439584" y="0"/>
                </a:moveTo>
                <a:lnTo>
                  <a:pt x="2439584" y="0"/>
                </a:lnTo>
                <a:lnTo>
                  <a:pt x="2456309" y="24926"/>
                </a:lnTo>
                <a:lnTo>
                  <a:pt x="2439584" y="0"/>
                </a:lnTo>
                <a:close/>
                <a:moveTo>
                  <a:pt x="104442" y="0"/>
                </a:moveTo>
                <a:cubicBezTo>
                  <a:pt x="1073947" y="0"/>
                  <a:pt x="1751845" y="0"/>
                  <a:pt x="2225842" y="0"/>
                </a:cubicBezTo>
                <a:lnTo>
                  <a:pt x="2398980" y="0"/>
                </a:lnTo>
                <a:lnTo>
                  <a:pt x="2418814" y="69622"/>
                </a:lnTo>
                <a:cubicBezTo>
                  <a:pt x="2428579" y="92141"/>
                  <a:pt x="2441001" y="111760"/>
                  <a:pt x="2455988" y="126739"/>
                </a:cubicBezTo>
                <a:cubicBezTo>
                  <a:pt x="2455988" y="126739"/>
                  <a:pt x="2455988" y="126739"/>
                  <a:pt x="3342220" y="1012459"/>
                </a:cubicBezTo>
                <a:cubicBezTo>
                  <a:pt x="3362204" y="1032431"/>
                  <a:pt x="3385229" y="1047410"/>
                  <a:pt x="3409720" y="1057396"/>
                </a:cubicBezTo>
                <a:lnTo>
                  <a:pt x="3432175" y="1061805"/>
                </a:lnTo>
                <a:lnTo>
                  <a:pt x="3432175" y="1961907"/>
                </a:lnTo>
                <a:cubicBezTo>
                  <a:pt x="3432175" y="2023216"/>
                  <a:pt x="3385356" y="2070100"/>
                  <a:pt x="3327733" y="2070100"/>
                </a:cubicBezTo>
                <a:cubicBezTo>
                  <a:pt x="104442" y="2070100"/>
                  <a:pt x="104442" y="2070100"/>
                  <a:pt x="104442" y="2070100"/>
                </a:cubicBezTo>
                <a:cubicBezTo>
                  <a:pt x="46819" y="2070100"/>
                  <a:pt x="0" y="2023216"/>
                  <a:pt x="0" y="1961907"/>
                </a:cubicBezTo>
                <a:cubicBezTo>
                  <a:pt x="0" y="108194"/>
                  <a:pt x="0" y="108194"/>
                  <a:pt x="0" y="108194"/>
                </a:cubicBezTo>
                <a:cubicBezTo>
                  <a:pt x="0" y="46884"/>
                  <a:pt x="46819" y="0"/>
                  <a:pt x="104442" y="0"/>
                </a:cubicBez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52" name="任意多边形 21"/>
          <p:cNvSpPr>
            <a:spLocks/>
          </p:cNvSpPr>
          <p:nvPr/>
        </p:nvSpPr>
        <p:spPr bwMode="auto">
          <a:xfrm>
            <a:off x="6122988" y="3633788"/>
            <a:ext cx="3435350" cy="2070100"/>
          </a:xfrm>
          <a:custGeom>
            <a:avLst/>
            <a:gdLst>
              <a:gd name="T0" fmla="*/ 1017354 w 3435350"/>
              <a:gd name="T1" fmla="*/ 0 h 2070100"/>
              <a:gd name="T2" fmla="*/ 1170647 w 3435350"/>
              <a:gd name="T3" fmla="*/ 0 h 2070100"/>
              <a:gd name="T4" fmla="*/ 3327320 w 3435350"/>
              <a:gd name="T5" fmla="*/ 0 h 2070100"/>
              <a:gd name="T6" fmla="*/ 3435350 w 3435350"/>
              <a:gd name="T7" fmla="*/ 108194 h 2070100"/>
              <a:gd name="T8" fmla="*/ 3435350 w 3435350"/>
              <a:gd name="T9" fmla="*/ 1961907 h 2070100"/>
              <a:gd name="T10" fmla="*/ 3327320 w 3435350"/>
              <a:gd name="T11" fmla="*/ 2070100 h 2070100"/>
              <a:gd name="T12" fmla="*/ 108030 w 3435350"/>
              <a:gd name="T13" fmla="*/ 2070100 h 2070100"/>
              <a:gd name="T14" fmla="*/ 0 w 3435350"/>
              <a:gd name="T15" fmla="*/ 1961907 h 2070100"/>
              <a:gd name="T16" fmla="*/ 0 w 3435350"/>
              <a:gd name="T17" fmla="*/ 1191033 h 2070100"/>
              <a:gd name="T18" fmla="*/ 0 w 3435350"/>
              <a:gd name="T19" fmla="*/ 1060089 h 2070100"/>
              <a:gd name="T20" fmla="*/ 13598 w 3435350"/>
              <a:gd name="T21" fmla="*/ 1057396 h 2070100"/>
              <a:gd name="T22" fmla="*/ 79142 w 3435350"/>
              <a:gd name="T23" fmla="*/ 1012459 h 2070100"/>
              <a:gd name="T24" fmla="*/ 965374 w 3435350"/>
              <a:gd name="T25" fmla="*/ 126739 h 2070100"/>
              <a:gd name="T26" fmla="*/ 1010881 w 3435350"/>
              <a:gd name="T27" fmla="*/ 44029 h 2070100"/>
              <a:gd name="T28" fmla="*/ 1017354 w 3435350"/>
              <a:gd name="T29" fmla="*/ 0 h 2070100"/>
              <a:gd name="T30" fmla="*/ 981229 w 3435350"/>
              <a:gd name="T31" fmla="*/ 0 h 2070100"/>
              <a:gd name="T32" fmla="*/ 981229 w 3435350"/>
              <a:gd name="T33" fmla="*/ 0 h 2070100"/>
              <a:gd name="T34" fmla="*/ 964504 w 3435350"/>
              <a:gd name="T35" fmla="*/ 24926 h 2070100"/>
              <a:gd name="T36" fmla="*/ 981229 w 3435350"/>
              <a:gd name="T37" fmla="*/ 0 h 2070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435350"/>
              <a:gd name="T58" fmla="*/ 0 h 2070100"/>
              <a:gd name="T59" fmla="*/ 3435350 w 3435350"/>
              <a:gd name="T60" fmla="*/ 2070100 h 2070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435350" h="2070100">
                <a:moveTo>
                  <a:pt x="1017354" y="0"/>
                </a:moveTo>
                <a:lnTo>
                  <a:pt x="1170647" y="0"/>
                </a:lnTo>
                <a:cubicBezTo>
                  <a:pt x="3327320" y="0"/>
                  <a:pt x="3327320" y="0"/>
                  <a:pt x="3327320" y="0"/>
                </a:cubicBezTo>
                <a:cubicBezTo>
                  <a:pt x="3384936" y="0"/>
                  <a:pt x="3435350" y="46884"/>
                  <a:pt x="3435350" y="108194"/>
                </a:cubicBezTo>
                <a:lnTo>
                  <a:pt x="3435350" y="1961907"/>
                </a:lnTo>
                <a:cubicBezTo>
                  <a:pt x="3435350" y="2023216"/>
                  <a:pt x="3384936" y="2070100"/>
                  <a:pt x="3327320" y="2070100"/>
                </a:cubicBezTo>
                <a:cubicBezTo>
                  <a:pt x="108030" y="2070100"/>
                  <a:pt x="108030" y="2070100"/>
                  <a:pt x="108030" y="2070100"/>
                </a:cubicBezTo>
                <a:cubicBezTo>
                  <a:pt x="46813" y="2070100"/>
                  <a:pt x="0" y="2023216"/>
                  <a:pt x="0" y="1961907"/>
                </a:cubicBezTo>
                <a:cubicBezTo>
                  <a:pt x="0" y="1657782"/>
                  <a:pt x="0" y="1403553"/>
                  <a:pt x="0" y="1191033"/>
                </a:cubicBezTo>
                <a:lnTo>
                  <a:pt x="0" y="1060089"/>
                </a:lnTo>
                <a:lnTo>
                  <a:pt x="13598" y="1057396"/>
                </a:lnTo>
                <a:cubicBezTo>
                  <a:pt x="37654" y="1047410"/>
                  <a:pt x="60027" y="1032431"/>
                  <a:pt x="79142" y="1012459"/>
                </a:cubicBezTo>
                <a:lnTo>
                  <a:pt x="965374" y="126739"/>
                </a:lnTo>
                <a:cubicBezTo>
                  <a:pt x="985358" y="106767"/>
                  <a:pt x="1000563" y="77677"/>
                  <a:pt x="1010881" y="44029"/>
                </a:cubicBezTo>
                <a:lnTo>
                  <a:pt x="1017354" y="0"/>
                </a:lnTo>
                <a:close/>
                <a:moveTo>
                  <a:pt x="981229" y="0"/>
                </a:moveTo>
                <a:lnTo>
                  <a:pt x="981229" y="0"/>
                </a:lnTo>
                <a:lnTo>
                  <a:pt x="964504" y="24926"/>
                </a:lnTo>
                <a:lnTo>
                  <a:pt x="981229" y="0"/>
                </a:ln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53" name="TextBox 35"/>
          <p:cNvSpPr txBox="1">
            <a:spLocks noChangeArrowheads="1"/>
          </p:cNvSpPr>
          <p:nvPr/>
        </p:nvSpPr>
        <p:spPr bwMode="auto">
          <a:xfrm>
            <a:off x="6688138" y="4313238"/>
            <a:ext cx="5953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标题</a:t>
            </a:r>
            <a:endParaRPr lang="id-ID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54" name="Rectangle 36"/>
          <p:cNvSpPr>
            <a:spLocks noChangeArrowheads="1"/>
          </p:cNvSpPr>
          <p:nvPr/>
        </p:nvSpPr>
        <p:spPr bwMode="auto">
          <a:xfrm>
            <a:off x="6669088" y="4603750"/>
            <a:ext cx="27559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id-ID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55" name="TextBox 39"/>
          <p:cNvSpPr txBox="1">
            <a:spLocks noChangeArrowheads="1"/>
          </p:cNvSpPr>
          <p:nvPr/>
        </p:nvSpPr>
        <p:spPr bwMode="auto">
          <a:xfrm>
            <a:off x="4765675" y="4313238"/>
            <a:ext cx="5953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标题</a:t>
            </a:r>
            <a:endParaRPr lang="id-ID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56" name="Rectangle 40"/>
          <p:cNvSpPr>
            <a:spLocks noChangeArrowheads="1"/>
          </p:cNvSpPr>
          <p:nvPr/>
        </p:nvSpPr>
        <p:spPr bwMode="auto">
          <a:xfrm>
            <a:off x="2652713" y="4602163"/>
            <a:ext cx="2755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id-ID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19460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19492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493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9461" name="Freeform 6"/>
          <p:cNvSpPr>
            <a:spLocks/>
          </p:cNvSpPr>
          <p:nvPr/>
        </p:nvSpPr>
        <p:spPr bwMode="auto">
          <a:xfrm>
            <a:off x="1003300" y="3068638"/>
            <a:ext cx="2305050" cy="1154112"/>
          </a:xfrm>
          <a:custGeom>
            <a:avLst/>
            <a:gdLst>
              <a:gd name="T0" fmla="*/ 2147483647 w 746"/>
              <a:gd name="T1" fmla="*/ 0 h 372"/>
              <a:gd name="T2" fmla="*/ 2147483647 w 746"/>
              <a:gd name="T3" fmla="*/ 2147483647 h 372"/>
              <a:gd name="T4" fmla="*/ 1088397674 w 746"/>
              <a:gd name="T5" fmla="*/ 0 h 372"/>
              <a:gd name="T6" fmla="*/ 0 w 746"/>
              <a:gd name="T7" fmla="*/ 0 h 372"/>
              <a:gd name="T8" fmla="*/ 2147483647 w 746"/>
              <a:gd name="T9" fmla="*/ 2147483647 h 372"/>
              <a:gd name="T10" fmla="*/ 2147483647 w 746"/>
              <a:gd name="T11" fmla="*/ 0 h 372"/>
              <a:gd name="T12" fmla="*/ 2147483647 w 746"/>
              <a:gd name="T13" fmla="*/ 0 h 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6"/>
              <a:gd name="T22" fmla="*/ 0 h 372"/>
              <a:gd name="T23" fmla="*/ 746 w 746"/>
              <a:gd name="T24" fmla="*/ 372 h 3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6" h="372">
                <a:moveTo>
                  <a:pt x="632" y="0"/>
                </a:moveTo>
                <a:cubicBezTo>
                  <a:pt x="631" y="142"/>
                  <a:pt x="515" y="258"/>
                  <a:pt x="373" y="258"/>
                </a:cubicBezTo>
                <a:cubicBezTo>
                  <a:pt x="231" y="258"/>
                  <a:pt x="115" y="142"/>
                  <a:pt x="114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206"/>
                  <a:pt x="167" y="372"/>
                  <a:pt x="373" y="372"/>
                </a:cubicBezTo>
                <a:cubicBezTo>
                  <a:pt x="579" y="372"/>
                  <a:pt x="745" y="206"/>
                  <a:pt x="746" y="0"/>
                </a:cubicBezTo>
                <a:lnTo>
                  <a:pt x="632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462" name="Freeform 7"/>
          <p:cNvSpPr>
            <a:spLocks/>
          </p:cNvSpPr>
          <p:nvPr/>
        </p:nvSpPr>
        <p:spPr bwMode="auto">
          <a:xfrm>
            <a:off x="2955925" y="1908175"/>
            <a:ext cx="2306638" cy="1154113"/>
          </a:xfrm>
          <a:custGeom>
            <a:avLst/>
            <a:gdLst>
              <a:gd name="T0" fmla="*/ 1089898853 w 746"/>
              <a:gd name="T1" fmla="*/ 2147483647 h 372"/>
              <a:gd name="T2" fmla="*/ 2147483647 w 746"/>
              <a:gd name="T3" fmla="*/ 1097276065 h 372"/>
              <a:gd name="T4" fmla="*/ 2147483647 w 746"/>
              <a:gd name="T5" fmla="*/ 2147483647 h 372"/>
              <a:gd name="T6" fmla="*/ 2147483647 w 746"/>
              <a:gd name="T7" fmla="*/ 2147483647 h 372"/>
              <a:gd name="T8" fmla="*/ 2147483647 w 746"/>
              <a:gd name="T9" fmla="*/ 0 h 372"/>
              <a:gd name="T10" fmla="*/ 0 w 746"/>
              <a:gd name="T11" fmla="*/ 2147483647 h 372"/>
              <a:gd name="T12" fmla="*/ 1089898853 w 746"/>
              <a:gd name="T13" fmla="*/ 2147483647 h 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6"/>
              <a:gd name="T22" fmla="*/ 0 h 372"/>
              <a:gd name="T23" fmla="*/ 746 w 746"/>
              <a:gd name="T24" fmla="*/ 372 h 3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6" h="372">
                <a:moveTo>
                  <a:pt x="114" y="372"/>
                </a:moveTo>
                <a:cubicBezTo>
                  <a:pt x="115" y="230"/>
                  <a:pt x="230" y="114"/>
                  <a:pt x="373" y="114"/>
                </a:cubicBezTo>
                <a:cubicBezTo>
                  <a:pt x="515" y="114"/>
                  <a:pt x="631" y="230"/>
                  <a:pt x="631" y="372"/>
                </a:cubicBezTo>
                <a:cubicBezTo>
                  <a:pt x="746" y="372"/>
                  <a:pt x="746" y="372"/>
                  <a:pt x="746" y="372"/>
                </a:cubicBezTo>
                <a:cubicBezTo>
                  <a:pt x="745" y="166"/>
                  <a:pt x="578" y="0"/>
                  <a:pt x="373" y="0"/>
                </a:cubicBezTo>
                <a:cubicBezTo>
                  <a:pt x="167" y="0"/>
                  <a:pt x="0" y="166"/>
                  <a:pt x="0" y="372"/>
                </a:cubicBezTo>
                <a:lnTo>
                  <a:pt x="114" y="372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463" name="Freeform 10"/>
          <p:cNvSpPr>
            <a:spLocks/>
          </p:cNvSpPr>
          <p:nvPr/>
        </p:nvSpPr>
        <p:spPr bwMode="auto">
          <a:xfrm>
            <a:off x="4900613" y="3068638"/>
            <a:ext cx="2305050" cy="1154112"/>
          </a:xfrm>
          <a:custGeom>
            <a:avLst/>
            <a:gdLst>
              <a:gd name="T0" fmla="*/ 2147483647 w 746"/>
              <a:gd name="T1" fmla="*/ 0 h 372"/>
              <a:gd name="T2" fmla="*/ 2147483647 w 746"/>
              <a:gd name="T3" fmla="*/ 2147483647 h 372"/>
              <a:gd name="T4" fmla="*/ 1088397674 w 746"/>
              <a:gd name="T5" fmla="*/ 0 h 372"/>
              <a:gd name="T6" fmla="*/ 0 w 746"/>
              <a:gd name="T7" fmla="*/ 0 h 372"/>
              <a:gd name="T8" fmla="*/ 2147483647 w 746"/>
              <a:gd name="T9" fmla="*/ 2147483647 h 372"/>
              <a:gd name="T10" fmla="*/ 2147483647 w 746"/>
              <a:gd name="T11" fmla="*/ 0 h 372"/>
              <a:gd name="T12" fmla="*/ 2147483647 w 746"/>
              <a:gd name="T13" fmla="*/ 0 h 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6"/>
              <a:gd name="T22" fmla="*/ 0 h 372"/>
              <a:gd name="T23" fmla="*/ 746 w 746"/>
              <a:gd name="T24" fmla="*/ 372 h 3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6" h="372">
                <a:moveTo>
                  <a:pt x="632" y="0"/>
                </a:moveTo>
                <a:cubicBezTo>
                  <a:pt x="631" y="142"/>
                  <a:pt x="515" y="258"/>
                  <a:pt x="373" y="258"/>
                </a:cubicBezTo>
                <a:cubicBezTo>
                  <a:pt x="231" y="258"/>
                  <a:pt x="115" y="142"/>
                  <a:pt x="114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206"/>
                  <a:pt x="167" y="372"/>
                  <a:pt x="373" y="372"/>
                </a:cubicBezTo>
                <a:cubicBezTo>
                  <a:pt x="579" y="372"/>
                  <a:pt x="745" y="206"/>
                  <a:pt x="746" y="0"/>
                </a:cubicBezTo>
                <a:lnTo>
                  <a:pt x="632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464" name="Freeform 12"/>
          <p:cNvSpPr>
            <a:spLocks/>
          </p:cNvSpPr>
          <p:nvPr/>
        </p:nvSpPr>
        <p:spPr bwMode="auto">
          <a:xfrm>
            <a:off x="6853238" y="1908175"/>
            <a:ext cx="2305050" cy="1154113"/>
          </a:xfrm>
          <a:custGeom>
            <a:avLst/>
            <a:gdLst>
              <a:gd name="T0" fmla="*/ 1088397674 w 746"/>
              <a:gd name="T1" fmla="*/ 2147483647 h 372"/>
              <a:gd name="T2" fmla="*/ 2147483647 w 746"/>
              <a:gd name="T3" fmla="*/ 1097276065 h 372"/>
              <a:gd name="T4" fmla="*/ 2147483647 w 746"/>
              <a:gd name="T5" fmla="*/ 2147483647 h 372"/>
              <a:gd name="T6" fmla="*/ 2147483647 w 746"/>
              <a:gd name="T7" fmla="*/ 2147483647 h 372"/>
              <a:gd name="T8" fmla="*/ 2147483647 w 746"/>
              <a:gd name="T9" fmla="*/ 0 h 372"/>
              <a:gd name="T10" fmla="*/ 0 w 746"/>
              <a:gd name="T11" fmla="*/ 2147483647 h 372"/>
              <a:gd name="T12" fmla="*/ 1088397674 w 746"/>
              <a:gd name="T13" fmla="*/ 2147483647 h 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6"/>
              <a:gd name="T22" fmla="*/ 0 h 372"/>
              <a:gd name="T23" fmla="*/ 746 w 746"/>
              <a:gd name="T24" fmla="*/ 372 h 3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6" h="372">
                <a:moveTo>
                  <a:pt x="114" y="372"/>
                </a:moveTo>
                <a:cubicBezTo>
                  <a:pt x="115" y="230"/>
                  <a:pt x="230" y="114"/>
                  <a:pt x="373" y="114"/>
                </a:cubicBezTo>
                <a:cubicBezTo>
                  <a:pt x="515" y="114"/>
                  <a:pt x="631" y="230"/>
                  <a:pt x="631" y="372"/>
                </a:cubicBezTo>
                <a:cubicBezTo>
                  <a:pt x="746" y="372"/>
                  <a:pt x="746" y="372"/>
                  <a:pt x="746" y="372"/>
                </a:cubicBezTo>
                <a:cubicBezTo>
                  <a:pt x="745" y="166"/>
                  <a:pt x="578" y="0"/>
                  <a:pt x="373" y="0"/>
                </a:cubicBezTo>
                <a:cubicBezTo>
                  <a:pt x="167" y="0"/>
                  <a:pt x="0" y="166"/>
                  <a:pt x="0" y="372"/>
                </a:cubicBezTo>
                <a:lnTo>
                  <a:pt x="114" y="372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465" name="Freeform 6"/>
          <p:cNvSpPr>
            <a:spLocks/>
          </p:cNvSpPr>
          <p:nvPr/>
        </p:nvSpPr>
        <p:spPr bwMode="auto">
          <a:xfrm>
            <a:off x="8804275" y="3068638"/>
            <a:ext cx="2305050" cy="1154112"/>
          </a:xfrm>
          <a:custGeom>
            <a:avLst/>
            <a:gdLst>
              <a:gd name="T0" fmla="*/ 2147483647 w 746"/>
              <a:gd name="T1" fmla="*/ 0 h 372"/>
              <a:gd name="T2" fmla="*/ 2147483647 w 746"/>
              <a:gd name="T3" fmla="*/ 2147483647 h 372"/>
              <a:gd name="T4" fmla="*/ 1097945398 w 746"/>
              <a:gd name="T5" fmla="*/ 0 h 372"/>
              <a:gd name="T6" fmla="*/ 0 w 746"/>
              <a:gd name="T7" fmla="*/ 0 h 372"/>
              <a:gd name="T8" fmla="*/ 2147483647 w 746"/>
              <a:gd name="T9" fmla="*/ 2147483647 h 372"/>
              <a:gd name="T10" fmla="*/ 2147483647 w 746"/>
              <a:gd name="T11" fmla="*/ 0 h 372"/>
              <a:gd name="T12" fmla="*/ 2147483647 w 746"/>
              <a:gd name="T13" fmla="*/ 0 h 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6"/>
              <a:gd name="T22" fmla="*/ 0 h 372"/>
              <a:gd name="T23" fmla="*/ 746 w 746"/>
              <a:gd name="T24" fmla="*/ 372 h 3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6" h="372">
                <a:moveTo>
                  <a:pt x="632" y="0"/>
                </a:moveTo>
                <a:cubicBezTo>
                  <a:pt x="631" y="142"/>
                  <a:pt x="515" y="258"/>
                  <a:pt x="373" y="258"/>
                </a:cubicBezTo>
                <a:cubicBezTo>
                  <a:pt x="231" y="258"/>
                  <a:pt x="115" y="142"/>
                  <a:pt x="11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206"/>
                  <a:pt x="168" y="372"/>
                  <a:pt x="373" y="372"/>
                </a:cubicBezTo>
                <a:cubicBezTo>
                  <a:pt x="579" y="372"/>
                  <a:pt x="746" y="206"/>
                  <a:pt x="746" y="0"/>
                </a:cubicBezTo>
                <a:lnTo>
                  <a:pt x="632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9466" name="组合 11"/>
          <p:cNvGrpSpPr>
            <a:grpSpLocks/>
          </p:cNvGrpSpPr>
          <p:nvPr/>
        </p:nvGrpSpPr>
        <p:grpSpPr bwMode="auto">
          <a:xfrm>
            <a:off x="1481138" y="4470400"/>
            <a:ext cx="1573212" cy="993775"/>
            <a:chOff x="0" y="0"/>
            <a:chExt cx="1574284" cy="993061"/>
          </a:xfrm>
        </p:grpSpPr>
        <p:sp>
          <p:nvSpPr>
            <p:cNvPr id="19490" name="Content Placeholder 19"/>
            <p:cNvSpPr txBox="1">
              <a:spLocks noChangeArrowheads="1"/>
            </p:cNvSpPr>
            <p:nvPr/>
          </p:nvSpPr>
          <p:spPr bwMode="auto">
            <a:xfrm>
              <a:off x="0" y="307777"/>
              <a:ext cx="1574284" cy="685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1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491" name="TextBox 16"/>
            <p:cNvSpPr txBox="1">
              <a:spLocks noChangeArrowheads="1"/>
            </p:cNvSpPr>
            <p:nvPr/>
          </p:nvSpPr>
          <p:spPr bwMode="auto">
            <a:xfrm>
              <a:off x="156920" y="0"/>
              <a:ext cx="10054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9467" name="Group 2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9125" y="2730500"/>
            <a:ext cx="5556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8" name="Group 2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9838" y="2687638"/>
            <a:ext cx="6524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9" name="Group 33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96188" y="2767013"/>
            <a:ext cx="7556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0" name="Group 42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693275" y="2620963"/>
            <a:ext cx="536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1" name="Freeform 95"/>
          <p:cNvSpPr>
            <a:spLocks noEditPoints="1"/>
          </p:cNvSpPr>
          <p:nvPr/>
        </p:nvSpPr>
        <p:spPr bwMode="auto">
          <a:xfrm>
            <a:off x="5795963" y="2735263"/>
            <a:ext cx="569912" cy="550862"/>
          </a:xfrm>
          <a:custGeom>
            <a:avLst/>
            <a:gdLst>
              <a:gd name="T0" fmla="*/ 1752245984 w 132"/>
              <a:gd name="T1" fmla="*/ 0 h 128"/>
              <a:gd name="T2" fmla="*/ 1043892918 w 132"/>
              <a:gd name="T3" fmla="*/ 500066395 h 128"/>
              <a:gd name="T4" fmla="*/ 1025249896 w 132"/>
              <a:gd name="T5" fmla="*/ 500066395 h 128"/>
              <a:gd name="T6" fmla="*/ 260972150 w 132"/>
              <a:gd name="T7" fmla="*/ 1277952429 h 128"/>
              <a:gd name="T8" fmla="*/ 18643030 w 132"/>
              <a:gd name="T9" fmla="*/ 2037315334 h 128"/>
              <a:gd name="T10" fmla="*/ 260972150 w 132"/>
              <a:gd name="T11" fmla="*/ 2147483647 h 128"/>
              <a:gd name="T12" fmla="*/ 987968170 w 132"/>
              <a:gd name="T13" fmla="*/ 2147483647 h 128"/>
              <a:gd name="T14" fmla="*/ 2147483647 w 132"/>
              <a:gd name="T15" fmla="*/ 981614367 h 128"/>
              <a:gd name="T16" fmla="*/ 1193020092 w 132"/>
              <a:gd name="T17" fmla="*/ 1759500267 h 128"/>
              <a:gd name="T18" fmla="*/ 1845452458 w 132"/>
              <a:gd name="T19" fmla="*/ 870490922 h 128"/>
              <a:gd name="T20" fmla="*/ 1770889005 w 132"/>
              <a:gd name="T21" fmla="*/ 1240911281 h 128"/>
              <a:gd name="T22" fmla="*/ 1193020092 w 132"/>
              <a:gd name="T23" fmla="*/ 1815064141 h 128"/>
              <a:gd name="T24" fmla="*/ 1099813348 w 132"/>
              <a:gd name="T25" fmla="*/ 1500203622 h 128"/>
              <a:gd name="T26" fmla="*/ 857484288 w 132"/>
              <a:gd name="T27" fmla="*/ 1259429703 h 128"/>
              <a:gd name="T28" fmla="*/ 1714964258 w 132"/>
              <a:gd name="T29" fmla="*/ 666758152 h 128"/>
              <a:gd name="T30" fmla="*/ 1099813348 w 132"/>
              <a:gd name="T31" fmla="*/ 1500203622 h 128"/>
              <a:gd name="T32" fmla="*/ 559226026 w 132"/>
              <a:gd name="T33" fmla="*/ 1185347406 h 128"/>
              <a:gd name="T34" fmla="*/ 1491273901 w 132"/>
              <a:gd name="T35" fmla="*/ 537111846 h 128"/>
              <a:gd name="T36" fmla="*/ 316896965 w 132"/>
              <a:gd name="T37" fmla="*/ 2147483647 h 128"/>
              <a:gd name="T38" fmla="*/ 149126972 w 132"/>
              <a:gd name="T39" fmla="*/ 2111397630 h 128"/>
              <a:gd name="T40" fmla="*/ 242333446 w 132"/>
              <a:gd name="T41" fmla="*/ 1778022993 h 128"/>
              <a:gd name="T42" fmla="*/ 596507887 w 132"/>
              <a:gd name="T43" fmla="*/ 2147483647 h 128"/>
              <a:gd name="T44" fmla="*/ 652432635 w 132"/>
              <a:gd name="T45" fmla="*/ 2129920356 h 128"/>
              <a:gd name="T46" fmla="*/ 260972150 w 132"/>
              <a:gd name="T47" fmla="*/ 1703936393 h 128"/>
              <a:gd name="T48" fmla="*/ 354178692 w 132"/>
              <a:gd name="T49" fmla="*/ 1389080177 h 128"/>
              <a:gd name="T50" fmla="*/ 969329466 w 132"/>
              <a:gd name="T51" fmla="*/ 2037315334 h 128"/>
              <a:gd name="T52" fmla="*/ 652432635 w 132"/>
              <a:gd name="T53" fmla="*/ 2129920356 h 128"/>
              <a:gd name="T54" fmla="*/ 2013222384 w 132"/>
              <a:gd name="T55" fmla="*/ 1000137093 h 128"/>
              <a:gd name="T56" fmla="*/ 1826809436 w 132"/>
              <a:gd name="T57" fmla="*/ 555630269 h 128"/>
              <a:gd name="T58" fmla="*/ 1509916923 w 132"/>
              <a:gd name="T59" fmla="*/ 240773986 h 128"/>
              <a:gd name="T60" fmla="*/ 2087785836 w 132"/>
              <a:gd name="T61" fmla="*/ 296337928 h 128"/>
              <a:gd name="T62" fmla="*/ 2143706266 w 132"/>
              <a:gd name="T63" fmla="*/ 870490922 h 12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2"/>
              <a:gd name="T97" fmla="*/ 0 h 128"/>
              <a:gd name="T98" fmla="*/ 132 w 132"/>
              <a:gd name="T99" fmla="*/ 128 h 12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9472" name="Group 55"/>
          <p:cNvPicPr>
            <a:picLocks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8747125" y="1889125"/>
            <a:ext cx="2586038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3" name="Group 53"/>
          <p:cNvPicPr>
            <a:picLocks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6797675" y="2597150"/>
            <a:ext cx="2595563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4" name="Group 54"/>
          <p:cNvPicPr>
            <a:picLocks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4846638" y="1889125"/>
            <a:ext cx="258445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5" name="Group 56"/>
          <p:cNvPicPr>
            <a:picLocks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2901950" y="2597150"/>
            <a:ext cx="259715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6" name="Group 57"/>
          <p:cNvPicPr>
            <a:picLocks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950913" y="1889125"/>
            <a:ext cx="25781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7" name="Isosceles Triangle 58"/>
          <p:cNvSpPr>
            <a:spLocks noChangeArrowheads="1"/>
          </p:cNvSpPr>
          <p:nvPr/>
        </p:nvSpPr>
        <p:spPr bwMode="auto">
          <a:xfrm>
            <a:off x="847725" y="2716213"/>
            <a:ext cx="679450" cy="439737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outerShdw dist="38100" dir="162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9478" name="组合 57"/>
          <p:cNvGrpSpPr>
            <a:grpSpLocks/>
          </p:cNvGrpSpPr>
          <p:nvPr/>
        </p:nvGrpSpPr>
        <p:grpSpPr bwMode="auto">
          <a:xfrm>
            <a:off x="3402013" y="4470400"/>
            <a:ext cx="1574800" cy="993775"/>
            <a:chOff x="0" y="0"/>
            <a:chExt cx="1574284" cy="993061"/>
          </a:xfrm>
        </p:grpSpPr>
        <p:sp>
          <p:nvSpPr>
            <p:cNvPr id="19488" name="Content Placeholder 19"/>
            <p:cNvSpPr txBox="1">
              <a:spLocks noChangeArrowheads="1"/>
            </p:cNvSpPr>
            <p:nvPr/>
          </p:nvSpPr>
          <p:spPr bwMode="auto">
            <a:xfrm>
              <a:off x="0" y="307777"/>
              <a:ext cx="1574284" cy="685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1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489" name="TextBox 16"/>
            <p:cNvSpPr txBox="1">
              <a:spLocks noChangeArrowheads="1"/>
            </p:cNvSpPr>
            <p:nvPr/>
          </p:nvSpPr>
          <p:spPr bwMode="auto">
            <a:xfrm>
              <a:off x="156920" y="0"/>
              <a:ext cx="10054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479" name="组合 60"/>
          <p:cNvGrpSpPr>
            <a:grpSpLocks/>
          </p:cNvGrpSpPr>
          <p:nvPr/>
        </p:nvGrpSpPr>
        <p:grpSpPr bwMode="auto">
          <a:xfrm>
            <a:off x="5324475" y="4470400"/>
            <a:ext cx="1574800" cy="993775"/>
            <a:chOff x="0" y="0"/>
            <a:chExt cx="1574284" cy="993061"/>
          </a:xfrm>
        </p:grpSpPr>
        <p:sp>
          <p:nvSpPr>
            <p:cNvPr id="19486" name="Content Placeholder 19"/>
            <p:cNvSpPr txBox="1">
              <a:spLocks noChangeArrowheads="1"/>
            </p:cNvSpPr>
            <p:nvPr/>
          </p:nvSpPr>
          <p:spPr bwMode="auto">
            <a:xfrm>
              <a:off x="0" y="307777"/>
              <a:ext cx="1574284" cy="685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1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487" name="TextBox 16"/>
            <p:cNvSpPr txBox="1">
              <a:spLocks noChangeArrowheads="1"/>
            </p:cNvSpPr>
            <p:nvPr/>
          </p:nvSpPr>
          <p:spPr bwMode="auto">
            <a:xfrm>
              <a:off x="156920" y="0"/>
              <a:ext cx="10054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480" name="组合 63"/>
          <p:cNvGrpSpPr>
            <a:grpSpLocks/>
          </p:cNvGrpSpPr>
          <p:nvPr/>
        </p:nvGrpSpPr>
        <p:grpSpPr bwMode="auto">
          <a:xfrm>
            <a:off x="7246938" y="4470400"/>
            <a:ext cx="1574800" cy="993775"/>
            <a:chOff x="0" y="0"/>
            <a:chExt cx="1574284" cy="993061"/>
          </a:xfrm>
        </p:grpSpPr>
        <p:sp>
          <p:nvSpPr>
            <p:cNvPr id="19484" name="Content Placeholder 19"/>
            <p:cNvSpPr txBox="1">
              <a:spLocks noChangeArrowheads="1"/>
            </p:cNvSpPr>
            <p:nvPr/>
          </p:nvSpPr>
          <p:spPr bwMode="auto">
            <a:xfrm>
              <a:off x="0" y="307777"/>
              <a:ext cx="1574284" cy="685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1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485" name="TextBox 16"/>
            <p:cNvSpPr txBox="1">
              <a:spLocks noChangeArrowheads="1"/>
            </p:cNvSpPr>
            <p:nvPr/>
          </p:nvSpPr>
          <p:spPr bwMode="auto">
            <a:xfrm>
              <a:off x="156920" y="0"/>
              <a:ext cx="10054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481" name="组合 66"/>
          <p:cNvGrpSpPr>
            <a:grpSpLocks/>
          </p:cNvGrpSpPr>
          <p:nvPr/>
        </p:nvGrpSpPr>
        <p:grpSpPr bwMode="auto">
          <a:xfrm>
            <a:off x="9169400" y="4470400"/>
            <a:ext cx="1574800" cy="993775"/>
            <a:chOff x="0" y="0"/>
            <a:chExt cx="1574284" cy="993061"/>
          </a:xfrm>
        </p:grpSpPr>
        <p:sp>
          <p:nvSpPr>
            <p:cNvPr id="19482" name="Content Placeholder 19"/>
            <p:cNvSpPr txBox="1">
              <a:spLocks noChangeArrowheads="1"/>
            </p:cNvSpPr>
            <p:nvPr/>
          </p:nvSpPr>
          <p:spPr bwMode="auto">
            <a:xfrm>
              <a:off x="0" y="307777"/>
              <a:ext cx="1574284" cy="685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1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483" name="TextBox 16"/>
            <p:cNvSpPr txBox="1">
              <a:spLocks noChangeArrowheads="1"/>
            </p:cNvSpPr>
            <p:nvPr/>
          </p:nvSpPr>
          <p:spPr bwMode="auto">
            <a:xfrm>
              <a:off x="156920" y="0"/>
              <a:ext cx="10054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20484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20505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506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85" name="组合 6"/>
          <p:cNvGrpSpPr>
            <a:grpSpLocks/>
          </p:cNvGrpSpPr>
          <p:nvPr/>
        </p:nvGrpSpPr>
        <p:grpSpPr bwMode="auto">
          <a:xfrm>
            <a:off x="7048500" y="1404938"/>
            <a:ext cx="2755900" cy="838200"/>
            <a:chOff x="0" y="0"/>
            <a:chExt cx="2756000" cy="838157"/>
          </a:xfrm>
        </p:grpSpPr>
        <p:sp>
          <p:nvSpPr>
            <p:cNvPr id="20503" name="TextBox 7"/>
            <p:cNvSpPr txBox="1">
              <a:spLocks noChangeArrowheads="1"/>
            </p:cNvSpPr>
            <p:nvPr/>
          </p:nvSpPr>
          <p:spPr bwMode="auto">
            <a:xfrm>
              <a:off x="26030" y="0"/>
              <a:ext cx="10054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04" name="Rectangle 8"/>
            <p:cNvSpPr>
              <a:spLocks noChangeArrowheads="1"/>
            </p:cNvSpPr>
            <p:nvPr/>
          </p:nvSpPr>
          <p:spPr bwMode="auto">
            <a:xfrm>
              <a:off x="0" y="314937"/>
              <a:ext cx="2756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添加文字添加文字添加文字添加文字添加文字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486" name="组合 9"/>
          <p:cNvGrpSpPr>
            <a:grpSpLocks/>
          </p:cNvGrpSpPr>
          <p:nvPr/>
        </p:nvGrpSpPr>
        <p:grpSpPr bwMode="auto">
          <a:xfrm>
            <a:off x="1808163" y="3370263"/>
            <a:ext cx="2755900" cy="838200"/>
            <a:chOff x="0" y="0"/>
            <a:chExt cx="2756000" cy="838157"/>
          </a:xfrm>
        </p:grpSpPr>
        <p:sp>
          <p:nvSpPr>
            <p:cNvPr id="20501" name="TextBox 9"/>
            <p:cNvSpPr txBox="1">
              <a:spLocks noChangeArrowheads="1"/>
            </p:cNvSpPr>
            <p:nvPr/>
          </p:nvSpPr>
          <p:spPr bwMode="auto">
            <a:xfrm>
              <a:off x="1736303" y="0"/>
              <a:ext cx="10054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02" name="Rectangle 10"/>
            <p:cNvSpPr>
              <a:spLocks noChangeArrowheads="1"/>
            </p:cNvSpPr>
            <p:nvPr/>
          </p:nvSpPr>
          <p:spPr bwMode="auto">
            <a:xfrm>
              <a:off x="0" y="314937"/>
              <a:ext cx="2756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添加文字添加文字添加文字添加文字添加文字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487" name="组合 12"/>
          <p:cNvGrpSpPr>
            <a:grpSpLocks/>
          </p:cNvGrpSpPr>
          <p:nvPr/>
        </p:nvGrpSpPr>
        <p:grpSpPr bwMode="auto">
          <a:xfrm>
            <a:off x="7988300" y="2971800"/>
            <a:ext cx="2755900" cy="838200"/>
            <a:chOff x="0" y="0"/>
            <a:chExt cx="2756000" cy="838157"/>
          </a:xfrm>
        </p:grpSpPr>
        <p:sp>
          <p:nvSpPr>
            <p:cNvPr id="20499" name="TextBox 11"/>
            <p:cNvSpPr txBox="1">
              <a:spLocks noChangeArrowheads="1"/>
            </p:cNvSpPr>
            <p:nvPr/>
          </p:nvSpPr>
          <p:spPr bwMode="auto">
            <a:xfrm>
              <a:off x="26030" y="0"/>
              <a:ext cx="10054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00" name="Rectangle 12"/>
            <p:cNvSpPr>
              <a:spLocks noChangeArrowheads="1"/>
            </p:cNvSpPr>
            <p:nvPr/>
          </p:nvSpPr>
          <p:spPr bwMode="auto">
            <a:xfrm>
              <a:off x="0" y="314937"/>
              <a:ext cx="2756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添加文字添加文字添加文字添加文字添加文字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488" name="组合 15"/>
          <p:cNvGrpSpPr>
            <a:grpSpLocks/>
          </p:cNvGrpSpPr>
          <p:nvPr/>
        </p:nvGrpSpPr>
        <p:grpSpPr bwMode="auto">
          <a:xfrm>
            <a:off x="2527300" y="4884738"/>
            <a:ext cx="2755900" cy="838200"/>
            <a:chOff x="0" y="0"/>
            <a:chExt cx="2756000" cy="838157"/>
          </a:xfrm>
        </p:grpSpPr>
        <p:sp>
          <p:nvSpPr>
            <p:cNvPr id="20497" name="TextBox 13"/>
            <p:cNvSpPr txBox="1">
              <a:spLocks noChangeArrowheads="1"/>
            </p:cNvSpPr>
            <p:nvPr/>
          </p:nvSpPr>
          <p:spPr bwMode="auto">
            <a:xfrm>
              <a:off x="1736303" y="0"/>
              <a:ext cx="10054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98" name="Rectangle 14"/>
            <p:cNvSpPr>
              <a:spLocks noChangeArrowheads="1"/>
            </p:cNvSpPr>
            <p:nvPr/>
          </p:nvSpPr>
          <p:spPr bwMode="auto">
            <a:xfrm>
              <a:off x="0" y="314937"/>
              <a:ext cx="2756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添加文字添加文字添加文字添加文字添加文字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489" name="Freeform 3"/>
          <p:cNvSpPr>
            <a:spLocks noEditPoints="1"/>
          </p:cNvSpPr>
          <p:nvPr/>
        </p:nvSpPr>
        <p:spPr bwMode="auto">
          <a:xfrm>
            <a:off x="6059488" y="2497138"/>
            <a:ext cx="1771650" cy="1768475"/>
          </a:xfrm>
          <a:custGeom>
            <a:avLst/>
            <a:gdLst>
              <a:gd name="T0" fmla="*/ 678123721 w 360"/>
              <a:gd name="T1" fmla="*/ 2147483647 h 360"/>
              <a:gd name="T2" fmla="*/ 339064321 w 360"/>
              <a:gd name="T3" fmla="*/ 2147483647 h 360"/>
              <a:gd name="T4" fmla="*/ 750781032 w 360"/>
              <a:gd name="T5" fmla="*/ 2147483647 h 360"/>
              <a:gd name="T6" fmla="*/ 726563569 w 360"/>
              <a:gd name="T7" fmla="*/ 2147483647 h 360"/>
              <a:gd name="T8" fmla="*/ 1065622815 w 360"/>
              <a:gd name="T9" fmla="*/ 2147483647 h 360"/>
              <a:gd name="T10" fmla="*/ 1114062662 w 360"/>
              <a:gd name="T11" fmla="*/ 2147483647 h 360"/>
              <a:gd name="T12" fmla="*/ 1549996990 w 360"/>
              <a:gd name="T13" fmla="*/ 1954690456 h 360"/>
              <a:gd name="T14" fmla="*/ 1622654300 w 360"/>
              <a:gd name="T15" fmla="*/ 1375524915 h 360"/>
              <a:gd name="T16" fmla="*/ 2147483647 w 360"/>
              <a:gd name="T17" fmla="*/ 1303125538 h 360"/>
              <a:gd name="T18" fmla="*/ 2147483647 w 360"/>
              <a:gd name="T19" fmla="*/ 1013542460 h 360"/>
              <a:gd name="T20" fmla="*/ 2147483647 w 360"/>
              <a:gd name="T21" fmla="*/ 820488917 h 360"/>
              <a:gd name="T22" fmla="*/ 2147483647 w 360"/>
              <a:gd name="T23" fmla="*/ 699824927 h 360"/>
              <a:gd name="T24" fmla="*/ 2147483647 w 360"/>
              <a:gd name="T25" fmla="*/ 555035844 h 360"/>
              <a:gd name="T26" fmla="*/ 2147483647 w 360"/>
              <a:gd name="T27" fmla="*/ 506771230 h 360"/>
              <a:gd name="T28" fmla="*/ 2147483647 w 360"/>
              <a:gd name="T29" fmla="*/ 675695076 h 360"/>
              <a:gd name="T30" fmla="*/ 2147483647 w 360"/>
              <a:gd name="T31" fmla="*/ 386112152 h 360"/>
              <a:gd name="T32" fmla="*/ 2147483647 w 360"/>
              <a:gd name="T33" fmla="*/ 748089541 h 360"/>
              <a:gd name="T34" fmla="*/ 2147483647 w 360"/>
              <a:gd name="T35" fmla="*/ 820488917 h 360"/>
              <a:gd name="T36" fmla="*/ 2147483647 w 360"/>
              <a:gd name="T37" fmla="*/ 1158336302 h 360"/>
              <a:gd name="T38" fmla="*/ 2147483647 w 360"/>
              <a:gd name="T39" fmla="*/ 1351390152 h 360"/>
              <a:gd name="T40" fmla="*/ 2147483647 w 360"/>
              <a:gd name="T41" fmla="*/ 1520313844 h 360"/>
              <a:gd name="T42" fmla="*/ 2147483647 w 360"/>
              <a:gd name="T43" fmla="*/ 1858161229 h 360"/>
              <a:gd name="T44" fmla="*/ 2147483647 w 360"/>
              <a:gd name="T45" fmla="*/ 2075349535 h 360"/>
              <a:gd name="T46" fmla="*/ 2147483647 w 360"/>
              <a:gd name="T47" fmla="*/ 2147483647 h 360"/>
              <a:gd name="T48" fmla="*/ 2147483647 w 360"/>
              <a:gd name="T49" fmla="*/ 2147483647 h 360"/>
              <a:gd name="T50" fmla="*/ 2147483647 w 360"/>
              <a:gd name="T51" fmla="*/ 2147483647 h 360"/>
              <a:gd name="T52" fmla="*/ 2147483647 w 360"/>
              <a:gd name="T53" fmla="*/ 2147483647 h 360"/>
              <a:gd name="T54" fmla="*/ 2147483647 w 360"/>
              <a:gd name="T55" fmla="*/ 2147483647 h 360"/>
              <a:gd name="T56" fmla="*/ 2147483647 w 360"/>
              <a:gd name="T57" fmla="*/ 2147483647 h 360"/>
              <a:gd name="T58" fmla="*/ 2147483647 w 360"/>
              <a:gd name="T59" fmla="*/ 2147483647 h 360"/>
              <a:gd name="T60" fmla="*/ 2147483647 w 360"/>
              <a:gd name="T61" fmla="*/ 2147483647 h 360"/>
              <a:gd name="T62" fmla="*/ 2147483647 w 360"/>
              <a:gd name="T63" fmla="*/ 2147483647 h 360"/>
              <a:gd name="T64" fmla="*/ 2147483647 w 360"/>
              <a:gd name="T65" fmla="*/ 2147483647 h 360"/>
              <a:gd name="T66" fmla="*/ 2147483647 w 360"/>
              <a:gd name="T67" fmla="*/ 2147483647 h 360"/>
              <a:gd name="T68" fmla="*/ 2147483647 w 360"/>
              <a:gd name="T69" fmla="*/ 2147483647 h 360"/>
              <a:gd name="T70" fmla="*/ 2147483647 w 360"/>
              <a:gd name="T71" fmla="*/ 2147483647 h 360"/>
              <a:gd name="T72" fmla="*/ 2147483647 w 360"/>
              <a:gd name="T73" fmla="*/ 2147483647 h 360"/>
              <a:gd name="T74" fmla="*/ 2147483647 w 360"/>
              <a:gd name="T75" fmla="*/ 2147483647 h 360"/>
              <a:gd name="T76" fmla="*/ 2147483647 w 360"/>
              <a:gd name="T77" fmla="*/ 2147483647 h 360"/>
              <a:gd name="T78" fmla="*/ 2147483647 w 360"/>
              <a:gd name="T79" fmla="*/ 2147483647 h 360"/>
              <a:gd name="T80" fmla="*/ 2147483647 w 360"/>
              <a:gd name="T81" fmla="*/ 2147483647 h 360"/>
              <a:gd name="T82" fmla="*/ 2147483647 w 360"/>
              <a:gd name="T83" fmla="*/ 2147483647 h 360"/>
              <a:gd name="T84" fmla="*/ 2147483647 w 360"/>
              <a:gd name="T85" fmla="*/ 2147483647 h 360"/>
              <a:gd name="T86" fmla="*/ 2147483647 w 360"/>
              <a:gd name="T87" fmla="*/ 2147483647 h 360"/>
              <a:gd name="T88" fmla="*/ 2147483647 w 360"/>
              <a:gd name="T89" fmla="*/ 2147483647 h 360"/>
              <a:gd name="T90" fmla="*/ 2147483647 w 360"/>
              <a:gd name="T91" fmla="*/ 2147483647 h 360"/>
              <a:gd name="T92" fmla="*/ 2147483647 w 360"/>
              <a:gd name="T93" fmla="*/ 2147483647 h 360"/>
              <a:gd name="T94" fmla="*/ 2058588320 w 360"/>
              <a:gd name="T95" fmla="*/ 2147483647 h 360"/>
              <a:gd name="T96" fmla="*/ 1985935931 w 360"/>
              <a:gd name="T97" fmla="*/ 2147483647 h 360"/>
              <a:gd name="T98" fmla="*/ 1307812517 w 360"/>
              <a:gd name="T99" fmla="*/ 2147483647 h 360"/>
              <a:gd name="T100" fmla="*/ 1283589825 w 360"/>
              <a:gd name="T101" fmla="*/ 2147483647 h 360"/>
              <a:gd name="T102" fmla="*/ 896090731 w 360"/>
              <a:gd name="T103" fmla="*/ 2147483647 h 360"/>
              <a:gd name="T104" fmla="*/ 896090731 w 360"/>
              <a:gd name="T105" fmla="*/ 2147483647 h 360"/>
              <a:gd name="T106" fmla="*/ 435939095 w 360"/>
              <a:gd name="T107" fmla="*/ 2147483647 h 360"/>
              <a:gd name="T108" fmla="*/ 726563569 w 360"/>
              <a:gd name="T109" fmla="*/ 2147483647 h 360"/>
              <a:gd name="T110" fmla="*/ 2147483647 w 360"/>
              <a:gd name="T111" fmla="*/ 2147483647 h 36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60"/>
              <a:gd name="T169" fmla="*/ 0 h 360"/>
              <a:gd name="T170" fmla="*/ 360 w 360"/>
              <a:gd name="T171" fmla="*/ 360 h 36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60" h="360">
                <a:moveTo>
                  <a:pt x="0" y="190"/>
                </a:moveTo>
                <a:cubicBezTo>
                  <a:pt x="0" y="189"/>
                  <a:pt x="0" y="188"/>
                  <a:pt x="0" y="188"/>
                </a:cubicBezTo>
                <a:cubicBezTo>
                  <a:pt x="1" y="187"/>
                  <a:pt x="5" y="186"/>
                  <a:pt x="13" y="184"/>
                </a:cubicBezTo>
                <a:cubicBezTo>
                  <a:pt x="15" y="183"/>
                  <a:pt x="17" y="182"/>
                  <a:pt x="19" y="182"/>
                </a:cubicBezTo>
                <a:cubicBezTo>
                  <a:pt x="26" y="180"/>
                  <a:pt x="26" y="180"/>
                  <a:pt x="27" y="179"/>
                </a:cubicBezTo>
                <a:cubicBezTo>
                  <a:pt x="28" y="178"/>
                  <a:pt x="28" y="177"/>
                  <a:pt x="28" y="173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8" y="172"/>
                  <a:pt x="29" y="170"/>
                  <a:pt x="29" y="169"/>
                </a:cubicBezTo>
                <a:cubicBezTo>
                  <a:pt x="29" y="167"/>
                  <a:pt x="28" y="166"/>
                  <a:pt x="28" y="165"/>
                </a:cubicBezTo>
                <a:cubicBezTo>
                  <a:pt x="27" y="165"/>
                  <a:pt x="26" y="164"/>
                  <a:pt x="21" y="162"/>
                </a:cubicBezTo>
                <a:cubicBezTo>
                  <a:pt x="19" y="161"/>
                  <a:pt x="16" y="160"/>
                  <a:pt x="14" y="159"/>
                </a:cubicBezTo>
                <a:cubicBezTo>
                  <a:pt x="7" y="156"/>
                  <a:pt x="3" y="154"/>
                  <a:pt x="2" y="153"/>
                </a:cubicBezTo>
                <a:cubicBezTo>
                  <a:pt x="2" y="153"/>
                  <a:pt x="2" y="152"/>
                  <a:pt x="2" y="152"/>
                </a:cubicBezTo>
                <a:cubicBezTo>
                  <a:pt x="2" y="149"/>
                  <a:pt x="3" y="147"/>
                  <a:pt x="3" y="146"/>
                </a:cubicBezTo>
                <a:cubicBezTo>
                  <a:pt x="4" y="146"/>
                  <a:pt x="9" y="145"/>
                  <a:pt x="16" y="145"/>
                </a:cubicBezTo>
                <a:cubicBezTo>
                  <a:pt x="19" y="145"/>
                  <a:pt x="21" y="145"/>
                  <a:pt x="23" y="145"/>
                </a:cubicBezTo>
                <a:cubicBezTo>
                  <a:pt x="30" y="144"/>
                  <a:pt x="31" y="144"/>
                  <a:pt x="31" y="144"/>
                </a:cubicBezTo>
                <a:cubicBezTo>
                  <a:pt x="32" y="143"/>
                  <a:pt x="33" y="142"/>
                  <a:pt x="34" y="138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7"/>
                  <a:pt x="34" y="137"/>
                  <a:pt x="34" y="137"/>
                </a:cubicBezTo>
                <a:cubicBezTo>
                  <a:pt x="35" y="135"/>
                  <a:pt x="36" y="134"/>
                  <a:pt x="36" y="132"/>
                </a:cubicBezTo>
                <a:cubicBezTo>
                  <a:pt x="36" y="132"/>
                  <a:pt x="35" y="131"/>
                  <a:pt x="35" y="131"/>
                </a:cubicBezTo>
                <a:cubicBezTo>
                  <a:pt x="35" y="130"/>
                  <a:pt x="34" y="129"/>
                  <a:pt x="30" y="126"/>
                </a:cubicBezTo>
                <a:cubicBezTo>
                  <a:pt x="28" y="125"/>
                  <a:pt x="25" y="123"/>
                  <a:pt x="23" y="121"/>
                </a:cubicBezTo>
                <a:cubicBezTo>
                  <a:pt x="18" y="117"/>
                  <a:pt x="14" y="114"/>
                  <a:pt x="13" y="113"/>
                </a:cubicBezTo>
                <a:cubicBezTo>
                  <a:pt x="13" y="111"/>
                  <a:pt x="15" y="107"/>
                  <a:pt x="16" y="106"/>
                </a:cubicBezTo>
                <a:cubicBezTo>
                  <a:pt x="17" y="106"/>
                  <a:pt x="22" y="107"/>
                  <a:pt x="29" y="108"/>
                </a:cubicBezTo>
                <a:cubicBezTo>
                  <a:pt x="31" y="109"/>
                  <a:pt x="34" y="109"/>
                  <a:pt x="36" y="110"/>
                </a:cubicBezTo>
                <a:cubicBezTo>
                  <a:pt x="42" y="111"/>
                  <a:pt x="43" y="111"/>
                  <a:pt x="44" y="111"/>
                </a:cubicBezTo>
                <a:cubicBezTo>
                  <a:pt x="45" y="110"/>
                  <a:pt x="46" y="110"/>
                  <a:pt x="48" y="106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51" y="101"/>
                  <a:pt x="51" y="100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0" y="98"/>
                  <a:pt x="50" y="97"/>
                  <a:pt x="46" y="93"/>
                </a:cubicBezTo>
                <a:cubicBezTo>
                  <a:pt x="45" y="91"/>
                  <a:pt x="43" y="89"/>
                  <a:pt x="41" y="87"/>
                </a:cubicBezTo>
                <a:cubicBezTo>
                  <a:pt x="37" y="81"/>
                  <a:pt x="34" y="77"/>
                  <a:pt x="33" y="76"/>
                </a:cubicBezTo>
                <a:cubicBezTo>
                  <a:pt x="34" y="75"/>
                  <a:pt x="36" y="71"/>
                  <a:pt x="37" y="71"/>
                </a:cubicBezTo>
                <a:cubicBezTo>
                  <a:pt x="39" y="71"/>
                  <a:pt x="43" y="72"/>
                  <a:pt x="50" y="75"/>
                </a:cubicBezTo>
                <a:cubicBezTo>
                  <a:pt x="52" y="76"/>
                  <a:pt x="54" y="77"/>
                  <a:pt x="56" y="78"/>
                </a:cubicBezTo>
                <a:cubicBezTo>
                  <a:pt x="62" y="81"/>
                  <a:pt x="63" y="81"/>
                  <a:pt x="64" y="81"/>
                </a:cubicBezTo>
                <a:cubicBezTo>
                  <a:pt x="65" y="81"/>
                  <a:pt x="66" y="80"/>
                  <a:pt x="69" y="77"/>
                </a:cubicBezTo>
                <a:cubicBezTo>
                  <a:pt x="70" y="77"/>
                  <a:pt x="70" y="77"/>
                  <a:pt x="70" y="77"/>
                </a:cubicBezTo>
                <a:cubicBezTo>
                  <a:pt x="70" y="76"/>
                  <a:pt x="70" y="76"/>
                  <a:pt x="70" y="76"/>
                </a:cubicBezTo>
                <a:cubicBezTo>
                  <a:pt x="72" y="74"/>
                  <a:pt x="73" y="73"/>
                  <a:pt x="73" y="71"/>
                </a:cubicBezTo>
                <a:cubicBezTo>
                  <a:pt x="73" y="70"/>
                  <a:pt x="73" y="69"/>
                  <a:pt x="70" y="64"/>
                </a:cubicBezTo>
                <a:cubicBezTo>
                  <a:pt x="69" y="62"/>
                  <a:pt x="68" y="60"/>
                  <a:pt x="67" y="57"/>
                </a:cubicBezTo>
                <a:cubicBezTo>
                  <a:pt x="63" y="51"/>
                  <a:pt x="62" y="46"/>
                  <a:pt x="61" y="45"/>
                </a:cubicBezTo>
                <a:cubicBezTo>
                  <a:pt x="62" y="44"/>
                  <a:pt x="65" y="41"/>
                  <a:pt x="67" y="41"/>
                </a:cubicBezTo>
                <a:cubicBezTo>
                  <a:pt x="68" y="41"/>
                  <a:pt x="71" y="43"/>
                  <a:pt x="77" y="48"/>
                </a:cubicBezTo>
                <a:cubicBezTo>
                  <a:pt x="79" y="50"/>
                  <a:pt x="81" y="51"/>
                  <a:pt x="83" y="52"/>
                </a:cubicBezTo>
                <a:cubicBezTo>
                  <a:pt x="88" y="56"/>
                  <a:pt x="89" y="57"/>
                  <a:pt x="90" y="57"/>
                </a:cubicBezTo>
                <a:cubicBezTo>
                  <a:pt x="91" y="57"/>
                  <a:pt x="92" y="57"/>
                  <a:pt x="95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7" y="53"/>
                  <a:pt x="97" y="53"/>
                  <a:pt x="97" y="53"/>
                </a:cubicBezTo>
                <a:cubicBezTo>
                  <a:pt x="100" y="52"/>
                  <a:pt x="101" y="50"/>
                  <a:pt x="101" y="49"/>
                </a:cubicBezTo>
                <a:cubicBezTo>
                  <a:pt x="101" y="49"/>
                  <a:pt x="101" y="49"/>
                  <a:pt x="101" y="49"/>
                </a:cubicBezTo>
                <a:cubicBezTo>
                  <a:pt x="101" y="49"/>
                  <a:pt x="101" y="49"/>
                  <a:pt x="101" y="49"/>
                </a:cubicBezTo>
                <a:cubicBezTo>
                  <a:pt x="101" y="48"/>
                  <a:pt x="101" y="46"/>
                  <a:pt x="100" y="42"/>
                </a:cubicBezTo>
                <a:cubicBezTo>
                  <a:pt x="99" y="40"/>
                  <a:pt x="99" y="37"/>
                  <a:pt x="98" y="35"/>
                </a:cubicBezTo>
                <a:cubicBezTo>
                  <a:pt x="97" y="29"/>
                  <a:pt x="96" y="24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7" y="20"/>
                  <a:pt x="100" y="18"/>
                  <a:pt x="102" y="18"/>
                </a:cubicBezTo>
                <a:cubicBezTo>
                  <a:pt x="103" y="19"/>
                  <a:pt x="106" y="22"/>
                  <a:pt x="111" y="28"/>
                </a:cubicBezTo>
                <a:cubicBezTo>
                  <a:pt x="112" y="30"/>
                  <a:pt x="114" y="32"/>
                  <a:pt x="115" y="34"/>
                </a:cubicBezTo>
                <a:cubicBezTo>
                  <a:pt x="119" y="39"/>
                  <a:pt x="120" y="39"/>
                  <a:pt x="121" y="40"/>
                </a:cubicBezTo>
                <a:cubicBezTo>
                  <a:pt x="122" y="40"/>
                  <a:pt x="123" y="40"/>
                  <a:pt x="127" y="38"/>
                </a:cubicBezTo>
                <a:cubicBezTo>
                  <a:pt x="129" y="39"/>
                  <a:pt x="129" y="39"/>
                  <a:pt x="129" y="39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31" y="37"/>
                  <a:pt x="133" y="36"/>
                  <a:pt x="133" y="35"/>
                </a:cubicBezTo>
                <a:cubicBezTo>
                  <a:pt x="134" y="34"/>
                  <a:pt x="134" y="33"/>
                  <a:pt x="134" y="29"/>
                </a:cubicBezTo>
                <a:cubicBezTo>
                  <a:pt x="134" y="25"/>
                  <a:pt x="134" y="25"/>
                  <a:pt x="134" y="25"/>
                </a:cubicBezTo>
                <a:cubicBezTo>
                  <a:pt x="134" y="24"/>
                  <a:pt x="134" y="22"/>
                  <a:pt x="134" y="20"/>
                </a:cubicBezTo>
                <a:cubicBezTo>
                  <a:pt x="134" y="12"/>
                  <a:pt x="134" y="8"/>
                  <a:pt x="135" y="6"/>
                </a:cubicBezTo>
                <a:cubicBezTo>
                  <a:pt x="136" y="5"/>
                  <a:pt x="140" y="4"/>
                  <a:pt x="141" y="5"/>
                </a:cubicBezTo>
                <a:cubicBezTo>
                  <a:pt x="142" y="6"/>
                  <a:pt x="144" y="10"/>
                  <a:pt x="148" y="16"/>
                </a:cubicBezTo>
                <a:cubicBezTo>
                  <a:pt x="149" y="19"/>
                  <a:pt x="150" y="21"/>
                  <a:pt x="151" y="23"/>
                </a:cubicBezTo>
                <a:cubicBezTo>
                  <a:pt x="153" y="29"/>
                  <a:pt x="154" y="29"/>
                  <a:pt x="155" y="30"/>
                </a:cubicBezTo>
                <a:cubicBezTo>
                  <a:pt x="156" y="30"/>
                  <a:pt x="157" y="31"/>
                  <a:pt x="161" y="30"/>
                </a:cubicBezTo>
                <a:cubicBezTo>
                  <a:pt x="162" y="30"/>
                  <a:pt x="162" y="30"/>
                  <a:pt x="162" y="30"/>
                </a:cubicBezTo>
                <a:cubicBezTo>
                  <a:pt x="162" y="30"/>
                  <a:pt x="162" y="30"/>
                  <a:pt x="162" y="30"/>
                </a:cubicBezTo>
                <a:cubicBezTo>
                  <a:pt x="167" y="30"/>
                  <a:pt x="168" y="28"/>
                  <a:pt x="168" y="28"/>
                </a:cubicBezTo>
                <a:cubicBezTo>
                  <a:pt x="169" y="27"/>
                  <a:pt x="169" y="26"/>
                  <a:pt x="170" y="21"/>
                </a:cubicBezTo>
                <a:cubicBezTo>
                  <a:pt x="171" y="19"/>
                  <a:pt x="171" y="16"/>
                  <a:pt x="172" y="13"/>
                </a:cubicBezTo>
                <a:cubicBezTo>
                  <a:pt x="174" y="6"/>
                  <a:pt x="176" y="2"/>
                  <a:pt x="176" y="1"/>
                </a:cubicBezTo>
                <a:cubicBezTo>
                  <a:pt x="177" y="0"/>
                  <a:pt x="182" y="0"/>
                  <a:pt x="183" y="1"/>
                </a:cubicBezTo>
                <a:cubicBezTo>
                  <a:pt x="183" y="2"/>
                  <a:pt x="185" y="6"/>
                  <a:pt x="186" y="13"/>
                </a:cubicBezTo>
                <a:cubicBezTo>
                  <a:pt x="187" y="16"/>
                  <a:pt x="187" y="18"/>
                  <a:pt x="188" y="20"/>
                </a:cubicBezTo>
                <a:cubicBezTo>
                  <a:pt x="189" y="27"/>
                  <a:pt x="189" y="27"/>
                  <a:pt x="190" y="28"/>
                </a:cubicBezTo>
                <a:cubicBezTo>
                  <a:pt x="191" y="29"/>
                  <a:pt x="192" y="29"/>
                  <a:pt x="196" y="30"/>
                </a:cubicBezTo>
                <a:cubicBezTo>
                  <a:pt x="197" y="30"/>
                  <a:pt x="197" y="30"/>
                  <a:pt x="197" y="30"/>
                </a:cubicBezTo>
                <a:cubicBezTo>
                  <a:pt x="198" y="30"/>
                  <a:pt x="198" y="30"/>
                  <a:pt x="198" y="30"/>
                </a:cubicBezTo>
                <a:cubicBezTo>
                  <a:pt x="202" y="31"/>
                  <a:pt x="203" y="30"/>
                  <a:pt x="204" y="29"/>
                </a:cubicBezTo>
                <a:cubicBezTo>
                  <a:pt x="205" y="29"/>
                  <a:pt x="205" y="28"/>
                  <a:pt x="207" y="23"/>
                </a:cubicBezTo>
                <a:cubicBezTo>
                  <a:pt x="208" y="21"/>
                  <a:pt x="210" y="19"/>
                  <a:pt x="211" y="16"/>
                </a:cubicBezTo>
                <a:cubicBezTo>
                  <a:pt x="214" y="10"/>
                  <a:pt x="217" y="6"/>
                  <a:pt x="218" y="5"/>
                </a:cubicBezTo>
                <a:cubicBezTo>
                  <a:pt x="219" y="4"/>
                  <a:pt x="223" y="5"/>
                  <a:pt x="224" y="6"/>
                </a:cubicBezTo>
                <a:cubicBezTo>
                  <a:pt x="224" y="7"/>
                  <a:pt x="225" y="11"/>
                  <a:pt x="225" y="17"/>
                </a:cubicBezTo>
                <a:cubicBezTo>
                  <a:pt x="225" y="18"/>
                  <a:pt x="225" y="19"/>
                  <a:pt x="225" y="19"/>
                </a:cubicBezTo>
                <a:cubicBezTo>
                  <a:pt x="225" y="22"/>
                  <a:pt x="225" y="24"/>
                  <a:pt x="225" y="26"/>
                </a:cubicBezTo>
                <a:cubicBezTo>
                  <a:pt x="225" y="28"/>
                  <a:pt x="225" y="30"/>
                  <a:pt x="225" y="31"/>
                </a:cubicBezTo>
                <a:cubicBezTo>
                  <a:pt x="225" y="33"/>
                  <a:pt x="225" y="34"/>
                  <a:pt x="225" y="35"/>
                </a:cubicBezTo>
                <a:cubicBezTo>
                  <a:pt x="226" y="35"/>
                  <a:pt x="227" y="36"/>
                  <a:pt x="231" y="37"/>
                </a:cubicBezTo>
                <a:cubicBezTo>
                  <a:pt x="232" y="39"/>
                  <a:pt x="232" y="39"/>
                  <a:pt x="232" y="39"/>
                </a:cubicBezTo>
                <a:cubicBezTo>
                  <a:pt x="232" y="38"/>
                  <a:pt x="232" y="38"/>
                  <a:pt x="232" y="38"/>
                </a:cubicBezTo>
                <a:cubicBezTo>
                  <a:pt x="236" y="40"/>
                  <a:pt x="237" y="39"/>
                  <a:pt x="238" y="39"/>
                </a:cubicBezTo>
                <a:cubicBezTo>
                  <a:pt x="239" y="39"/>
                  <a:pt x="239" y="38"/>
                  <a:pt x="243" y="34"/>
                </a:cubicBezTo>
                <a:cubicBezTo>
                  <a:pt x="244" y="32"/>
                  <a:pt x="246" y="30"/>
                  <a:pt x="248" y="28"/>
                </a:cubicBezTo>
                <a:cubicBezTo>
                  <a:pt x="253" y="22"/>
                  <a:pt x="256" y="19"/>
                  <a:pt x="257" y="18"/>
                </a:cubicBezTo>
                <a:cubicBezTo>
                  <a:pt x="259" y="18"/>
                  <a:pt x="262" y="20"/>
                  <a:pt x="263" y="21"/>
                </a:cubicBezTo>
                <a:cubicBezTo>
                  <a:pt x="263" y="23"/>
                  <a:pt x="262" y="28"/>
                  <a:pt x="261" y="34"/>
                </a:cubicBezTo>
                <a:cubicBezTo>
                  <a:pt x="260" y="37"/>
                  <a:pt x="260" y="39"/>
                  <a:pt x="259" y="41"/>
                </a:cubicBezTo>
                <a:cubicBezTo>
                  <a:pt x="258" y="45"/>
                  <a:pt x="257" y="47"/>
                  <a:pt x="257" y="48"/>
                </a:cubicBezTo>
                <a:cubicBezTo>
                  <a:pt x="257" y="48"/>
                  <a:pt x="257" y="48"/>
                  <a:pt x="257" y="48"/>
                </a:cubicBezTo>
                <a:cubicBezTo>
                  <a:pt x="258" y="49"/>
                  <a:pt x="258" y="49"/>
                  <a:pt x="258" y="49"/>
                </a:cubicBezTo>
                <a:cubicBezTo>
                  <a:pt x="258" y="50"/>
                  <a:pt x="259" y="51"/>
                  <a:pt x="262" y="53"/>
                </a:cubicBezTo>
                <a:cubicBezTo>
                  <a:pt x="263" y="55"/>
                  <a:pt x="263" y="55"/>
                  <a:pt x="263" y="55"/>
                </a:cubicBezTo>
                <a:cubicBezTo>
                  <a:pt x="264" y="54"/>
                  <a:pt x="264" y="54"/>
                  <a:pt x="264" y="54"/>
                </a:cubicBezTo>
                <a:cubicBezTo>
                  <a:pt x="267" y="56"/>
                  <a:pt x="268" y="56"/>
                  <a:pt x="269" y="56"/>
                </a:cubicBezTo>
                <a:cubicBezTo>
                  <a:pt x="270" y="56"/>
                  <a:pt x="271" y="56"/>
                  <a:pt x="275" y="52"/>
                </a:cubicBezTo>
                <a:cubicBezTo>
                  <a:pt x="277" y="51"/>
                  <a:pt x="279" y="49"/>
                  <a:pt x="281" y="48"/>
                </a:cubicBezTo>
                <a:cubicBezTo>
                  <a:pt x="287" y="43"/>
                  <a:pt x="291" y="41"/>
                  <a:pt x="293" y="40"/>
                </a:cubicBezTo>
                <a:cubicBezTo>
                  <a:pt x="294" y="41"/>
                  <a:pt x="297" y="43"/>
                  <a:pt x="298" y="45"/>
                </a:cubicBezTo>
                <a:cubicBezTo>
                  <a:pt x="297" y="46"/>
                  <a:pt x="296" y="50"/>
                  <a:pt x="292" y="57"/>
                </a:cubicBezTo>
                <a:cubicBezTo>
                  <a:pt x="291" y="59"/>
                  <a:pt x="290" y="61"/>
                  <a:pt x="289" y="63"/>
                </a:cubicBezTo>
                <a:cubicBezTo>
                  <a:pt x="286" y="68"/>
                  <a:pt x="286" y="69"/>
                  <a:pt x="286" y="70"/>
                </a:cubicBezTo>
                <a:cubicBezTo>
                  <a:pt x="286" y="70"/>
                  <a:pt x="286" y="70"/>
                  <a:pt x="286" y="70"/>
                </a:cubicBezTo>
                <a:cubicBezTo>
                  <a:pt x="286" y="70"/>
                  <a:pt x="286" y="70"/>
                  <a:pt x="286" y="70"/>
                </a:cubicBezTo>
                <a:cubicBezTo>
                  <a:pt x="286" y="72"/>
                  <a:pt x="287" y="73"/>
                  <a:pt x="289" y="75"/>
                </a:cubicBezTo>
                <a:cubicBezTo>
                  <a:pt x="290" y="78"/>
                  <a:pt x="290" y="78"/>
                  <a:pt x="290" y="78"/>
                </a:cubicBezTo>
                <a:cubicBezTo>
                  <a:pt x="291" y="77"/>
                  <a:pt x="291" y="77"/>
                  <a:pt x="291" y="77"/>
                </a:cubicBezTo>
                <a:cubicBezTo>
                  <a:pt x="293" y="79"/>
                  <a:pt x="294" y="80"/>
                  <a:pt x="295" y="80"/>
                </a:cubicBezTo>
                <a:cubicBezTo>
                  <a:pt x="296" y="80"/>
                  <a:pt x="297" y="80"/>
                  <a:pt x="302" y="78"/>
                </a:cubicBezTo>
                <a:cubicBezTo>
                  <a:pt x="304" y="77"/>
                  <a:pt x="307" y="76"/>
                  <a:pt x="309" y="75"/>
                </a:cubicBezTo>
                <a:cubicBezTo>
                  <a:pt x="316" y="72"/>
                  <a:pt x="321" y="70"/>
                  <a:pt x="322" y="70"/>
                </a:cubicBezTo>
                <a:cubicBezTo>
                  <a:pt x="323" y="71"/>
                  <a:pt x="326" y="74"/>
                  <a:pt x="326" y="76"/>
                </a:cubicBezTo>
                <a:cubicBezTo>
                  <a:pt x="325" y="77"/>
                  <a:pt x="323" y="80"/>
                  <a:pt x="318" y="86"/>
                </a:cubicBezTo>
                <a:cubicBezTo>
                  <a:pt x="316" y="88"/>
                  <a:pt x="315" y="90"/>
                  <a:pt x="313" y="91"/>
                </a:cubicBezTo>
                <a:cubicBezTo>
                  <a:pt x="309" y="96"/>
                  <a:pt x="308" y="97"/>
                  <a:pt x="308" y="98"/>
                </a:cubicBezTo>
                <a:cubicBezTo>
                  <a:pt x="308" y="98"/>
                  <a:pt x="308" y="98"/>
                  <a:pt x="308" y="98"/>
                </a:cubicBezTo>
                <a:cubicBezTo>
                  <a:pt x="308" y="99"/>
                  <a:pt x="309" y="101"/>
                  <a:pt x="311" y="104"/>
                </a:cubicBezTo>
                <a:cubicBezTo>
                  <a:pt x="311" y="106"/>
                  <a:pt x="311" y="106"/>
                  <a:pt x="311" y="106"/>
                </a:cubicBezTo>
                <a:cubicBezTo>
                  <a:pt x="312" y="106"/>
                  <a:pt x="312" y="106"/>
                  <a:pt x="312" y="106"/>
                </a:cubicBezTo>
                <a:cubicBezTo>
                  <a:pt x="313" y="109"/>
                  <a:pt x="314" y="109"/>
                  <a:pt x="315" y="110"/>
                </a:cubicBezTo>
                <a:cubicBezTo>
                  <a:pt x="316" y="110"/>
                  <a:pt x="317" y="110"/>
                  <a:pt x="323" y="109"/>
                </a:cubicBezTo>
                <a:cubicBezTo>
                  <a:pt x="325" y="108"/>
                  <a:pt x="328" y="108"/>
                  <a:pt x="330" y="107"/>
                </a:cubicBezTo>
                <a:cubicBezTo>
                  <a:pt x="337" y="106"/>
                  <a:pt x="342" y="106"/>
                  <a:pt x="343" y="106"/>
                </a:cubicBezTo>
                <a:cubicBezTo>
                  <a:pt x="344" y="107"/>
                  <a:pt x="346" y="110"/>
                  <a:pt x="346" y="112"/>
                </a:cubicBezTo>
                <a:cubicBezTo>
                  <a:pt x="346" y="112"/>
                  <a:pt x="346" y="112"/>
                  <a:pt x="346" y="112"/>
                </a:cubicBezTo>
                <a:cubicBezTo>
                  <a:pt x="345" y="113"/>
                  <a:pt x="342" y="116"/>
                  <a:pt x="336" y="120"/>
                </a:cubicBezTo>
                <a:cubicBezTo>
                  <a:pt x="334" y="122"/>
                  <a:pt x="332" y="123"/>
                  <a:pt x="330" y="124"/>
                </a:cubicBezTo>
                <a:cubicBezTo>
                  <a:pt x="325" y="128"/>
                  <a:pt x="324" y="129"/>
                  <a:pt x="324" y="130"/>
                </a:cubicBezTo>
                <a:cubicBezTo>
                  <a:pt x="324" y="130"/>
                  <a:pt x="324" y="131"/>
                  <a:pt x="324" y="131"/>
                </a:cubicBezTo>
                <a:cubicBezTo>
                  <a:pt x="324" y="132"/>
                  <a:pt x="324" y="134"/>
                  <a:pt x="325" y="136"/>
                </a:cubicBezTo>
                <a:cubicBezTo>
                  <a:pt x="324" y="138"/>
                  <a:pt x="324" y="138"/>
                  <a:pt x="324" y="138"/>
                </a:cubicBezTo>
                <a:cubicBezTo>
                  <a:pt x="325" y="138"/>
                  <a:pt x="325" y="138"/>
                  <a:pt x="325" y="138"/>
                </a:cubicBezTo>
                <a:cubicBezTo>
                  <a:pt x="326" y="141"/>
                  <a:pt x="327" y="142"/>
                  <a:pt x="328" y="143"/>
                </a:cubicBezTo>
                <a:cubicBezTo>
                  <a:pt x="329" y="143"/>
                  <a:pt x="330" y="143"/>
                  <a:pt x="335" y="144"/>
                </a:cubicBezTo>
                <a:cubicBezTo>
                  <a:pt x="338" y="144"/>
                  <a:pt x="340" y="144"/>
                  <a:pt x="343" y="144"/>
                </a:cubicBezTo>
                <a:cubicBezTo>
                  <a:pt x="350" y="145"/>
                  <a:pt x="355" y="145"/>
                  <a:pt x="356" y="146"/>
                </a:cubicBezTo>
                <a:cubicBezTo>
                  <a:pt x="357" y="146"/>
                  <a:pt x="357" y="149"/>
                  <a:pt x="358" y="151"/>
                </a:cubicBezTo>
                <a:cubicBezTo>
                  <a:pt x="358" y="152"/>
                  <a:pt x="357" y="152"/>
                  <a:pt x="357" y="152"/>
                </a:cubicBezTo>
                <a:cubicBezTo>
                  <a:pt x="356" y="153"/>
                  <a:pt x="352" y="155"/>
                  <a:pt x="345" y="158"/>
                </a:cubicBezTo>
                <a:cubicBezTo>
                  <a:pt x="343" y="159"/>
                  <a:pt x="341" y="160"/>
                  <a:pt x="339" y="161"/>
                </a:cubicBezTo>
                <a:cubicBezTo>
                  <a:pt x="333" y="163"/>
                  <a:pt x="332" y="163"/>
                  <a:pt x="332" y="164"/>
                </a:cubicBezTo>
                <a:cubicBezTo>
                  <a:pt x="331" y="165"/>
                  <a:pt x="331" y="166"/>
                  <a:pt x="331" y="168"/>
                </a:cubicBezTo>
                <a:cubicBezTo>
                  <a:pt x="331" y="169"/>
                  <a:pt x="331" y="170"/>
                  <a:pt x="331" y="170"/>
                </a:cubicBezTo>
                <a:cubicBezTo>
                  <a:pt x="330" y="173"/>
                  <a:pt x="330" y="173"/>
                  <a:pt x="330" y="173"/>
                </a:cubicBezTo>
                <a:cubicBezTo>
                  <a:pt x="331" y="173"/>
                  <a:pt x="331" y="173"/>
                  <a:pt x="331" y="173"/>
                </a:cubicBezTo>
                <a:cubicBezTo>
                  <a:pt x="331" y="175"/>
                  <a:pt x="332" y="177"/>
                  <a:pt x="333" y="178"/>
                </a:cubicBezTo>
                <a:cubicBezTo>
                  <a:pt x="333" y="179"/>
                  <a:pt x="334" y="179"/>
                  <a:pt x="340" y="180"/>
                </a:cubicBezTo>
                <a:cubicBezTo>
                  <a:pt x="342" y="181"/>
                  <a:pt x="344" y="182"/>
                  <a:pt x="347" y="183"/>
                </a:cubicBezTo>
                <a:cubicBezTo>
                  <a:pt x="354" y="185"/>
                  <a:pt x="358" y="187"/>
                  <a:pt x="359" y="187"/>
                </a:cubicBezTo>
                <a:cubicBezTo>
                  <a:pt x="360" y="188"/>
                  <a:pt x="360" y="189"/>
                  <a:pt x="360" y="190"/>
                </a:cubicBezTo>
                <a:cubicBezTo>
                  <a:pt x="360" y="192"/>
                  <a:pt x="359" y="193"/>
                  <a:pt x="359" y="194"/>
                </a:cubicBezTo>
                <a:cubicBezTo>
                  <a:pt x="358" y="194"/>
                  <a:pt x="354" y="196"/>
                  <a:pt x="346" y="197"/>
                </a:cubicBezTo>
                <a:cubicBezTo>
                  <a:pt x="344" y="197"/>
                  <a:pt x="341" y="198"/>
                  <a:pt x="339" y="198"/>
                </a:cubicBezTo>
                <a:cubicBezTo>
                  <a:pt x="333" y="199"/>
                  <a:pt x="332" y="199"/>
                  <a:pt x="331" y="200"/>
                </a:cubicBezTo>
                <a:cubicBezTo>
                  <a:pt x="331" y="201"/>
                  <a:pt x="330" y="202"/>
                  <a:pt x="329" y="206"/>
                </a:cubicBezTo>
                <a:cubicBezTo>
                  <a:pt x="329" y="206"/>
                  <a:pt x="329" y="206"/>
                  <a:pt x="329" y="206"/>
                </a:cubicBezTo>
                <a:cubicBezTo>
                  <a:pt x="329" y="206"/>
                  <a:pt x="329" y="206"/>
                  <a:pt x="329" y="206"/>
                </a:cubicBezTo>
                <a:cubicBezTo>
                  <a:pt x="329" y="208"/>
                  <a:pt x="329" y="210"/>
                  <a:pt x="329" y="211"/>
                </a:cubicBezTo>
                <a:cubicBezTo>
                  <a:pt x="329" y="212"/>
                  <a:pt x="329" y="213"/>
                  <a:pt x="329" y="213"/>
                </a:cubicBezTo>
                <a:cubicBezTo>
                  <a:pt x="330" y="214"/>
                  <a:pt x="331" y="215"/>
                  <a:pt x="335" y="217"/>
                </a:cubicBezTo>
                <a:cubicBezTo>
                  <a:pt x="337" y="218"/>
                  <a:pt x="340" y="220"/>
                  <a:pt x="342" y="221"/>
                </a:cubicBezTo>
                <a:cubicBezTo>
                  <a:pt x="348" y="225"/>
                  <a:pt x="352" y="228"/>
                  <a:pt x="353" y="229"/>
                </a:cubicBezTo>
                <a:cubicBezTo>
                  <a:pt x="353" y="229"/>
                  <a:pt x="353" y="229"/>
                  <a:pt x="353" y="229"/>
                </a:cubicBezTo>
                <a:cubicBezTo>
                  <a:pt x="353" y="231"/>
                  <a:pt x="352" y="234"/>
                  <a:pt x="351" y="235"/>
                </a:cubicBezTo>
                <a:cubicBezTo>
                  <a:pt x="350" y="235"/>
                  <a:pt x="345" y="235"/>
                  <a:pt x="338" y="235"/>
                </a:cubicBezTo>
                <a:cubicBezTo>
                  <a:pt x="335" y="235"/>
                  <a:pt x="333" y="234"/>
                  <a:pt x="331" y="234"/>
                </a:cubicBezTo>
                <a:cubicBezTo>
                  <a:pt x="325" y="234"/>
                  <a:pt x="324" y="234"/>
                  <a:pt x="323" y="234"/>
                </a:cubicBezTo>
                <a:cubicBezTo>
                  <a:pt x="322" y="235"/>
                  <a:pt x="321" y="236"/>
                  <a:pt x="320" y="239"/>
                </a:cubicBezTo>
                <a:cubicBezTo>
                  <a:pt x="319" y="240"/>
                  <a:pt x="319" y="240"/>
                  <a:pt x="319" y="240"/>
                </a:cubicBezTo>
                <a:cubicBezTo>
                  <a:pt x="319" y="240"/>
                  <a:pt x="319" y="240"/>
                  <a:pt x="319" y="240"/>
                </a:cubicBezTo>
                <a:cubicBezTo>
                  <a:pt x="318" y="243"/>
                  <a:pt x="317" y="244"/>
                  <a:pt x="317" y="246"/>
                </a:cubicBezTo>
                <a:cubicBezTo>
                  <a:pt x="317" y="246"/>
                  <a:pt x="317" y="246"/>
                  <a:pt x="318" y="247"/>
                </a:cubicBezTo>
                <a:cubicBezTo>
                  <a:pt x="318" y="248"/>
                  <a:pt x="319" y="248"/>
                  <a:pt x="323" y="252"/>
                </a:cubicBezTo>
                <a:cubicBezTo>
                  <a:pt x="324" y="254"/>
                  <a:pt x="326" y="256"/>
                  <a:pt x="328" y="258"/>
                </a:cubicBezTo>
                <a:cubicBezTo>
                  <a:pt x="334" y="263"/>
                  <a:pt x="337" y="266"/>
                  <a:pt x="337" y="267"/>
                </a:cubicBezTo>
                <a:cubicBezTo>
                  <a:pt x="337" y="269"/>
                  <a:pt x="335" y="272"/>
                  <a:pt x="334" y="273"/>
                </a:cubicBezTo>
                <a:cubicBezTo>
                  <a:pt x="333" y="273"/>
                  <a:pt x="328" y="272"/>
                  <a:pt x="321" y="270"/>
                </a:cubicBezTo>
                <a:cubicBezTo>
                  <a:pt x="319" y="269"/>
                  <a:pt x="317" y="268"/>
                  <a:pt x="315" y="268"/>
                </a:cubicBezTo>
                <a:cubicBezTo>
                  <a:pt x="308" y="266"/>
                  <a:pt x="308" y="265"/>
                  <a:pt x="307" y="266"/>
                </a:cubicBezTo>
                <a:cubicBezTo>
                  <a:pt x="306" y="266"/>
                  <a:pt x="304" y="267"/>
                  <a:pt x="302" y="270"/>
                </a:cubicBezTo>
                <a:cubicBezTo>
                  <a:pt x="301" y="270"/>
                  <a:pt x="301" y="270"/>
                  <a:pt x="301" y="270"/>
                </a:cubicBezTo>
                <a:cubicBezTo>
                  <a:pt x="301" y="271"/>
                  <a:pt x="301" y="271"/>
                  <a:pt x="301" y="271"/>
                </a:cubicBezTo>
                <a:cubicBezTo>
                  <a:pt x="299" y="274"/>
                  <a:pt x="299" y="276"/>
                  <a:pt x="299" y="276"/>
                </a:cubicBezTo>
                <a:cubicBezTo>
                  <a:pt x="299" y="277"/>
                  <a:pt x="299" y="277"/>
                  <a:pt x="299" y="277"/>
                </a:cubicBezTo>
                <a:cubicBezTo>
                  <a:pt x="299" y="278"/>
                  <a:pt x="299" y="279"/>
                  <a:pt x="302" y="283"/>
                </a:cubicBezTo>
                <a:cubicBezTo>
                  <a:pt x="304" y="285"/>
                  <a:pt x="305" y="287"/>
                  <a:pt x="307" y="290"/>
                </a:cubicBezTo>
                <a:cubicBezTo>
                  <a:pt x="310" y="296"/>
                  <a:pt x="313" y="300"/>
                  <a:pt x="313" y="301"/>
                </a:cubicBezTo>
                <a:cubicBezTo>
                  <a:pt x="313" y="303"/>
                  <a:pt x="310" y="306"/>
                  <a:pt x="308" y="306"/>
                </a:cubicBezTo>
                <a:cubicBezTo>
                  <a:pt x="307" y="306"/>
                  <a:pt x="303" y="304"/>
                  <a:pt x="297" y="300"/>
                </a:cubicBezTo>
                <a:cubicBezTo>
                  <a:pt x="295" y="299"/>
                  <a:pt x="293" y="298"/>
                  <a:pt x="291" y="296"/>
                </a:cubicBezTo>
                <a:cubicBezTo>
                  <a:pt x="285" y="293"/>
                  <a:pt x="284" y="293"/>
                  <a:pt x="283" y="293"/>
                </a:cubicBezTo>
                <a:cubicBezTo>
                  <a:pt x="282" y="293"/>
                  <a:pt x="281" y="293"/>
                  <a:pt x="278" y="296"/>
                </a:cubicBezTo>
                <a:cubicBezTo>
                  <a:pt x="277" y="296"/>
                  <a:pt x="277" y="296"/>
                  <a:pt x="277" y="296"/>
                </a:cubicBezTo>
                <a:cubicBezTo>
                  <a:pt x="277" y="297"/>
                  <a:pt x="277" y="297"/>
                  <a:pt x="277" y="297"/>
                </a:cubicBezTo>
                <a:cubicBezTo>
                  <a:pt x="274" y="299"/>
                  <a:pt x="273" y="301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3"/>
                  <a:pt x="274" y="304"/>
                  <a:pt x="275" y="309"/>
                </a:cubicBezTo>
                <a:cubicBezTo>
                  <a:pt x="276" y="311"/>
                  <a:pt x="277" y="313"/>
                  <a:pt x="278" y="316"/>
                </a:cubicBezTo>
                <a:cubicBezTo>
                  <a:pt x="280" y="322"/>
                  <a:pt x="282" y="327"/>
                  <a:pt x="282" y="329"/>
                </a:cubicBezTo>
                <a:cubicBezTo>
                  <a:pt x="281" y="330"/>
                  <a:pt x="277" y="332"/>
                  <a:pt x="276" y="332"/>
                </a:cubicBezTo>
                <a:cubicBezTo>
                  <a:pt x="275" y="332"/>
                  <a:pt x="271" y="329"/>
                  <a:pt x="266" y="324"/>
                </a:cubicBezTo>
                <a:cubicBezTo>
                  <a:pt x="264" y="322"/>
                  <a:pt x="263" y="320"/>
                  <a:pt x="261" y="319"/>
                </a:cubicBezTo>
                <a:cubicBezTo>
                  <a:pt x="256" y="314"/>
                  <a:pt x="256" y="314"/>
                  <a:pt x="255" y="314"/>
                </a:cubicBezTo>
                <a:cubicBezTo>
                  <a:pt x="254" y="313"/>
                  <a:pt x="252" y="314"/>
                  <a:pt x="249" y="316"/>
                </a:cubicBezTo>
                <a:cubicBezTo>
                  <a:pt x="247" y="315"/>
                  <a:pt x="247" y="315"/>
                  <a:pt x="247" y="315"/>
                </a:cubicBezTo>
                <a:cubicBezTo>
                  <a:pt x="247" y="316"/>
                  <a:pt x="247" y="316"/>
                  <a:pt x="247" y="316"/>
                </a:cubicBezTo>
                <a:cubicBezTo>
                  <a:pt x="245" y="317"/>
                  <a:pt x="243" y="319"/>
                  <a:pt x="243" y="320"/>
                </a:cubicBezTo>
                <a:cubicBezTo>
                  <a:pt x="243" y="320"/>
                  <a:pt x="243" y="321"/>
                  <a:pt x="243" y="321"/>
                </a:cubicBezTo>
                <a:cubicBezTo>
                  <a:pt x="243" y="322"/>
                  <a:pt x="243" y="324"/>
                  <a:pt x="243" y="327"/>
                </a:cubicBezTo>
                <a:cubicBezTo>
                  <a:pt x="243" y="329"/>
                  <a:pt x="244" y="332"/>
                  <a:pt x="244" y="335"/>
                </a:cubicBezTo>
                <a:cubicBezTo>
                  <a:pt x="245" y="339"/>
                  <a:pt x="245" y="343"/>
                  <a:pt x="245" y="346"/>
                </a:cubicBezTo>
                <a:cubicBezTo>
                  <a:pt x="245" y="347"/>
                  <a:pt x="245" y="348"/>
                  <a:pt x="245" y="348"/>
                </a:cubicBezTo>
                <a:cubicBezTo>
                  <a:pt x="244" y="349"/>
                  <a:pt x="240" y="351"/>
                  <a:pt x="238" y="351"/>
                </a:cubicBezTo>
                <a:cubicBezTo>
                  <a:pt x="238" y="350"/>
                  <a:pt x="235" y="346"/>
                  <a:pt x="231" y="340"/>
                </a:cubicBezTo>
                <a:cubicBezTo>
                  <a:pt x="229" y="338"/>
                  <a:pt x="228" y="336"/>
                  <a:pt x="227" y="334"/>
                </a:cubicBezTo>
                <a:cubicBezTo>
                  <a:pt x="224" y="328"/>
                  <a:pt x="223" y="328"/>
                  <a:pt x="222" y="327"/>
                </a:cubicBezTo>
                <a:cubicBezTo>
                  <a:pt x="221" y="327"/>
                  <a:pt x="220" y="327"/>
                  <a:pt x="216" y="328"/>
                </a:cubicBezTo>
                <a:cubicBezTo>
                  <a:pt x="214" y="327"/>
                  <a:pt x="214" y="327"/>
                  <a:pt x="214" y="327"/>
                </a:cubicBezTo>
                <a:cubicBezTo>
                  <a:pt x="214" y="328"/>
                  <a:pt x="214" y="328"/>
                  <a:pt x="214" y="328"/>
                </a:cubicBezTo>
                <a:cubicBezTo>
                  <a:pt x="211" y="329"/>
                  <a:pt x="210" y="330"/>
                  <a:pt x="209" y="331"/>
                </a:cubicBezTo>
                <a:cubicBezTo>
                  <a:pt x="208" y="331"/>
                  <a:pt x="208" y="332"/>
                  <a:pt x="208" y="338"/>
                </a:cubicBezTo>
                <a:cubicBezTo>
                  <a:pt x="207" y="340"/>
                  <a:pt x="207" y="343"/>
                  <a:pt x="207" y="346"/>
                </a:cubicBezTo>
                <a:cubicBezTo>
                  <a:pt x="206" y="353"/>
                  <a:pt x="205" y="357"/>
                  <a:pt x="204" y="359"/>
                </a:cubicBezTo>
                <a:cubicBezTo>
                  <a:pt x="203" y="359"/>
                  <a:pt x="199" y="360"/>
                  <a:pt x="198" y="359"/>
                </a:cubicBezTo>
                <a:cubicBezTo>
                  <a:pt x="197" y="358"/>
                  <a:pt x="195" y="354"/>
                  <a:pt x="193" y="347"/>
                </a:cubicBezTo>
                <a:cubicBezTo>
                  <a:pt x="192" y="345"/>
                  <a:pt x="191" y="343"/>
                  <a:pt x="190" y="341"/>
                </a:cubicBezTo>
                <a:cubicBezTo>
                  <a:pt x="188" y="335"/>
                  <a:pt x="188" y="334"/>
                  <a:pt x="187" y="333"/>
                </a:cubicBezTo>
                <a:cubicBezTo>
                  <a:pt x="187" y="333"/>
                  <a:pt x="185" y="332"/>
                  <a:pt x="181" y="332"/>
                </a:cubicBezTo>
                <a:cubicBezTo>
                  <a:pt x="180" y="331"/>
                  <a:pt x="180" y="331"/>
                  <a:pt x="180" y="331"/>
                </a:cubicBezTo>
                <a:cubicBezTo>
                  <a:pt x="179" y="332"/>
                  <a:pt x="179" y="332"/>
                  <a:pt x="179" y="332"/>
                </a:cubicBezTo>
                <a:cubicBezTo>
                  <a:pt x="175" y="332"/>
                  <a:pt x="174" y="333"/>
                  <a:pt x="173" y="333"/>
                </a:cubicBezTo>
                <a:cubicBezTo>
                  <a:pt x="173" y="334"/>
                  <a:pt x="172" y="335"/>
                  <a:pt x="171" y="340"/>
                </a:cubicBezTo>
                <a:cubicBezTo>
                  <a:pt x="170" y="342"/>
                  <a:pt x="169" y="345"/>
                  <a:pt x="168" y="347"/>
                </a:cubicBezTo>
                <a:cubicBezTo>
                  <a:pt x="165" y="354"/>
                  <a:pt x="163" y="358"/>
                  <a:pt x="163" y="359"/>
                </a:cubicBezTo>
                <a:cubicBezTo>
                  <a:pt x="161" y="360"/>
                  <a:pt x="157" y="360"/>
                  <a:pt x="156" y="359"/>
                </a:cubicBezTo>
                <a:cubicBezTo>
                  <a:pt x="155" y="358"/>
                  <a:pt x="155" y="353"/>
                  <a:pt x="154" y="346"/>
                </a:cubicBezTo>
                <a:cubicBezTo>
                  <a:pt x="153" y="343"/>
                  <a:pt x="153" y="341"/>
                  <a:pt x="153" y="339"/>
                </a:cubicBezTo>
                <a:cubicBezTo>
                  <a:pt x="152" y="332"/>
                  <a:pt x="152" y="331"/>
                  <a:pt x="152" y="331"/>
                </a:cubicBezTo>
                <a:cubicBezTo>
                  <a:pt x="151" y="330"/>
                  <a:pt x="149" y="329"/>
                  <a:pt x="146" y="329"/>
                </a:cubicBezTo>
                <a:cubicBezTo>
                  <a:pt x="145" y="327"/>
                  <a:pt x="145" y="327"/>
                  <a:pt x="145" y="327"/>
                </a:cubicBezTo>
                <a:cubicBezTo>
                  <a:pt x="144" y="328"/>
                  <a:pt x="144" y="328"/>
                  <a:pt x="144" y="328"/>
                </a:cubicBezTo>
                <a:cubicBezTo>
                  <a:pt x="141" y="327"/>
                  <a:pt x="139" y="327"/>
                  <a:pt x="138" y="328"/>
                </a:cubicBezTo>
                <a:cubicBezTo>
                  <a:pt x="138" y="328"/>
                  <a:pt x="137" y="329"/>
                  <a:pt x="134" y="334"/>
                </a:cubicBezTo>
                <a:cubicBezTo>
                  <a:pt x="133" y="336"/>
                  <a:pt x="131" y="338"/>
                  <a:pt x="130" y="340"/>
                </a:cubicBezTo>
                <a:cubicBezTo>
                  <a:pt x="126" y="346"/>
                  <a:pt x="123" y="350"/>
                  <a:pt x="122" y="351"/>
                </a:cubicBezTo>
                <a:cubicBezTo>
                  <a:pt x="120" y="351"/>
                  <a:pt x="116" y="349"/>
                  <a:pt x="115" y="348"/>
                </a:cubicBezTo>
                <a:cubicBezTo>
                  <a:pt x="115" y="348"/>
                  <a:pt x="115" y="348"/>
                  <a:pt x="115" y="347"/>
                </a:cubicBezTo>
                <a:cubicBezTo>
                  <a:pt x="115" y="347"/>
                  <a:pt x="115" y="347"/>
                  <a:pt x="115" y="347"/>
                </a:cubicBezTo>
                <a:cubicBezTo>
                  <a:pt x="115" y="345"/>
                  <a:pt x="116" y="340"/>
                  <a:pt x="116" y="335"/>
                </a:cubicBezTo>
                <a:cubicBezTo>
                  <a:pt x="117" y="333"/>
                  <a:pt x="117" y="330"/>
                  <a:pt x="117" y="328"/>
                </a:cubicBezTo>
                <a:cubicBezTo>
                  <a:pt x="118" y="325"/>
                  <a:pt x="118" y="323"/>
                  <a:pt x="118" y="322"/>
                </a:cubicBezTo>
                <a:cubicBezTo>
                  <a:pt x="118" y="321"/>
                  <a:pt x="118" y="321"/>
                  <a:pt x="118" y="320"/>
                </a:cubicBezTo>
                <a:cubicBezTo>
                  <a:pt x="117" y="319"/>
                  <a:pt x="116" y="318"/>
                  <a:pt x="113" y="317"/>
                </a:cubicBezTo>
                <a:cubicBezTo>
                  <a:pt x="112" y="314"/>
                  <a:pt x="112" y="314"/>
                  <a:pt x="112" y="314"/>
                </a:cubicBezTo>
                <a:cubicBezTo>
                  <a:pt x="111" y="316"/>
                  <a:pt x="111" y="316"/>
                  <a:pt x="111" y="316"/>
                </a:cubicBezTo>
                <a:cubicBezTo>
                  <a:pt x="108" y="314"/>
                  <a:pt x="107" y="314"/>
                  <a:pt x="106" y="314"/>
                </a:cubicBezTo>
                <a:cubicBezTo>
                  <a:pt x="105" y="315"/>
                  <a:pt x="104" y="315"/>
                  <a:pt x="100" y="319"/>
                </a:cubicBezTo>
                <a:cubicBezTo>
                  <a:pt x="98" y="321"/>
                  <a:pt x="96" y="322"/>
                  <a:pt x="94" y="324"/>
                </a:cubicBezTo>
                <a:cubicBezTo>
                  <a:pt x="89" y="329"/>
                  <a:pt x="85" y="332"/>
                  <a:pt x="84" y="333"/>
                </a:cubicBezTo>
                <a:cubicBezTo>
                  <a:pt x="83" y="333"/>
                  <a:pt x="79" y="330"/>
                  <a:pt x="78" y="329"/>
                </a:cubicBezTo>
                <a:cubicBezTo>
                  <a:pt x="79" y="328"/>
                  <a:pt x="80" y="323"/>
                  <a:pt x="82" y="316"/>
                </a:cubicBezTo>
                <a:cubicBezTo>
                  <a:pt x="83" y="314"/>
                  <a:pt x="84" y="312"/>
                  <a:pt x="85" y="310"/>
                </a:cubicBezTo>
                <a:cubicBezTo>
                  <a:pt x="87" y="305"/>
                  <a:pt x="87" y="304"/>
                  <a:pt x="87" y="303"/>
                </a:cubicBezTo>
                <a:cubicBezTo>
                  <a:pt x="87" y="302"/>
                  <a:pt x="87" y="302"/>
                  <a:pt x="87" y="302"/>
                </a:cubicBezTo>
                <a:cubicBezTo>
                  <a:pt x="87" y="302"/>
                  <a:pt x="87" y="302"/>
                  <a:pt x="87" y="302"/>
                </a:cubicBezTo>
                <a:cubicBezTo>
                  <a:pt x="87" y="301"/>
                  <a:pt x="86" y="300"/>
                  <a:pt x="83" y="298"/>
                </a:cubicBezTo>
                <a:cubicBezTo>
                  <a:pt x="83" y="296"/>
                  <a:pt x="83" y="296"/>
                  <a:pt x="83" y="296"/>
                </a:cubicBezTo>
                <a:cubicBezTo>
                  <a:pt x="82" y="296"/>
                  <a:pt x="82" y="296"/>
                  <a:pt x="82" y="296"/>
                </a:cubicBezTo>
                <a:cubicBezTo>
                  <a:pt x="79" y="294"/>
                  <a:pt x="78" y="293"/>
                  <a:pt x="77" y="294"/>
                </a:cubicBezTo>
                <a:cubicBezTo>
                  <a:pt x="76" y="294"/>
                  <a:pt x="75" y="294"/>
                  <a:pt x="70" y="297"/>
                </a:cubicBezTo>
                <a:cubicBezTo>
                  <a:pt x="68" y="298"/>
                  <a:pt x="66" y="299"/>
                  <a:pt x="63" y="301"/>
                </a:cubicBezTo>
                <a:cubicBezTo>
                  <a:pt x="57" y="304"/>
                  <a:pt x="53" y="306"/>
                  <a:pt x="52" y="307"/>
                </a:cubicBezTo>
                <a:cubicBezTo>
                  <a:pt x="50" y="306"/>
                  <a:pt x="47" y="303"/>
                  <a:pt x="47" y="302"/>
                </a:cubicBezTo>
                <a:cubicBezTo>
                  <a:pt x="47" y="301"/>
                  <a:pt x="50" y="296"/>
                  <a:pt x="54" y="290"/>
                </a:cubicBezTo>
                <a:cubicBezTo>
                  <a:pt x="55" y="288"/>
                  <a:pt x="56" y="286"/>
                  <a:pt x="58" y="285"/>
                </a:cubicBezTo>
                <a:cubicBezTo>
                  <a:pt x="61" y="279"/>
                  <a:pt x="62" y="279"/>
                  <a:pt x="62" y="277"/>
                </a:cubicBezTo>
                <a:cubicBezTo>
                  <a:pt x="62" y="276"/>
                  <a:pt x="61" y="275"/>
                  <a:pt x="59" y="272"/>
                </a:cubicBezTo>
                <a:cubicBezTo>
                  <a:pt x="59" y="270"/>
                  <a:pt x="59" y="270"/>
                  <a:pt x="59" y="270"/>
                </a:cubicBezTo>
                <a:cubicBezTo>
                  <a:pt x="58" y="270"/>
                  <a:pt x="58" y="270"/>
                  <a:pt x="58" y="270"/>
                </a:cubicBezTo>
                <a:cubicBezTo>
                  <a:pt x="56" y="267"/>
                  <a:pt x="54" y="267"/>
                  <a:pt x="53" y="267"/>
                </a:cubicBezTo>
                <a:cubicBezTo>
                  <a:pt x="53" y="267"/>
                  <a:pt x="52" y="267"/>
                  <a:pt x="46" y="268"/>
                </a:cubicBezTo>
                <a:cubicBezTo>
                  <a:pt x="44" y="269"/>
                  <a:pt x="41" y="270"/>
                  <a:pt x="39" y="271"/>
                </a:cubicBezTo>
                <a:cubicBezTo>
                  <a:pt x="32" y="273"/>
                  <a:pt x="27" y="274"/>
                  <a:pt x="26" y="274"/>
                </a:cubicBezTo>
                <a:cubicBezTo>
                  <a:pt x="25" y="273"/>
                  <a:pt x="23" y="269"/>
                  <a:pt x="23" y="268"/>
                </a:cubicBezTo>
                <a:cubicBezTo>
                  <a:pt x="23" y="267"/>
                  <a:pt x="26" y="263"/>
                  <a:pt x="32" y="258"/>
                </a:cubicBezTo>
                <a:cubicBezTo>
                  <a:pt x="34" y="257"/>
                  <a:pt x="35" y="255"/>
                  <a:pt x="37" y="254"/>
                </a:cubicBezTo>
                <a:cubicBezTo>
                  <a:pt x="42" y="249"/>
                  <a:pt x="42" y="249"/>
                  <a:pt x="43" y="248"/>
                </a:cubicBezTo>
                <a:cubicBezTo>
                  <a:pt x="43" y="247"/>
                  <a:pt x="43" y="247"/>
                  <a:pt x="43" y="247"/>
                </a:cubicBezTo>
                <a:cubicBezTo>
                  <a:pt x="43" y="246"/>
                  <a:pt x="42" y="244"/>
                  <a:pt x="41" y="242"/>
                </a:cubicBezTo>
                <a:cubicBezTo>
                  <a:pt x="41" y="240"/>
                  <a:pt x="41" y="240"/>
                  <a:pt x="41" y="24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39" y="237"/>
                  <a:pt x="38" y="236"/>
                  <a:pt x="37" y="235"/>
                </a:cubicBezTo>
                <a:cubicBezTo>
                  <a:pt x="36" y="235"/>
                  <a:pt x="35" y="235"/>
                  <a:pt x="30" y="235"/>
                </a:cubicBezTo>
                <a:cubicBezTo>
                  <a:pt x="27" y="235"/>
                  <a:pt x="25" y="236"/>
                  <a:pt x="22" y="236"/>
                </a:cubicBezTo>
                <a:cubicBezTo>
                  <a:pt x="15" y="236"/>
                  <a:pt x="10" y="236"/>
                  <a:pt x="9" y="236"/>
                </a:cubicBezTo>
                <a:cubicBezTo>
                  <a:pt x="8" y="235"/>
                  <a:pt x="7" y="232"/>
                  <a:pt x="7" y="230"/>
                </a:cubicBezTo>
                <a:cubicBezTo>
                  <a:pt x="7" y="229"/>
                  <a:pt x="7" y="229"/>
                  <a:pt x="7" y="229"/>
                </a:cubicBezTo>
                <a:cubicBezTo>
                  <a:pt x="8" y="228"/>
                  <a:pt x="11" y="226"/>
                  <a:pt x="18" y="222"/>
                </a:cubicBezTo>
                <a:cubicBezTo>
                  <a:pt x="20" y="221"/>
                  <a:pt x="22" y="220"/>
                  <a:pt x="24" y="219"/>
                </a:cubicBezTo>
                <a:cubicBezTo>
                  <a:pt x="30" y="216"/>
                  <a:pt x="30" y="215"/>
                  <a:pt x="31" y="214"/>
                </a:cubicBezTo>
                <a:cubicBezTo>
                  <a:pt x="31" y="214"/>
                  <a:pt x="31" y="213"/>
                  <a:pt x="31" y="212"/>
                </a:cubicBezTo>
                <a:cubicBezTo>
                  <a:pt x="31" y="211"/>
                  <a:pt x="31" y="209"/>
                  <a:pt x="30" y="208"/>
                </a:cubicBezTo>
                <a:cubicBezTo>
                  <a:pt x="31" y="206"/>
                  <a:pt x="31" y="206"/>
                  <a:pt x="31" y="206"/>
                </a:cubicBezTo>
                <a:cubicBezTo>
                  <a:pt x="30" y="206"/>
                  <a:pt x="30" y="206"/>
                  <a:pt x="30" y="206"/>
                </a:cubicBezTo>
                <a:cubicBezTo>
                  <a:pt x="30" y="203"/>
                  <a:pt x="29" y="201"/>
                  <a:pt x="28" y="201"/>
                </a:cubicBezTo>
                <a:cubicBezTo>
                  <a:pt x="27" y="200"/>
                  <a:pt x="27" y="200"/>
                  <a:pt x="21" y="199"/>
                </a:cubicBezTo>
                <a:cubicBezTo>
                  <a:pt x="19" y="199"/>
                  <a:pt x="16" y="198"/>
                  <a:pt x="13" y="198"/>
                </a:cubicBezTo>
                <a:cubicBezTo>
                  <a:pt x="6" y="196"/>
                  <a:pt x="2" y="195"/>
                  <a:pt x="1" y="195"/>
                </a:cubicBezTo>
                <a:cubicBezTo>
                  <a:pt x="0" y="194"/>
                  <a:pt x="0" y="192"/>
                  <a:pt x="0" y="190"/>
                </a:cubicBezTo>
                <a:close/>
                <a:moveTo>
                  <a:pt x="288" y="180"/>
                </a:moveTo>
                <a:cubicBezTo>
                  <a:pt x="288" y="120"/>
                  <a:pt x="239" y="71"/>
                  <a:pt x="179" y="71"/>
                </a:cubicBezTo>
                <a:cubicBezTo>
                  <a:pt x="120" y="72"/>
                  <a:pt x="71" y="121"/>
                  <a:pt x="71" y="180"/>
                </a:cubicBezTo>
                <a:cubicBezTo>
                  <a:pt x="71" y="240"/>
                  <a:pt x="120" y="289"/>
                  <a:pt x="180" y="289"/>
                </a:cubicBezTo>
                <a:cubicBezTo>
                  <a:pt x="240" y="288"/>
                  <a:pt x="289" y="239"/>
                  <a:pt x="288" y="180"/>
                </a:cubicBez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490" name="Freeform 4"/>
          <p:cNvSpPr>
            <a:spLocks noEditPoints="1"/>
          </p:cNvSpPr>
          <p:nvPr/>
        </p:nvSpPr>
        <p:spPr bwMode="auto">
          <a:xfrm>
            <a:off x="4635500" y="3060700"/>
            <a:ext cx="1546225" cy="1544638"/>
          </a:xfrm>
          <a:custGeom>
            <a:avLst/>
            <a:gdLst>
              <a:gd name="T0" fmla="*/ 606213680 w 314"/>
              <a:gd name="T1" fmla="*/ 2147483647 h 314"/>
              <a:gd name="T2" fmla="*/ 290980797 w 314"/>
              <a:gd name="T3" fmla="*/ 2147483647 h 314"/>
              <a:gd name="T4" fmla="*/ 678960244 w 314"/>
              <a:gd name="T5" fmla="*/ 2147483647 h 314"/>
              <a:gd name="T6" fmla="*/ 630460842 w 314"/>
              <a:gd name="T7" fmla="*/ 2147483647 h 314"/>
              <a:gd name="T8" fmla="*/ 945693802 w 314"/>
              <a:gd name="T9" fmla="*/ 2147483647 h 314"/>
              <a:gd name="T10" fmla="*/ 994193051 w 314"/>
              <a:gd name="T11" fmla="*/ 1935903522 h 314"/>
              <a:gd name="T12" fmla="*/ 1357920489 w 314"/>
              <a:gd name="T13" fmla="*/ 1693916889 h 314"/>
              <a:gd name="T14" fmla="*/ 1430666900 w 314"/>
              <a:gd name="T15" fmla="*/ 1185740715 h 314"/>
              <a:gd name="T16" fmla="*/ 2036880426 w 314"/>
              <a:gd name="T17" fmla="*/ 1137345356 h 314"/>
              <a:gd name="T18" fmla="*/ 2133873999 w 314"/>
              <a:gd name="T19" fmla="*/ 871156124 h 314"/>
              <a:gd name="T20" fmla="*/ 2147483647 w 314"/>
              <a:gd name="T21" fmla="*/ 701767448 h 314"/>
              <a:gd name="T22" fmla="*/ 2147483647 w 314"/>
              <a:gd name="T23" fmla="*/ 604971657 h 314"/>
              <a:gd name="T24" fmla="*/ 2147483647 w 314"/>
              <a:gd name="T25" fmla="*/ 459775741 h 314"/>
              <a:gd name="T26" fmla="*/ 2147483647 w 314"/>
              <a:gd name="T27" fmla="*/ 435578062 h 314"/>
              <a:gd name="T28" fmla="*/ 2147483647 w 314"/>
              <a:gd name="T29" fmla="*/ 580773977 h 314"/>
              <a:gd name="T30" fmla="*/ 2147483647 w 314"/>
              <a:gd name="T31" fmla="*/ 338782425 h 314"/>
              <a:gd name="T32" fmla="*/ 2147483647 w 314"/>
              <a:gd name="T33" fmla="*/ 653367170 h 314"/>
              <a:gd name="T34" fmla="*/ 2147483647 w 314"/>
              <a:gd name="T35" fmla="*/ 701767448 h 314"/>
              <a:gd name="T36" fmla="*/ 2147483647 w 314"/>
              <a:gd name="T37" fmla="*/ 1016352039 h 314"/>
              <a:gd name="T38" fmla="*/ 2147483647 w 314"/>
              <a:gd name="T39" fmla="*/ 1185740715 h 314"/>
              <a:gd name="T40" fmla="*/ 2147483647 w 314"/>
              <a:gd name="T41" fmla="*/ 1330936938 h 314"/>
              <a:gd name="T42" fmla="*/ 2147483647 w 314"/>
              <a:gd name="T43" fmla="*/ 1621318931 h 314"/>
              <a:gd name="T44" fmla="*/ 2147483647 w 314"/>
              <a:gd name="T45" fmla="*/ 1814910206 h 314"/>
              <a:gd name="T46" fmla="*/ 2147483647 w 314"/>
              <a:gd name="T47" fmla="*/ 2147483647 h 314"/>
              <a:gd name="T48" fmla="*/ 2147483647 w 314"/>
              <a:gd name="T49" fmla="*/ 2147483647 h 314"/>
              <a:gd name="T50" fmla="*/ 2147483647 w 314"/>
              <a:gd name="T51" fmla="*/ 2147483647 h 314"/>
              <a:gd name="T52" fmla="*/ 2147483647 w 314"/>
              <a:gd name="T53" fmla="*/ 2147483647 h 314"/>
              <a:gd name="T54" fmla="*/ 2147483647 w 314"/>
              <a:gd name="T55" fmla="*/ 2147483647 h 314"/>
              <a:gd name="T56" fmla="*/ 2147483647 w 314"/>
              <a:gd name="T57" fmla="*/ 2147483647 h 314"/>
              <a:gd name="T58" fmla="*/ 2147483647 w 314"/>
              <a:gd name="T59" fmla="*/ 2147483647 h 314"/>
              <a:gd name="T60" fmla="*/ 2147483647 w 314"/>
              <a:gd name="T61" fmla="*/ 2147483647 h 314"/>
              <a:gd name="T62" fmla="*/ 2147483647 w 314"/>
              <a:gd name="T63" fmla="*/ 2147483647 h 314"/>
              <a:gd name="T64" fmla="*/ 2147483647 w 314"/>
              <a:gd name="T65" fmla="*/ 2147483647 h 314"/>
              <a:gd name="T66" fmla="*/ 2147483647 w 314"/>
              <a:gd name="T67" fmla="*/ 2147483647 h 314"/>
              <a:gd name="T68" fmla="*/ 2147483647 w 314"/>
              <a:gd name="T69" fmla="*/ 2147483647 h 314"/>
              <a:gd name="T70" fmla="*/ 2147483647 w 314"/>
              <a:gd name="T71" fmla="*/ 2147483647 h 314"/>
              <a:gd name="T72" fmla="*/ 2147483647 w 314"/>
              <a:gd name="T73" fmla="*/ 2147483647 h 314"/>
              <a:gd name="T74" fmla="*/ 2147483647 w 314"/>
              <a:gd name="T75" fmla="*/ 2147483647 h 314"/>
              <a:gd name="T76" fmla="*/ 2147483647 w 314"/>
              <a:gd name="T77" fmla="*/ 2147483647 h 314"/>
              <a:gd name="T78" fmla="*/ 2147483647 w 314"/>
              <a:gd name="T79" fmla="*/ 2147483647 h 314"/>
              <a:gd name="T80" fmla="*/ 2147483647 w 314"/>
              <a:gd name="T81" fmla="*/ 2147483647 h 314"/>
              <a:gd name="T82" fmla="*/ 2147483647 w 314"/>
              <a:gd name="T83" fmla="*/ 2147483647 h 314"/>
              <a:gd name="T84" fmla="*/ 2147483647 w 314"/>
              <a:gd name="T85" fmla="*/ 2147483647 h 314"/>
              <a:gd name="T86" fmla="*/ 2147483647 w 314"/>
              <a:gd name="T87" fmla="*/ 2147483647 h 314"/>
              <a:gd name="T88" fmla="*/ 2147483647 w 314"/>
              <a:gd name="T89" fmla="*/ 2147483647 h 314"/>
              <a:gd name="T90" fmla="*/ 2147483647 w 314"/>
              <a:gd name="T91" fmla="*/ 2147483647 h 314"/>
              <a:gd name="T92" fmla="*/ 2147483647 w 314"/>
              <a:gd name="T93" fmla="*/ 2147483647 h 314"/>
              <a:gd name="T94" fmla="*/ 1794394030 w 314"/>
              <a:gd name="T95" fmla="*/ 2147483647 h 314"/>
              <a:gd name="T96" fmla="*/ 1721647619 w 314"/>
              <a:gd name="T97" fmla="*/ 2147483647 h 314"/>
              <a:gd name="T98" fmla="*/ 1139680948 w 314"/>
              <a:gd name="T99" fmla="*/ 2147483647 h 314"/>
              <a:gd name="T100" fmla="*/ 1115433786 w 314"/>
              <a:gd name="T101" fmla="*/ 2147483647 h 314"/>
              <a:gd name="T102" fmla="*/ 775953818 w 314"/>
              <a:gd name="T103" fmla="*/ 2147483647 h 314"/>
              <a:gd name="T104" fmla="*/ 775953818 w 314"/>
              <a:gd name="T105" fmla="*/ 2147483647 h 314"/>
              <a:gd name="T106" fmla="*/ 363727284 w 314"/>
              <a:gd name="T107" fmla="*/ 2147483647 h 314"/>
              <a:gd name="T108" fmla="*/ 630460842 w 314"/>
              <a:gd name="T109" fmla="*/ 2147483647 h 314"/>
              <a:gd name="T110" fmla="*/ 2147483647 w 314"/>
              <a:gd name="T111" fmla="*/ 2147483647 h 31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14"/>
              <a:gd name="T169" fmla="*/ 0 h 314"/>
              <a:gd name="T170" fmla="*/ 314 w 314"/>
              <a:gd name="T171" fmla="*/ 314 h 31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14" h="314">
                <a:moveTo>
                  <a:pt x="0" y="165"/>
                </a:moveTo>
                <a:cubicBezTo>
                  <a:pt x="0" y="164"/>
                  <a:pt x="0" y="163"/>
                  <a:pt x="0" y="163"/>
                </a:cubicBezTo>
                <a:cubicBezTo>
                  <a:pt x="1" y="162"/>
                  <a:pt x="5" y="161"/>
                  <a:pt x="11" y="159"/>
                </a:cubicBezTo>
                <a:cubicBezTo>
                  <a:pt x="13" y="159"/>
                  <a:pt x="15" y="158"/>
                  <a:pt x="17" y="157"/>
                </a:cubicBezTo>
                <a:cubicBezTo>
                  <a:pt x="22" y="156"/>
                  <a:pt x="23" y="156"/>
                  <a:pt x="24" y="155"/>
                </a:cubicBezTo>
                <a:cubicBezTo>
                  <a:pt x="24" y="154"/>
                  <a:pt x="25" y="153"/>
                  <a:pt x="25" y="150"/>
                </a:cubicBezTo>
                <a:cubicBezTo>
                  <a:pt x="25" y="149"/>
                  <a:pt x="25" y="149"/>
                  <a:pt x="25" y="149"/>
                </a:cubicBezTo>
                <a:cubicBezTo>
                  <a:pt x="25" y="149"/>
                  <a:pt x="25" y="149"/>
                  <a:pt x="25" y="149"/>
                </a:cubicBezTo>
                <a:cubicBezTo>
                  <a:pt x="25" y="149"/>
                  <a:pt x="25" y="148"/>
                  <a:pt x="25" y="146"/>
                </a:cubicBezTo>
                <a:cubicBezTo>
                  <a:pt x="25" y="145"/>
                  <a:pt x="25" y="144"/>
                  <a:pt x="24" y="143"/>
                </a:cubicBezTo>
                <a:cubicBezTo>
                  <a:pt x="24" y="143"/>
                  <a:pt x="23" y="142"/>
                  <a:pt x="18" y="140"/>
                </a:cubicBezTo>
                <a:cubicBezTo>
                  <a:pt x="17" y="140"/>
                  <a:pt x="14" y="139"/>
                  <a:pt x="12" y="138"/>
                </a:cubicBezTo>
                <a:cubicBezTo>
                  <a:pt x="7" y="135"/>
                  <a:pt x="3" y="133"/>
                  <a:pt x="2" y="132"/>
                </a:cubicBezTo>
                <a:cubicBezTo>
                  <a:pt x="2" y="132"/>
                  <a:pt x="2" y="132"/>
                  <a:pt x="2" y="131"/>
                </a:cubicBezTo>
                <a:cubicBezTo>
                  <a:pt x="2" y="129"/>
                  <a:pt x="3" y="127"/>
                  <a:pt x="3" y="127"/>
                </a:cubicBezTo>
                <a:cubicBezTo>
                  <a:pt x="4" y="126"/>
                  <a:pt x="8" y="126"/>
                  <a:pt x="15" y="125"/>
                </a:cubicBezTo>
                <a:cubicBezTo>
                  <a:pt x="17" y="125"/>
                  <a:pt x="19" y="125"/>
                  <a:pt x="21" y="125"/>
                </a:cubicBezTo>
                <a:cubicBezTo>
                  <a:pt x="26" y="125"/>
                  <a:pt x="27" y="125"/>
                  <a:pt x="28" y="124"/>
                </a:cubicBezTo>
                <a:cubicBezTo>
                  <a:pt x="28" y="124"/>
                  <a:pt x="29" y="123"/>
                  <a:pt x="30" y="120"/>
                </a:cubicBezTo>
                <a:cubicBezTo>
                  <a:pt x="30" y="119"/>
                  <a:pt x="30" y="119"/>
                  <a:pt x="30" y="119"/>
                </a:cubicBezTo>
                <a:cubicBezTo>
                  <a:pt x="30" y="119"/>
                  <a:pt x="30" y="119"/>
                  <a:pt x="30" y="119"/>
                </a:cubicBezTo>
                <a:cubicBezTo>
                  <a:pt x="31" y="117"/>
                  <a:pt x="31" y="116"/>
                  <a:pt x="31" y="115"/>
                </a:cubicBezTo>
                <a:cubicBezTo>
                  <a:pt x="31" y="114"/>
                  <a:pt x="31" y="113"/>
                  <a:pt x="31" y="113"/>
                </a:cubicBezTo>
                <a:cubicBezTo>
                  <a:pt x="31" y="112"/>
                  <a:pt x="30" y="112"/>
                  <a:pt x="26" y="109"/>
                </a:cubicBezTo>
                <a:cubicBezTo>
                  <a:pt x="24" y="108"/>
                  <a:pt x="22" y="106"/>
                  <a:pt x="21" y="105"/>
                </a:cubicBezTo>
                <a:cubicBezTo>
                  <a:pt x="16" y="101"/>
                  <a:pt x="13" y="98"/>
                  <a:pt x="12" y="97"/>
                </a:cubicBezTo>
                <a:cubicBezTo>
                  <a:pt x="12" y="96"/>
                  <a:pt x="13" y="93"/>
                  <a:pt x="14" y="92"/>
                </a:cubicBezTo>
                <a:cubicBezTo>
                  <a:pt x="15" y="92"/>
                  <a:pt x="19" y="92"/>
                  <a:pt x="26" y="93"/>
                </a:cubicBezTo>
                <a:cubicBezTo>
                  <a:pt x="28" y="94"/>
                  <a:pt x="30" y="94"/>
                  <a:pt x="32" y="95"/>
                </a:cubicBezTo>
                <a:cubicBezTo>
                  <a:pt x="37" y="96"/>
                  <a:pt x="38" y="96"/>
                  <a:pt x="39" y="95"/>
                </a:cubicBezTo>
                <a:cubicBezTo>
                  <a:pt x="39" y="95"/>
                  <a:pt x="40" y="95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2" y="90"/>
                  <a:pt x="42" y="90"/>
                  <a:pt x="42" y="90"/>
                </a:cubicBezTo>
                <a:cubicBezTo>
                  <a:pt x="45" y="88"/>
                  <a:pt x="45" y="86"/>
                  <a:pt x="45" y="86"/>
                </a:cubicBezTo>
                <a:cubicBezTo>
                  <a:pt x="45" y="86"/>
                  <a:pt x="45" y="85"/>
                  <a:pt x="44" y="85"/>
                </a:cubicBezTo>
                <a:cubicBezTo>
                  <a:pt x="44" y="84"/>
                  <a:pt x="44" y="84"/>
                  <a:pt x="41" y="80"/>
                </a:cubicBezTo>
                <a:cubicBezTo>
                  <a:pt x="39" y="78"/>
                  <a:pt x="38" y="77"/>
                  <a:pt x="36" y="75"/>
                </a:cubicBezTo>
                <a:cubicBezTo>
                  <a:pt x="32" y="70"/>
                  <a:pt x="30" y="66"/>
                  <a:pt x="30" y="65"/>
                </a:cubicBezTo>
                <a:cubicBezTo>
                  <a:pt x="30" y="64"/>
                  <a:pt x="32" y="61"/>
                  <a:pt x="33" y="61"/>
                </a:cubicBezTo>
                <a:cubicBezTo>
                  <a:pt x="34" y="61"/>
                  <a:pt x="38" y="62"/>
                  <a:pt x="44" y="65"/>
                </a:cubicBezTo>
                <a:cubicBezTo>
                  <a:pt x="46" y="66"/>
                  <a:pt x="48" y="67"/>
                  <a:pt x="49" y="67"/>
                </a:cubicBezTo>
                <a:cubicBezTo>
                  <a:pt x="54" y="70"/>
                  <a:pt x="55" y="70"/>
                  <a:pt x="56" y="70"/>
                </a:cubicBezTo>
                <a:cubicBezTo>
                  <a:pt x="57" y="70"/>
                  <a:pt x="58" y="69"/>
                  <a:pt x="60" y="67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3" y="64"/>
                  <a:pt x="64" y="62"/>
                  <a:pt x="64" y="61"/>
                </a:cubicBezTo>
                <a:cubicBezTo>
                  <a:pt x="64" y="60"/>
                  <a:pt x="64" y="60"/>
                  <a:pt x="62" y="55"/>
                </a:cubicBezTo>
                <a:cubicBezTo>
                  <a:pt x="61" y="54"/>
                  <a:pt x="60" y="51"/>
                  <a:pt x="59" y="49"/>
                </a:cubicBezTo>
                <a:cubicBezTo>
                  <a:pt x="56" y="43"/>
                  <a:pt x="54" y="40"/>
                  <a:pt x="54" y="39"/>
                </a:cubicBezTo>
                <a:cubicBezTo>
                  <a:pt x="55" y="37"/>
                  <a:pt x="57" y="35"/>
                  <a:pt x="59" y="35"/>
                </a:cubicBezTo>
                <a:cubicBezTo>
                  <a:pt x="59" y="35"/>
                  <a:pt x="63" y="37"/>
                  <a:pt x="68" y="41"/>
                </a:cubicBezTo>
                <a:cubicBezTo>
                  <a:pt x="70" y="43"/>
                  <a:pt x="71" y="44"/>
                  <a:pt x="73" y="45"/>
                </a:cubicBezTo>
                <a:cubicBezTo>
                  <a:pt x="77" y="48"/>
                  <a:pt x="78" y="49"/>
                  <a:pt x="79" y="49"/>
                </a:cubicBezTo>
                <a:cubicBezTo>
                  <a:pt x="80" y="49"/>
                  <a:pt x="81" y="49"/>
                  <a:pt x="84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85" y="46"/>
                  <a:pt x="85" y="46"/>
                  <a:pt x="85" y="46"/>
                </a:cubicBezTo>
                <a:cubicBezTo>
                  <a:pt x="88" y="44"/>
                  <a:pt x="88" y="43"/>
                  <a:pt x="89" y="42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1"/>
                  <a:pt x="88" y="39"/>
                  <a:pt x="88" y="36"/>
                </a:cubicBezTo>
                <a:cubicBezTo>
                  <a:pt x="87" y="34"/>
                  <a:pt x="87" y="32"/>
                  <a:pt x="86" y="29"/>
                </a:cubicBezTo>
                <a:cubicBezTo>
                  <a:pt x="85" y="24"/>
                  <a:pt x="84" y="20"/>
                  <a:pt x="84" y="18"/>
                </a:cubicBezTo>
                <a:cubicBezTo>
                  <a:pt x="84" y="18"/>
                  <a:pt x="84" y="18"/>
                  <a:pt x="84" y="18"/>
                </a:cubicBezTo>
                <a:cubicBezTo>
                  <a:pt x="85" y="17"/>
                  <a:pt x="88" y="15"/>
                  <a:pt x="89" y="15"/>
                </a:cubicBezTo>
                <a:cubicBezTo>
                  <a:pt x="90" y="16"/>
                  <a:pt x="93" y="19"/>
                  <a:pt x="97" y="24"/>
                </a:cubicBezTo>
                <a:cubicBezTo>
                  <a:pt x="99" y="26"/>
                  <a:pt x="100" y="27"/>
                  <a:pt x="101" y="29"/>
                </a:cubicBezTo>
                <a:cubicBezTo>
                  <a:pt x="104" y="33"/>
                  <a:pt x="105" y="34"/>
                  <a:pt x="106" y="34"/>
                </a:cubicBezTo>
                <a:cubicBezTo>
                  <a:pt x="107" y="34"/>
                  <a:pt x="108" y="34"/>
                  <a:pt x="111" y="33"/>
                </a:cubicBezTo>
                <a:cubicBezTo>
                  <a:pt x="113" y="33"/>
                  <a:pt x="113" y="33"/>
                  <a:pt x="113" y="33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5" y="32"/>
                  <a:pt x="116" y="31"/>
                  <a:pt x="117" y="30"/>
                </a:cubicBezTo>
                <a:cubicBezTo>
                  <a:pt x="117" y="29"/>
                  <a:pt x="117" y="28"/>
                  <a:pt x="117" y="25"/>
                </a:cubicBezTo>
                <a:cubicBezTo>
                  <a:pt x="117" y="22"/>
                  <a:pt x="117" y="22"/>
                  <a:pt x="117" y="22"/>
                </a:cubicBezTo>
                <a:cubicBezTo>
                  <a:pt x="117" y="20"/>
                  <a:pt x="117" y="18"/>
                  <a:pt x="117" y="16"/>
                </a:cubicBezTo>
                <a:cubicBezTo>
                  <a:pt x="117" y="10"/>
                  <a:pt x="118" y="6"/>
                  <a:pt x="118" y="5"/>
                </a:cubicBezTo>
                <a:cubicBezTo>
                  <a:pt x="119" y="4"/>
                  <a:pt x="123" y="3"/>
                  <a:pt x="124" y="4"/>
                </a:cubicBezTo>
                <a:cubicBezTo>
                  <a:pt x="125" y="4"/>
                  <a:pt x="127" y="8"/>
                  <a:pt x="129" y="14"/>
                </a:cubicBezTo>
                <a:cubicBezTo>
                  <a:pt x="130" y="16"/>
                  <a:pt x="131" y="18"/>
                  <a:pt x="132" y="19"/>
                </a:cubicBezTo>
                <a:cubicBezTo>
                  <a:pt x="134" y="24"/>
                  <a:pt x="135" y="25"/>
                  <a:pt x="136" y="25"/>
                </a:cubicBezTo>
                <a:cubicBezTo>
                  <a:pt x="136" y="26"/>
                  <a:pt x="138" y="26"/>
                  <a:pt x="141" y="26"/>
                </a:cubicBezTo>
                <a:cubicBezTo>
                  <a:pt x="141" y="26"/>
                  <a:pt x="141" y="26"/>
                  <a:pt x="141" y="26"/>
                </a:cubicBezTo>
                <a:cubicBezTo>
                  <a:pt x="142" y="25"/>
                  <a:pt x="142" y="25"/>
                  <a:pt x="142" y="25"/>
                </a:cubicBezTo>
                <a:cubicBezTo>
                  <a:pt x="146" y="25"/>
                  <a:pt x="147" y="24"/>
                  <a:pt x="147" y="24"/>
                </a:cubicBezTo>
                <a:cubicBezTo>
                  <a:pt x="148" y="23"/>
                  <a:pt x="148" y="22"/>
                  <a:pt x="149" y="18"/>
                </a:cubicBezTo>
                <a:cubicBezTo>
                  <a:pt x="150" y="16"/>
                  <a:pt x="150" y="14"/>
                  <a:pt x="151" y="11"/>
                </a:cubicBezTo>
                <a:cubicBezTo>
                  <a:pt x="152" y="5"/>
                  <a:pt x="154" y="1"/>
                  <a:pt x="154" y="0"/>
                </a:cubicBezTo>
                <a:cubicBezTo>
                  <a:pt x="155" y="0"/>
                  <a:pt x="159" y="0"/>
                  <a:pt x="160" y="0"/>
                </a:cubicBezTo>
                <a:cubicBezTo>
                  <a:pt x="161" y="1"/>
                  <a:pt x="162" y="5"/>
                  <a:pt x="163" y="11"/>
                </a:cubicBezTo>
                <a:cubicBezTo>
                  <a:pt x="164" y="13"/>
                  <a:pt x="164" y="15"/>
                  <a:pt x="165" y="17"/>
                </a:cubicBezTo>
                <a:cubicBezTo>
                  <a:pt x="166" y="23"/>
                  <a:pt x="166" y="23"/>
                  <a:pt x="167" y="24"/>
                </a:cubicBezTo>
                <a:cubicBezTo>
                  <a:pt x="167" y="25"/>
                  <a:pt x="168" y="25"/>
                  <a:pt x="172" y="25"/>
                </a:cubicBezTo>
                <a:cubicBezTo>
                  <a:pt x="172" y="26"/>
                  <a:pt x="172" y="26"/>
                  <a:pt x="172" y="26"/>
                </a:cubicBezTo>
                <a:cubicBezTo>
                  <a:pt x="173" y="26"/>
                  <a:pt x="173" y="26"/>
                  <a:pt x="173" y="26"/>
                </a:cubicBezTo>
                <a:cubicBezTo>
                  <a:pt x="176" y="26"/>
                  <a:pt x="178" y="26"/>
                  <a:pt x="178" y="25"/>
                </a:cubicBezTo>
                <a:cubicBezTo>
                  <a:pt x="179" y="25"/>
                  <a:pt x="179" y="24"/>
                  <a:pt x="182" y="20"/>
                </a:cubicBezTo>
                <a:cubicBezTo>
                  <a:pt x="182" y="18"/>
                  <a:pt x="183" y="16"/>
                  <a:pt x="185" y="14"/>
                </a:cubicBezTo>
                <a:cubicBezTo>
                  <a:pt x="188" y="8"/>
                  <a:pt x="190" y="5"/>
                  <a:pt x="190" y="4"/>
                </a:cubicBezTo>
                <a:cubicBezTo>
                  <a:pt x="192" y="4"/>
                  <a:pt x="195" y="4"/>
                  <a:pt x="196" y="5"/>
                </a:cubicBezTo>
                <a:cubicBezTo>
                  <a:pt x="196" y="6"/>
                  <a:pt x="197" y="9"/>
                  <a:pt x="197" y="15"/>
                </a:cubicBezTo>
                <a:cubicBezTo>
                  <a:pt x="197" y="15"/>
                  <a:pt x="197" y="16"/>
                  <a:pt x="197" y="17"/>
                </a:cubicBezTo>
                <a:cubicBezTo>
                  <a:pt x="197" y="19"/>
                  <a:pt x="197" y="21"/>
                  <a:pt x="197" y="23"/>
                </a:cubicBezTo>
                <a:cubicBezTo>
                  <a:pt x="197" y="24"/>
                  <a:pt x="196" y="26"/>
                  <a:pt x="196" y="27"/>
                </a:cubicBezTo>
                <a:cubicBezTo>
                  <a:pt x="196" y="29"/>
                  <a:pt x="197" y="29"/>
                  <a:pt x="197" y="30"/>
                </a:cubicBezTo>
                <a:cubicBezTo>
                  <a:pt x="197" y="31"/>
                  <a:pt x="198" y="31"/>
                  <a:pt x="202" y="32"/>
                </a:cubicBezTo>
                <a:cubicBezTo>
                  <a:pt x="203" y="34"/>
                  <a:pt x="203" y="34"/>
                  <a:pt x="203" y="34"/>
                </a:cubicBezTo>
                <a:cubicBezTo>
                  <a:pt x="203" y="33"/>
                  <a:pt x="203" y="33"/>
                  <a:pt x="203" y="33"/>
                </a:cubicBezTo>
                <a:cubicBezTo>
                  <a:pt x="206" y="34"/>
                  <a:pt x="207" y="34"/>
                  <a:pt x="208" y="34"/>
                </a:cubicBezTo>
                <a:cubicBezTo>
                  <a:pt x="209" y="33"/>
                  <a:pt x="209" y="33"/>
                  <a:pt x="212" y="29"/>
                </a:cubicBezTo>
                <a:cubicBezTo>
                  <a:pt x="214" y="28"/>
                  <a:pt x="215" y="26"/>
                  <a:pt x="217" y="24"/>
                </a:cubicBezTo>
                <a:cubicBezTo>
                  <a:pt x="221" y="19"/>
                  <a:pt x="224" y="16"/>
                  <a:pt x="225" y="16"/>
                </a:cubicBezTo>
                <a:cubicBezTo>
                  <a:pt x="226" y="16"/>
                  <a:pt x="229" y="17"/>
                  <a:pt x="230" y="18"/>
                </a:cubicBezTo>
                <a:cubicBezTo>
                  <a:pt x="230" y="20"/>
                  <a:pt x="229" y="24"/>
                  <a:pt x="228" y="30"/>
                </a:cubicBezTo>
                <a:cubicBezTo>
                  <a:pt x="227" y="32"/>
                  <a:pt x="227" y="34"/>
                  <a:pt x="226" y="36"/>
                </a:cubicBezTo>
                <a:cubicBezTo>
                  <a:pt x="225" y="39"/>
                  <a:pt x="225" y="41"/>
                  <a:pt x="225" y="42"/>
                </a:cubicBezTo>
                <a:cubicBezTo>
                  <a:pt x="225" y="42"/>
                  <a:pt x="225" y="42"/>
                  <a:pt x="225" y="42"/>
                </a:cubicBezTo>
                <a:cubicBezTo>
                  <a:pt x="225" y="43"/>
                  <a:pt x="225" y="43"/>
                  <a:pt x="225" y="43"/>
                </a:cubicBezTo>
                <a:cubicBezTo>
                  <a:pt x="225" y="43"/>
                  <a:pt x="226" y="44"/>
                  <a:pt x="229" y="46"/>
                </a:cubicBezTo>
                <a:cubicBezTo>
                  <a:pt x="230" y="47"/>
                  <a:pt x="230" y="47"/>
                  <a:pt x="230" y="47"/>
                </a:cubicBezTo>
                <a:cubicBezTo>
                  <a:pt x="230" y="47"/>
                  <a:pt x="230" y="47"/>
                  <a:pt x="230" y="47"/>
                </a:cubicBezTo>
                <a:cubicBezTo>
                  <a:pt x="233" y="49"/>
                  <a:pt x="234" y="49"/>
                  <a:pt x="235" y="49"/>
                </a:cubicBezTo>
                <a:cubicBezTo>
                  <a:pt x="236" y="49"/>
                  <a:pt x="237" y="48"/>
                  <a:pt x="240" y="45"/>
                </a:cubicBezTo>
                <a:cubicBezTo>
                  <a:pt x="242" y="44"/>
                  <a:pt x="244" y="43"/>
                  <a:pt x="246" y="41"/>
                </a:cubicBezTo>
                <a:cubicBezTo>
                  <a:pt x="251" y="38"/>
                  <a:pt x="255" y="36"/>
                  <a:pt x="256" y="35"/>
                </a:cubicBezTo>
                <a:cubicBezTo>
                  <a:pt x="257" y="36"/>
                  <a:pt x="260" y="38"/>
                  <a:pt x="260" y="39"/>
                </a:cubicBezTo>
                <a:cubicBezTo>
                  <a:pt x="260" y="40"/>
                  <a:pt x="258" y="44"/>
                  <a:pt x="255" y="49"/>
                </a:cubicBezTo>
                <a:cubicBezTo>
                  <a:pt x="254" y="51"/>
                  <a:pt x="253" y="53"/>
                  <a:pt x="253" y="55"/>
                </a:cubicBezTo>
                <a:cubicBezTo>
                  <a:pt x="250" y="59"/>
                  <a:pt x="250" y="60"/>
                  <a:pt x="250" y="61"/>
                </a:cubicBezTo>
                <a:cubicBezTo>
                  <a:pt x="250" y="61"/>
                  <a:pt x="250" y="61"/>
                  <a:pt x="250" y="61"/>
                </a:cubicBezTo>
                <a:cubicBezTo>
                  <a:pt x="250" y="61"/>
                  <a:pt x="250" y="61"/>
                  <a:pt x="250" y="61"/>
                </a:cubicBezTo>
                <a:cubicBezTo>
                  <a:pt x="250" y="62"/>
                  <a:pt x="251" y="64"/>
                  <a:pt x="253" y="66"/>
                </a:cubicBezTo>
                <a:cubicBezTo>
                  <a:pt x="253" y="68"/>
                  <a:pt x="253" y="68"/>
                  <a:pt x="253" y="68"/>
                </a:cubicBezTo>
                <a:cubicBezTo>
                  <a:pt x="254" y="67"/>
                  <a:pt x="254" y="67"/>
                  <a:pt x="254" y="67"/>
                </a:cubicBezTo>
                <a:cubicBezTo>
                  <a:pt x="256" y="69"/>
                  <a:pt x="257" y="70"/>
                  <a:pt x="258" y="70"/>
                </a:cubicBezTo>
                <a:cubicBezTo>
                  <a:pt x="259" y="70"/>
                  <a:pt x="259" y="70"/>
                  <a:pt x="264" y="68"/>
                </a:cubicBezTo>
                <a:cubicBezTo>
                  <a:pt x="266" y="67"/>
                  <a:pt x="268" y="66"/>
                  <a:pt x="270" y="65"/>
                </a:cubicBezTo>
                <a:cubicBezTo>
                  <a:pt x="276" y="63"/>
                  <a:pt x="280" y="61"/>
                  <a:pt x="281" y="61"/>
                </a:cubicBezTo>
                <a:cubicBezTo>
                  <a:pt x="282" y="62"/>
                  <a:pt x="284" y="65"/>
                  <a:pt x="285" y="66"/>
                </a:cubicBezTo>
                <a:cubicBezTo>
                  <a:pt x="284" y="67"/>
                  <a:pt x="282" y="70"/>
                  <a:pt x="278" y="75"/>
                </a:cubicBezTo>
                <a:cubicBezTo>
                  <a:pt x="276" y="77"/>
                  <a:pt x="275" y="78"/>
                  <a:pt x="274" y="80"/>
                </a:cubicBezTo>
                <a:cubicBezTo>
                  <a:pt x="270" y="84"/>
                  <a:pt x="269" y="84"/>
                  <a:pt x="269" y="85"/>
                </a:cubicBezTo>
                <a:cubicBezTo>
                  <a:pt x="269" y="86"/>
                  <a:pt x="269" y="86"/>
                  <a:pt x="269" y="86"/>
                </a:cubicBezTo>
                <a:cubicBezTo>
                  <a:pt x="269" y="87"/>
                  <a:pt x="270" y="88"/>
                  <a:pt x="271" y="90"/>
                </a:cubicBezTo>
                <a:cubicBezTo>
                  <a:pt x="271" y="92"/>
                  <a:pt x="271" y="92"/>
                  <a:pt x="271" y="92"/>
                </a:cubicBezTo>
                <a:cubicBezTo>
                  <a:pt x="272" y="92"/>
                  <a:pt x="272" y="92"/>
                  <a:pt x="272" y="92"/>
                </a:cubicBezTo>
                <a:cubicBezTo>
                  <a:pt x="274" y="95"/>
                  <a:pt x="275" y="95"/>
                  <a:pt x="275" y="96"/>
                </a:cubicBezTo>
                <a:cubicBezTo>
                  <a:pt x="276" y="96"/>
                  <a:pt x="277" y="96"/>
                  <a:pt x="282" y="95"/>
                </a:cubicBezTo>
                <a:cubicBezTo>
                  <a:pt x="284" y="94"/>
                  <a:pt x="286" y="94"/>
                  <a:pt x="288" y="94"/>
                </a:cubicBezTo>
                <a:cubicBezTo>
                  <a:pt x="295" y="93"/>
                  <a:pt x="299" y="92"/>
                  <a:pt x="300" y="92"/>
                </a:cubicBezTo>
                <a:cubicBezTo>
                  <a:pt x="301" y="93"/>
                  <a:pt x="302" y="96"/>
                  <a:pt x="302" y="98"/>
                </a:cubicBezTo>
                <a:cubicBezTo>
                  <a:pt x="302" y="98"/>
                  <a:pt x="302" y="98"/>
                  <a:pt x="302" y="98"/>
                </a:cubicBezTo>
                <a:cubicBezTo>
                  <a:pt x="301" y="99"/>
                  <a:pt x="298" y="101"/>
                  <a:pt x="293" y="105"/>
                </a:cubicBezTo>
                <a:cubicBezTo>
                  <a:pt x="292" y="106"/>
                  <a:pt x="290" y="108"/>
                  <a:pt x="288" y="109"/>
                </a:cubicBezTo>
                <a:cubicBezTo>
                  <a:pt x="284" y="112"/>
                  <a:pt x="283" y="112"/>
                  <a:pt x="283" y="113"/>
                </a:cubicBezTo>
                <a:cubicBezTo>
                  <a:pt x="283" y="113"/>
                  <a:pt x="283" y="114"/>
                  <a:pt x="283" y="114"/>
                </a:cubicBezTo>
                <a:cubicBezTo>
                  <a:pt x="283" y="115"/>
                  <a:pt x="283" y="117"/>
                  <a:pt x="284" y="118"/>
                </a:cubicBezTo>
                <a:cubicBezTo>
                  <a:pt x="283" y="120"/>
                  <a:pt x="283" y="120"/>
                  <a:pt x="283" y="12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85" y="123"/>
                  <a:pt x="286" y="124"/>
                  <a:pt x="286" y="124"/>
                </a:cubicBezTo>
                <a:cubicBezTo>
                  <a:pt x="287" y="125"/>
                  <a:pt x="288" y="125"/>
                  <a:pt x="293" y="125"/>
                </a:cubicBezTo>
                <a:cubicBezTo>
                  <a:pt x="295" y="125"/>
                  <a:pt x="297" y="125"/>
                  <a:pt x="299" y="126"/>
                </a:cubicBezTo>
                <a:cubicBezTo>
                  <a:pt x="306" y="126"/>
                  <a:pt x="310" y="127"/>
                  <a:pt x="311" y="127"/>
                </a:cubicBezTo>
                <a:cubicBezTo>
                  <a:pt x="311" y="128"/>
                  <a:pt x="312" y="130"/>
                  <a:pt x="312" y="132"/>
                </a:cubicBezTo>
                <a:cubicBezTo>
                  <a:pt x="312" y="132"/>
                  <a:pt x="312" y="133"/>
                  <a:pt x="312" y="133"/>
                </a:cubicBezTo>
                <a:cubicBezTo>
                  <a:pt x="311" y="134"/>
                  <a:pt x="307" y="135"/>
                  <a:pt x="301" y="138"/>
                </a:cubicBezTo>
                <a:cubicBezTo>
                  <a:pt x="300" y="139"/>
                  <a:pt x="298" y="139"/>
                  <a:pt x="296" y="140"/>
                </a:cubicBezTo>
                <a:cubicBezTo>
                  <a:pt x="291" y="142"/>
                  <a:pt x="290" y="143"/>
                  <a:pt x="289" y="143"/>
                </a:cubicBezTo>
                <a:cubicBezTo>
                  <a:pt x="289" y="144"/>
                  <a:pt x="289" y="145"/>
                  <a:pt x="289" y="146"/>
                </a:cubicBezTo>
                <a:cubicBezTo>
                  <a:pt x="289" y="147"/>
                  <a:pt x="289" y="148"/>
                  <a:pt x="289" y="149"/>
                </a:cubicBezTo>
                <a:cubicBezTo>
                  <a:pt x="288" y="150"/>
                  <a:pt x="288" y="150"/>
                  <a:pt x="288" y="150"/>
                </a:cubicBezTo>
                <a:cubicBezTo>
                  <a:pt x="289" y="151"/>
                  <a:pt x="289" y="151"/>
                  <a:pt x="289" y="151"/>
                </a:cubicBezTo>
                <a:cubicBezTo>
                  <a:pt x="289" y="153"/>
                  <a:pt x="289" y="154"/>
                  <a:pt x="290" y="155"/>
                </a:cubicBezTo>
                <a:cubicBezTo>
                  <a:pt x="291" y="156"/>
                  <a:pt x="292" y="156"/>
                  <a:pt x="296" y="157"/>
                </a:cubicBezTo>
                <a:cubicBezTo>
                  <a:pt x="298" y="158"/>
                  <a:pt x="301" y="159"/>
                  <a:pt x="303" y="159"/>
                </a:cubicBezTo>
                <a:cubicBezTo>
                  <a:pt x="309" y="161"/>
                  <a:pt x="313" y="163"/>
                  <a:pt x="314" y="163"/>
                </a:cubicBezTo>
                <a:cubicBezTo>
                  <a:pt x="314" y="164"/>
                  <a:pt x="314" y="165"/>
                  <a:pt x="314" y="166"/>
                </a:cubicBezTo>
                <a:cubicBezTo>
                  <a:pt x="314" y="168"/>
                  <a:pt x="314" y="169"/>
                  <a:pt x="313" y="169"/>
                </a:cubicBezTo>
                <a:cubicBezTo>
                  <a:pt x="312" y="170"/>
                  <a:pt x="308" y="171"/>
                  <a:pt x="302" y="172"/>
                </a:cubicBezTo>
                <a:cubicBezTo>
                  <a:pt x="300" y="172"/>
                  <a:pt x="298" y="172"/>
                  <a:pt x="296" y="173"/>
                </a:cubicBezTo>
                <a:cubicBezTo>
                  <a:pt x="290" y="174"/>
                  <a:pt x="290" y="174"/>
                  <a:pt x="289" y="174"/>
                </a:cubicBezTo>
                <a:cubicBezTo>
                  <a:pt x="288" y="175"/>
                  <a:pt x="288" y="176"/>
                  <a:pt x="287" y="179"/>
                </a:cubicBezTo>
                <a:cubicBezTo>
                  <a:pt x="287" y="179"/>
                  <a:pt x="287" y="179"/>
                  <a:pt x="287" y="179"/>
                </a:cubicBezTo>
                <a:cubicBezTo>
                  <a:pt x="287" y="180"/>
                  <a:pt x="287" y="180"/>
                  <a:pt x="287" y="180"/>
                </a:cubicBezTo>
                <a:cubicBezTo>
                  <a:pt x="287" y="182"/>
                  <a:pt x="287" y="183"/>
                  <a:pt x="287" y="184"/>
                </a:cubicBezTo>
                <a:cubicBezTo>
                  <a:pt x="287" y="185"/>
                  <a:pt x="287" y="185"/>
                  <a:pt x="287" y="186"/>
                </a:cubicBezTo>
                <a:cubicBezTo>
                  <a:pt x="288" y="187"/>
                  <a:pt x="288" y="187"/>
                  <a:pt x="292" y="189"/>
                </a:cubicBezTo>
                <a:cubicBezTo>
                  <a:pt x="294" y="190"/>
                  <a:pt x="296" y="192"/>
                  <a:pt x="298" y="193"/>
                </a:cubicBezTo>
                <a:cubicBezTo>
                  <a:pt x="304" y="196"/>
                  <a:pt x="307" y="199"/>
                  <a:pt x="308" y="199"/>
                </a:cubicBezTo>
                <a:cubicBezTo>
                  <a:pt x="308" y="199"/>
                  <a:pt x="308" y="200"/>
                  <a:pt x="308" y="200"/>
                </a:cubicBezTo>
                <a:cubicBezTo>
                  <a:pt x="308" y="202"/>
                  <a:pt x="307" y="204"/>
                  <a:pt x="306" y="205"/>
                </a:cubicBezTo>
                <a:cubicBezTo>
                  <a:pt x="305" y="205"/>
                  <a:pt x="301" y="205"/>
                  <a:pt x="295" y="205"/>
                </a:cubicBezTo>
                <a:cubicBezTo>
                  <a:pt x="293" y="205"/>
                  <a:pt x="290" y="204"/>
                  <a:pt x="289" y="204"/>
                </a:cubicBezTo>
                <a:cubicBezTo>
                  <a:pt x="283" y="204"/>
                  <a:pt x="282" y="204"/>
                  <a:pt x="281" y="204"/>
                </a:cubicBezTo>
                <a:cubicBezTo>
                  <a:pt x="281" y="205"/>
                  <a:pt x="280" y="206"/>
                  <a:pt x="279" y="209"/>
                </a:cubicBezTo>
                <a:cubicBezTo>
                  <a:pt x="278" y="209"/>
                  <a:pt x="278" y="209"/>
                  <a:pt x="278" y="209"/>
                </a:cubicBezTo>
                <a:cubicBezTo>
                  <a:pt x="278" y="210"/>
                  <a:pt x="278" y="210"/>
                  <a:pt x="278" y="210"/>
                </a:cubicBezTo>
                <a:cubicBezTo>
                  <a:pt x="277" y="212"/>
                  <a:pt x="277" y="213"/>
                  <a:pt x="277" y="214"/>
                </a:cubicBezTo>
                <a:cubicBezTo>
                  <a:pt x="277" y="215"/>
                  <a:pt x="277" y="215"/>
                  <a:pt x="277" y="215"/>
                </a:cubicBezTo>
                <a:cubicBezTo>
                  <a:pt x="277" y="216"/>
                  <a:pt x="278" y="217"/>
                  <a:pt x="281" y="220"/>
                </a:cubicBezTo>
                <a:cubicBezTo>
                  <a:pt x="283" y="221"/>
                  <a:pt x="285" y="223"/>
                  <a:pt x="286" y="225"/>
                </a:cubicBezTo>
                <a:cubicBezTo>
                  <a:pt x="291" y="229"/>
                  <a:pt x="293" y="232"/>
                  <a:pt x="294" y="233"/>
                </a:cubicBezTo>
                <a:cubicBezTo>
                  <a:pt x="294" y="234"/>
                  <a:pt x="292" y="238"/>
                  <a:pt x="291" y="238"/>
                </a:cubicBezTo>
                <a:cubicBezTo>
                  <a:pt x="290" y="238"/>
                  <a:pt x="286" y="237"/>
                  <a:pt x="280" y="235"/>
                </a:cubicBezTo>
                <a:cubicBezTo>
                  <a:pt x="278" y="235"/>
                  <a:pt x="276" y="234"/>
                  <a:pt x="274" y="233"/>
                </a:cubicBezTo>
                <a:cubicBezTo>
                  <a:pt x="269" y="232"/>
                  <a:pt x="268" y="231"/>
                  <a:pt x="267" y="232"/>
                </a:cubicBezTo>
                <a:cubicBezTo>
                  <a:pt x="266" y="232"/>
                  <a:pt x="265" y="233"/>
                  <a:pt x="263" y="236"/>
                </a:cubicBezTo>
                <a:cubicBezTo>
                  <a:pt x="263" y="236"/>
                  <a:pt x="263" y="236"/>
                  <a:pt x="263" y="236"/>
                </a:cubicBezTo>
                <a:cubicBezTo>
                  <a:pt x="263" y="236"/>
                  <a:pt x="263" y="236"/>
                  <a:pt x="263" y="236"/>
                </a:cubicBezTo>
                <a:cubicBezTo>
                  <a:pt x="260" y="239"/>
                  <a:pt x="260" y="241"/>
                  <a:pt x="260" y="241"/>
                </a:cubicBezTo>
                <a:cubicBezTo>
                  <a:pt x="260" y="241"/>
                  <a:pt x="260" y="241"/>
                  <a:pt x="260" y="241"/>
                </a:cubicBezTo>
                <a:cubicBezTo>
                  <a:pt x="260" y="242"/>
                  <a:pt x="261" y="243"/>
                  <a:pt x="263" y="247"/>
                </a:cubicBezTo>
                <a:cubicBezTo>
                  <a:pt x="265" y="249"/>
                  <a:pt x="266" y="251"/>
                  <a:pt x="267" y="253"/>
                </a:cubicBezTo>
                <a:cubicBezTo>
                  <a:pt x="270" y="258"/>
                  <a:pt x="272" y="262"/>
                  <a:pt x="273" y="263"/>
                </a:cubicBezTo>
                <a:cubicBezTo>
                  <a:pt x="272" y="264"/>
                  <a:pt x="270" y="267"/>
                  <a:pt x="269" y="267"/>
                </a:cubicBezTo>
                <a:cubicBezTo>
                  <a:pt x="268" y="267"/>
                  <a:pt x="264" y="265"/>
                  <a:pt x="259" y="262"/>
                </a:cubicBezTo>
                <a:cubicBezTo>
                  <a:pt x="257" y="260"/>
                  <a:pt x="255" y="259"/>
                  <a:pt x="253" y="258"/>
                </a:cubicBezTo>
                <a:cubicBezTo>
                  <a:pt x="249" y="255"/>
                  <a:pt x="248" y="255"/>
                  <a:pt x="247" y="255"/>
                </a:cubicBezTo>
                <a:cubicBezTo>
                  <a:pt x="246" y="255"/>
                  <a:pt x="245" y="256"/>
                  <a:pt x="242" y="258"/>
                </a:cubicBezTo>
                <a:cubicBezTo>
                  <a:pt x="241" y="258"/>
                  <a:pt x="241" y="258"/>
                  <a:pt x="241" y="258"/>
                </a:cubicBezTo>
                <a:cubicBezTo>
                  <a:pt x="241" y="259"/>
                  <a:pt x="241" y="259"/>
                  <a:pt x="241" y="259"/>
                </a:cubicBezTo>
                <a:cubicBezTo>
                  <a:pt x="239" y="261"/>
                  <a:pt x="238" y="262"/>
                  <a:pt x="238" y="263"/>
                </a:cubicBezTo>
                <a:cubicBezTo>
                  <a:pt x="238" y="263"/>
                  <a:pt x="238" y="263"/>
                  <a:pt x="238" y="263"/>
                </a:cubicBezTo>
                <a:cubicBezTo>
                  <a:pt x="238" y="263"/>
                  <a:pt x="238" y="263"/>
                  <a:pt x="238" y="263"/>
                </a:cubicBezTo>
                <a:cubicBezTo>
                  <a:pt x="238" y="264"/>
                  <a:pt x="238" y="265"/>
                  <a:pt x="240" y="269"/>
                </a:cubicBezTo>
                <a:cubicBezTo>
                  <a:pt x="241" y="271"/>
                  <a:pt x="241" y="273"/>
                  <a:pt x="242" y="275"/>
                </a:cubicBezTo>
                <a:cubicBezTo>
                  <a:pt x="244" y="281"/>
                  <a:pt x="245" y="285"/>
                  <a:pt x="245" y="287"/>
                </a:cubicBezTo>
                <a:cubicBezTo>
                  <a:pt x="245" y="288"/>
                  <a:pt x="242" y="290"/>
                  <a:pt x="240" y="290"/>
                </a:cubicBezTo>
                <a:cubicBezTo>
                  <a:pt x="239" y="289"/>
                  <a:pt x="236" y="287"/>
                  <a:pt x="232" y="282"/>
                </a:cubicBezTo>
                <a:cubicBezTo>
                  <a:pt x="230" y="281"/>
                  <a:pt x="229" y="279"/>
                  <a:pt x="227" y="278"/>
                </a:cubicBezTo>
                <a:cubicBezTo>
                  <a:pt x="223" y="274"/>
                  <a:pt x="223" y="273"/>
                  <a:pt x="222" y="273"/>
                </a:cubicBezTo>
                <a:cubicBezTo>
                  <a:pt x="221" y="273"/>
                  <a:pt x="220" y="273"/>
                  <a:pt x="217" y="275"/>
                </a:cubicBezTo>
                <a:cubicBezTo>
                  <a:pt x="215" y="275"/>
                  <a:pt x="215" y="275"/>
                  <a:pt x="215" y="275"/>
                </a:cubicBezTo>
                <a:cubicBezTo>
                  <a:pt x="215" y="276"/>
                  <a:pt x="215" y="276"/>
                  <a:pt x="215" y="276"/>
                </a:cubicBezTo>
                <a:cubicBezTo>
                  <a:pt x="213" y="277"/>
                  <a:pt x="212" y="278"/>
                  <a:pt x="211" y="279"/>
                </a:cubicBezTo>
                <a:cubicBezTo>
                  <a:pt x="211" y="279"/>
                  <a:pt x="211" y="279"/>
                  <a:pt x="211" y="280"/>
                </a:cubicBezTo>
                <a:cubicBezTo>
                  <a:pt x="211" y="281"/>
                  <a:pt x="211" y="283"/>
                  <a:pt x="212" y="285"/>
                </a:cubicBezTo>
                <a:cubicBezTo>
                  <a:pt x="212" y="287"/>
                  <a:pt x="212" y="289"/>
                  <a:pt x="212" y="292"/>
                </a:cubicBezTo>
                <a:cubicBezTo>
                  <a:pt x="213" y="296"/>
                  <a:pt x="213" y="299"/>
                  <a:pt x="213" y="302"/>
                </a:cubicBezTo>
                <a:cubicBezTo>
                  <a:pt x="213" y="303"/>
                  <a:pt x="213" y="303"/>
                  <a:pt x="213" y="303"/>
                </a:cubicBezTo>
                <a:cubicBezTo>
                  <a:pt x="212" y="304"/>
                  <a:pt x="209" y="306"/>
                  <a:pt x="208" y="305"/>
                </a:cubicBezTo>
                <a:cubicBezTo>
                  <a:pt x="207" y="305"/>
                  <a:pt x="204" y="302"/>
                  <a:pt x="201" y="296"/>
                </a:cubicBezTo>
                <a:cubicBezTo>
                  <a:pt x="200" y="294"/>
                  <a:pt x="199" y="292"/>
                  <a:pt x="198" y="291"/>
                </a:cubicBezTo>
                <a:cubicBezTo>
                  <a:pt x="195" y="286"/>
                  <a:pt x="194" y="285"/>
                  <a:pt x="193" y="285"/>
                </a:cubicBezTo>
                <a:cubicBezTo>
                  <a:pt x="193" y="285"/>
                  <a:pt x="191" y="285"/>
                  <a:pt x="188" y="286"/>
                </a:cubicBezTo>
                <a:cubicBezTo>
                  <a:pt x="186" y="285"/>
                  <a:pt x="186" y="285"/>
                  <a:pt x="186" y="285"/>
                </a:cubicBezTo>
                <a:cubicBezTo>
                  <a:pt x="186" y="286"/>
                  <a:pt x="186" y="286"/>
                  <a:pt x="186" y="286"/>
                </a:cubicBezTo>
                <a:cubicBezTo>
                  <a:pt x="184" y="286"/>
                  <a:pt x="182" y="287"/>
                  <a:pt x="182" y="288"/>
                </a:cubicBezTo>
                <a:cubicBezTo>
                  <a:pt x="181" y="289"/>
                  <a:pt x="181" y="289"/>
                  <a:pt x="181" y="294"/>
                </a:cubicBezTo>
                <a:cubicBezTo>
                  <a:pt x="180" y="296"/>
                  <a:pt x="180" y="299"/>
                  <a:pt x="180" y="301"/>
                </a:cubicBezTo>
                <a:cubicBezTo>
                  <a:pt x="179" y="307"/>
                  <a:pt x="178" y="311"/>
                  <a:pt x="178" y="312"/>
                </a:cubicBezTo>
                <a:cubicBezTo>
                  <a:pt x="177" y="313"/>
                  <a:pt x="173" y="314"/>
                  <a:pt x="172" y="313"/>
                </a:cubicBezTo>
                <a:cubicBezTo>
                  <a:pt x="171" y="312"/>
                  <a:pt x="170" y="309"/>
                  <a:pt x="168" y="302"/>
                </a:cubicBezTo>
                <a:cubicBezTo>
                  <a:pt x="167" y="300"/>
                  <a:pt x="166" y="298"/>
                  <a:pt x="166" y="297"/>
                </a:cubicBezTo>
                <a:cubicBezTo>
                  <a:pt x="164" y="291"/>
                  <a:pt x="164" y="291"/>
                  <a:pt x="163" y="290"/>
                </a:cubicBezTo>
                <a:cubicBezTo>
                  <a:pt x="162" y="290"/>
                  <a:pt x="161" y="289"/>
                  <a:pt x="158" y="289"/>
                </a:cubicBezTo>
                <a:cubicBezTo>
                  <a:pt x="157" y="289"/>
                  <a:pt x="157" y="289"/>
                  <a:pt x="157" y="289"/>
                </a:cubicBezTo>
                <a:cubicBezTo>
                  <a:pt x="156" y="289"/>
                  <a:pt x="156" y="289"/>
                  <a:pt x="156" y="289"/>
                </a:cubicBezTo>
                <a:cubicBezTo>
                  <a:pt x="153" y="289"/>
                  <a:pt x="152" y="290"/>
                  <a:pt x="151" y="290"/>
                </a:cubicBezTo>
                <a:cubicBezTo>
                  <a:pt x="150" y="291"/>
                  <a:pt x="150" y="292"/>
                  <a:pt x="148" y="296"/>
                </a:cubicBezTo>
                <a:cubicBezTo>
                  <a:pt x="148" y="298"/>
                  <a:pt x="147" y="300"/>
                  <a:pt x="146" y="302"/>
                </a:cubicBezTo>
                <a:cubicBezTo>
                  <a:pt x="144" y="308"/>
                  <a:pt x="142" y="312"/>
                  <a:pt x="141" y="313"/>
                </a:cubicBezTo>
                <a:cubicBezTo>
                  <a:pt x="140" y="313"/>
                  <a:pt x="136" y="313"/>
                  <a:pt x="136" y="312"/>
                </a:cubicBezTo>
                <a:cubicBezTo>
                  <a:pt x="135" y="311"/>
                  <a:pt x="134" y="307"/>
                  <a:pt x="134" y="301"/>
                </a:cubicBezTo>
                <a:cubicBezTo>
                  <a:pt x="133" y="299"/>
                  <a:pt x="133" y="297"/>
                  <a:pt x="133" y="295"/>
                </a:cubicBezTo>
                <a:cubicBezTo>
                  <a:pt x="133" y="289"/>
                  <a:pt x="132" y="289"/>
                  <a:pt x="132" y="288"/>
                </a:cubicBezTo>
                <a:cubicBezTo>
                  <a:pt x="131" y="287"/>
                  <a:pt x="130" y="286"/>
                  <a:pt x="127" y="286"/>
                </a:cubicBezTo>
                <a:cubicBezTo>
                  <a:pt x="126" y="285"/>
                  <a:pt x="126" y="285"/>
                  <a:pt x="126" y="285"/>
                </a:cubicBezTo>
                <a:cubicBezTo>
                  <a:pt x="126" y="286"/>
                  <a:pt x="126" y="286"/>
                  <a:pt x="126" y="286"/>
                </a:cubicBezTo>
                <a:cubicBezTo>
                  <a:pt x="122" y="284"/>
                  <a:pt x="121" y="285"/>
                  <a:pt x="120" y="285"/>
                </a:cubicBezTo>
                <a:cubicBezTo>
                  <a:pt x="120" y="286"/>
                  <a:pt x="119" y="286"/>
                  <a:pt x="117" y="290"/>
                </a:cubicBezTo>
                <a:cubicBezTo>
                  <a:pt x="115" y="292"/>
                  <a:pt x="114" y="294"/>
                  <a:pt x="113" y="296"/>
                </a:cubicBezTo>
                <a:cubicBezTo>
                  <a:pt x="109" y="301"/>
                  <a:pt x="107" y="304"/>
                  <a:pt x="106" y="305"/>
                </a:cubicBezTo>
                <a:cubicBezTo>
                  <a:pt x="104" y="305"/>
                  <a:pt x="101" y="304"/>
                  <a:pt x="100" y="303"/>
                </a:cubicBezTo>
                <a:cubicBezTo>
                  <a:pt x="100" y="303"/>
                  <a:pt x="100" y="303"/>
                  <a:pt x="100" y="302"/>
                </a:cubicBezTo>
                <a:cubicBezTo>
                  <a:pt x="100" y="302"/>
                  <a:pt x="100" y="302"/>
                  <a:pt x="100" y="302"/>
                </a:cubicBezTo>
                <a:cubicBezTo>
                  <a:pt x="100" y="300"/>
                  <a:pt x="101" y="296"/>
                  <a:pt x="101" y="292"/>
                </a:cubicBezTo>
                <a:cubicBezTo>
                  <a:pt x="101" y="290"/>
                  <a:pt x="102" y="288"/>
                  <a:pt x="102" y="286"/>
                </a:cubicBezTo>
                <a:cubicBezTo>
                  <a:pt x="102" y="283"/>
                  <a:pt x="103" y="281"/>
                  <a:pt x="103" y="280"/>
                </a:cubicBezTo>
                <a:cubicBezTo>
                  <a:pt x="103" y="279"/>
                  <a:pt x="103" y="279"/>
                  <a:pt x="102" y="279"/>
                </a:cubicBezTo>
                <a:cubicBezTo>
                  <a:pt x="102" y="278"/>
                  <a:pt x="101" y="277"/>
                  <a:pt x="98" y="276"/>
                </a:cubicBezTo>
                <a:cubicBezTo>
                  <a:pt x="97" y="274"/>
                  <a:pt x="97" y="274"/>
                  <a:pt x="97" y="274"/>
                </a:cubicBezTo>
                <a:cubicBezTo>
                  <a:pt x="96" y="275"/>
                  <a:pt x="96" y="275"/>
                  <a:pt x="96" y="275"/>
                </a:cubicBezTo>
                <a:cubicBezTo>
                  <a:pt x="94" y="273"/>
                  <a:pt x="93" y="273"/>
                  <a:pt x="92" y="273"/>
                </a:cubicBezTo>
                <a:cubicBezTo>
                  <a:pt x="91" y="274"/>
                  <a:pt x="90" y="274"/>
                  <a:pt x="87" y="277"/>
                </a:cubicBezTo>
                <a:cubicBezTo>
                  <a:pt x="85" y="279"/>
                  <a:pt x="84" y="280"/>
                  <a:pt x="82" y="282"/>
                </a:cubicBezTo>
                <a:cubicBezTo>
                  <a:pt x="77" y="286"/>
                  <a:pt x="74" y="289"/>
                  <a:pt x="73" y="289"/>
                </a:cubicBezTo>
                <a:cubicBezTo>
                  <a:pt x="72" y="289"/>
                  <a:pt x="69" y="287"/>
                  <a:pt x="68" y="286"/>
                </a:cubicBezTo>
                <a:cubicBezTo>
                  <a:pt x="68" y="285"/>
                  <a:pt x="69" y="281"/>
                  <a:pt x="72" y="275"/>
                </a:cubicBezTo>
                <a:cubicBezTo>
                  <a:pt x="72" y="273"/>
                  <a:pt x="73" y="271"/>
                  <a:pt x="74" y="270"/>
                </a:cubicBezTo>
                <a:cubicBezTo>
                  <a:pt x="75" y="265"/>
                  <a:pt x="76" y="264"/>
                  <a:pt x="76" y="263"/>
                </a:cubicBezTo>
                <a:cubicBezTo>
                  <a:pt x="76" y="263"/>
                  <a:pt x="76" y="263"/>
                  <a:pt x="76" y="263"/>
                </a:cubicBezTo>
                <a:cubicBezTo>
                  <a:pt x="76" y="263"/>
                  <a:pt x="76" y="263"/>
                  <a:pt x="76" y="263"/>
                </a:cubicBezTo>
                <a:cubicBezTo>
                  <a:pt x="76" y="262"/>
                  <a:pt x="75" y="261"/>
                  <a:pt x="72" y="259"/>
                </a:cubicBezTo>
                <a:cubicBezTo>
                  <a:pt x="72" y="258"/>
                  <a:pt x="72" y="258"/>
                  <a:pt x="72" y="258"/>
                </a:cubicBezTo>
                <a:cubicBezTo>
                  <a:pt x="71" y="258"/>
                  <a:pt x="71" y="258"/>
                  <a:pt x="71" y="258"/>
                </a:cubicBezTo>
                <a:cubicBezTo>
                  <a:pt x="69" y="255"/>
                  <a:pt x="68" y="255"/>
                  <a:pt x="67" y="255"/>
                </a:cubicBezTo>
                <a:cubicBezTo>
                  <a:pt x="66" y="255"/>
                  <a:pt x="65" y="256"/>
                  <a:pt x="61" y="258"/>
                </a:cubicBezTo>
                <a:cubicBezTo>
                  <a:pt x="59" y="259"/>
                  <a:pt x="57" y="260"/>
                  <a:pt x="55" y="261"/>
                </a:cubicBezTo>
                <a:cubicBezTo>
                  <a:pt x="50" y="264"/>
                  <a:pt x="46" y="266"/>
                  <a:pt x="45" y="266"/>
                </a:cubicBezTo>
                <a:cubicBezTo>
                  <a:pt x="43" y="266"/>
                  <a:pt x="41" y="263"/>
                  <a:pt x="41" y="262"/>
                </a:cubicBezTo>
                <a:cubicBezTo>
                  <a:pt x="41" y="261"/>
                  <a:pt x="43" y="258"/>
                  <a:pt x="47" y="252"/>
                </a:cubicBezTo>
                <a:cubicBezTo>
                  <a:pt x="48" y="251"/>
                  <a:pt x="49" y="249"/>
                  <a:pt x="50" y="247"/>
                </a:cubicBezTo>
                <a:cubicBezTo>
                  <a:pt x="53" y="243"/>
                  <a:pt x="54" y="242"/>
                  <a:pt x="54" y="241"/>
                </a:cubicBezTo>
                <a:cubicBezTo>
                  <a:pt x="54" y="240"/>
                  <a:pt x="53" y="239"/>
                  <a:pt x="51" y="23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0" y="235"/>
                  <a:pt x="50" y="235"/>
                  <a:pt x="50" y="235"/>
                </a:cubicBezTo>
                <a:cubicBezTo>
                  <a:pt x="48" y="232"/>
                  <a:pt x="47" y="232"/>
                  <a:pt x="46" y="232"/>
                </a:cubicBezTo>
                <a:cubicBezTo>
                  <a:pt x="46" y="232"/>
                  <a:pt x="45" y="232"/>
                  <a:pt x="40" y="233"/>
                </a:cubicBezTo>
                <a:cubicBezTo>
                  <a:pt x="38" y="234"/>
                  <a:pt x="36" y="234"/>
                  <a:pt x="34" y="235"/>
                </a:cubicBezTo>
                <a:cubicBezTo>
                  <a:pt x="28" y="237"/>
                  <a:pt x="24" y="238"/>
                  <a:pt x="22" y="238"/>
                </a:cubicBezTo>
                <a:cubicBezTo>
                  <a:pt x="21" y="237"/>
                  <a:pt x="20" y="234"/>
                  <a:pt x="19" y="233"/>
                </a:cubicBezTo>
                <a:cubicBezTo>
                  <a:pt x="20" y="232"/>
                  <a:pt x="23" y="229"/>
                  <a:pt x="28" y="224"/>
                </a:cubicBezTo>
                <a:cubicBezTo>
                  <a:pt x="29" y="223"/>
                  <a:pt x="31" y="221"/>
                  <a:pt x="32" y="220"/>
                </a:cubicBezTo>
                <a:cubicBezTo>
                  <a:pt x="36" y="216"/>
                  <a:pt x="37" y="216"/>
                  <a:pt x="37" y="215"/>
                </a:cubicBezTo>
                <a:cubicBezTo>
                  <a:pt x="37" y="215"/>
                  <a:pt x="37" y="215"/>
                  <a:pt x="37" y="214"/>
                </a:cubicBezTo>
                <a:cubicBezTo>
                  <a:pt x="37" y="213"/>
                  <a:pt x="37" y="212"/>
                  <a:pt x="36" y="210"/>
                </a:cubicBezTo>
                <a:cubicBezTo>
                  <a:pt x="36" y="208"/>
                  <a:pt x="36" y="208"/>
                  <a:pt x="36" y="208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4" y="205"/>
                  <a:pt x="33" y="205"/>
                  <a:pt x="32" y="204"/>
                </a:cubicBezTo>
                <a:cubicBezTo>
                  <a:pt x="31" y="204"/>
                  <a:pt x="31" y="204"/>
                  <a:pt x="26" y="204"/>
                </a:cubicBezTo>
                <a:cubicBezTo>
                  <a:pt x="24" y="204"/>
                  <a:pt x="21" y="205"/>
                  <a:pt x="19" y="205"/>
                </a:cubicBezTo>
                <a:cubicBezTo>
                  <a:pt x="13" y="205"/>
                  <a:pt x="9" y="205"/>
                  <a:pt x="7" y="204"/>
                </a:cubicBezTo>
                <a:cubicBezTo>
                  <a:pt x="7" y="204"/>
                  <a:pt x="6" y="201"/>
                  <a:pt x="6" y="199"/>
                </a:cubicBezTo>
                <a:cubicBezTo>
                  <a:pt x="6" y="199"/>
                  <a:pt x="6" y="199"/>
                  <a:pt x="6" y="199"/>
                </a:cubicBezTo>
                <a:cubicBezTo>
                  <a:pt x="6" y="198"/>
                  <a:pt x="10" y="196"/>
                  <a:pt x="15" y="193"/>
                </a:cubicBezTo>
                <a:cubicBezTo>
                  <a:pt x="17" y="192"/>
                  <a:pt x="19" y="191"/>
                  <a:pt x="21" y="190"/>
                </a:cubicBezTo>
                <a:cubicBezTo>
                  <a:pt x="26" y="187"/>
                  <a:pt x="26" y="187"/>
                  <a:pt x="27" y="186"/>
                </a:cubicBezTo>
                <a:cubicBezTo>
                  <a:pt x="27" y="185"/>
                  <a:pt x="27" y="185"/>
                  <a:pt x="27" y="184"/>
                </a:cubicBezTo>
                <a:cubicBezTo>
                  <a:pt x="27" y="183"/>
                  <a:pt x="27" y="181"/>
                  <a:pt x="27" y="181"/>
                </a:cubicBezTo>
                <a:cubicBezTo>
                  <a:pt x="27" y="179"/>
                  <a:pt x="27" y="179"/>
                  <a:pt x="27" y="179"/>
                </a:cubicBezTo>
                <a:cubicBezTo>
                  <a:pt x="26" y="179"/>
                  <a:pt x="26" y="179"/>
                  <a:pt x="26" y="179"/>
                </a:cubicBezTo>
                <a:cubicBezTo>
                  <a:pt x="26" y="176"/>
                  <a:pt x="25" y="175"/>
                  <a:pt x="25" y="174"/>
                </a:cubicBezTo>
                <a:cubicBezTo>
                  <a:pt x="24" y="174"/>
                  <a:pt x="23" y="174"/>
                  <a:pt x="18" y="173"/>
                </a:cubicBezTo>
                <a:cubicBezTo>
                  <a:pt x="16" y="172"/>
                  <a:pt x="14" y="172"/>
                  <a:pt x="12" y="172"/>
                </a:cubicBezTo>
                <a:cubicBezTo>
                  <a:pt x="6" y="170"/>
                  <a:pt x="2" y="169"/>
                  <a:pt x="1" y="169"/>
                </a:cubicBezTo>
                <a:cubicBezTo>
                  <a:pt x="0" y="168"/>
                  <a:pt x="0" y="167"/>
                  <a:pt x="0" y="165"/>
                </a:cubicBezTo>
                <a:close/>
                <a:moveTo>
                  <a:pt x="252" y="156"/>
                </a:moveTo>
                <a:cubicBezTo>
                  <a:pt x="252" y="104"/>
                  <a:pt x="209" y="62"/>
                  <a:pt x="157" y="62"/>
                </a:cubicBezTo>
                <a:cubicBezTo>
                  <a:pt x="105" y="62"/>
                  <a:pt x="62" y="104"/>
                  <a:pt x="62" y="156"/>
                </a:cubicBezTo>
                <a:cubicBezTo>
                  <a:pt x="62" y="209"/>
                  <a:pt x="105" y="251"/>
                  <a:pt x="157" y="251"/>
                </a:cubicBezTo>
                <a:cubicBezTo>
                  <a:pt x="209" y="251"/>
                  <a:pt x="252" y="209"/>
                  <a:pt x="252" y="156"/>
                </a:cubicBez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491" name="Freeform 5"/>
          <p:cNvSpPr>
            <a:spLocks noEditPoints="1"/>
          </p:cNvSpPr>
          <p:nvPr/>
        </p:nvSpPr>
        <p:spPr bwMode="auto">
          <a:xfrm>
            <a:off x="5481638" y="4249738"/>
            <a:ext cx="1773237" cy="1771650"/>
          </a:xfrm>
          <a:custGeom>
            <a:avLst/>
            <a:gdLst>
              <a:gd name="T0" fmla="*/ 727864593 w 360"/>
              <a:gd name="T1" fmla="*/ 2147483647 h 360"/>
              <a:gd name="T2" fmla="*/ 436718725 w 360"/>
              <a:gd name="T3" fmla="*/ 2147483647 h 360"/>
              <a:gd name="T4" fmla="*/ 897696309 w 360"/>
              <a:gd name="T5" fmla="*/ 2147483647 h 360"/>
              <a:gd name="T6" fmla="*/ 921960094 w 360"/>
              <a:gd name="T7" fmla="*/ 2147483647 h 360"/>
              <a:gd name="T8" fmla="*/ 1310156329 w 360"/>
              <a:gd name="T9" fmla="*/ 2147483647 h 360"/>
              <a:gd name="T10" fmla="*/ 1431465401 w 360"/>
              <a:gd name="T11" fmla="*/ 1816403847 h 360"/>
              <a:gd name="T12" fmla="*/ 1892442831 w 360"/>
              <a:gd name="T13" fmla="*/ 1598436837 h 360"/>
              <a:gd name="T14" fmla="*/ 2038015688 w 360"/>
              <a:gd name="T15" fmla="*/ 1041405352 h 360"/>
              <a:gd name="T16" fmla="*/ 2147483647 w 360"/>
              <a:gd name="T17" fmla="*/ 1065622815 h 360"/>
              <a:gd name="T18" fmla="*/ 2147483647 w 360"/>
              <a:gd name="T19" fmla="*/ 774998495 h 360"/>
              <a:gd name="T20" fmla="*/ 2147483647 w 360"/>
              <a:gd name="T21" fmla="*/ 629688642 h 360"/>
              <a:gd name="T22" fmla="*/ 2147483647 w 360"/>
              <a:gd name="T23" fmla="*/ 581248794 h 360"/>
              <a:gd name="T24" fmla="*/ 2147483647 w 360"/>
              <a:gd name="T25" fmla="*/ 484374021 h 360"/>
              <a:gd name="T26" fmla="*/ 2147483647 w 360"/>
              <a:gd name="T27" fmla="*/ 508591484 h 360"/>
              <a:gd name="T28" fmla="*/ 2147483647 w 360"/>
              <a:gd name="T29" fmla="*/ 726563569 h 360"/>
              <a:gd name="T30" fmla="*/ 2147483647 w 360"/>
              <a:gd name="T31" fmla="*/ 508591484 h 360"/>
              <a:gd name="T32" fmla="*/ 2147483647 w 360"/>
              <a:gd name="T33" fmla="*/ 920313116 h 360"/>
              <a:gd name="T34" fmla="*/ 2147483647 w 360"/>
              <a:gd name="T35" fmla="*/ 1041405352 h 360"/>
              <a:gd name="T36" fmla="*/ 2147483647 w 360"/>
              <a:gd name="T37" fmla="*/ 1428904753 h 360"/>
              <a:gd name="T38" fmla="*/ 2147483647 w 360"/>
              <a:gd name="T39" fmla="*/ 1671089226 h 360"/>
              <a:gd name="T40" fmla="*/ 2147483647 w 360"/>
              <a:gd name="T41" fmla="*/ 1889061157 h 360"/>
              <a:gd name="T42" fmla="*/ 2147483647 w 360"/>
              <a:gd name="T43" fmla="*/ 2147483647 h 360"/>
              <a:gd name="T44" fmla="*/ 2147483647 w 360"/>
              <a:gd name="T45" fmla="*/ 2147483647 h 360"/>
              <a:gd name="T46" fmla="*/ 2147483647 w 360"/>
              <a:gd name="T47" fmla="*/ 2147483647 h 360"/>
              <a:gd name="T48" fmla="*/ 2147483647 w 360"/>
              <a:gd name="T49" fmla="*/ 2147483647 h 360"/>
              <a:gd name="T50" fmla="*/ 2147483647 w 360"/>
              <a:gd name="T51" fmla="*/ 2147483647 h 360"/>
              <a:gd name="T52" fmla="*/ 2147483647 w 360"/>
              <a:gd name="T53" fmla="*/ 2147483647 h 360"/>
              <a:gd name="T54" fmla="*/ 2147483647 w 360"/>
              <a:gd name="T55" fmla="*/ 2147483647 h 360"/>
              <a:gd name="T56" fmla="*/ 2147483647 w 360"/>
              <a:gd name="T57" fmla="*/ 2147483647 h 360"/>
              <a:gd name="T58" fmla="*/ 2147483647 w 360"/>
              <a:gd name="T59" fmla="*/ 2147483647 h 360"/>
              <a:gd name="T60" fmla="*/ 2147483647 w 360"/>
              <a:gd name="T61" fmla="*/ 2147483647 h 360"/>
              <a:gd name="T62" fmla="*/ 2147483647 w 360"/>
              <a:gd name="T63" fmla="*/ 2147483647 h 360"/>
              <a:gd name="T64" fmla="*/ 2147483647 w 360"/>
              <a:gd name="T65" fmla="*/ 2147483647 h 360"/>
              <a:gd name="T66" fmla="*/ 2147483647 w 360"/>
              <a:gd name="T67" fmla="*/ 2147483647 h 360"/>
              <a:gd name="T68" fmla="*/ 2147483647 w 360"/>
              <a:gd name="T69" fmla="*/ 2147483647 h 360"/>
              <a:gd name="T70" fmla="*/ 2147483647 w 360"/>
              <a:gd name="T71" fmla="*/ 2147483647 h 360"/>
              <a:gd name="T72" fmla="*/ 2147483647 w 360"/>
              <a:gd name="T73" fmla="*/ 2147483647 h 360"/>
              <a:gd name="T74" fmla="*/ 2147483647 w 360"/>
              <a:gd name="T75" fmla="*/ 2147483647 h 360"/>
              <a:gd name="T76" fmla="*/ 2147483647 w 360"/>
              <a:gd name="T77" fmla="*/ 2147483647 h 360"/>
              <a:gd name="T78" fmla="*/ 2147483647 w 360"/>
              <a:gd name="T79" fmla="*/ 2147483647 h 360"/>
              <a:gd name="T80" fmla="*/ 2147483647 w 360"/>
              <a:gd name="T81" fmla="*/ 2147483647 h 360"/>
              <a:gd name="T82" fmla="*/ 2147483647 w 360"/>
              <a:gd name="T83" fmla="*/ 2147483647 h 360"/>
              <a:gd name="T84" fmla="*/ 2147483647 w 360"/>
              <a:gd name="T85" fmla="*/ 2147483647 h 360"/>
              <a:gd name="T86" fmla="*/ 2147483647 w 360"/>
              <a:gd name="T87" fmla="*/ 2147483647 h 360"/>
              <a:gd name="T88" fmla="*/ 2147483647 w 360"/>
              <a:gd name="T89" fmla="*/ 2147483647 h 360"/>
              <a:gd name="T90" fmla="*/ 2147483647 w 360"/>
              <a:gd name="T91" fmla="*/ 2147483647 h 360"/>
              <a:gd name="T92" fmla="*/ 2135065902 w 360"/>
              <a:gd name="T93" fmla="*/ 2147483647 h 360"/>
              <a:gd name="T94" fmla="*/ 1649824687 w 360"/>
              <a:gd name="T95" fmla="*/ 2147483647 h 360"/>
              <a:gd name="T96" fmla="*/ 1625560902 w 360"/>
              <a:gd name="T97" fmla="*/ 2147483647 h 360"/>
              <a:gd name="T98" fmla="*/ 970482738 w 360"/>
              <a:gd name="T99" fmla="*/ 2147483647 h 360"/>
              <a:gd name="T100" fmla="*/ 1043269166 w 360"/>
              <a:gd name="T101" fmla="*/ 2147483647 h 360"/>
              <a:gd name="T102" fmla="*/ 679337024 w 360"/>
              <a:gd name="T103" fmla="*/ 2147483647 h 360"/>
              <a:gd name="T104" fmla="*/ 752123452 w 360"/>
              <a:gd name="T105" fmla="*/ 2147483647 h 360"/>
              <a:gd name="T106" fmla="*/ 315409576 w 360"/>
              <a:gd name="T107" fmla="*/ 2147483647 h 360"/>
              <a:gd name="T108" fmla="*/ 679337024 w 360"/>
              <a:gd name="T109" fmla="*/ 2147483647 h 360"/>
              <a:gd name="T110" fmla="*/ 2147483647 w 360"/>
              <a:gd name="T111" fmla="*/ 2147483647 h 36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60"/>
              <a:gd name="T169" fmla="*/ 0 h 360"/>
              <a:gd name="T170" fmla="*/ 360 w 360"/>
              <a:gd name="T171" fmla="*/ 360 h 36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60" h="360">
                <a:moveTo>
                  <a:pt x="0" y="166"/>
                </a:moveTo>
                <a:cubicBezTo>
                  <a:pt x="0" y="165"/>
                  <a:pt x="0" y="164"/>
                  <a:pt x="0" y="164"/>
                </a:cubicBezTo>
                <a:cubicBezTo>
                  <a:pt x="1" y="163"/>
                  <a:pt x="6" y="162"/>
                  <a:pt x="13" y="161"/>
                </a:cubicBezTo>
                <a:cubicBezTo>
                  <a:pt x="16" y="161"/>
                  <a:pt x="18" y="160"/>
                  <a:pt x="20" y="160"/>
                </a:cubicBezTo>
                <a:cubicBezTo>
                  <a:pt x="27" y="159"/>
                  <a:pt x="28" y="159"/>
                  <a:pt x="28" y="158"/>
                </a:cubicBezTo>
                <a:cubicBezTo>
                  <a:pt x="29" y="157"/>
                  <a:pt x="30" y="156"/>
                  <a:pt x="30" y="152"/>
                </a:cubicBezTo>
                <a:cubicBezTo>
                  <a:pt x="30" y="152"/>
                  <a:pt x="30" y="152"/>
                  <a:pt x="30" y="152"/>
                </a:cubicBezTo>
                <a:cubicBezTo>
                  <a:pt x="30" y="152"/>
                  <a:pt x="30" y="152"/>
                  <a:pt x="30" y="152"/>
                </a:cubicBezTo>
                <a:cubicBezTo>
                  <a:pt x="31" y="151"/>
                  <a:pt x="31" y="150"/>
                  <a:pt x="31" y="148"/>
                </a:cubicBezTo>
                <a:cubicBezTo>
                  <a:pt x="31" y="147"/>
                  <a:pt x="31" y="146"/>
                  <a:pt x="31" y="145"/>
                </a:cubicBezTo>
                <a:cubicBezTo>
                  <a:pt x="30" y="144"/>
                  <a:pt x="29" y="143"/>
                  <a:pt x="24" y="141"/>
                </a:cubicBezTo>
                <a:cubicBezTo>
                  <a:pt x="22" y="139"/>
                  <a:pt x="20" y="138"/>
                  <a:pt x="18" y="137"/>
                </a:cubicBezTo>
                <a:cubicBezTo>
                  <a:pt x="12" y="133"/>
                  <a:pt x="8" y="130"/>
                  <a:pt x="7" y="129"/>
                </a:cubicBezTo>
                <a:cubicBezTo>
                  <a:pt x="7" y="129"/>
                  <a:pt x="7" y="129"/>
                  <a:pt x="7" y="128"/>
                </a:cubicBezTo>
                <a:cubicBezTo>
                  <a:pt x="7" y="126"/>
                  <a:pt x="8" y="123"/>
                  <a:pt x="9" y="123"/>
                </a:cubicBezTo>
                <a:cubicBezTo>
                  <a:pt x="10" y="123"/>
                  <a:pt x="15" y="122"/>
                  <a:pt x="22" y="123"/>
                </a:cubicBezTo>
                <a:cubicBezTo>
                  <a:pt x="25" y="123"/>
                  <a:pt x="27" y="124"/>
                  <a:pt x="29" y="124"/>
                </a:cubicBezTo>
                <a:cubicBezTo>
                  <a:pt x="36" y="124"/>
                  <a:pt x="36" y="124"/>
                  <a:pt x="37" y="124"/>
                </a:cubicBezTo>
                <a:cubicBezTo>
                  <a:pt x="38" y="123"/>
                  <a:pt x="39" y="122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41" y="118"/>
                  <a:pt x="41" y="118"/>
                  <a:pt x="41" y="118"/>
                </a:cubicBezTo>
                <a:cubicBezTo>
                  <a:pt x="42" y="116"/>
                  <a:pt x="43" y="114"/>
                  <a:pt x="43" y="113"/>
                </a:cubicBezTo>
                <a:cubicBezTo>
                  <a:pt x="43" y="113"/>
                  <a:pt x="43" y="112"/>
                  <a:pt x="43" y="111"/>
                </a:cubicBezTo>
                <a:cubicBezTo>
                  <a:pt x="42" y="111"/>
                  <a:pt x="42" y="110"/>
                  <a:pt x="38" y="106"/>
                </a:cubicBezTo>
                <a:cubicBezTo>
                  <a:pt x="36" y="104"/>
                  <a:pt x="34" y="103"/>
                  <a:pt x="32" y="101"/>
                </a:cubicBezTo>
                <a:cubicBezTo>
                  <a:pt x="27" y="95"/>
                  <a:pt x="24" y="92"/>
                  <a:pt x="23" y="91"/>
                </a:cubicBezTo>
                <a:cubicBezTo>
                  <a:pt x="24" y="89"/>
                  <a:pt x="26" y="86"/>
                  <a:pt x="27" y="85"/>
                </a:cubicBezTo>
                <a:cubicBezTo>
                  <a:pt x="28" y="85"/>
                  <a:pt x="32" y="86"/>
                  <a:pt x="40" y="88"/>
                </a:cubicBezTo>
                <a:cubicBezTo>
                  <a:pt x="42" y="89"/>
                  <a:pt x="44" y="90"/>
                  <a:pt x="46" y="91"/>
                </a:cubicBezTo>
                <a:cubicBezTo>
                  <a:pt x="52" y="93"/>
                  <a:pt x="53" y="93"/>
                  <a:pt x="54" y="93"/>
                </a:cubicBezTo>
                <a:cubicBezTo>
                  <a:pt x="55" y="92"/>
                  <a:pt x="56" y="92"/>
                  <a:pt x="58" y="88"/>
                </a:cubicBezTo>
                <a:cubicBezTo>
                  <a:pt x="59" y="88"/>
                  <a:pt x="59" y="88"/>
                  <a:pt x="59" y="88"/>
                </a:cubicBezTo>
                <a:cubicBezTo>
                  <a:pt x="59" y="88"/>
                  <a:pt x="59" y="88"/>
                  <a:pt x="59" y="88"/>
                </a:cubicBezTo>
                <a:cubicBezTo>
                  <a:pt x="62" y="84"/>
                  <a:pt x="62" y="83"/>
                  <a:pt x="62" y="83"/>
                </a:cubicBezTo>
                <a:cubicBezTo>
                  <a:pt x="62" y="82"/>
                  <a:pt x="62" y="82"/>
                  <a:pt x="62" y="82"/>
                </a:cubicBezTo>
                <a:cubicBezTo>
                  <a:pt x="62" y="81"/>
                  <a:pt x="62" y="80"/>
                  <a:pt x="59" y="75"/>
                </a:cubicBezTo>
                <a:cubicBezTo>
                  <a:pt x="57" y="73"/>
                  <a:pt x="56" y="71"/>
                  <a:pt x="54" y="69"/>
                </a:cubicBezTo>
                <a:cubicBezTo>
                  <a:pt x="51" y="63"/>
                  <a:pt x="49" y="58"/>
                  <a:pt x="48" y="57"/>
                </a:cubicBezTo>
                <a:cubicBezTo>
                  <a:pt x="49" y="56"/>
                  <a:pt x="52" y="53"/>
                  <a:pt x="53" y="52"/>
                </a:cubicBezTo>
                <a:cubicBezTo>
                  <a:pt x="54" y="53"/>
                  <a:pt x="58" y="55"/>
                  <a:pt x="64" y="59"/>
                </a:cubicBezTo>
                <a:cubicBezTo>
                  <a:pt x="67" y="60"/>
                  <a:pt x="69" y="61"/>
                  <a:pt x="70" y="62"/>
                </a:cubicBezTo>
                <a:cubicBezTo>
                  <a:pt x="76" y="66"/>
                  <a:pt x="77" y="66"/>
                  <a:pt x="78" y="66"/>
                </a:cubicBezTo>
                <a:cubicBezTo>
                  <a:pt x="79" y="66"/>
                  <a:pt x="80" y="65"/>
                  <a:pt x="83" y="63"/>
                </a:cubicBezTo>
                <a:cubicBezTo>
                  <a:pt x="84" y="63"/>
                  <a:pt x="84" y="63"/>
                  <a:pt x="84" y="63"/>
                </a:cubicBezTo>
                <a:cubicBezTo>
                  <a:pt x="84" y="62"/>
                  <a:pt x="84" y="62"/>
                  <a:pt x="84" y="62"/>
                </a:cubicBezTo>
                <a:cubicBezTo>
                  <a:pt x="87" y="60"/>
                  <a:pt x="88" y="59"/>
                  <a:pt x="88" y="57"/>
                </a:cubicBezTo>
                <a:cubicBezTo>
                  <a:pt x="88" y="56"/>
                  <a:pt x="88" y="56"/>
                  <a:pt x="86" y="50"/>
                </a:cubicBezTo>
                <a:cubicBezTo>
                  <a:pt x="85" y="48"/>
                  <a:pt x="84" y="46"/>
                  <a:pt x="84" y="43"/>
                </a:cubicBezTo>
                <a:cubicBezTo>
                  <a:pt x="81" y="36"/>
                  <a:pt x="80" y="31"/>
                  <a:pt x="80" y="30"/>
                </a:cubicBezTo>
                <a:cubicBezTo>
                  <a:pt x="81" y="29"/>
                  <a:pt x="84" y="27"/>
                  <a:pt x="86" y="27"/>
                </a:cubicBezTo>
                <a:cubicBezTo>
                  <a:pt x="87" y="27"/>
                  <a:pt x="90" y="30"/>
                  <a:pt x="96" y="35"/>
                </a:cubicBezTo>
                <a:cubicBezTo>
                  <a:pt x="97" y="37"/>
                  <a:pt x="99" y="39"/>
                  <a:pt x="100" y="40"/>
                </a:cubicBezTo>
                <a:cubicBezTo>
                  <a:pt x="105" y="45"/>
                  <a:pt x="106" y="45"/>
                  <a:pt x="107" y="46"/>
                </a:cubicBezTo>
                <a:cubicBezTo>
                  <a:pt x="108" y="46"/>
                  <a:pt x="109" y="46"/>
                  <a:pt x="112" y="44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18" y="42"/>
                  <a:pt x="118" y="40"/>
                  <a:pt x="119" y="40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38"/>
                  <a:pt x="119" y="36"/>
                  <a:pt x="118" y="32"/>
                </a:cubicBezTo>
                <a:cubicBezTo>
                  <a:pt x="118" y="30"/>
                  <a:pt x="118" y="27"/>
                  <a:pt x="118" y="24"/>
                </a:cubicBezTo>
                <a:cubicBezTo>
                  <a:pt x="117" y="19"/>
                  <a:pt x="117" y="13"/>
                  <a:pt x="117" y="1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8" y="10"/>
                  <a:pt x="122" y="9"/>
                  <a:pt x="124" y="9"/>
                </a:cubicBezTo>
                <a:cubicBezTo>
                  <a:pt x="124" y="10"/>
                  <a:pt x="127" y="14"/>
                  <a:pt x="131" y="20"/>
                </a:cubicBezTo>
                <a:cubicBezTo>
                  <a:pt x="132" y="22"/>
                  <a:pt x="134" y="24"/>
                  <a:pt x="135" y="26"/>
                </a:cubicBezTo>
                <a:cubicBezTo>
                  <a:pt x="138" y="31"/>
                  <a:pt x="139" y="32"/>
                  <a:pt x="140" y="32"/>
                </a:cubicBezTo>
                <a:cubicBezTo>
                  <a:pt x="140" y="33"/>
                  <a:pt x="142" y="33"/>
                  <a:pt x="146" y="32"/>
                </a:cubicBezTo>
                <a:cubicBezTo>
                  <a:pt x="148" y="33"/>
                  <a:pt x="148" y="33"/>
                  <a:pt x="148" y="33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50" y="31"/>
                  <a:pt x="152" y="30"/>
                  <a:pt x="153" y="29"/>
                </a:cubicBezTo>
                <a:cubicBezTo>
                  <a:pt x="153" y="29"/>
                  <a:pt x="153" y="28"/>
                  <a:pt x="154" y="24"/>
                </a:cubicBezTo>
                <a:cubicBezTo>
                  <a:pt x="154" y="20"/>
                  <a:pt x="154" y="20"/>
                  <a:pt x="154" y="20"/>
                </a:cubicBezTo>
                <a:cubicBezTo>
                  <a:pt x="155" y="18"/>
                  <a:pt x="155" y="16"/>
                  <a:pt x="155" y="14"/>
                </a:cubicBezTo>
                <a:cubicBezTo>
                  <a:pt x="156" y="7"/>
                  <a:pt x="157" y="3"/>
                  <a:pt x="158" y="1"/>
                </a:cubicBezTo>
                <a:cubicBezTo>
                  <a:pt x="159" y="1"/>
                  <a:pt x="163" y="0"/>
                  <a:pt x="164" y="1"/>
                </a:cubicBezTo>
                <a:cubicBezTo>
                  <a:pt x="165" y="2"/>
                  <a:pt x="167" y="6"/>
                  <a:pt x="169" y="13"/>
                </a:cubicBezTo>
                <a:cubicBezTo>
                  <a:pt x="170" y="15"/>
                  <a:pt x="171" y="18"/>
                  <a:pt x="172" y="20"/>
                </a:cubicBezTo>
                <a:cubicBezTo>
                  <a:pt x="173" y="26"/>
                  <a:pt x="174" y="27"/>
                  <a:pt x="175" y="27"/>
                </a:cubicBezTo>
                <a:cubicBezTo>
                  <a:pt x="175" y="28"/>
                  <a:pt x="177" y="28"/>
                  <a:pt x="181" y="28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82" y="28"/>
                  <a:pt x="182" y="28"/>
                  <a:pt x="182" y="28"/>
                </a:cubicBezTo>
                <a:cubicBezTo>
                  <a:pt x="187" y="29"/>
                  <a:pt x="188" y="28"/>
                  <a:pt x="188" y="27"/>
                </a:cubicBezTo>
                <a:cubicBezTo>
                  <a:pt x="189" y="27"/>
                  <a:pt x="189" y="26"/>
                  <a:pt x="191" y="21"/>
                </a:cubicBezTo>
                <a:cubicBezTo>
                  <a:pt x="192" y="18"/>
                  <a:pt x="193" y="16"/>
                  <a:pt x="194" y="13"/>
                </a:cubicBezTo>
                <a:cubicBezTo>
                  <a:pt x="197" y="7"/>
                  <a:pt x="199" y="2"/>
                  <a:pt x="200" y="1"/>
                </a:cubicBezTo>
                <a:cubicBezTo>
                  <a:pt x="201" y="1"/>
                  <a:pt x="205" y="1"/>
                  <a:pt x="206" y="2"/>
                </a:cubicBezTo>
                <a:cubicBezTo>
                  <a:pt x="207" y="3"/>
                  <a:pt x="207" y="8"/>
                  <a:pt x="208" y="15"/>
                </a:cubicBezTo>
                <a:cubicBezTo>
                  <a:pt x="208" y="18"/>
                  <a:pt x="209" y="20"/>
                  <a:pt x="209" y="22"/>
                </a:cubicBezTo>
                <a:cubicBezTo>
                  <a:pt x="209" y="29"/>
                  <a:pt x="209" y="30"/>
                  <a:pt x="210" y="30"/>
                </a:cubicBezTo>
                <a:cubicBezTo>
                  <a:pt x="211" y="31"/>
                  <a:pt x="212" y="32"/>
                  <a:pt x="216" y="33"/>
                </a:cubicBezTo>
                <a:cubicBezTo>
                  <a:pt x="216" y="33"/>
                  <a:pt x="216" y="33"/>
                  <a:pt x="216" y="33"/>
                </a:cubicBezTo>
                <a:cubicBezTo>
                  <a:pt x="217" y="33"/>
                  <a:pt x="217" y="33"/>
                  <a:pt x="217" y="33"/>
                </a:cubicBezTo>
                <a:cubicBezTo>
                  <a:pt x="221" y="34"/>
                  <a:pt x="222" y="34"/>
                  <a:pt x="223" y="33"/>
                </a:cubicBezTo>
                <a:cubicBezTo>
                  <a:pt x="224" y="33"/>
                  <a:pt x="225" y="32"/>
                  <a:pt x="228" y="28"/>
                </a:cubicBezTo>
                <a:cubicBezTo>
                  <a:pt x="229" y="26"/>
                  <a:pt x="230" y="23"/>
                  <a:pt x="232" y="21"/>
                </a:cubicBezTo>
                <a:cubicBezTo>
                  <a:pt x="236" y="15"/>
                  <a:pt x="239" y="12"/>
                  <a:pt x="240" y="11"/>
                </a:cubicBezTo>
                <a:cubicBezTo>
                  <a:pt x="242" y="11"/>
                  <a:pt x="246" y="12"/>
                  <a:pt x="247" y="13"/>
                </a:cubicBezTo>
                <a:cubicBezTo>
                  <a:pt x="247" y="14"/>
                  <a:pt x="247" y="18"/>
                  <a:pt x="246" y="24"/>
                </a:cubicBezTo>
                <a:cubicBezTo>
                  <a:pt x="246" y="25"/>
                  <a:pt x="245" y="26"/>
                  <a:pt x="245" y="26"/>
                </a:cubicBezTo>
                <a:cubicBezTo>
                  <a:pt x="245" y="29"/>
                  <a:pt x="245" y="31"/>
                  <a:pt x="244" y="33"/>
                </a:cubicBezTo>
                <a:cubicBezTo>
                  <a:pt x="244" y="35"/>
                  <a:pt x="244" y="37"/>
                  <a:pt x="244" y="38"/>
                </a:cubicBezTo>
                <a:cubicBezTo>
                  <a:pt x="243" y="40"/>
                  <a:pt x="243" y="41"/>
                  <a:pt x="244" y="41"/>
                </a:cubicBezTo>
                <a:cubicBezTo>
                  <a:pt x="244" y="42"/>
                  <a:pt x="245" y="43"/>
                  <a:pt x="249" y="45"/>
                </a:cubicBezTo>
                <a:cubicBezTo>
                  <a:pt x="249" y="47"/>
                  <a:pt x="249" y="47"/>
                  <a:pt x="249" y="47"/>
                </a:cubicBezTo>
                <a:cubicBezTo>
                  <a:pt x="250" y="46"/>
                  <a:pt x="250" y="46"/>
                  <a:pt x="250" y="46"/>
                </a:cubicBezTo>
                <a:cubicBezTo>
                  <a:pt x="253" y="48"/>
                  <a:pt x="255" y="48"/>
                  <a:pt x="256" y="47"/>
                </a:cubicBezTo>
                <a:cubicBezTo>
                  <a:pt x="257" y="47"/>
                  <a:pt x="257" y="47"/>
                  <a:pt x="261" y="43"/>
                </a:cubicBezTo>
                <a:cubicBezTo>
                  <a:pt x="263" y="41"/>
                  <a:pt x="265" y="39"/>
                  <a:pt x="267" y="38"/>
                </a:cubicBezTo>
                <a:cubicBezTo>
                  <a:pt x="273" y="33"/>
                  <a:pt x="276" y="30"/>
                  <a:pt x="278" y="29"/>
                </a:cubicBezTo>
                <a:cubicBezTo>
                  <a:pt x="279" y="30"/>
                  <a:pt x="283" y="32"/>
                  <a:pt x="283" y="33"/>
                </a:cubicBezTo>
                <a:cubicBezTo>
                  <a:pt x="283" y="35"/>
                  <a:pt x="281" y="40"/>
                  <a:pt x="279" y="46"/>
                </a:cubicBezTo>
                <a:cubicBezTo>
                  <a:pt x="278" y="48"/>
                  <a:pt x="277" y="50"/>
                  <a:pt x="276" y="52"/>
                </a:cubicBezTo>
                <a:cubicBezTo>
                  <a:pt x="275" y="56"/>
                  <a:pt x="274" y="58"/>
                  <a:pt x="274" y="59"/>
                </a:cubicBezTo>
                <a:cubicBezTo>
                  <a:pt x="274" y="59"/>
                  <a:pt x="274" y="59"/>
                  <a:pt x="274" y="59"/>
                </a:cubicBezTo>
                <a:cubicBezTo>
                  <a:pt x="274" y="60"/>
                  <a:pt x="274" y="60"/>
                  <a:pt x="274" y="60"/>
                </a:cubicBezTo>
                <a:cubicBezTo>
                  <a:pt x="274" y="61"/>
                  <a:pt x="275" y="62"/>
                  <a:pt x="278" y="64"/>
                </a:cubicBezTo>
                <a:cubicBezTo>
                  <a:pt x="278" y="66"/>
                  <a:pt x="278" y="66"/>
                  <a:pt x="278" y="66"/>
                </a:cubicBezTo>
                <a:cubicBezTo>
                  <a:pt x="279" y="66"/>
                  <a:pt x="279" y="66"/>
                  <a:pt x="279" y="66"/>
                </a:cubicBezTo>
                <a:cubicBezTo>
                  <a:pt x="282" y="68"/>
                  <a:pt x="283" y="69"/>
                  <a:pt x="284" y="69"/>
                </a:cubicBezTo>
                <a:cubicBezTo>
                  <a:pt x="285" y="69"/>
                  <a:pt x="286" y="68"/>
                  <a:pt x="291" y="65"/>
                </a:cubicBezTo>
                <a:cubicBezTo>
                  <a:pt x="293" y="64"/>
                  <a:pt x="295" y="63"/>
                  <a:pt x="298" y="62"/>
                </a:cubicBezTo>
                <a:cubicBezTo>
                  <a:pt x="304" y="58"/>
                  <a:pt x="308" y="56"/>
                  <a:pt x="310" y="56"/>
                </a:cubicBezTo>
                <a:cubicBezTo>
                  <a:pt x="311" y="57"/>
                  <a:pt x="314" y="60"/>
                  <a:pt x="314" y="61"/>
                </a:cubicBezTo>
                <a:cubicBezTo>
                  <a:pt x="314" y="62"/>
                  <a:pt x="312" y="66"/>
                  <a:pt x="307" y="72"/>
                </a:cubicBezTo>
                <a:cubicBezTo>
                  <a:pt x="306" y="74"/>
                  <a:pt x="305" y="76"/>
                  <a:pt x="303" y="78"/>
                </a:cubicBezTo>
                <a:cubicBezTo>
                  <a:pt x="300" y="83"/>
                  <a:pt x="299" y="84"/>
                  <a:pt x="299" y="85"/>
                </a:cubicBezTo>
                <a:cubicBezTo>
                  <a:pt x="299" y="85"/>
                  <a:pt x="299" y="85"/>
                  <a:pt x="299" y="85"/>
                </a:cubicBezTo>
                <a:cubicBezTo>
                  <a:pt x="299" y="85"/>
                  <a:pt x="299" y="85"/>
                  <a:pt x="299" y="85"/>
                </a:cubicBezTo>
                <a:cubicBezTo>
                  <a:pt x="299" y="86"/>
                  <a:pt x="300" y="88"/>
                  <a:pt x="302" y="90"/>
                </a:cubicBezTo>
                <a:cubicBezTo>
                  <a:pt x="302" y="93"/>
                  <a:pt x="302" y="93"/>
                  <a:pt x="302" y="93"/>
                </a:cubicBezTo>
                <a:cubicBezTo>
                  <a:pt x="303" y="92"/>
                  <a:pt x="303" y="92"/>
                  <a:pt x="303" y="92"/>
                </a:cubicBezTo>
                <a:cubicBezTo>
                  <a:pt x="305" y="95"/>
                  <a:pt x="306" y="96"/>
                  <a:pt x="307" y="96"/>
                </a:cubicBezTo>
                <a:cubicBezTo>
                  <a:pt x="308" y="96"/>
                  <a:pt x="309" y="96"/>
                  <a:pt x="314" y="94"/>
                </a:cubicBezTo>
                <a:cubicBezTo>
                  <a:pt x="317" y="94"/>
                  <a:pt x="319" y="93"/>
                  <a:pt x="322" y="92"/>
                </a:cubicBezTo>
                <a:cubicBezTo>
                  <a:pt x="329" y="90"/>
                  <a:pt x="334" y="89"/>
                  <a:pt x="335" y="89"/>
                </a:cubicBezTo>
                <a:cubicBezTo>
                  <a:pt x="336" y="90"/>
                  <a:pt x="338" y="94"/>
                  <a:pt x="338" y="95"/>
                </a:cubicBezTo>
                <a:cubicBezTo>
                  <a:pt x="337" y="96"/>
                  <a:pt x="335" y="99"/>
                  <a:pt x="329" y="105"/>
                </a:cubicBezTo>
                <a:cubicBezTo>
                  <a:pt x="327" y="106"/>
                  <a:pt x="325" y="108"/>
                  <a:pt x="324" y="109"/>
                </a:cubicBezTo>
                <a:cubicBezTo>
                  <a:pt x="319" y="113"/>
                  <a:pt x="318" y="114"/>
                  <a:pt x="318" y="115"/>
                </a:cubicBezTo>
                <a:cubicBezTo>
                  <a:pt x="318" y="115"/>
                  <a:pt x="318" y="115"/>
                  <a:pt x="318" y="115"/>
                </a:cubicBezTo>
                <a:cubicBezTo>
                  <a:pt x="318" y="117"/>
                  <a:pt x="318" y="118"/>
                  <a:pt x="319" y="121"/>
                </a:cubicBezTo>
                <a:cubicBezTo>
                  <a:pt x="319" y="123"/>
                  <a:pt x="319" y="123"/>
                  <a:pt x="319" y="123"/>
                </a:cubicBezTo>
                <a:cubicBezTo>
                  <a:pt x="320" y="123"/>
                  <a:pt x="320" y="123"/>
                  <a:pt x="320" y="123"/>
                </a:cubicBezTo>
                <a:cubicBezTo>
                  <a:pt x="321" y="126"/>
                  <a:pt x="322" y="127"/>
                  <a:pt x="323" y="128"/>
                </a:cubicBezTo>
                <a:cubicBezTo>
                  <a:pt x="324" y="128"/>
                  <a:pt x="325" y="128"/>
                  <a:pt x="331" y="128"/>
                </a:cubicBezTo>
                <a:cubicBezTo>
                  <a:pt x="333" y="128"/>
                  <a:pt x="336" y="127"/>
                  <a:pt x="338" y="127"/>
                </a:cubicBezTo>
                <a:cubicBezTo>
                  <a:pt x="346" y="127"/>
                  <a:pt x="350" y="127"/>
                  <a:pt x="352" y="128"/>
                </a:cubicBezTo>
                <a:cubicBezTo>
                  <a:pt x="352" y="129"/>
                  <a:pt x="354" y="132"/>
                  <a:pt x="353" y="134"/>
                </a:cubicBezTo>
                <a:cubicBezTo>
                  <a:pt x="353" y="134"/>
                  <a:pt x="353" y="134"/>
                  <a:pt x="353" y="134"/>
                </a:cubicBezTo>
                <a:cubicBezTo>
                  <a:pt x="352" y="135"/>
                  <a:pt x="349" y="138"/>
                  <a:pt x="342" y="141"/>
                </a:cubicBezTo>
                <a:cubicBezTo>
                  <a:pt x="340" y="142"/>
                  <a:pt x="338" y="143"/>
                  <a:pt x="336" y="144"/>
                </a:cubicBezTo>
                <a:cubicBezTo>
                  <a:pt x="330" y="147"/>
                  <a:pt x="329" y="148"/>
                  <a:pt x="329" y="149"/>
                </a:cubicBezTo>
                <a:cubicBezTo>
                  <a:pt x="329" y="149"/>
                  <a:pt x="329" y="149"/>
                  <a:pt x="329" y="150"/>
                </a:cubicBezTo>
                <a:cubicBezTo>
                  <a:pt x="329" y="151"/>
                  <a:pt x="329" y="153"/>
                  <a:pt x="329" y="155"/>
                </a:cubicBezTo>
                <a:cubicBezTo>
                  <a:pt x="328" y="157"/>
                  <a:pt x="328" y="157"/>
                  <a:pt x="328" y="157"/>
                </a:cubicBezTo>
                <a:cubicBezTo>
                  <a:pt x="329" y="157"/>
                  <a:pt x="329" y="157"/>
                  <a:pt x="329" y="157"/>
                </a:cubicBezTo>
                <a:cubicBezTo>
                  <a:pt x="330" y="160"/>
                  <a:pt x="331" y="162"/>
                  <a:pt x="331" y="162"/>
                </a:cubicBezTo>
                <a:cubicBezTo>
                  <a:pt x="332" y="163"/>
                  <a:pt x="333" y="163"/>
                  <a:pt x="339" y="164"/>
                </a:cubicBezTo>
                <a:cubicBezTo>
                  <a:pt x="341" y="164"/>
                  <a:pt x="343" y="165"/>
                  <a:pt x="346" y="165"/>
                </a:cubicBezTo>
                <a:cubicBezTo>
                  <a:pt x="353" y="167"/>
                  <a:pt x="358" y="168"/>
                  <a:pt x="359" y="169"/>
                </a:cubicBezTo>
                <a:cubicBezTo>
                  <a:pt x="359" y="170"/>
                  <a:pt x="360" y="172"/>
                  <a:pt x="360" y="174"/>
                </a:cubicBezTo>
                <a:cubicBezTo>
                  <a:pt x="359" y="175"/>
                  <a:pt x="359" y="175"/>
                  <a:pt x="359" y="175"/>
                </a:cubicBezTo>
                <a:cubicBezTo>
                  <a:pt x="358" y="176"/>
                  <a:pt x="354" y="178"/>
                  <a:pt x="347" y="180"/>
                </a:cubicBezTo>
                <a:cubicBezTo>
                  <a:pt x="344" y="180"/>
                  <a:pt x="342" y="181"/>
                  <a:pt x="340" y="181"/>
                </a:cubicBezTo>
                <a:cubicBezTo>
                  <a:pt x="334" y="183"/>
                  <a:pt x="333" y="183"/>
                  <a:pt x="332" y="184"/>
                </a:cubicBezTo>
                <a:cubicBezTo>
                  <a:pt x="332" y="185"/>
                  <a:pt x="331" y="186"/>
                  <a:pt x="331" y="187"/>
                </a:cubicBezTo>
                <a:cubicBezTo>
                  <a:pt x="331" y="188"/>
                  <a:pt x="331" y="189"/>
                  <a:pt x="331" y="190"/>
                </a:cubicBezTo>
                <a:cubicBezTo>
                  <a:pt x="329" y="192"/>
                  <a:pt x="329" y="192"/>
                  <a:pt x="329" y="192"/>
                </a:cubicBezTo>
                <a:cubicBezTo>
                  <a:pt x="331" y="192"/>
                  <a:pt x="331" y="192"/>
                  <a:pt x="331" y="192"/>
                </a:cubicBezTo>
                <a:cubicBezTo>
                  <a:pt x="330" y="195"/>
                  <a:pt x="331" y="197"/>
                  <a:pt x="331" y="198"/>
                </a:cubicBezTo>
                <a:cubicBezTo>
                  <a:pt x="332" y="198"/>
                  <a:pt x="333" y="199"/>
                  <a:pt x="338" y="201"/>
                </a:cubicBezTo>
                <a:cubicBezTo>
                  <a:pt x="340" y="202"/>
                  <a:pt x="343" y="203"/>
                  <a:pt x="345" y="204"/>
                </a:cubicBezTo>
                <a:cubicBezTo>
                  <a:pt x="352" y="207"/>
                  <a:pt x="356" y="210"/>
                  <a:pt x="357" y="210"/>
                </a:cubicBezTo>
                <a:cubicBezTo>
                  <a:pt x="357" y="211"/>
                  <a:pt x="357" y="212"/>
                  <a:pt x="357" y="213"/>
                </a:cubicBezTo>
                <a:cubicBezTo>
                  <a:pt x="356" y="215"/>
                  <a:pt x="356" y="217"/>
                  <a:pt x="355" y="217"/>
                </a:cubicBezTo>
                <a:cubicBezTo>
                  <a:pt x="354" y="217"/>
                  <a:pt x="350" y="218"/>
                  <a:pt x="342" y="218"/>
                </a:cubicBezTo>
                <a:cubicBezTo>
                  <a:pt x="340" y="218"/>
                  <a:pt x="337" y="218"/>
                  <a:pt x="335" y="218"/>
                </a:cubicBezTo>
                <a:cubicBezTo>
                  <a:pt x="329" y="218"/>
                  <a:pt x="328" y="219"/>
                  <a:pt x="327" y="219"/>
                </a:cubicBezTo>
                <a:cubicBezTo>
                  <a:pt x="326" y="220"/>
                  <a:pt x="325" y="221"/>
                  <a:pt x="325" y="225"/>
                </a:cubicBezTo>
                <a:cubicBezTo>
                  <a:pt x="324" y="225"/>
                  <a:pt x="324" y="225"/>
                  <a:pt x="324" y="225"/>
                </a:cubicBezTo>
                <a:cubicBezTo>
                  <a:pt x="324" y="225"/>
                  <a:pt x="324" y="225"/>
                  <a:pt x="324" y="225"/>
                </a:cubicBezTo>
                <a:cubicBezTo>
                  <a:pt x="324" y="227"/>
                  <a:pt x="323" y="229"/>
                  <a:pt x="323" y="230"/>
                </a:cubicBezTo>
                <a:cubicBezTo>
                  <a:pt x="323" y="231"/>
                  <a:pt x="323" y="232"/>
                  <a:pt x="323" y="232"/>
                </a:cubicBezTo>
                <a:cubicBezTo>
                  <a:pt x="324" y="233"/>
                  <a:pt x="324" y="234"/>
                  <a:pt x="329" y="237"/>
                </a:cubicBezTo>
                <a:cubicBezTo>
                  <a:pt x="331" y="238"/>
                  <a:pt x="333" y="240"/>
                  <a:pt x="335" y="242"/>
                </a:cubicBezTo>
                <a:cubicBezTo>
                  <a:pt x="341" y="246"/>
                  <a:pt x="344" y="249"/>
                  <a:pt x="345" y="250"/>
                </a:cubicBezTo>
                <a:cubicBezTo>
                  <a:pt x="345" y="251"/>
                  <a:pt x="345" y="251"/>
                  <a:pt x="345" y="251"/>
                </a:cubicBezTo>
                <a:cubicBezTo>
                  <a:pt x="345" y="253"/>
                  <a:pt x="343" y="256"/>
                  <a:pt x="342" y="257"/>
                </a:cubicBezTo>
                <a:cubicBezTo>
                  <a:pt x="341" y="257"/>
                  <a:pt x="336" y="256"/>
                  <a:pt x="329" y="255"/>
                </a:cubicBezTo>
                <a:cubicBezTo>
                  <a:pt x="327" y="254"/>
                  <a:pt x="324" y="254"/>
                  <a:pt x="322" y="253"/>
                </a:cubicBezTo>
                <a:cubicBezTo>
                  <a:pt x="316" y="252"/>
                  <a:pt x="315" y="252"/>
                  <a:pt x="314" y="252"/>
                </a:cubicBezTo>
                <a:cubicBezTo>
                  <a:pt x="313" y="253"/>
                  <a:pt x="312" y="254"/>
                  <a:pt x="310" y="257"/>
                </a:cubicBezTo>
                <a:cubicBezTo>
                  <a:pt x="310" y="257"/>
                  <a:pt x="310" y="257"/>
                  <a:pt x="310" y="257"/>
                </a:cubicBezTo>
                <a:cubicBezTo>
                  <a:pt x="310" y="258"/>
                  <a:pt x="310" y="258"/>
                  <a:pt x="310" y="258"/>
                </a:cubicBezTo>
                <a:cubicBezTo>
                  <a:pt x="308" y="260"/>
                  <a:pt x="307" y="261"/>
                  <a:pt x="307" y="263"/>
                </a:cubicBezTo>
                <a:cubicBezTo>
                  <a:pt x="307" y="263"/>
                  <a:pt x="307" y="264"/>
                  <a:pt x="307" y="264"/>
                </a:cubicBezTo>
                <a:cubicBezTo>
                  <a:pt x="308" y="265"/>
                  <a:pt x="308" y="266"/>
                  <a:pt x="312" y="270"/>
                </a:cubicBezTo>
                <a:cubicBezTo>
                  <a:pt x="313" y="272"/>
                  <a:pt x="315" y="274"/>
                  <a:pt x="317" y="276"/>
                </a:cubicBezTo>
                <a:cubicBezTo>
                  <a:pt x="321" y="282"/>
                  <a:pt x="324" y="286"/>
                  <a:pt x="324" y="287"/>
                </a:cubicBezTo>
                <a:cubicBezTo>
                  <a:pt x="324" y="288"/>
                  <a:pt x="321" y="292"/>
                  <a:pt x="320" y="292"/>
                </a:cubicBezTo>
                <a:cubicBezTo>
                  <a:pt x="319" y="292"/>
                  <a:pt x="315" y="290"/>
                  <a:pt x="308" y="287"/>
                </a:cubicBezTo>
                <a:cubicBezTo>
                  <a:pt x="306" y="286"/>
                  <a:pt x="303" y="285"/>
                  <a:pt x="302" y="284"/>
                </a:cubicBezTo>
                <a:cubicBezTo>
                  <a:pt x="296" y="281"/>
                  <a:pt x="295" y="281"/>
                  <a:pt x="294" y="281"/>
                </a:cubicBezTo>
                <a:cubicBezTo>
                  <a:pt x="293" y="281"/>
                  <a:pt x="292" y="282"/>
                  <a:pt x="289" y="285"/>
                </a:cubicBezTo>
                <a:cubicBezTo>
                  <a:pt x="288" y="285"/>
                  <a:pt x="288" y="285"/>
                  <a:pt x="288" y="285"/>
                </a:cubicBezTo>
                <a:cubicBezTo>
                  <a:pt x="288" y="286"/>
                  <a:pt x="288" y="286"/>
                  <a:pt x="288" y="286"/>
                </a:cubicBezTo>
                <a:cubicBezTo>
                  <a:pt x="285" y="289"/>
                  <a:pt x="285" y="290"/>
                  <a:pt x="285" y="291"/>
                </a:cubicBezTo>
                <a:cubicBezTo>
                  <a:pt x="284" y="291"/>
                  <a:pt x="284" y="291"/>
                  <a:pt x="284" y="291"/>
                </a:cubicBezTo>
                <a:cubicBezTo>
                  <a:pt x="285" y="292"/>
                  <a:pt x="285" y="293"/>
                  <a:pt x="287" y="298"/>
                </a:cubicBezTo>
                <a:cubicBezTo>
                  <a:pt x="288" y="300"/>
                  <a:pt x="290" y="302"/>
                  <a:pt x="291" y="305"/>
                </a:cubicBezTo>
                <a:cubicBezTo>
                  <a:pt x="294" y="311"/>
                  <a:pt x="295" y="316"/>
                  <a:pt x="296" y="317"/>
                </a:cubicBezTo>
                <a:cubicBezTo>
                  <a:pt x="295" y="319"/>
                  <a:pt x="292" y="321"/>
                  <a:pt x="290" y="321"/>
                </a:cubicBezTo>
                <a:cubicBezTo>
                  <a:pt x="289" y="321"/>
                  <a:pt x="285" y="318"/>
                  <a:pt x="280" y="314"/>
                </a:cubicBezTo>
                <a:cubicBezTo>
                  <a:pt x="278" y="312"/>
                  <a:pt x="276" y="311"/>
                  <a:pt x="274" y="310"/>
                </a:cubicBezTo>
                <a:cubicBezTo>
                  <a:pt x="269" y="305"/>
                  <a:pt x="268" y="305"/>
                  <a:pt x="267" y="305"/>
                </a:cubicBezTo>
                <a:cubicBezTo>
                  <a:pt x="266" y="305"/>
                  <a:pt x="265" y="305"/>
                  <a:pt x="262" y="307"/>
                </a:cubicBezTo>
                <a:cubicBezTo>
                  <a:pt x="261" y="307"/>
                  <a:pt x="261" y="307"/>
                  <a:pt x="261" y="307"/>
                </a:cubicBezTo>
                <a:cubicBezTo>
                  <a:pt x="260" y="308"/>
                  <a:pt x="260" y="308"/>
                  <a:pt x="260" y="308"/>
                </a:cubicBezTo>
                <a:cubicBezTo>
                  <a:pt x="257" y="310"/>
                  <a:pt x="256" y="311"/>
                  <a:pt x="256" y="312"/>
                </a:cubicBezTo>
                <a:cubicBezTo>
                  <a:pt x="256" y="312"/>
                  <a:pt x="256" y="312"/>
                  <a:pt x="256" y="312"/>
                </a:cubicBezTo>
                <a:cubicBezTo>
                  <a:pt x="256" y="313"/>
                  <a:pt x="256" y="313"/>
                  <a:pt x="256" y="313"/>
                </a:cubicBezTo>
                <a:cubicBezTo>
                  <a:pt x="256" y="313"/>
                  <a:pt x="256" y="315"/>
                  <a:pt x="257" y="320"/>
                </a:cubicBezTo>
                <a:cubicBezTo>
                  <a:pt x="258" y="322"/>
                  <a:pt x="258" y="325"/>
                  <a:pt x="259" y="327"/>
                </a:cubicBezTo>
                <a:cubicBezTo>
                  <a:pt x="260" y="334"/>
                  <a:pt x="261" y="339"/>
                  <a:pt x="261" y="340"/>
                </a:cubicBezTo>
                <a:cubicBezTo>
                  <a:pt x="260" y="341"/>
                  <a:pt x="256" y="343"/>
                  <a:pt x="255" y="343"/>
                </a:cubicBezTo>
                <a:cubicBezTo>
                  <a:pt x="254" y="343"/>
                  <a:pt x="251" y="339"/>
                  <a:pt x="246" y="333"/>
                </a:cubicBezTo>
                <a:cubicBezTo>
                  <a:pt x="244" y="331"/>
                  <a:pt x="243" y="330"/>
                  <a:pt x="242" y="328"/>
                </a:cubicBezTo>
                <a:cubicBezTo>
                  <a:pt x="238" y="323"/>
                  <a:pt x="237" y="322"/>
                  <a:pt x="236" y="322"/>
                </a:cubicBezTo>
                <a:cubicBezTo>
                  <a:pt x="235" y="322"/>
                  <a:pt x="234" y="322"/>
                  <a:pt x="230" y="323"/>
                </a:cubicBezTo>
                <a:cubicBezTo>
                  <a:pt x="229" y="323"/>
                  <a:pt x="229" y="323"/>
                  <a:pt x="229" y="323"/>
                </a:cubicBezTo>
                <a:cubicBezTo>
                  <a:pt x="228" y="324"/>
                  <a:pt x="228" y="324"/>
                  <a:pt x="228" y="324"/>
                </a:cubicBezTo>
                <a:cubicBezTo>
                  <a:pt x="226" y="324"/>
                  <a:pt x="224" y="325"/>
                  <a:pt x="223" y="326"/>
                </a:cubicBezTo>
                <a:cubicBezTo>
                  <a:pt x="223" y="327"/>
                  <a:pt x="223" y="327"/>
                  <a:pt x="223" y="328"/>
                </a:cubicBezTo>
                <a:cubicBezTo>
                  <a:pt x="223" y="329"/>
                  <a:pt x="223" y="331"/>
                  <a:pt x="223" y="334"/>
                </a:cubicBezTo>
                <a:cubicBezTo>
                  <a:pt x="223" y="336"/>
                  <a:pt x="223" y="339"/>
                  <a:pt x="223" y="342"/>
                </a:cubicBezTo>
                <a:cubicBezTo>
                  <a:pt x="223" y="346"/>
                  <a:pt x="222" y="350"/>
                  <a:pt x="222" y="353"/>
                </a:cubicBezTo>
                <a:cubicBezTo>
                  <a:pt x="222" y="354"/>
                  <a:pt x="222" y="355"/>
                  <a:pt x="222" y="355"/>
                </a:cubicBezTo>
                <a:cubicBezTo>
                  <a:pt x="220" y="356"/>
                  <a:pt x="216" y="357"/>
                  <a:pt x="215" y="356"/>
                </a:cubicBezTo>
                <a:cubicBezTo>
                  <a:pt x="214" y="355"/>
                  <a:pt x="212" y="351"/>
                  <a:pt x="209" y="345"/>
                </a:cubicBezTo>
                <a:cubicBezTo>
                  <a:pt x="208" y="342"/>
                  <a:pt x="207" y="340"/>
                  <a:pt x="206" y="338"/>
                </a:cubicBezTo>
                <a:cubicBezTo>
                  <a:pt x="203" y="332"/>
                  <a:pt x="203" y="332"/>
                  <a:pt x="202" y="331"/>
                </a:cubicBezTo>
                <a:cubicBezTo>
                  <a:pt x="201" y="331"/>
                  <a:pt x="200" y="330"/>
                  <a:pt x="196" y="331"/>
                </a:cubicBezTo>
                <a:cubicBezTo>
                  <a:pt x="194" y="329"/>
                  <a:pt x="194" y="329"/>
                  <a:pt x="194" y="329"/>
                </a:cubicBezTo>
                <a:cubicBezTo>
                  <a:pt x="194" y="331"/>
                  <a:pt x="194" y="331"/>
                  <a:pt x="194" y="331"/>
                </a:cubicBezTo>
                <a:cubicBezTo>
                  <a:pt x="191" y="331"/>
                  <a:pt x="189" y="332"/>
                  <a:pt x="188" y="333"/>
                </a:cubicBezTo>
                <a:cubicBezTo>
                  <a:pt x="188" y="333"/>
                  <a:pt x="188" y="334"/>
                  <a:pt x="186" y="340"/>
                </a:cubicBezTo>
                <a:cubicBezTo>
                  <a:pt x="186" y="342"/>
                  <a:pt x="185" y="345"/>
                  <a:pt x="184" y="347"/>
                </a:cubicBezTo>
                <a:cubicBezTo>
                  <a:pt x="182" y="354"/>
                  <a:pt x="181" y="359"/>
                  <a:pt x="180" y="360"/>
                </a:cubicBezTo>
                <a:cubicBezTo>
                  <a:pt x="179" y="360"/>
                  <a:pt x="175" y="360"/>
                  <a:pt x="174" y="360"/>
                </a:cubicBezTo>
                <a:cubicBezTo>
                  <a:pt x="173" y="359"/>
                  <a:pt x="172" y="354"/>
                  <a:pt x="170" y="347"/>
                </a:cubicBezTo>
                <a:cubicBezTo>
                  <a:pt x="170" y="345"/>
                  <a:pt x="169" y="342"/>
                  <a:pt x="169" y="340"/>
                </a:cubicBezTo>
                <a:cubicBezTo>
                  <a:pt x="167" y="334"/>
                  <a:pt x="167" y="333"/>
                  <a:pt x="167" y="332"/>
                </a:cubicBezTo>
                <a:cubicBezTo>
                  <a:pt x="166" y="332"/>
                  <a:pt x="165" y="331"/>
                  <a:pt x="161" y="331"/>
                </a:cubicBezTo>
                <a:cubicBezTo>
                  <a:pt x="160" y="330"/>
                  <a:pt x="160" y="330"/>
                  <a:pt x="160" y="330"/>
                </a:cubicBezTo>
                <a:cubicBezTo>
                  <a:pt x="159" y="330"/>
                  <a:pt x="159" y="330"/>
                  <a:pt x="159" y="330"/>
                </a:cubicBezTo>
                <a:cubicBezTo>
                  <a:pt x="155" y="329"/>
                  <a:pt x="154" y="330"/>
                  <a:pt x="153" y="331"/>
                </a:cubicBezTo>
                <a:cubicBezTo>
                  <a:pt x="152" y="331"/>
                  <a:pt x="152" y="332"/>
                  <a:pt x="149" y="337"/>
                </a:cubicBezTo>
                <a:cubicBezTo>
                  <a:pt x="148" y="339"/>
                  <a:pt x="147" y="341"/>
                  <a:pt x="146" y="344"/>
                </a:cubicBezTo>
                <a:cubicBezTo>
                  <a:pt x="142" y="350"/>
                  <a:pt x="140" y="354"/>
                  <a:pt x="139" y="355"/>
                </a:cubicBezTo>
                <a:cubicBezTo>
                  <a:pt x="137" y="355"/>
                  <a:pt x="133" y="354"/>
                  <a:pt x="132" y="354"/>
                </a:cubicBezTo>
                <a:cubicBezTo>
                  <a:pt x="132" y="352"/>
                  <a:pt x="132" y="348"/>
                  <a:pt x="132" y="340"/>
                </a:cubicBezTo>
                <a:cubicBezTo>
                  <a:pt x="132" y="338"/>
                  <a:pt x="132" y="335"/>
                  <a:pt x="132" y="333"/>
                </a:cubicBezTo>
                <a:cubicBezTo>
                  <a:pt x="132" y="327"/>
                  <a:pt x="132" y="326"/>
                  <a:pt x="132" y="325"/>
                </a:cubicBezTo>
                <a:cubicBezTo>
                  <a:pt x="131" y="324"/>
                  <a:pt x="129" y="323"/>
                  <a:pt x="126" y="322"/>
                </a:cubicBezTo>
                <a:cubicBezTo>
                  <a:pt x="126" y="321"/>
                  <a:pt x="126" y="321"/>
                  <a:pt x="126" y="321"/>
                </a:cubicBezTo>
                <a:cubicBezTo>
                  <a:pt x="125" y="322"/>
                  <a:pt x="125" y="322"/>
                  <a:pt x="125" y="322"/>
                </a:cubicBezTo>
                <a:cubicBezTo>
                  <a:pt x="121" y="320"/>
                  <a:pt x="120" y="320"/>
                  <a:pt x="119" y="320"/>
                </a:cubicBezTo>
                <a:cubicBezTo>
                  <a:pt x="118" y="321"/>
                  <a:pt x="117" y="322"/>
                  <a:pt x="114" y="326"/>
                </a:cubicBezTo>
                <a:cubicBezTo>
                  <a:pt x="112" y="328"/>
                  <a:pt x="111" y="330"/>
                  <a:pt x="109" y="332"/>
                </a:cubicBezTo>
                <a:cubicBezTo>
                  <a:pt x="104" y="337"/>
                  <a:pt x="100" y="340"/>
                  <a:pt x="99" y="341"/>
                </a:cubicBezTo>
                <a:cubicBezTo>
                  <a:pt x="98" y="341"/>
                  <a:pt x="94" y="339"/>
                  <a:pt x="93" y="338"/>
                </a:cubicBezTo>
                <a:cubicBezTo>
                  <a:pt x="93" y="338"/>
                  <a:pt x="94" y="337"/>
                  <a:pt x="94" y="337"/>
                </a:cubicBezTo>
                <a:cubicBezTo>
                  <a:pt x="94" y="337"/>
                  <a:pt x="94" y="337"/>
                  <a:pt x="94" y="337"/>
                </a:cubicBezTo>
                <a:cubicBezTo>
                  <a:pt x="94" y="334"/>
                  <a:pt x="95" y="330"/>
                  <a:pt x="96" y="325"/>
                </a:cubicBezTo>
                <a:cubicBezTo>
                  <a:pt x="97" y="323"/>
                  <a:pt x="97" y="320"/>
                  <a:pt x="98" y="318"/>
                </a:cubicBezTo>
                <a:cubicBezTo>
                  <a:pt x="99" y="315"/>
                  <a:pt x="100" y="313"/>
                  <a:pt x="100" y="312"/>
                </a:cubicBezTo>
                <a:cubicBezTo>
                  <a:pt x="100" y="311"/>
                  <a:pt x="100" y="311"/>
                  <a:pt x="100" y="310"/>
                </a:cubicBezTo>
                <a:cubicBezTo>
                  <a:pt x="99" y="309"/>
                  <a:pt x="98" y="308"/>
                  <a:pt x="95" y="306"/>
                </a:cubicBezTo>
                <a:cubicBezTo>
                  <a:pt x="94" y="304"/>
                  <a:pt x="94" y="304"/>
                  <a:pt x="94" y="304"/>
                </a:cubicBezTo>
                <a:cubicBezTo>
                  <a:pt x="93" y="305"/>
                  <a:pt x="93" y="305"/>
                  <a:pt x="93" y="305"/>
                </a:cubicBezTo>
                <a:cubicBezTo>
                  <a:pt x="91" y="303"/>
                  <a:pt x="90" y="303"/>
                  <a:pt x="88" y="303"/>
                </a:cubicBezTo>
                <a:cubicBezTo>
                  <a:pt x="87" y="303"/>
                  <a:pt x="87" y="303"/>
                  <a:pt x="82" y="307"/>
                </a:cubicBezTo>
                <a:cubicBezTo>
                  <a:pt x="80" y="308"/>
                  <a:pt x="78" y="310"/>
                  <a:pt x="76" y="311"/>
                </a:cubicBezTo>
                <a:cubicBezTo>
                  <a:pt x="70" y="315"/>
                  <a:pt x="66" y="318"/>
                  <a:pt x="64" y="318"/>
                </a:cubicBezTo>
                <a:cubicBezTo>
                  <a:pt x="63" y="318"/>
                  <a:pt x="60" y="315"/>
                  <a:pt x="59" y="314"/>
                </a:cubicBezTo>
                <a:cubicBezTo>
                  <a:pt x="60" y="313"/>
                  <a:pt x="62" y="308"/>
                  <a:pt x="65" y="302"/>
                </a:cubicBezTo>
                <a:cubicBezTo>
                  <a:pt x="66" y="300"/>
                  <a:pt x="67" y="298"/>
                  <a:pt x="68" y="296"/>
                </a:cubicBezTo>
                <a:cubicBezTo>
                  <a:pt x="71" y="291"/>
                  <a:pt x="72" y="290"/>
                  <a:pt x="72" y="289"/>
                </a:cubicBezTo>
                <a:cubicBezTo>
                  <a:pt x="72" y="289"/>
                  <a:pt x="72" y="289"/>
                  <a:pt x="72" y="289"/>
                </a:cubicBezTo>
                <a:cubicBezTo>
                  <a:pt x="72" y="288"/>
                  <a:pt x="72" y="288"/>
                  <a:pt x="72" y="288"/>
                </a:cubicBezTo>
                <a:cubicBezTo>
                  <a:pt x="72" y="287"/>
                  <a:pt x="71" y="286"/>
                  <a:pt x="68" y="283"/>
                </a:cubicBezTo>
                <a:cubicBezTo>
                  <a:pt x="68" y="282"/>
                  <a:pt x="68" y="282"/>
                  <a:pt x="68" y="282"/>
                </a:cubicBezTo>
                <a:cubicBezTo>
                  <a:pt x="67" y="282"/>
                  <a:pt x="67" y="282"/>
                  <a:pt x="67" y="282"/>
                </a:cubicBezTo>
                <a:cubicBezTo>
                  <a:pt x="65" y="279"/>
                  <a:pt x="63" y="278"/>
                  <a:pt x="62" y="278"/>
                </a:cubicBezTo>
                <a:cubicBezTo>
                  <a:pt x="61" y="278"/>
                  <a:pt x="61" y="279"/>
                  <a:pt x="55" y="281"/>
                </a:cubicBezTo>
                <a:cubicBezTo>
                  <a:pt x="53" y="282"/>
                  <a:pt x="51" y="283"/>
                  <a:pt x="48" y="284"/>
                </a:cubicBezTo>
                <a:cubicBezTo>
                  <a:pt x="42" y="286"/>
                  <a:pt x="37" y="288"/>
                  <a:pt x="36" y="288"/>
                </a:cubicBezTo>
                <a:cubicBezTo>
                  <a:pt x="34" y="287"/>
                  <a:pt x="32" y="284"/>
                  <a:pt x="32" y="283"/>
                </a:cubicBezTo>
                <a:cubicBezTo>
                  <a:pt x="32" y="281"/>
                  <a:pt x="35" y="278"/>
                  <a:pt x="40" y="272"/>
                </a:cubicBezTo>
                <a:cubicBezTo>
                  <a:pt x="42" y="270"/>
                  <a:pt x="43" y="269"/>
                  <a:pt x="45" y="267"/>
                </a:cubicBezTo>
                <a:cubicBezTo>
                  <a:pt x="49" y="262"/>
                  <a:pt x="49" y="262"/>
                  <a:pt x="50" y="260"/>
                </a:cubicBezTo>
                <a:cubicBezTo>
                  <a:pt x="50" y="260"/>
                  <a:pt x="50" y="258"/>
                  <a:pt x="47" y="255"/>
                </a:cubicBezTo>
                <a:cubicBezTo>
                  <a:pt x="48" y="253"/>
                  <a:pt x="48" y="253"/>
                  <a:pt x="48" y="253"/>
                </a:cubicBezTo>
                <a:cubicBezTo>
                  <a:pt x="46" y="253"/>
                  <a:pt x="46" y="253"/>
                  <a:pt x="46" y="253"/>
                </a:cubicBezTo>
                <a:cubicBezTo>
                  <a:pt x="45" y="250"/>
                  <a:pt x="44" y="249"/>
                  <a:pt x="43" y="249"/>
                </a:cubicBezTo>
                <a:cubicBezTo>
                  <a:pt x="42" y="248"/>
                  <a:pt x="41" y="249"/>
                  <a:pt x="36" y="249"/>
                </a:cubicBezTo>
                <a:cubicBezTo>
                  <a:pt x="33" y="250"/>
                  <a:pt x="31" y="250"/>
                  <a:pt x="28" y="251"/>
                </a:cubicBezTo>
                <a:cubicBezTo>
                  <a:pt x="21" y="252"/>
                  <a:pt x="16" y="252"/>
                  <a:pt x="15" y="252"/>
                </a:cubicBezTo>
                <a:cubicBezTo>
                  <a:pt x="14" y="251"/>
                  <a:pt x="12" y="247"/>
                  <a:pt x="12" y="246"/>
                </a:cubicBezTo>
                <a:cubicBezTo>
                  <a:pt x="13" y="245"/>
                  <a:pt x="16" y="242"/>
                  <a:pt x="22" y="237"/>
                </a:cubicBezTo>
                <a:cubicBezTo>
                  <a:pt x="24" y="236"/>
                  <a:pt x="26" y="235"/>
                  <a:pt x="28" y="234"/>
                </a:cubicBezTo>
                <a:cubicBezTo>
                  <a:pt x="33" y="230"/>
                  <a:pt x="34" y="229"/>
                  <a:pt x="35" y="228"/>
                </a:cubicBezTo>
                <a:cubicBezTo>
                  <a:pt x="35" y="228"/>
                  <a:pt x="35" y="228"/>
                  <a:pt x="35" y="228"/>
                </a:cubicBezTo>
                <a:cubicBezTo>
                  <a:pt x="35" y="226"/>
                  <a:pt x="35" y="225"/>
                  <a:pt x="34" y="222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3" y="220"/>
                  <a:pt x="33" y="220"/>
                  <a:pt x="33" y="220"/>
                </a:cubicBezTo>
                <a:cubicBezTo>
                  <a:pt x="32" y="217"/>
                  <a:pt x="31" y="216"/>
                  <a:pt x="31" y="215"/>
                </a:cubicBezTo>
                <a:cubicBezTo>
                  <a:pt x="30" y="215"/>
                  <a:pt x="29" y="215"/>
                  <a:pt x="23" y="214"/>
                </a:cubicBezTo>
                <a:cubicBezTo>
                  <a:pt x="21" y="214"/>
                  <a:pt x="18" y="214"/>
                  <a:pt x="16" y="214"/>
                </a:cubicBezTo>
                <a:cubicBezTo>
                  <a:pt x="8" y="213"/>
                  <a:pt x="4" y="212"/>
                  <a:pt x="3" y="212"/>
                </a:cubicBezTo>
                <a:cubicBezTo>
                  <a:pt x="2" y="211"/>
                  <a:pt x="1" y="208"/>
                  <a:pt x="1" y="206"/>
                </a:cubicBezTo>
                <a:cubicBezTo>
                  <a:pt x="1" y="206"/>
                  <a:pt x="1" y="205"/>
                  <a:pt x="1" y="205"/>
                </a:cubicBezTo>
                <a:cubicBezTo>
                  <a:pt x="2" y="205"/>
                  <a:pt x="7" y="202"/>
                  <a:pt x="13" y="200"/>
                </a:cubicBezTo>
                <a:cubicBezTo>
                  <a:pt x="16" y="199"/>
                  <a:pt x="18" y="198"/>
                  <a:pt x="20" y="197"/>
                </a:cubicBezTo>
                <a:cubicBezTo>
                  <a:pt x="26" y="195"/>
                  <a:pt x="27" y="195"/>
                  <a:pt x="27" y="194"/>
                </a:cubicBezTo>
                <a:cubicBezTo>
                  <a:pt x="28" y="193"/>
                  <a:pt x="28" y="193"/>
                  <a:pt x="28" y="192"/>
                </a:cubicBezTo>
                <a:cubicBezTo>
                  <a:pt x="28" y="190"/>
                  <a:pt x="28" y="189"/>
                  <a:pt x="28" y="188"/>
                </a:cubicBezTo>
                <a:cubicBezTo>
                  <a:pt x="29" y="186"/>
                  <a:pt x="29" y="186"/>
                  <a:pt x="29" y="186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82"/>
                  <a:pt x="27" y="181"/>
                  <a:pt x="26" y="180"/>
                </a:cubicBezTo>
                <a:cubicBezTo>
                  <a:pt x="26" y="179"/>
                  <a:pt x="25" y="179"/>
                  <a:pt x="20" y="177"/>
                </a:cubicBezTo>
                <a:cubicBezTo>
                  <a:pt x="17" y="177"/>
                  <a:pt x="15" y="176"/>
                  <a:pt x="12" y="175"/>
                </a:cubicBezTo>
                <a:cubicBezTo>
                  <a:pt x="5" y="173"/>
                  <a:pt x="1" y="171"/>
                  <a:pt x="0" y="170"/>
                </a:cubicBezTo>
                <a:cubicBezTo>
                  <a:pt x="0" y="170"/>
                  <a:pt x="0" y="168"/>
                  <a:pt x="0" y="166"/>
                </a:cubicBezTo>
                <a:close/>
                <a:moveTo>
                  <a:pt x="287" y="193"/>
                </a:moveTo>
                <a:cubicBezTo>
                  <a:pt x="295" y="134"/>
                  <a:pt x="253" y="79"/>
                  <a:pt x="193" y="72"/>
                </a:cubicBezTo>
                <a:cubicBezTo>
                  <a:pt x="134" y="64"/>
                  <a:pt x="80" y="106"/>
                  <a:pt x="72" y="165"/>
                </a:cubicBezTo>
                <a:cubicBezTo>
                  <a:pt x="64" y="225"/>
                  <a:pt x="106" y="279"/>
                  <a:pt x="166" y="287"/>
                </a:cubicBezTo>
                <a:cubicBezTo>
                  <a:pt x="225" y="295"/>
                  <a:pt x="280" y="253"/>
                  <a:pt x="287" y="193"/>
                </a:cubicBez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492" name="Freeform 6"/>
          <p:cNvSpPr>
            <a:spLocks noEditPoints="1"/>
          </p:cNvSpPr>
          <p:nvPr/>
        </p:nvSpPr>
        <p:spPr bwMode="auto">
          <a:xfrm>
            <a:off x="4900613" y="1114425"/>
            <a:ext cx="1887537" cy="1878013"/>
          </a:xfrm>
          <a:custGeom>
            <a:avLst/>
            <a:gdLst>
              <a:gd name="T0" fmla="*/ 752930199 w 383"/>
              <a:gd name="T1" fmla="*/ 2147483647 h 382"/>
              <a:gd name="T2" fmla="*/ 364319320 w 383"/>
              <a:gd name="T3" fmla="*/ 2147483647 h 382"/>
              <a:gd name="T4" fmla="*/ 825795018 w 383"/>
              <a:gd name="T5" fmla="*/ 2147483647 h 382"/>
              <a:gd name="T6" fmla="*/ 777216829 w 383"/>
              <a:gd name="T7" fmla="*/ 2147483647 h 382"/>
              <a:gd name="T8" fmla="*/ 1165827554 w 383"/>
              <a:gd name="T9" fmla="*/ 2147483647 h 382"/>
              <a:gd name="T10" fmla="*/ 1214405743 w 383"/>
              <a:gd name="T11" fmla="*/ 2147483647 h 382"/>
              <a:gd name="T12" fmla="*/ 1675876667 w 383"/>
              <a:gd name="T13" fmla="*/ 2054418357 h 382"/>
              <a:gd name="T14" fmla="*/ 1748741485 w 383"/>
              <a:gd name="T15" fmla="*/ 1450180158 h 382"/>
              <a:gd name="T16" fmla="*/ 2147483647 w 383"/>
              <a:gd name="T17" fmla="*/ 1377670198 h 382"/>
              <a:gd name="T18" fmla="*/ 2147483647 w 383"/>
              <a:gd name="T19" fmla="*/ 1063466617 h 382"/>
              <a:gd name="T20" fmla="*/ 2147483647 w 383"/>
              <a:gd name="T21" fmla="*/ 845936736 h 382"/>
              <a:gd name="T22" fmla="*/ 2147483647 w 383"/>
              <a:gd name="T23" fmla="*/ 725090079 h 382"/>
              <a:gd name="T24" fmla="*/ 2147483647 w 383"/>
              <a:gd name="T25" fmla="*/ 580070005 h 382"/>
              <a:gd name="T26" fmla="*/ 2147483647 w 383"/>
              <a:gd name="T27" fmla="*/ 531733308 h 382"/>
              <a:gd name="T28" fmla="*/ 2147483647 w 383"/>
              <a:gd name="T29" fmla="*/ 725090079 h 382"/>
              <a:gd name="T30" fmla="*/ 2147483647 w 383"/>
              <a:gd name="T31" fmla="*/ 410881736 h 382"/>
              <a:gd name="T32" fmla="*/ 2147483647 w 383"/>
              <a:gd name="T33" fmla="*/ 797600040 h 382"/>
              <a:gd name="T34" fmla="*/ 2147483647 w 383"/>
              <a:gd name="T35" fmla="*/ 870110000 h 382"/>
              <a:gd name="T36" fmla="*/ 2147483647 w 383"/>
              <a:gd name="T37" fmla="*/ 1232649970 h 382"/>
              <a:gd name="T38" fmla="*/ 2147483647 w 383"/>
              <a:gd name="T39" fmla="*/ 1450180158 h 382"/>
              <a:gd name="T40" fmla="*/ 2147483647 w 383"/>
              <a:gd name="T41" fmla="*/ 1619368427 h 382"/>
              <a:gd name="T42" fmla="*/ 2147483647 w 383"/>
              <a:gd name="T43" fmla="*/ 1981913313 h 382"/>
              <a:gd name="T44" fmla="*/ 2147483647 w 383"/>
              <a:gd name="T45" fmla="*/ 2147483647 h 382"/>
              <a:gd name="T46" fmla="*/ 2147483647 w 383"/>
              <a:gd name="T47" fmla="*/ 2147483647 h 382"/>
              <a:gd name="T48" fmla="*/ 2147483647 w 383"/>
              <a:gd name="T49" fmla="*/ 2147483647 h 382"/>
              <a:gd name="T50" fmla="*/ 2147483647 w 383"/>
              <a:gd name="T51" fmla="*/ 2147483647 h 382"/>
              <a:gd name="T52" fmla="*/ 2147483647 w 383"/>
              <a:gd name="T53" fmla="*/ 2147483647 h 382"/>
              <a:gd name="T54" fmla="*/ 2147483647 w 383"/>
              <a:gd name="T55" fmla="*/ 2147483647 h 382"/>
              <a:gd name="T56" fmla="*/ 2147483647 w 383"/>
              <a:gd name="T57" fmla="*/ 2147483647 h 382"/>
              <a:gd name="T58" fmla="*/ 2147483647 w 383"/>
              <a:gd name="T59" fmla="*/ 2147483647 h 382"/>
              <a:gd name="T60" fmla="*/ 2147483647 w 383"/>
              <a:gd name="T61" fmla="*/ 2147483647 h 382"/>
              <a:gd name="T62" fmla="*/ 2147483647 w 383"/>
              <a:gd name="T63" fmla="*/ 2147483647 h 382"/>
              <a:gd name="T64" fmla="*/ 2147483647 w 383"/>
              <a:gd name="T65" fmla="*/ 2147483647 h 382"/>
              <a:gd name="T66" fmla="*/ 2147483647 w 383"/>
              <a:gd name="T67" fmla="*/ 2147483647 h 382"/>
              <a:gd name="T68" fmla="*/ 2147483647 w 383"/>
              <a:gd name="T69" fmla="*/ 2147483647 h 382"/>
              <a:gd name="T70" fmla="*/ 2147483647 w 383"/>
              <a:gd name="T71" fmla="*/ 2147483647 h 382"/>
              <a:gd name="T72" fmla="*/ 2147483647 w 383"/>
              <a:gd name="T73" fmla="*/ 2147483647 h 382"/>
              <a:gd name="T74" fmla="*/ 2147483647 w 383"/>
              <a:gd name="T75" fmla="*/ 2147483647 h 382"/>
              <a:gd name="T76" fmla="*/ 2147483647 w 383"/>
              <a:gd name="T77" fmla="*/ 2147483647 h 382"/>
              <a:gd name="T78" fmla="*/ 2147483647 w 383"/>
              <a:gd name="T79" fmla="*/ 2147483647 h 382"/>
              <a:gd name="T80" fmla="*/ 2147483647 w 383"/>
              <a:gd name="T81" fmla="*/ 2147483647 h 382"/>
              <a:gd name="T82" fmla="*/ 2147483647 w 383"/>
              <a:gd name="T83" fmla="*/ 2147483647 h 382"/>
              <a:gd name="T84" fmla="*/ 2147483647 w 383"/>
              <a:gd name="T85" fmla="*/ 2147483647 h 382"/>
              <a:gd name="T86" fmla="*/ 2147483647 w 383"/>
              <a:gd name="T87" fmla="*/ 2147483647 h 382"/>
              <a:gd name="T88" fmla="*/ 2147483647 w 383"/>
              <a:gd name="T89" fmla="*/ 2147483647 h 382"/>
              <a:gd name="T90" fmla="*/ 2147483647 w 383"/>
              <a:gd name="T91" fmla="*/ 2147483647 h 382"/>
              <a:gd name="T92" fmla="*/ 2147483647 w 383"/>
              <a:gd name="T93" fmla="*/ 2147483647 h 382"/>
              <a:gd name="T94" fmla="*/ 2147483647 w 383"/>
              <a:gd name="T95" fmla="*/ 2147483647 h 382"/>
              <a:gd name="T96" fmla="*/ 2113065580 w 383"/>
              <a:gd name="T97" fmla="*/ 2147483647 h 382"/>
              <a:gd name="T98" fmla="*/ 1384422319 w 383"/>
              <a:gd name="T99" fmla="*/ 2147483647 h 382"/>
              <a:gd name="T100" fmla="*/ 1384422319 w 383"/>
              <a:gd name="T101" fmla="*/ 2147483647 h 382"/>
              <a:gd name="T102" fmla="*/ 947238026 w 383"/>
              <a:gd name="T103" fmla="*/ 2147483647 h 382"/>
              <a:gd name="T104" fmla="*/ 971524656 w 383"/>
              <a:gd name="T105" fmla="*/ 2147483647 h 382"/>
              <a:gd name="T106" fmla="*/ 461475698 w 383"/>
              <a:gd name="T107" fmla="*/ 2147483647 h 382"/>
              <a:gd name="T108" fmla="*/ 801508388 w 383"/>
              <a:gd name="T109" fmla="*/ 2147483647 h 382"/>
              <a:gd name="T110" fmla="*/ 2147483647 w 383"/>
              <a:gd name="T111" fmla="*/ 2147483647 h 38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3"/>
              <a:gd name="T169" fmla="*/ 0 h 382"/>
              <a:gd name="T170" fmla="*/ 383 w 383"/>
              <a:gd name="T171" fmla="*/ 382 h 38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3" h="382">
                <a:moveTo>
                  <a:pt x="0" y="201"/>
                </a:moveTo>
                <a:cubicBezTo>
                  <a:pt x="0" y="200"/>
                  <a:pt x="1" y="199"/>
                  <a:pt x="1" y="199"/>
                </a:cubicBezTo>
                <a:cubicBezTo>
                  <a:pt x="2" y="198"/>
                  <a:pt x="6" y="196"/>
                  <a:pt x="14" y="194"/>
                </a:cubicBezTo>
                <a:cubicBezTo>
                  <a:pt x="16" y="193"/>
                  <a:pt x="19" y="193"/>
                  <a:pt x="21" y="192"/>
                </a:cubicBezTo>
                <a:cubicBezTo>
                  <a:pt x="28" y="190"/>
                  <a:pt x="29" y="190"/>
                  <a:pt x="29" y="189"/>
                </a:cubicBezTo>
                <a:cubicBezTo>
                  <a:pt x="30" y="188"/>
                  <a:pt x="31" y="187"/>
                  <a:pt x="31" y="183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31" y="182"/>
                  <a:pt x="31" y="180"/>
                  <a:pt x="31" y="179"/>
                </a:cubicBezTo>
                <a:cubicBezTo>
                  <a:pt x="31" y="177"/>
                  <a:pt x="31" y="176"/>
                  <a:pt x="30" y="175"/>
                </a:cubicBezTo>
                <a:cubicBezTo>
                  <a:pt x="29" y="174"/>
                  <a:pt x="28" y="174"/>
                  <a:pt x="23" y="171"/>
                </a:cubicBezTo>
                <a:cubicBezTo>
                  <a:pt x="21" y="170"/>
                  <a:pt x="18" y="169"/>
                  <a:pt x="15" y="168"/>
                </a:cubicBezTo>
                <a:cubicBezTo>
                  <a:pt x="8" y="165"/>
                  <a:pt x="4" y="162"/>
                  <a:pt x="3" y="162"/>
                </a:cubicBezTo>
                <a:cubicBezTo>
                  <a:pt x="3" y="161"/>
                  <a:pt x="3" y="161"/>
                  <a:pt x="3" y="160"/>
                </a:cubicBezTo>
                <a:cubicBezTo>
                  <a:pt x="3" y="158"/>
                  <a:pt x="4" y="155"/>
                  <a:pt x="4" y="155"/>
                </a:cubicBezTo>
                <a:cubicBezTo>
                  <a:pt x="5" y="154"/>
                  <a:pt x="10" y="153"/>
                  <a:pt x="18" y="153"/>
                </a:cubicBezTo>
                <a:cubicBezTo>
                  <a:pt x="21" y="153"/>
                  <a:pt x="23" y="153"/>
                  <a:pt x="25" y="153"/>
                </a:cubicBezTo>
                <a:cubicBezTo>
                  <a:pt x="32" y="153"/>
                  <a:pt x="33" y="153"/>
                  <a:pt x="34" y="152"/>
                </a:cubicBezTo>
                <a:cubicBezTo>
                  <a:pt x="35" y="151"/>
                  <a:pt x="36" y="150"/>
                  <a:pt x="37" y="146"/>
                </a:cubicBezTo>
                <a:cubicBezTo>
                  <a:pt x="37" y="146"/>
                  <a:pt x="37" y="146"/>
                  <a:pt x="37" y="146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8" y="143"/>
                  <a:pt x="38" y="141"/>
                  <a:pt x="38" y="140"/>
                </a:cubicBezTo>
                <a:cubicBezTo>
                  <a:pt x="38" y="139"/>
                  <a:pt x="38" y="139"/>
                  <a:pt x="38" y="138"/>
                </a:cubicBezTo>
                <a:cubicBezTo>
                  <a:pt x="38" y="137"/>
                  <a:pt x="37" y="136"/>
                  <a:pt x="32" y="133"/>
                </a:cubicBezTo>
                <a:cubicBezTo>
                  <a:pt x="30" y="131"/>
                  <a:pt x="28" y="130"/>
                  <a:pt x="26" y="128"/>
                </a:cubicBezTo>
                <a:cubicBezTo>
                  <a:pt x="19" y="123"/>
                  <a:pt x="16" y="120"/>
                  <a:pt x="15" y="119"/>
                </a:cubicBezTo>
                <a:cubicBezTo>
                  <a:pt x="15" y="117"/>
                  <a:pt x="17" y="113"/>
                  <a:pt x="18" y="112"/>
                </a:cubicBezTo>
                <a:cubicBezTo>
                  <a:pt x="19" y="112"/>
                  <a:pt x="24" y="113"/>
                  <a:pt x="32" y="114"/>
                </a:cubicBezTo>
                <a:cubicBezTo>
                  <a:pt x="34" y="115"/>
                  <a:pt x="37" y="115"/>
                  <a:pt x="39" y="116"/>
                </a:cubicBezTo>
                <a:cubicBezTo>
                  <a:pt x="46" y="117"/>
                  <a:pt x="47" y="117"/>
                  <a:pt x="48" y="117"/>
                </a:cubicBezTo>
                <a:cubicBezTo>
                  <a:pt x="48" y="116"/>
                  <a:pt x="49" y="116"/>
                  <a:pt x="52" y="112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7"/>
                  <a:pt x="55" y="105"/>
                  <a:pt x="55" y="105"/>
                </a:cubicBezTo>
                <a:cubicBezTo>
                  <a:pt x="55" y="105"/>
                  <a:pt x="55" y="104"/>
                  <a:pt x="55" y="104"/>
                </a:cubicBezTo>
                <a:cubicBezTo>
                  <a:pt x="54" y="103"/>
                  <a:pt x="54" y="102"/>
                  <a:pt x="50" y="98"/>
                </a:cubicBezTo>
                <a:cubicBezTo>
                  <a:pt x="48" y="96"/>
                  <a:pt x="46" y="94"/>
                  <a:pt x="45" y="91"/>
                </a:cubicBezTo>
                <a:cubicBezTo>
                  <a:pt x="40" y="85"/>
                  <a:pt x="37" y="81"/>
                  <a:pt x="36" y="80"/>
                </a:cubicBezTo>
                <a:cubicBezTo>
                  <a:pt x="37" y="79"/>
                  <a:pt x="39" y="75"/>
                  <a:pt x="41" y="74"/>
                </a:cubicBezTo>
                <a:cubicBezTo>
                  <a:pt x="42" y="75"/>
                  <a:pt x="47" y="76"/>
                  <a:pt x="54" y="79"/>
                </a:cubicBezTo>
                <a:cubicBezTo>
                  <a:pt x="56" y="80"/>
                  <a:pt x="58" y="81"/>
                  <a:pt x="61" y="82"/>
                </a:cubicBezTo>
                <a:cubicBezTo>
                  <a:pt x="67" y="85"/>
                  <a:pt x="68" y="86"/>
                  <a:pt x="69" y="85"/>
                </a:cubicBezTo>
                <a:cubicBezTo>
                  <a:pt x="70" y="85"/>
                  <a:pt x="72" y="84"/>
                  <a:pt x="74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0"/>
                  <a:pt x="75" y="80"/>
                  <a:pt x="75" y="80"/>
                </a:cubicBezTo>
                <a:cubicBezTo>
                  <a:pt x="77" y="78"/>
                  <a:pt x="78" y="76"/>
                  <a:pt x="78" y="75"/>
                </a:cubicBezTo>
                <a:cubicBezTo>
                  <a:pt x="78" y="74"/>
                  <a:pt x="78" y="73"/>
                  <a:pt x="75" y="68"/>
                </a:cubicBezTo>
                <a:cubicBezTo>
                  <a:pt x="74" y="66"/>
                  <a:pt x="73" y="63"/>
                  <a:pt x="72" y="60"/>
                </a:cubicBezTo>
                <a:cubicBezTo>
                  <a:pt x="68" y="53"/>
                  <a:pt x="67" y="49"/>
                  <a:pt x="66" y="47"/>
                </a:cubicBezTo>
                <a:cubicBezTo>
                  <a:pt x="67" y="46"/>
                  <a:pt x="70" y="43"/>
                  <a:pt x="72" y="43"/>
                </a:cubicBezTo>
                <a:cubicBezTo>
                  <a:pt x="73" y="43"/>
                  <a:pt x="77" y="46"/>
                  <a:pt x="83" y="51"/>
                </a:cubicBezTo>
                <a:cubicBezTo>
                  <a:pt x="85" y="52"/>
                  <a:pt x="87" y="54"/>
                  <a:pt x="89" y="55"/>
                </a:cubicBezTo>
                <a:cubicBezTo>
                  <a:pt x="95" y="59"/>
                  <a:pt x="95" y="60"/>
                  <a:pt x="97" y="60"/>
                </a:cubicBezTo>
                <a:cubicBezTo>
                  <a:pt x="97" y="60"/>
                  <a:pt x="99" y="60"/>
                  <a:pt x="102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7" y="54"/>
                  <a:pt x="108" y="53"/>
                  <a:pt x="108" y="52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09" y="50"/>
                  <a:pt x="108" y="48"/>
                  <a:pt x="107" y="44"/>
                </a:cubicBezTo>
                <a:cubicBezTo>
                  <a:pt x="106" y="42"/>
                  <a:pt x="106" y="39"/>
                  <a:pt x="105" y="36"/>
                </a:cubicBezTo>
                <a:cubicBezTo>
                  <a:pt x="104" y="30"/>
                  <a:pt x="103" y="24"/>
                  <a:pt x="103" y="22"/>
                </a:cubicBezTo>
                <a:cubicBezTo>
                  <a:pt x="103" y="22"/>
                  <a:pt x="103" y="22"/>
                  <a:pt x="103" y="22"/>
                </a:cubicBezTo>
                <a:cubicBezTo>
                  <a:pt x="104" y="21"/>
                  <a:pt x="108" y="19"/>
                  <a:pt x="109" y="19"/>
                </a:cubicBezTo>
                <a:cubicBezTo>
                  <a:pt x="110" y="20"/>
                  <a:pt x="114" y="23"/>
                  <a:pt x="119" y="29"/>
                </a:cubicBezTo>
                <a:cubicBezTo>
                  <a:pt x="120" y="31"/>
                  <a:pt x="122" y="33"/>
                  <a:pt x="123" y="35"/>
                </a:cubicBezTo>
                <a:cubicBezTo>
                  <a:pt x="128" y="41"/>
                  <a:pt x="128" y="41"/>
                  <a:pt x="129" y="42"/>
                </a:cubicBezTo>
                <a:cubicBezTo>
                  <a:pt x="130" y="42"/>
                  <a:pt x="132" y="42"/>
                  <a:pt x="136" y="40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0"/>
                  <a:pt x="138" y="40"/>
                  <a:pt x="138" y="40"/>
                </a:cubicBezTo>
                <a:cubicBezTo>
                  <a:pt x="141" y="39"/>
                  <a:pt x="142" y="38"/>
                  <a:pt x="143" y="36"/>
                </a:cubicBezTo>
                <a:cubicBezTo>
                  <a:pt x="143" y="36"/>
                  <a:pt x="143" y="35"/>
                  <a:pt x="143" y="30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143" y="25"/>
                  <a:pt x="143" y="23"/>
                  <a:pt x="143" y="20"/>
                </a:cubicBezTo>
                <a:cubicBezTo>
                  <a:pt x="143" y="13"/>
                  <a:pt x="144" y="8"/>
                  <a:pt x="144" y="6"/>
                </a:cubicBezTo>
                <a:cubicBezTo>
                  <a:pt x="146" y="5"/>
                  <a:pt x="150" y="4"/>
                  <a:pt x="151" y="5"/>
                </a:cubicBezTo>
                <a:cubicBezTo>
                  <a:pt x="152" y="6"/>
                  <a:pt x="155" y="10"/>
                  <a:pt x="158" y="17"/>
                </a:cubicBezTo>
                <a:cubicBezTo>
                  <a:pt x="159" y="19"/>
                  <a:pt x="160" y="22"/>
                  <a:pt x="161" y="24"/>
                </a:cubicBezTo>
                <a:cubicBezTo>
                  <a:pt x="164" y="30"/>
                  <a:pt x="165" y="31"/>
                  <a:pt x="166" y="31"/>
                </a:cubicBezTo>
                <a:cubicBezTo>
                  <a:pt x="166" y="32"/>
                  <a:pt x="168" y="32"/>
                  <a:pt x="172" y="31"/>
                </a:cubicBezTo>
                <a:cubicBezTo>
                  <a:pt x="173" y="32"/>
                  <a:pt x="173" y="32"/>
                  <a:pt x="173" y="32"/>
                </a:cubicBezTo>
                <a:cubicBezTo>
                  <a:pt x="173" y="31"/>
                  <a:pt x="173" y="31"/>
                  <a:pt x="173" y="31"/>
                </a:cubicBezTo>
                <a:cubicBezTo>
                  <a:pt x="178" y="31"/>
                  <a:pt x="179" y="30"/>
                  <a:pt x="180" y="30"/>
                </a:cubicBezTo>
                <a:cubicBezTo>
                  <a:pt x="181" y="29"/>
                  <a:pt x="181" y="28"/>
                  <a:pt x="182" y="22"/>
                </a:cubicBezTo>
                <a:cubicBezTo>
                  <a:pt x="183" y="20"/>
                  <a:pt x="183" y="17"/>
                  <a:pt x="184" y="14"/>
                </a:cubicBezTo>
                <a:cubicBezTo>
                  <a:pt x="186" y="7"/>
                  <a:pt x="188" y="2"/>
                  <a:pt x="188" y="1"/>
                </a:cubicBezTo>
                <a:cubicBezTo>
                  <a:pt x="190" y="0"/>
                  <a:pt x="194" y="0"/>
                  <a:pt x="195" y="1"/>
                </a:cubicBezTo>
                <a:cubicBezTo>
                  <a:pt x="196" y="2"/>
                  <a:pt x="198" y="6"/>
                  <a:pt x="199" y="14"/>
                </a:cubicBezTo>
                <a:cubicBezTo>
                  <a:pt x="200" y="17"/>
                  <a:pt x="200" y="19"/>
                  <a:pt x="201" y="21"/>
                </a:cubicBezTo>
                <a:cubicBezTo>
                  <a:pt x="202" y="28"/>
                  <a:pt x="202" y="29"/>
                  <a:pt x="203" y="30"/>
                </a:cubicBezTo>
                <a:cubicBezTo>
                  <a:pt x="204" y="30"/>
                  <a:pt x="205" y="31"/>
                  <a:pt x="209" y="31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11" y="32"/>
                  <a:pt x="211" y="32"/>
                  <a:pt x="211" y="32"/>
                </a:cubicBezTo>
                <a:cubicBezTo>
                  <a:pt x="215" y="32"/>
                  <a:pt x="217" y="32"/>
                  <a:pt x="218" y="31"/>
                </a:cubicBezTo>
                <a:cubicBezTo>
                  <a:pt x="218" y="31"/>
                  <a:pt x="219" y="30"/>
                  <a:pt x="221" y="24"/>
                </a:cubicBezTo>
                <a:cubicBezTo>
                  <a:pt x="223" y="22"/>
                  <a:pt x="224" y="20"/>
                  <a:pt x="225" y="17"/>
                </a:cubicBezTo>
                <a:cubicBezTo>
                  <a:pt x="229" y="10"/>
                  <a:pt x="232" y="6"/>
                  <a:pt x="232" y="5"/>
                </a:cubicBezTo>
                <a:cubicBezTo>
                  <a:pt x="234" y="5"/>
                  <a:pt x="238" y="6"/>
                  <a:pt x="239" y="7"/>
                </a:cubicBezTo>
                <a:cubicBezTo>
                  <a:pt x="240" y="8"/>
                  <a:pt x="240" y="11"/>
                  <a:pt x="240" y="18"/>
                </a:cubicBezTo>
                <a:cubicBezTo>
                  <a:pt x="240" y="19"/>
                  <a:pt x="240" y="20"/>
                  <a:pt x="240" y="21"/>
                </a:cubicBezTo>
                <a:cubicBezTo>
                  <a:pt x="240" y="23"/>
                  <a:pt x="240" y="26"/>
                  <a:pt x="240" y="28"/>
                </a:cubicBezTo>
                <a:cubicBezTo>
                  <a:pt x="240" y="30"/>
                  <a:pt x="240" y="32"/>
                  <a:pt x="240" y="33"/>
                </a:cubicBezTo>
                <a:cubicBezTo>
                  <a:pt x="240" y="35"/>
                  <a:pt x="240" y="36"/>
                  <a:pt x="240" y="37"/>
                </a:cubicBezTo>
                <a:cubicBezTo>
                  <a:pt x="241" y="38"/>
                  <a:pt x="242" y="39"/>
                  <a:pt x="246" y="40"/>
                </a:cubicBezTo>
                <a:cubicBezTo>
                  <a:pt x="247" y="41"/>
                  <a:pt x="247" y="41"/>
                  <a:pt x="247" y="41"/>
                </a:cubicBezTo>
                <a:cubicBezTo>
                  <a:pt x="248" y="41"/>
                  <a:pt x="248" y="41"/>
                  <a:pt x="248" y="41"/>
                </a:cubicBezTo>
                <a:cubicBezTo>
                  <a:pt x="251" y="42"/>
                  <a:pt x="253" y="42"/>
                  <a:pt x="254" y="41"/>
                </a:cubicBezTo>
                <a:cubicBezTo>
                  <a:pt x="255" y="41"/>
                  <a:pt x="255" y="40"/>
                  <a:pt x="259" y="36"/>
                </a:cubicBezTo>
                <a:cubicBezTo>
                  <a:pt x="261" y="34"/>
                  <a:pt x="263" y="32"/>
                  <a:pt x="265" y="30"/>
                </a:cubicBezTo>
                <a:cubicBezTo>
                  <a:pt x="270" y="24"/>
                  <a:pt x="273" y="20"/>
                  <a:pt x="274" y="19"/>
                </a:cubicBezTo>
                <a:cubicBezTo>
                  <a:pt x="276" y="19"/>
                  <a:pt x="280" y="21"/>
                  <a:pt x="281" y="23"/>
                </a:cubicBezTo>
                <a:cubicBezTo>
                  <a:pt x="281" y="25"/>
                  <a:pt x="280" y="30"/>
                  <a:pt x="278" y="36"/>
                </a:cubicBezTo>
                <a:cubicBezTo>
                  <a:pt x="277" y="39"/>
                  <a:pt x="277" y="41"/>
                  <a:pt x="276" y="44"/>
                </a:cubicBezTo>
                <a:cubicBezTo>
                  <a:pt x="275" y="48"/>
                  <a:pt x="274" y="50"/>
                  <a:pt x="274" y="51"/>
                </a:cubicBezTo>
                <a:cubicBezTo>
                  <a:pt x="274" y="52"/>
                  <a:pt x="274" y="52"/>
                  <a:pt x="274" y="52"/>
                </a:cubicBezTo>
                <a:cubicBezTo>
                  <a:pt x="275" y="52"/>
                  <a:pt x="275" y="52"/>
                  <a:pt x="275" y="52"/>
                </a:cubicBezTo>
                <a:cubicBezTo>
                  <a:pt x="275" y="53"/>
                  <a:pt x="276" y="54"/>
                  <a:pt x="279" y="56"/>
                </a:cubicBezTo>
                <a:cubicBezTo>
                  <a:pt x="280" y="58"/>
                  <a:pt x="280" y="58"/>
                  <a:pt x="280" y="58"/>
                </a:cubicBezTo>
                <a:cubicBezTo>
                  <a:pt x="281" y="58"/>
                  <a:pt x="281" y="58"/>
                  <a:pt x="281" y="58"/>
                </a:cubicBezTo>
                <a:cubicBezTo>
                  <a:pt x="284" y="60"/>
                  <a:pt x="286" y="60"/>
                  <a:pt x="287" y="60"/>
                </a:cubicBezTo>
                <a:cubicBezTo>
                  <a:pt x="288" y="60"/>
                  <a:pt x="289" y="59"/>
                  <a:pt x="293" y="56"/>
                </a:cubicBezTo>
                <a:cubicBezTo>
                  <a:pt x="295" y="54"/>
                  <a:pt x="298" y="52"/>
                  <a:pt x="300" y="51"/>
                </a:cubicBezTo>
                <a:cubicBezTo>
                  <a:pt x="306" y="46"/>
                  <a:pt x="311" y="44"/>
                  <a:pt x="312" y="43"/>
                </a:cubicBezTo>
                <a:cubicBezTo>
                  <a:pt x="313" y="44"/>
                  <a:pt x="317" y="46"/>
                  <a:pt x="317" y="48"/>
                </a:cubicBezTo>
                <a:cubicBezTo>
                  <a:pt x="317" y="49"/>
                  <a:pt x="315" y="53"/>
                  <a:pt x="311" y="61"/>
                </a:cubicBezTo>
                <a:cubicBezTo>
                  <a:pt x="310" y="63"/>
                  <a:pt x="309" y="65"/>
                  <a:pt x="308" y="67"/>
                </a:cubicBezTo>
                <a:cubicBezTo>
                  <a:pt x="305" y="73"/>
                  <a:pt x="304" y="74"/>
                  <a:pt x="304" y="75"/>
                </a:cubicBezTo>
                <a:cubicBezTo>
                  <a:pt x="304" y="75"/>
                  <a:pt x="304" y="75"/>
                  <a:pt x="304" y="75"/>
                </a:cubicBezTo>
                <a:cubicBezTo>
                  <a:pt x="304" y="75"/>
                  <a:pt x="304" y="75"/>
                  <a:pt x="304" y="75"/>
                </a:cubicBezTo>
                <a:cubicBezTo>
                  <a:pt x="305" y="76"/>
                  <a:pt x="306" y="78"/>
                  <a:pt x="308" y="80"/>
                </a:cubicBezTo>
                <a:cubicBezTo>
                  <a:pt x="309" y="83"/>
                  <a:pt x="309" y="83"/>
                  <a:pt x="309" y="83"/>
                </a:cubicBezTo>
                <a:cubicBezTo>
                  <a:pt x="310" y="82"/>
                  <a:pt x="310" y="82"/>
                  <a:pt x="310" y="82"/>
                </a:cubicBezTo>
                <a:cubicBezTo>
                  <a:pt x="312" y="84"/>
                  <a:pt x="313" y="85"/>
                  <a:pt x="315" y="85"/>
                </a:cubicBezTo>
                <a:cubicBezTo>
                  <a:pt x="316" y="86"/>
                  <a:pt x="316" y="85"/>
                  <a:pt x="322" y="83"/>
                </a:cubicBezTo>
                <a:cubicBezTo>
                  <a:pt x="324" y="82"/>
                  <a:pt x="327" y="81"/>
                  <a:pt x="329" y="80"/>
                </a:cubicBezTo>
                <a:cubicBezTo>
                  <a:pt x="337" y="77"/>
                  <a:pt x="341" y="75"/>
                  <a:pt x="343" y="75"/>
                </a:cubicBezTo>
                <a:cubicBezTo>
                  <a:pt x="344" y="76"/>
                  <a:pt x="347" y="79"/>
                  <a:pt x="347" y="81"/>
                </a:cubicBezTo>
                <a:cubicBezTo>
                  <a:pt x="346" y="82"/>
                  <a:pt x="344" y="85"/>
                  <a:pt x="338" y="92"/>
                </a:cubicBezTo>
                <a:cubicBezTo>
                  <a:pt x="337" y="94"/>
                  <a:pt x="335" y="96"/>
                  <a:pt x="334" y="97"/>
                </a:cubicBezTo>
                <a:cubicBezTo>
                  <a:pt x="329" y="102"/>
                  <a:pt x="328" y="103"/>
                  <a:pt x="328" y="104"/>
                </a:cubicBezTo>
                <a:cubicBezTo>
                  <a:pt x="328" y="105"/>
                  <a:pt x="328" y="105"/>
                  <a:pt x="328" y="105"/>
                </a:cubicBezTo>
                <a:cubicBezTo>
                  <a:pt x="328" y="106"/>
                  <a:pt x="329" y="108"/>
                  <a:pt x="331" y="110"/>
                </a:cubicBezTo>
                <a:cubicBezTo>
                  <a:pt x="331" y="113"/>
                  <a:pt x="331" y="113"/>
                  <a:pt x="331" y="113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3" y="116"/>
                  <a:pt x="335" y="116"/>
                  <a:pt x="336" y="117"/>
                </a:cubicBezTo>
                <a:cubicBezTo>
                  <a:pt x="337" y="117"/>
                  <a:pt x="338" y="117"/>
                  <a:pt x="344" y="116"/>
                </a:cubicBezTo>
                <a:cubicBezTo>
                  <a:pt x="346" y="115"/>
                  <a:pt x="349" y="115"/>
                  <a:pt x="352" y="114"/>
                </a:cubicBezTo>
                <a:cubicBezTo>
                  <a:pt x="359" y="113"/>
                  <a:pt x="364" y="113"/>
                  <a:pt x="366" y="113"/>
                </a:cubicBezTo>
                <a:cubicBezTo>
                  <a:pt x="367" y="114"/>
                  <a:pt x="368" y="118"/>
                  <a:pt x="368" y="119"/>
                </a:cubicBezTo>
                <a:cubicBezTo>
                  <a:pt x="368" y="119"/>
                  <a:pt x="368" y="119"/>
                  <a:pt x="368" y="119"/>
                </a:cubicBezTo>
                <a:cubicBezTo>
                  <a:pt x="368" y="120"/>
                  <a:pt x="364" y="124"/>
                  <a:pt x="357" y="128"/>
                </a:cubicBezTo>
                <a:cubicBezTo>
                  <a:pt x="355" y="130"/>
                  <a:pt x="353" y="131"/>
                  <a:pt x="352" y="133"/>
                </a:cubicBezTo>
                <a:cubicBezTo>
                  <a:pt x="346" y="137"/>
                  <a:pt x="345" y="137"/>
                  <a:pt x="345" y="138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141"/>
                  <a:pt x="345" y="142"/>
                  <a:pt x="346" y="144"/>
                </a:cubicBezTo>
                <a:cubicBezTo>
                  <a:pt x="345" y="147"/>
                  <a:pt x="345" y="147"/>
                  <a:pt x="345" y="147"/>
                </a:cubicBezTo>
                <a:cubicBezTo>
                  <a:pt x="346" y="147"/>
                  <a:pt x="346" y="147"/>
                  <a:pt x="346" y="147"/>
                </a:cubicBezTo>
                <a:cubicBezTo>
                  <a:pt x="347" y="150"/>
                  <a:pt x="348" y="151"/>
                  <a:pt x="349" y="152"/>
                </a:cubicBezTo>
                <a:cubicBezTo>
                  <a:pt x="350" y="152"/>
                  <a:pt x="351" y="153"/>
                  <a:pt x="357" y="153"/>
                </a:cubicBezTo>
                <a:cubicBezTo>
                  <a:pt x="359" y="153"/>
                  <a:pt x="362" y="153"/>
                  <a:pt x="365" y="153"/>
                </a:cubicBezTo>
                <a:cubicBezTo>
                  <a:pt x="373" y="154"/>
                  <a:pt x="378" y="155"/>
                  <a:pt x="379" y="155"/>
                </a:cubicBezTo>
                <a:cubicBezTo>
                  <a:pt x="380" y="156"/>
                  <a:pt x="380" y="159"/>
                  <a:pt x="380" y="161"/>
                </a:cubicBezTo>
                <a:cubicBezTo>
                  <a:pt x="380" y="162"/>
                  <a:pt x="380" y="162"/>
                  <a:pt x="380" y="162"/>
                </a:cubicBezTo>
                <a:cubicBezTo>
                  <a:pt x="379" y="163"/>
                  <a:pt x="375" y="165"/>
                  <a:pt x="368" y="168"/>
                </a:cubicBezTo>
                <a:cubicBezTo>
                  <a:pt x="365" y="169"/>
                  <a:pt x="363" y="170"/>
                  <a:pt x="361" y="171"/>
                </a:cubicBezTo>
                <a:cubicBezTo>
                  <a:pt x="354" y="174"/>
                  <a:pt x="354" y="174"/>
                  <a:pt x="353" y="175"/>
                </a:cubicBezTo>
                <a:cubicBezTo>
                  <a:pt x="352" y="176"/>
                  <a:pt x="352" y="177"/>
                  <a:pt x="352" y="178"/>
                </a:cubicBezTo>
                <a:cubicBezTo>
                  <a:pt x="352" y="179"/>
                  <a:pt x="352" y="181"/>
                  <a:pt x="352" y="181"/>
                </a:cubicBezTo>
                <a:cubicBezTo>
                  <a:pt x="351" y="184"/>
                  <a:pt x="351" y="184"/>
                  <a:pt x="351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52" y="187"/>
                  <a:pt x="353" y="188"/>
                  <a:pt x="354" y="189"/>
                </a:cubicBezTo>
                <a:cubicBezTo>
                  <a:pt x="355" y="190"/>
                  <a:pt x="356" y="190"/>
                  <a:pt x="361" y="192"/>
                </a:cubicBezTo>
                <a:cubicBezTo>
                  <a:pt x="364" y="193"/>
                  <a:pt x="366" y="194"/>
                  <a:pt x="369" y="194"/>
                </a:cubicBezTo>
                <a:cubicBezTo>
                  <a:pt x="376" y="197"/>
                  <a:pt x="381" y="199"/>
                  <a:pt x="382" y="199"/>
                </a:cubicBezTo>
                <a:cubicBezTo>
                  <a:pt x="382" y="200"/>
                  <a:pt x="383" y="201"/>
                  <a:pt x="383" y="202"/>
                </a:cubicBezTo>
                <a:cubicBezTo>
                  <a:pt x="383" y="204"/>
                  <a:pt x="382" y="206"/>
                  <a:pt x="382" y="207"/>
                </a:cubicBezTo>
                <a:cubicBezTo>
                  <a:pt x="381" y="207"/>
                  <a:pt x="376" y="208"/>
                  <a:pt x="368" y="210"/>
                </a:cubicBezTo>
                <a:cubicBezTo>
                  <a:pt x="366" y="210"/>
                  <a:pt x="363" y="210"/>
                  <a:pt x="361" y="211"/>
                </a:cubicBezTo>
                <a:cubicBezTo>
                  <a:pt x="354" y="212"/>
                  <a:pt x="353" y="212"/>
                  <a:pt x="352" y="213"/>
                </a:cubicBezTo>
                <a:cubicBezTo>
                  <a:pt x="352" y="213"/>
                  <a:pt x="351" y="215"/>
                  <a:pt x="350" y="219"/>
                </a:cubicBezTo>
                <a:cubicBezTo>
                  <a:pt x="350" y="219"/>
                  <a:pt x="350" y="219"/>
                  <a:pt x="350" y="219"/>
                </a:cubicBezTo>
                <a:cubicBezTo>
                  <a:pt x="350" y="220"/>
                  <a:pt x="350" y="220"/>
                  <a:pt x="350" y="220"/>
                </a:cubicBezTo>
                <a:cubicBezTo>
                  <a:pt x="350" y="222"/>
                  <a:pt x="349" y="223"/>
                  <a:pt x="349" y="224"/>
                </a:cubicBezTo>
                <a:cubicBezTo>
                  <a:pt x="349" y="225"/>
                  <a:pt x="350" y="226"/>
                  <a:pt x="350" y="227"/>
                </a:cubicBezTo>
                <a:cubicBezTo>
                  <a:pt x="351" y="228"/>
                  <a:pt x="351" y="228"/>
                  <a:pt x="357" y="231"/>
                </a:cubicBezTo>
                <a:cubicBezTo>
                  <a:pt x="359" y="232"/>
                  <a:pt x="361" y="234"/>
                  <a:pt x="364" y="235"/>
                </a:cubicBezTo>
                <a:cubicBezTo>
                  <a:pt x="370" y="239"/>
                  <a:pt x="374" y="242"/>
                  <a:pt x="375" y="243"/>
                </a:cubicBezTo>
                <a:cubicBezTo>
                  <a:pt x="375" y="243"/>
                  <a:pt x="375" y="243"/>
                  <a:pt x="375" y="244"/>
                </a:cubicBezTo>
                <a:cubicBezTo>
                  <a:pt x="375" y="246"/>
                  <a:pt x="374" y="249"/>
                  <a:pt x="373" y="250"/>
                </a:cubicBezTo>
                <a:cubicBezTo>
                  <a:pt x="372" y="250"/>
                  <a:pt x="367" y="250"/>
                  <a:pt x="359" y="250"/>
                </a:cubicBezTo>
                <a:cubicBezTo>
                  <a:pt x="357" y="250"/>
                  <a:pt x="354" y="249"/>
                  <a:pt x="352" y="249"/>
                </a:cubicBezTo>
                <a:cubicBezTo>
                  <a:pt x="345" y="249"/>
                  <a:pt x="344" y="249"/>
                  <a:pt x="343" y="249"/>
                </a:cubicBezTo>
                <a:cubicBezTo>
                  <a:pt x="342" y="250"/>
                  <a:pt x="341" y="252"/>
                  <a:pt x="340" y="255"/>
                </a:cubicBezTo>
                <a:cubicBezTo>
                  <a:pt x="339" y="255"/>
                  <a:pt x="339" y="255"/>
                  <a:pt x="339" y="255"/>
                </a:cubicBezTo>
                <a:cubicBezTo>
                  <a:pt x="339" y="256"/>
                  <a:pt x="339" y="256"/>
                  <a:pt x="339" y="256"/>
                </a:cubicBezTo>
                <a:cubicBezTo>
                  <a:pt x="338" y="258"/>
                  <a:pt x="337" y="260"/>
                  <a:pt x="337" y="261"/>
                </a:cubicBezTo>
                <a:cubicBezTo>
                  <a:pt x="337" y="262"/>
                  <a:pt x="338" y="262"/>
                  <a:pt x="338" y="262"/>
                </a:cubicBezTo>
                <a:cubicBezTo>
                  <a:pt x="338" y="263"/>
                  <a:pt x="339" y="264"/>
                  <a:pt x="343" y="268"/>
                </a:cubicBezTo>
                <a:cubicBezTo>
                  <a:pt x="345" y="270"/>
                  <a:pt x="347" y="272"/>
                  <a:pt x="349" y="274"/>
                </a:cubicBezTo>
                <a:cubicBezTo>
                  <a:pt x="354" y="279"/>
                  <a:pt x="358" y="283"/>
                  <a:pt x="358" y="284"/>
                </a:cubicBezTo>
                <a:cubicBezTo>
                  <a:pt x="358" y="286"/>
                  <a:pt x="356" y="290"/>
                  <a:pt x="355" y="290"/>
                </a:cubicBezTo>
                <a:cubicBezTo>
                  <a:pt x="354" y="290"/>
                  <a:pt x="349" y="289"/>
                  <a:pt x="341" y="287"/>
                </a:cubicBezTo>
                <a:cubicBezTo>
                  <a:pt x="339" y="286"/>
                  <a:pt x="336" y="285"/>
                  <a:pt x="334" y="285"/>
                </a:cubicBezTo>
                <a:cubicBezTo>
                  <a:pt x="328" y="282"/>
                  <a:pt x="327" y="282"/>
                  <a:pt x="326" y="283"/>
                </a:cubicBezTo>
                <a:cubicBezTo>
                  <a:pt x="325" y="283"/>
                  <a:pt x="324" y="284"/>
                  <a:pt x="321" y="287"/>
                </a:cubicBezTo>
                <a:cubicBezTo>
                  <a:pt x="320" y="287"/>
                  <a:pt x="320" y="287"/>
                  <a:pt x="320" y="287"/>
                </a:cubicBezTo>
                <a:cubicBezTo>
                  <a:pt x="320" y="288"/>
                  <a:pt x="320" y="288"/>
                  <a:pt x="320" y="288"/>
                </a:cubicBezTo>
                <a:cubicBezTo>
                  <a:pt x="317" y="292"/>
                  <a:pt x="317" y="293"/>
                  <a:pt x="317" y="294"/>
                </a:cubicBezTo>
                <a:cubicBezTo>
                  <a:pt x="317" y="294"/>
                  <a:pt x="317" y="294"/>
                  <a:pt x="317" y="294"/>
                </a:cubicBezTo>
                <a:cubicBezTo>
                  <a:pt x="317" y="295"/>
                  <a:pt x="318" y="296"/>
                  <a:pt x="321" y="301"/>
                </a:cubicBezTo>
                <a:cubicBezTo>
                  <a:pt x="323" y="303"/>
                  <a:pt x="324" y="305"/>
                  <a:pt x="326" y="308"/>
                </a:cubicBezTo>
                <a:cubicBezTo>
                  <a:pt x="330" y="314"/>
                  <a:pt x="332" y="319"/>
                  <a:pt x="333" y="320"/>
                </a:cubicBezTo>
                <a:cubicBezTo>
                  <a:pt x="332" y="322"/>
                  <a:pt x="329" y="325"/>
                  <a:pt x="328" y="325"/>
                </a:cubicBezTo>
                <a:cubicBezTo>
                  <a:pt x="326" y="325"/>
                  <a:pt x="322" y="323"/>
                  <a:pt x="315" y="319"/>
                </a:cubicBezTo>
                <a:cubicBezTo>
                  <a:pt x="313" y="318"/>
                  <a:pt x="311" y="316"/>
                  <a:pt x="309" y="315"/>
                </a:cubicBezTo>
                <a:cubicBezTo>
                  <a:pt x="303" y="311"/>
                  <a:pt x="302" y="311"/>
                  <a:pt x="301" y="311"/>
                </a:cubicBezTo>
                <a:cubicBezTo>
                  <a:pt x="300" y="311"/>
                  <a:pt x="299" y="312"/>
                  <a:pt x="296" y="315"/>
                </a:cubicBezTo>
                <a:cubicBezTo>
                  <a:pt x="294" y="315"/>
                  <a:pt x="294" y="315"/>
                  <a:pt x="294" y="315"/>
                </a:cubicBezTo>
                <a:cubicBezTo>
                  <a:pt x="294" y="316"/>
                  <a:pt x="294" y="316"/>
                  <a:pt x="294" y="316"/>
                </a:cubicBezTo>
                <a:cubicBezTo>
                  <a:pt x="291" y="318"/>
                  <a:pt x="290" y="319"/>
                  <a:pt x="290" y="321"/>
                </a:cubicBezTo>
                <a:cubicBezTo>
                  <a:pt x="290" y="321"/>
                  <a:pt x="290" y="321"/>
                  <a:pt x="290" y="321"/>
                </a:cubicBezTo>
                <a:cubicBezTo>
                  <a:pt x="290" y="321"/>
                  <a:pt x="290" y="321"/>
                  <a:pt x="290" y="321"/>
                </a:cubicBezTo>
                <a:cubicBezTo>
                  <a:pt x="290" y="322"/>
                  <a:pt x="291" y="323"/>
                  <a:pt x="292" y="328"/>
                </a:cubicBezTo>
                <a:cubicBezTo>
                  <a:pt x="293" y="330"/>
                  <a:pt x="294" y="333"/>
                  <a:pt x="295" y="336"/>
                </a:cubicBezTo>
                <a:cubicBezTo>
                  <a:pt x="298" y="342"/>
                  <a:pt x="299" y="348"/>
                  <a:pt x="299" y="349"/>
                </a:cubicBezTo>
                <a:cubicBezTo>
                  <a:pt x="298" y="351"/>
                  <a:pt x="295" y="353"/>
                  <a:pt x="293" y="353"/>
                </a:cubicBezTo>
                <a:cubicBezTo>
                  <a:pt x="292" y="353"/>
                  <a:pt x="288" y="350"/>
                  <a:pt x="283" y="344"/>
                </a:cubicBezTo>
                <a:cubicBezTo>
                  <a:pt x="281" y="342"/>
                  <a:pt x="279" y="340"/>
                  <a:pt x="277" y="339"/>
                </a:cubicBezTo>
                <a:cubicBezTo>
                  <a:pt x="272" y="334"/>
                  <a:pt x="272" y="333"/>
                  <a:pt x="271" y="333"/>
                </a:cubicBezTo>
                <a:cubicBezTo>
                  <a:pt x="270" y="333"/>
                  <a:pt x="268" y="333"/>
                  <a:pt x="265" y="335"/>
                </a:cubicBezTo>
                <a:cubicBezTo>
                  <a:pt x="263" y="335"/>
                  <a:pt x="263" y="335"/>
                  <a:pt x="263" y="335"/>
                </a:cubicBezTo>
                <a:cubicBezTo>
                  <a:pt x="263" y="336"/>
                  <a:pt x="263" y="336"/>
                  <a:pt x="263" y="336"/>
                </a:cubicBezTo>
                <a:cubicBezTo>
                  <a:pt x="260" y="337"/>
                  <a:pt x="258" y="338"/>
                  <a:pt x="258" y="340"/>
                </a:cubicBezTo>
                <a:cubicBezTo>
                  <a:pt x="258" y="340"/>
                  <a:pt x="258" y="341"/>
                  <a:pt x="258" y="341"/>
                </a:cubicBezTo>
                <a:cubicBezTo>
                  <a:pt x="258" y="342"/>
                  <a:pt x="258" y="344"/>
                  <a:pt x="258" y="348"/>
                </a:cubicBezTo>
                <a:cubicBezTo>
                  <a:pt x="259" y="350"/>
                  <a:pt x="259" y="353"/>
                  <a:pt x="259" y="356"/>
                </a:cubicBezTo>
                <a:cubicBezTo>
                  <a:pt x="260" y="360"/>
                  <a:pt x="260" y="365"/>
                  <a:pt x="260" y="368"/>
                </a:cubicBezTo>
                <a:cubicBezTo>
                  <a:pt x="260" y="369"/>
                  <a:pt x="260" y="370"/>
                  <a:pt x="260" y="370"/>
                </a:cubicBezTo>
                <a:cubicBezTo>
                  <a:pt x="259" y="371"/>
                  <a:pt x="255" y="373"/>
                  <a:pt x="253" y="372"/>
                </a:cubicBezTo>
                <a:cubicBezTo>
                  <a:pt x="252" y="371"/>
                  <a:pt x="249" y="368"/>
                  <a:pt x="245" y="361"/>
                </a:cubicBezTo>
                <a:cubicBezTo>
                  <a:pt x="244" y="359"/>
                  <a:pt x="242" y="357"/>
                  <a:pt x="241" y="355"/>
                </a:cubicBezTo>
                <a:cubicBezTo>
                  <a:pt x="237" y="349"/>
                  <a:pt x="237" y="348"/>
                  <a:pt x="236" y="348"/>
                </a:cubicBezTo>
                <a:cubicBezTo>
                  <a:pt x="235" y="347"/>
                  <a:pt x="233" y="347"/>
                  <a:pt x="229" y="348"/>
                </a:cubicBezTo>
                <a:cubicBezTo>
                  <a:pt x="227" y="347"/>
                  <a:pt x="227" y="347"/>
                  <a:pt x="227" y="347"/>
                </a:cubicBezTo>
                <a:cubicBezTo>
                  <a:pt x="227" y="349"/>
                  <a:pt x="227" y="349"/>
                  <a:pt x="227" y="349"/>
                </a:cubicBezTo>
                <a:cubicBezTo>
                  <a:pt x="224" y="349"/>
                  <a:pt x="223" y="350"/>
                  <a:pt x="222" y="351"/>
                </a:cubicBezTo>
                <a:cubicBezTo>
                  <a:pt x="221" y="352"/>
                  <a:pt x="221" y="353"/>
                  <a:pt x="221" y="359"/>
                </a:cubicBezTo>
                <a:cubicBezTo>
                  <a:pt x="220" y="361"/>
                  <a:pt x="220" y="364"/>
                  <a:pt x="220" y="367"/>
                </a:cubicBezTo>
                <a:cubicBezTo>
                  <a:pt x="218" y="375"/>
                  <a:pt x="217" y="380"/>
                  <a:pt x="217" y="381"/>
                </a:cubicBezTo>
                <a:cubicBezTo>
                  <a:pt x="215" y="382"/>
                  <a:pt x="211" y="382"/>
                  <a:pt x="210" y="382"/>
                </a:cubicBezTo>
                <a:cubicBezTo>
                  <a:pt x="209" y="381"/>
                  <a:pt x="207" y="376"/>
                  <a:pt x="204" y="369"/>
                </a:cubicBezTo>
                <a:cubicBezTo>
                  <a:pt x="204" y="366"/>
                  <a:pt x="203" y="364"/>
                  <a:pt x="202" y="362"/>
                </a:cubicBezTo>
                <a:cubicBezTo>
                  <a:pt x="200" y="355"/>
                  <a:pt x="200" y="354"/>
                  <a:pt x="199" y="354"/>
                </a:cubicBezTo>
                <a:cubicBezTo>
                  <a:pt x="198" y="353"/>
                  <a:pt x="197" y="352"/>
                  <a:pt x="192" y="353"/>
                </a:cubicBezTo>
                <a:cubicBezTo>
                  <a:pt x="191" y="352"/>
                  <a:pt x="191" y="352"/>
                  <a:pt x="191" y="352"/>
                </a:cubicBezTo>
                <a:cubicBezTo>
                  <a:pt x="190" y="353"/>
                  <a:pt x="190" y="353"/>
                  <a:pt x="190" y="353"/>
                </a:cubicBezTo>
                <a:cubicBezTo>
                  <a:pt x="186" y="352"/>
                  <a:pt x="185" y="353"/>
                  <a:pt x="184" y="354"/>
                </a:cubicBezTo>
                <a:cubicBezTo>
                  <a:pt x="183" y="354"/>
                  <a:pt x="183" y="355"/>
                  <a:pt x="181" y="361"/>
                </a:cubicBezTo>
                <a:cubicBezTo>
                  <a:pt x="180" y="363"/>
                  <a:pt x="179" y="366"/>
                  <a:pt x="178" y="369"/>
                </a:cubicBezTo>
                <a:cubicBezTo>
                  <a:pt x="175" y="376"/>
                  <a:pt x="173" y="380"/>
                  <a:pt x="173" y="382"/>
                </a:cubicBezTo>
                <a:cubicBezTo>
                  <a:pt x="171" y="382"/>
                  <a:pt x="167" y="382"/>
                  <a:pt x="165" y="381"/>
                </a:cubicBezTo>
                <a:cubicBezTo>
                  <a:pt x="165" y="380"/>
                  <a:pt x="164" y="375"/>
                  <a:pt x="163" y="367"/>
                </a:cubicBezTo>
                <a:cubicBezTo>
                  <a:pt x="163" y="364"/>
                  <a:pt x="163" y="362"/>
                  <a:pt x="163" y="360"/>
                </a:cubicBezTo>
                <a:cubicBezTo>
                  <a:pt x="162" y="353"/>
                  <a:pt x="162" y="352"/>
                  <a:pt x="161" y="351"/>
                </a:cubicBezTo>
                <a:cubicBezTo>
                  <a:pt x="160" y="350"/>
                  <a:pt x="158" y="349"/>
                  <a:pt x="155" y="349"/>
                </a:cubicBezTo>
                <a:cubicBezTo>
                  <a:pt x="154" y="347"/>
                  <a:pt x="154" y="347"/>
                  <a:pt x="154" y="347"/>
                </a:cubicBezTo>
                <a:cubicBezTo>
                  <a:pt x="153" y="348"/>
                  <a:pt x="153" y="348"/>
                  <a:pt x="153" y="348"/>
                </a:cubicBezTo>
                <a:cubicBezTo>
                  <a:pt x="149" y="347"/>
                  <a:pt x="148" y="347"/>
                  <a:pt x="147" y="348"/>
                </a:cubicBezTo>
                <a:cubicBezTo>
                  <a:pt x="146" y="348"/>
                  <a:pt x="146" y="349"/>
                  <a:pt x="142" y="354"/>
                </a:cubicBezTo>
                <a:cubicBezTo>
                  <a:pt x="141" y="356"/>
                  <a:pt x="139" y="359"/>
                  <a:pt x="138" y="361"/>
                </a:cubicBezTo>
                <a:cubicBezTo>
                  <a:pt x="133" y="367"/>
                  <a:pt x="130" y="371"/>
                  <a:pt x="129" y="372"/>
                </a:cubicBezTo>
                <a:cubicBezTo>
                  <a:pt x="128" y="372"/>
                  <a:pt x="123" y="371"/>
                  <a:pt x="122" y="370"/>
                </a:cubicBezTo>
                <a:cubicBezTo>
                  <a:pt x="122" y="369"/>
                  <a:pt x="122" y="369"/>
                  <a:pt x="122" y="368"/>
                </a:cubicBezTo>
                <a:cubicBezTo>
                  <a:pt x="122" y="368"/>
                  <a:pt x="122" y="368"/>
                  <a:pt x="122" y="368"/>
                </a:cubicBezTo>
                <a:cubicBezTo>
                  <a:pt x="122" y="366"/>
                  <a:pt x="123" y="361"/>
                  <a:pt x="124" y="356"/>
                </a:cubicBezTo>
                <a:cubicBezTo>
                  <a:pt x="124" y="353"/>
                  <a:pt x="124" y="351"/>
                  <a:pt x="125" y="348"/>
                </a:cubicBezTo>
                <a:cubicBezTo>
                  <a:pt x="125" y="344"/>
                  <a:pt x="125" y="342"/>
                  <a:pt x="125" y="341"/>
                </a:cubicBezTo>
                <a:cubicBezTo>
                  <a:pt x="125" y="341"/>
                  <a:pt x="125" y="340"/>
                  <a:pt x="125" y="340"/>
                </a:cubicBezTo>
                <a:cubicBezTo>
                  <a:pt x="124" y="338"/>
                  <a:pt x="123" y="337"/>
                  <a:pt x="120" y="336"/>
                </a:cubicBezTo>
                <a:cubicBezTo>
                  <a:pt x="119" y="334"/>
                  <a:pt x="119" y="334"/>
                  <a:pt x="119" y="334"/>
                </a:cubicBezTo>
                <a:cubicBezTo>
                  <a:pt x="118" y="335"/>
                  <a:pt x="118" y="335"/>
                  <a:pt x="118" y="335"/>
                </a:cubicBezTo>
                <a:cubicBezTo>
                  <a:pt x="115" y="333"/>
                  <a:pt x="114" y="333"/>
                  <a:pt x="112" y="333"/>
                </a:cubicBezTo>
                <a:cubicBezTo>
                  <a:pt x="111" y="334"/>
                  <a:pt x="110" y="334"/>
                  <a:pt x="106" y="338"/>
                </a:cubicBezTo>
                <a:cubicBezTo>
                  <a:pt x="104" y="340"/>
                  <a:pt x="102" y="342"/>
                  <a:pt x="100" y="344"/>
                </a:cubicBezTo>
                <a:cubicBezTo>
                  <a:pt x="94" y="349"/>
                  <a:pt x="90" y="352"/>
                  <a:pt x="89" y="353"/>
                </a:cubicBezTo>
                <a:cubicBezTo>
                  <a:pt x="88" y="353"/>
                  <a:pt x="84" y="350"/>
                  <a:pt x="83" y="349"/>
                </a:cubicBezTo>
                <a:cubicBezTo>
                  <a:pt x="83" y="347"/>
                  <a:pt x="85" y="342"/>
                  <a:pt x="88" y="335"/>
                </a:cubicBezTo>
                <a:cubicBezTo>
                  <a:pt x="88" y="333"/>
                  <a:pt x="89" y="331"/>
                  <a:pt x="90" y="329"/>
                </a:cubicBezTo>
                <a:cubicBezTo>
                  <a:pt x="92" y="323"/>
                  <a:pt x="93" y="322"/>
                  <a:pt x="93" y="321"/>
                </a:cubicBezTo>
                <a:cubicBezTo>
                  <a:pt x="93" y="321"/>
                  <a:pt x="93" y="321"/>
                  <a:pt x="93" y="321"/>
                </a:cubicBezTo>
                <a:cubicBezTo>
                  <a:pt x="93" y="320"/>
                  <a:pt x="93" y="320"/>
                  <a:pt x="93" y="320"/>
                </a:cubicBezTo>
                <a:cubicBezTo>
                  <a:pt x="93" y="319"/>
                  <a:pt x="92" y="318"/>
                  <a:pt x="88" y="315"/>
                </a:cubicBezTo>
                <a:cubicBezTo>
                  <a:pt x="88" y="314"/>
                  <a:pt x="88" y="314"/>
                  <a:pt x="88" y="314"/>
                </a:cubicBezTo>
                <a:cubicBezTo>
                  <a:pt x="87" y="314"/>
                  <a:pt x="87" y="314"/>
                  <a:pt x="87" y="314"/>
                </a:cubicBezTo>
                <a:cubicBezTo>
                  <a:pt x="84" y="311"/>
                  <a:pt x="83" y="311"/>
                  <a:pt x="82" y="311"/>
                </a:cubicBezTo>
                <a:cubicBezTo>
                  <a:pt x="81" y="311"/>
                  <a:pt x="80" y="312"/>
                  <a:pt x="75" y="315"/>
                </a:cubicBezTo>
                <a:cubicBezTo>
                  <a:pt x="73" y="316"/>
                  <a:pt x="70" y="317"/>
                  <a:pt x="67" y="319"/>
                </a:cubicBezTo>
                <a:cubicBezTo>
                  <a:pt x="61" y="322"/>
                  <a:pt x="56" y="325"/>
                  <a:pt x="55" y="325"/>
                </a:cubicBezTo>
                <a:cubicBezTo>
                  <a:pt x="53" y="324"/>
                  <a:pt x="50" y="321"/>
                  <a:pt x="50" y="320"/>
                </a:cubicBezTo>
                <a:cubicBezTo>
                  <a:pt x="50" y="319"/>
                  <a:pt x="53" y="314"/>
                  <a:pt x="57" y="308"/>
                </a:cubicBezTo>
                <a:cubicBezTo>
                  <a:pt x="59" y="305"/>
                  <a:pt x="60" y="303"/>
                  <a:pt x="61" y="302"/>
                </a:cubicBezTo>
                <a:cubicBezTo>
                  <a:pt x="65" y="296"/>
                  <a:pt x="66" y="295"/>
                  <a:pt x="66" y="294"/>
                </a:cubicBezTo>
                <a:cubicBezTo>
                  <a:pt x="66" y="293"/>
                  <a:pt x="65" y="292"/>
                  <a:pt x="63" y="288"/>
                </a:cubicBezTo>
                <a:cubicBezTo>
                  <a:pt x="63" y="286"/>
                  <a:pt x="63" y="286"/>
                  <a:pt x="63" y="286"/>
                </a:cubicBezTo>
                <a:cubicBezTo>
                  <a:pt x="61" y="286"/>
                  <a:pt x="61" y="286"/>
                  <a:pt x="61" y="286"/>
                </a:cubicBezTo>
                <a:cubicBezTo>
                  <a:pt x="59" y="283"/>
                  <a:pt x="58" y="283"/>
                  <a:pt x="57" y="283"/>
                </a:cubicBezTo>
                <a:cubicBezTo>
                  <a:pt x="56" y="282"/>
                  <a:pt x="55" y="283"/>
                  <a:pt x="49" y="284"/>
                </a:cubicBezTo>
                <a:cubicBezTo>
                  <a:pt x="47" y="285"/>
                  <a:pt x="44" y="286"/>
                  <a:pt x="41" y="287"/>
                </a:cubicBezTo>
                <a:cubicBezTo>
                  <a:pt x="34" y="289"/>
                  <a:pt x="29" y="290"/>
                  <a:pt x="28" y="290"/>
                </a:cubicBezTo>
                <a:cubicBezTo>
                  <a:pt x="27" y="289"/>
                  <a:pt x="24" y="285"/>
                  <a:pt x="24" y="284"/>
                </a:cubicBezTo>
                <a:cubicBezTo>
                  <a:pt x="25" y="283"/>
                  <a:pt x="28" y="279"/>
                  <a:pt x="34" y="274"/>
                </a:cubicBezTo>
                <a:cubicBezTo>
                  <a:pt x="36" y="272"/>
                  <a:pt x="38" y="270"/>
                  <a:pt x="39" y="269"/>
                </a:cubicBezTo>
                <a:cubicBezTo>
                  <a:pt x="45" y="264"/>
                  <a:pt x="45" y="263"/>
                  <a:pt x="45" y="262"/>
                </a:cubicBezTo>
                <a:cubicBezTo>
                  <a:pt x="46" y="262"/>
                  <a:pt x="46" y="262"/>
                  <a:pt x="46" y="261"/>
                </a:cubicBezTo>
                <a:cubicBezTo>
                  <a:pt x="46" y="260"/>
                  <a:pt x="45" y="259"/>
                  <a:pt x="44" y="256"/>
                </a:cubicBezTo>
                <a:cubicBezTo>
                  <a:pt x="44" y="254"/>
                  <a:pt x="44" y="254"/>
                  <a:pt x="44" y="254"/>
                </a:cubicBezTo>
                <a:cubicBezTo>
                  <a:pt x="43" y="254"/>
                  <a:pt x="43" y="254"/>
                  <a:pt x="43" y="254"/>
                </a:cubicBezTo>
                <a:cubicBezTo>
                  <a:pt x="42" y="250"/>
                  <a:pt x="41" y="250"/>
                  <a:pt x="40" y="249"/>
                </a:cubicBezTo>
                <a:cubicBezTo>
                  <a:pt x="39" y="249"/>
                  <a:pt x="38" y="249"/>
                  <a:pt x="32" y="249"/>
                </a:cubicBezTo>
                <a:cubicBezTo>
                  <a:pt x="29" y="249"/>
                  <a:pt x="26" y="249"/>
                  <a:pt x="24" y="250"/>
                </a:cubicBezTo>
                <a:cubicBezTo>
                  <a:pt x="16" y="250"/>
                  <a:pt x="11" y="250"/>
                  <a:pt x="9" y="249"/>
                </a:cubicBezTo>
                <a:cubicBezTo>
                  <a:pt x="9" y="248"/>
                  <a:pt x="7" y="245"/>
                  <a:pt x="7" y="243"/>
                </a:cubicBezTo>
                <a:cubicBezTo>
                  <a:pt x="7" y="243"/>
                  <a:pt x="7" y="243"/>
                  <a:pt x="7" y="243"/>
                </a:cubicBezTo>
                <a:cubicBezTo>
                  <a:pt x="8" y="242"/>
                  <a:pt x="12" y="239"/>
                  <a:pt x="19" y="235"/>
                </a:cubicBezTo>
                <a:cubicBezTo>
                  <a:pt x="22" y="234"/>
                  <a:pt x="24" y="233"/>
                  <a:pt x="26" y="231"/>
                </a:cubicBezTo>
                <a:cubicBezTo>
                  <a:pt x="32" y="228"/>
                  <a:pt x="33" y="228"/>
                  <a:pt x="33" y="227"/>
                </a:cubicBezTo>
                <a:cubicBezTo>
                  <a:pt x="33" y="226"/>
                  <a:pt x="33" y="225"/>
                  <a:pt x="33" y="225"/>
                </a:cubicBezTo>
                <a:cubicBezTo>
                  <a:pt x="33" y="223"/>
                  <a:pt x="33" y="221"/>
                  <a:pt x="33" y="220"/>
                </a:cubicBezTo>
                <a:cubicBezTo>
                  <a:pt x="34" y="218"/>
                  <a:pt x="34" y="218"/>
                  <a:pt x="34" y="218"/>
                </a:cubicBezTo>
                <a:cubicBezTo>
                  <a:pt x="33" y="218"/>
                  <a:pt x="33" y="218"/>
                  <a:pt x="33" y="218"/>
                </a:cubicBezTo>
                <a:cubicBezTo>
                  <a:pt x="32" y="214"/>
                  <a:pt x="31" y="213"/>
                  <a:pt x="30" y="213"/>
                </a:cubicBezTo>
                <a:cubicBezTo>
                  <a:pt x="30" y="212"/>
                  <a:pt x="29" y="212"/>
                  <a:pt x="23" y="211"/>
                </a:cubicBezTo>
                <a:cubicBezTo>
                  <a:pt x="20" y="210"/>
                  <a:pt x="18" y="210"/>
                  <a:pt x="15" y="209"/>
                </a:cubicBezTo>
                <a:cubicBezTo>
                  <a:pt x="7" y="208"/>
                  <a:pt x="2" y="206"/>
                  <a:pt x="1" y="206"/>
                </a:cubicBezTo>
                <a:cubicBezTo>
                  <a:pt x="1" y="205"/>
                  <a:pt x="0" y="203"/>
                  <a:pt x="0" y="201"/>
                </a:cubicBezTo>
                <a:close/>
                <a:moveTo>
                  <a:pt x="307" y="191"/>
                </a:moveTo>
                <a:cubicBezTo>
                  <a:pt x="307" y="127"/>
                  <a:pt x="255" y="76"/>
                  <a:pt x="191" y="76"/>
                </a:cubicBezTo>
                <a:cubicBezTo>
                  <a:pt x="128" y="76"/>
                  <a:pt x="76" y="127"/>
                  <a:pt x="76" y="191"/>
                </a:cubicBezTo>
                <a:cubicBezTo>
                  <a:pt x="76" y="255"/>
                  <a:pt x="128" y="306"/>
                  <a:pt x="191" y="306"/>
                </a:cubicBezTo>
                <a:cubicBezTo>
                  <a:pt x="255" y="306"/>
                  <a:pt x="307" y="255"/>
                  <a:pt x="307" y="191"/>
                </a:cubicBez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0493" name="Group 1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7850" y="1755775"/>
            <a:ext cx="371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4" name="Group 20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6550" y="3078163"/>
            <a:ext cx="506413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5" name="Group 24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53138" y="4895850"/>
            <a:ext cx="6159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6" name="Group 28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18113" y="3644900"/>
            <a:ext cx="371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21508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21525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526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1509" name="Freeform 4"/>
          <p:cNvSpPr>
            <a:spLocks/>
          </p:cNvSpPr>
          <p:nvPr/>
        </p:nvSpPr>
        <p:spPr bwMode="auto">
          <a:xfrm>
            <a:off x="1016000" y="1506538"/>
            <a:ext cx="10082213" cy="1298575"/>
          </a:xfrm>
          <a:custGeom>
            <a:avLst/>
            <a:gdLst>
              <a:gd name="T0" fmla="*/ 10227115 w 9430508"/>
              <a:gd name="T1" fmla="*/ 0 h 999986"/>
              <a:gd name="T2" fmla="*/ 10778954 w 9430508"/>
              <a:gd name="T3" fmla="*/ 843162 h 999986"/>
              <a:gd name="T4" fmla="*/ 10227115 w 9430508"/>
              <a:gd name="T5" fmla="*/ 1686321 h 999986"/>
              <a:gd name="T6" fmla="*/ 10227115 w 9430508"/>
              <a:gd name="T7" fmla="*/ 1239367 h 999986"/>
              <a:gd name="T8" fmla="*/ 0 w 9430508"/>
              <a:gd name="T9" fmla="*/ 1239367 h 999986"/>
              <a:gd name="T10" fmla="*/ 0 w 9430508"/>
              <a:gd name="T11" fmla="*/ 446954 h 999986"/>
              <a:gd name="T12" fmla="*/ 10227115 w 9430508"/>
              <a:gd name="T13" fmla="*/ 446954 h 999986"/>
              <a:gd name="T14" fmla="*/ 10227115 w 9430508"/>
              <a:gd name="T15" fmla="*/ 0 h 9999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430508"/>
              <a:gd name="T25" fmla="*/ 0 h 999986"/>
              <a:gd name="T26" fmla="*/ 9430508 w 9430508"/>
              <a:gd name="T27" fmla="*/ 999986 h 99998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430508" h="999986">
                <a:moveTo>
                  <a:pt x="8947704" y="0"/>
                </a:moveTo>
                <a:lnTo>
                  <a:pt x="9430508" y="499994"/>
                </a:lnTo>
                <a:lnTo>
                  <a:pt x="8947704" y="999986"/>
                </a:lnTo>
                <a:lnTo>
                  <a:pt x="8947704" y="734943"/>
                </a:lnTo>
                <a:lnTo>
                  <a:pt x="0" y="734943"/>
                </a:lnTo>
                <a:lnTo>
                  <a:pt x="0" y="265043"/>
                </a:lnTo>
                <a:lnTo>
                  <a:pt x="8947704" y="265043"/>
                </a:lnTo>
                <a:lnTo>
                  <a:pt x="8947704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510" name="Freeform 5"/>
          <p:cNvSpPr>
            <a:spLocks/>
          </p:cNvSpPr>
          <p:nvPr/>
        </p:nvSpPr>
        <p:spPr bwMode="auto">
          <a:xfrm rot="5400000">
            <a:off x="6623050" y="-995362"/>
            <a:ext cx="1298575" cy="7651750"/>
          </a:xfrm>
          <a:custGeom>
            <a:avLst/>
            <a:gdLst>
              <a:gd name="T0" fmla="*/ 0 w 999985"/>
              <a:gd name="T1" fmla="*/ 551830 h 7157209"/>
              <a:gd name="T2" fmla="*/ 843162 w 999985"/>
              <a:gd name="T3" fmla="*/ 0 h 7157209"/>
              <a:gd name="T4" fmla="*/ 1686323 w 999985"/>
              <a:gd name="T5" fmla="*/ 551830 h 7157209"/>
              <a:gd name="T6" fmla="*/ 1239369 w 999985"/>
              <a:gd name="T7" fmla="*/ 551830 h 7157209"/>
              <a:gd name="T8" fmla="*/ 1239369 w 999985"/>
              <a:gd name="T9" fmla="*/ 8180461 h 7157209"/>
              <a:gd name="T10" fmla="*/ 446954 w 999985"/>
              <a:gd name="T11" fmla="*/ 8180461 h 7157209"/>
              <a:gd name="T12" fmla="*/ 446954 w 999985"/>
              <a:gd name="T13" fmla="*/ 551830 h 7157209"/>
              <a:gd name="T14" fmla="*/ 0 w 999985"/>
              <a:gd name="T15" fmla="*/ 551830 h 715720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99985"/>
              <a:gd name="T25" fmla="*/ 0 h 7157209"/>
              <a:gd name="T26" fmla="*/ 999985 w 999985"/>
              <a:gd name="T27" fmla="*/ 7157209 h 715720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99985" h="7157209">
                <a:moveTo>
                  <a:pt x="0" y="482805"/>
                </a:moveTo>
                <a:lnTo>
                  <a:pt x="499993" y="0"/>
                </a:lnTo>
                <a:lnTo>
                  <a:pt x="999985" y="482805"/>
                </a:lnTo>
                <a:lnTo>
                  <a:pt x="734943" y="482805"/>
                </a:lnTo>
                <a:lnTo>
                  <a:pt x="734943" y="7157209"/>
                </a:lnTo>
                <a:lnTo>
                  <a:pt x="265043" y="7157209"/>
                </a:lnTo>
                <a:lnTo>
                  <a:pt x="265043" y="482805"/>
                </a:lnTo>
                <a:lnTo>
                  <a:pt x="0" y="482805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511" name="Freeform 6"/>
          <p:cNvSpPr>
            <a:spLocks/>
          </p:cNvSpPr>
          <p:nvPr/>
        </p:nvSpPr>
        <p:spPr bwMode="auto">
          <a:xfrm>
            <a:off x="5741988" y="2874963"/>
            <a:ext cx="5356225" cy="1298575"/>
          </a:xfrm>
          <a:custGeom>
            <a:avLst/>
            <a:gdLst>
              <a:gd name="T0" fmla="*/ 5173697 w 5010908"/>
              <a:gd name="T1" fmla="*/ 0 h 999986"/>
              <a:gd name="T2" fmla="*/ 5725338 w 5010908"/>
              <a:gd name="T3" fmla="*/ 843162 h 999986"/>
              <a:gd name="T4" fmla="*/ 5173697 w 5010908"/>
              <a:gd name="T5" fmla="*/ 1686321 h 999986"/>
              <a:gd name="T6" fmla="*/ 5173697 w 5010908"/>
              <a:gd name="T7" fmla="*/ 1239367 h 999986"/>
              <a:gd name="T8" fmla="*/ 0 w 5010908"/>
              <a:gd name="T9" fmla="*/ 1239367 h 999986"/>
              <a:gd name="T10" fmla="*/ 0 w 5010908"/>
              <a:gd name="T11" fmla="*/ 446954 h 999986"/>
              <a:gd name="T12" fmla="*/ 5173697 w 5010908"/>
              <a:gd name="T13" fmla="*/ 446954 h 999986"/>
              <a:gd name="T14" fmla="*/ 5173697 w 5010908"/>
              <a:gd name="T15" fmla="*/ 0 h 9999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10908"/>
              <a:gd name="T25" fmla="*/ 0 h 999986"/>
              <a:gd name="T26" fmla="*/ 5010908 w 5010908"/>
              <a:gd name="T27" fmla="*/ 999986 h 99998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10908" h="999986">
                <a:moveTo>
                  <a:pt x="4528104" y="0"/>
                </a:moveTo>
                <a:lnTo>
                  <a:pt x="5010908" y="499994"/>
                </a:lnTo>
                <a:lnTo>
                  <a:pt x="4528104" y="999986"/>
                </a:lnTo>
                <a:lnTo>
                  <a:pt x="4528104" y="734943"/>
                </a:lnTo>
                <a:lnTo>
                  <a:pt x="0" y="734943"/>
                </a:lnTo>
                <a:lnTo>
                  <a:pt x="0" y="265043"/>
                </a:lnTo>
                <a:lnTo>
                  <a:pt x="4528104" y="265043"/>
                </a:lnTo>
                <a:lnTo>
                  <a:pt x="4528104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512" name="Freeform 7"/>
          <p:cNvSpPr>
            <a:spLocks/>
          </p:cNvSpPr>
          <p:nvPr/>
        </p:nvSpPr>
        <p:spPr bwMode="auto">
          <a:xfrm>
            <a:off x="7999413" y="3554413"/>
            <a:ext cx="3098800" cy="1298575"/>
          </a:xfrm>
          <a:custGeom>
            <a:avLst/>
            <a:gdLst>
              <a:gd name="T0" fmla="*/ 2761048 w 2898572"/>
              <a:gd name="T1" fmla="*/ 0 h 999986"/>
              <a:gd name="T2" fmla="*/ 3312859 w 2898572"/>
              <a:gd name="T3" fmla="*/ 843162 h 999986"/>
              <a:gd name="T4" fmla="*/ 2761048 w 2898572"/>
              <a:gd name="T5" fmla="*/ 1686321 h 999986"/>
              <a:gd name="T6" fmla="*/ 2761048 w 2898572"/>
              <a:gd name="T7" fmla="*/ 1239367 h 999986"/>
              <a:gd name="T8" fmla="*/ 0 w 2898572"/>
              <a:gd name="T9" fmla="*/ 1239367 h 999986"/>
              <a:gd name="T10" fmla="*/ 0 w 2898572"/>
              <a:gd name="T11" fmla="*/ 446954 h 999986"/>
              <a:gd name="T12" fmla="*/ 2761048 w 2898572"/>
              <a:gd name="T13" fmla="*/ 446954 h 999986"/>
              <a:gd name="T14" fmla="*/ 2761048 w 2898572"/>
              <a:gd name="T15" fmla="*/ 0 h 9999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98572"/>
              <a:gd name="T25" fmla="*/ 0 h 999986"/>
              <a:gd name="T26" fmla="*/ 2898572 w 2898572"/>
              <a:gd name="T27" fmla="*/ 999986 h 99998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98572" h="999986">
                <a:moveTo>
                  <a:pt x="2415768" y="0"/>
                </a:moveTo>
                <a:lnTo>
                  <a:pt x="2898572" y="499994"/>
                </a:lnTo>
                <a:lnTo>
                  <a:pt x="2415768" y="999986"/>
                </a:lnTo>
                <a:lnTo>
                  <a:pt x="2415768" y="734943"/>
                </a:lnTo>
                <a:lnTo>
                  <a:pt x="0" y="734943"/>
                </a:lnTo>
                <a:lnTo>
                  <a:pt x="0" y="265043"/>
                </a:lnTo>
                <a:lnTo>
                  <a:pt x="2415768" y="265043"/>
                </a:lnTo>
                <a:lnTo>
                  <a:pt x="2415768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1513" name="Group 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4225" y="3286125"/>
            <a:ext cx="47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4" name="Freeform 22"/>
          <p:cNvSpPr>
            <a:spLocks noEditPoints="1"/>
          </p:cNvSpPr>
          <p:nvPr/>
        </p:nvSpPr>
        <p:spPr bwMode="auto">
          <a:xfrm>
            <a:off x="3597275" y="2620963"/>
            <a:ext cx="387350" cy="388937"/>
          </a:xfrm>
          <a:custGeom>
            <a:avLst/>
            <a:gdLst>
              <a:gd name="T0" fmla="*/ 460245444 w 326"/>
              <a:gd name="T1" fmla="*/ 151857349 h 328"/>
              <a:gd name="T2" fmla="*/ 309183679 w 326"/>
              <a:gd name="T3" fmla="*/ 0 h 328"/>
              <a:gd name="T4" fmla="*/ 43765799 w 326"/>
              <a:gd name="T5" fmla="*/ 264343142 h 328"/>
              <a:gd name="T6" fmla="*/ 0 w 326"/>
              <a:gd name="T7" fmla="*/ 461195068 h 328"/>
              <a:gd name="T8" fmla="*/ 196239115 w 326"/>
              <a:gd name="T9" fmla="*/ 414794190 h 328"/>
              <a:gd name="T10" fmla="*/ 460245444 w 326"/>
              <a:gd name="T11" fmla="*/ 151857349 h 328"/>
              <a:gd name="T12" fmla="*/ 182122233 w 326"/>
              <a:gd name="T13" fmla="*/ 386672158 h 328"/>
              <a:gd name="T14" fmla="*/ 158120800 w 326"/>
              <a:gd name="T15" fmla="*/ 362769142 h 328"/>
              <a:gd name="T16" fmla="*/ 395302557 w 326"/>
              <a:gd name="T17" fmla="*/ 127953148 h 328"/>
              <a:gd name="T18" fmla="*/ 419302802 w 326"/>
              <a:gd name="T19" fmla="*/ 151857349 h 328"/>
              <a:gd name="T20" fmla="*/ 182122233 w 326"/>
              <a:gd name="T21" fmla="*/ 386672158 h 328"/>
              <a:gd name="T22" fmla="*/ 94590634 w 326"/>
              <a:gd name="T23" fmla="*/ 407763682 h 328"/>
              <a:gd name="T24" fmla="*/ 52236404 w 326"/>
              <a:gd name="T25" fmla="*/ 365581820 h 328"/>
              <a:gd name="T26" fmla="*/ 67766044 w 326"/>
              <a:gd name="T27" fmla="*/ 292465174 h 328"/>
              <a:gd name="T28" fmla="*/ 93179065 w 326"/>
              <a:gd name="T29" fmla="*/ 317774603 h 328"/>
              <a:gd name="T30" fmla="*/ 93179065 w 326"/>
              <a:gd name="T31" fmla="*/ 317774603 h 328"/>
              <a:gd name="T32" fmla="*/ 148238589 w 326"/>
              <a:gd name="T33" fmla="*/ 372612328 h 328"/>
              <a:gd name="T34" fmla="*/ 148238589 w 326"/>
              <a:gd name="T35" fmla="*/ 372612328 h 328"/>
              <a:gd name="T36" fmla="*/ 168004162 w 326"/>
              <a:gd name="T37" fmla="*/ 390891174 h 328"/>
              <a:gd name="T38" fmla="*/ 94590634 w 326"/>
              <a:gd name="T39" fmla="*/ 407763682 h 328"/>
              <a:gd name="T40" fmla="*/ 384008814 w 326"/>
              <a:gd name="T41" fmla="*/ 116704809 h 328"/>
              <a:gd name="T42" fmla="*/ 148238589 w 326"/>
              <a:gd name="T43" fmla="*/ 351520804 h 328"/>
              <a:gd name="T44" fmla="*/ 112943413 w 326"/>
              <a:gd name="T45" fmla="*/ 317774603 h 328"/>
              <a:gd name="T46" fmla="*/ 350125207 w 326"/>
              <a:gd name="T47" fmla="*/ 82958608 h 328"/>
              <a:gd name="T48" fmla="*/ 384008814 w 326"/>
              <a:gd name="T49" fmla="*/ 116704809 h 328"/>
              <a:gd name="T50" fmla="*/ 309183679 w 326"/>
              <a:gd name="T51" fmla="*/ 42183066 h 328"/>
              <a:gd name="T52" fmla="*/ 338831464 w 326"/>
              <a:gd name="T53" fmla="*/ 71710251 h 328"/>
              <a:gd name="T54" fmla="*/ 103061239 w 326"/>
              <a:gd name="T55" fmla="*/ 306526190 h 328"/>
              <a:gd name="T56" fmla="*/ 73413510 w 326"/>
              <a:gd name="T57" fmla="*/ 276997819 h 328"/>
              <a:gd name="T58" fmla="*/ 309183679 w 326"/>
              <a:gd name="T59" fmla="*/ 42183066 h 32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26"/>
              <a:gd name="T91" fmla="*/ 0 h 328"/>
              <a:gd name="T92" fmla="*/ 326 w 326"/>
              <a:gd name="T93" fmla="*/ 328 h 32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515" name="Freeform 16"/>
          <p:cNvSpPr>
            <a:spLocks noEditPoints="1"/>
          </p:cNvSpPr>
          <p:nvPr/>
        </p:nvSpPr>
        <p:spPr bwMode="auto">
          <a:xfrm rot="2700000">
            <a:off x="1231900" y="1941513"/>
            <a:ext cx="250825" cy="460375"/>
          </a:xfrm>
          <a:custGeom>
            <a:avLst/>
            <a:gdLst>
              <a:gd name="T0" fmla="*/ 90454675 w 579"/>
              <a:gd name="T1" fmla="*/ 67560135 h 1073"/>
              <a:gd name="T2" fmla="*/ 90454675 w 579"/>
              <a:gd name="T3" fmla="*/ 27244927 h 1073"/>
              <a:gd name="T4" fmla="*/ 98524392 w 579"/>
              <a:gd name="T5" fmla="*/ 14542787 h 1073"/>
              <a:gd name="T6" fmla="*/ 83886442 w 579"/>
              <a:gd name="T7" fmla="*/ 0 h 1073"/>
              <a:gd name="T8" fmla="*/ 24771889 w 579"/>
              <a:gd name="T9" fmla="*/ 0 h 1073"/>
              <a:gd name="T10" fmla="*/ 10133936 w 579"/>
              <a:gd name="T11" fmla="*/ 14542787 h 1073"/>
              <a:gd name="T12" fmla="*/ 18016079 w 579"/>
              <a:gd name="T13" fmla="*/ 27244927 h 1073"/>
              <a:gd name="T14" fmla="*/ 18016079 w 579"/>
              <a:gd name="T15" fmla="*/ 67560135 h 1073"/>
              <a:gd name="T16" fmla="*/ 0 w 579"/>
              <a:gd name="T17" fmla="*/ 107323130 h 1073"/>
              <a:gd name="T18" fmla="*/ 0 w 579"/>
              <a:gd name="T19" fmla="*/ 112661445 h 1073"/>
              <a:gd name="T20" fmla="*/ 42037226 w 579"/>
              <a:gd name="T21" fmla="*/ 112661445 h 1073"/>
              <a:gd name="T22" fmla="*/ 42037226 w 579"/>
              <a:gd name="T23" fmla="*/ 169912676 h 1073"/>
              <a:gd name="T24" fmla="*/ 54235374 w 579"/>
              <a:gd name="T25" fmla="*/ 197525724 h 1073"/>
              <a:gd name="T26" fmla="*/ 66621112 w 579"/>
              <a:gd name="T27" fmla="*/ 169912676 h 1073"/>
              <a:gd name="T28" fmla="*/ 66621112 w 579"/>
              <a:gd name="T29" fmla="*/ 112661445 h 1073"/>
              <a:gd name="T30" fmla="*/ 108658324 w 579"/>
              <a:gd name="T31" fmla="*/ 112661445 h 1073"/>
              <a:gd name="T32" fmla="*/ 108658324 w 579"/>
              <a:gd name="T33" fmla="*/ 107323130 h 1073"/>
              <a:gd name="T34" fmla="*/ 90454675 w 579"/>
              <a:gd name="T35" fmla="*/ 67560135 h 1073"/>
              <a:gd name="T36" fmla="*/ 24771889 w 579"/>
              <a:gd name="T37" fmla="*/ 10677009 h 1073"/>
              <a:gd name="T38" fmla="*/ 83886442 w 579"/>
              <a:gd name="T39" fmla="*/ 10677009 h 1073"/>
              <a:gd name="T40" fmla="*/ 87639718 w 579"/>
              <a:gd name="T41" fmla="*/ 14542787 h 1073"/>
              <a:gd name="T42" fmla="*/ 84262029 w 579"/>
              <a:gd name="T43" fmla="*/ 18224498 h 1073"/>
              <a:gd name="T44" fmla="*/ 81822227 w 579"/>
              <a:gd name="T45" fmla="*/ 18592627 h 1073"/>
              <a:gd name="T46" fmla="*/ 26836104 w 579"/>
              <a:gd name="T47" fmla="*/ 18592627 h 1073"/>
              <a:gd name="T48" fmla="*/ 24208724 w 579"/>
              <a:gd name="T49" fmla="*/ 18224498 h 1073"/>
              <a:gd name="T50" fmla="*/ 20831036 w 579"/>
              <a:gd name="T51" fmla="*/ 14542787 h 1073"/>
              <a:gd name="T52" fmla="*/ 24771889 w 579"/>
              <a:gd name="T53" fmla="*/ 10677009 h 1073"/>
              <a:gd name="T54" fmla="*/ 79570001 w 579"/>
              <a:gd name="T55" fmla="*/ 68112327 h 1073"/>
              <a:gd name="T56" fmla="*/ 28900326 w 579"/>
              <a:gd name="T57" fmla="*/ 68112327 h 1073"/>
              <a:gd name="T58" fmla="*/ 28900326 w 579"/>
              <a:gd name="T59" fmla="*/ 23931344 h 1073"/>
              <a:gd name="T60" fmla="*/ 79570001 w 579"/>
              <a:gd name="T61" fmla="*/ 23931344 h 1073"/>
              <a:gd name="T62" fmla="*/ 79570001 w 579"/>
              <a:gd name="T63" fmla="*/ 68112327 h 1073"/>
              <a:gd name="T64" fmla="*/ 55736857 w 579"/>
              <a:gd name="T65" fmla="*/ 167703477 h 1073"/>
              <a:gd name="T66" fmla="*/ 54235374 w 579"/>
              <a:gd name="T67" fmla="*/ 170832996 h 1073"/>
              <a:gd name="T68" fmla="*/ 52921467 w 579"/>
              <a:gd name="T69" fmla="*/ 167703477 h 1073"/>
              <a:gd name="T70" fmla="*/ 52921467 w 579"/>
              <a:gd name="T71" fmla="*/ 112661445 h 1073"/>
              <a:gd name="T72" fmla="*/ 55736857 w 579"/>
              <a:gd name="T73" fmla="*/ 112661445 h 1073"/>
              <a:gd name="T74" fmla="*/ 55736857 w 579"/>
              <a:gd name="T75" fmla="*/ 167703477 h 1073"/>
              <a:gd name="T76" fmla="*/ 66621112 w 579"/>
              <a:gd name="T77" fmla="*/ 101984413 h 1073"/>
              <a:gd name="T78" fmla="*/ 42037226 w 579"/>
              <a:gd name="T79" fmla="*/ 101984413 h 1073"/>
              <a:gd name="T80" fmla="*/ 11072255 w 579"/>
              <a:gd name="T81" fmla="*/ 101984413 h 1073"/>
              <a:gd name="T82" fmla="*/ 27023682 w 579"/>
              <a:gd name="T83" fmla="*/ 74187300 h 1073"/>
              <a:gd name="T84" fmla="*/ 27962001 w 579"/>
              <a:gd name="T85" fmla="*/ 73451044 h 1073"/>
              <a:gd name="T86" fmla="*/ 80696330 w 579"/>
              <a:gd name="T87" fmla="*/ 73451044 h 1073"/>
              <a:gd name="T88" fmla="*/ 81634649 w 579"/>
              <a:gd name="T89" fmla="*/ 74187300 h 1073"/>
              <a:gd name="T90" fmla="*/ 97398496 w 579"/>
              <a:gd name="T91" fmla="*/ 101984413 h 1073"/>
              <a:gd name="T92" fmla="*/ 66621112 w 579"/>
              <a:gd name="T93" fmla="*/ 101984413 h 107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579"/>
              <a:gd name="T142" fmla="*/ 0 h 1073"/>
              <a:gd name="T143" fmla="*/ 579 w 579"/>
              <a:gd name="T144" fmla="*/ 1073 h 107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1516" name="Group 1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3975100"/>
            <a:ext cx="4460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7" name="Content Placeholder 2"/>
          <p:cNvSpPr txBox="1">
            <a:spLocks noChangeArrowheads="1"/>
          </p:cNvSpPr>
          <p:nvPr/>
        </p:nvSpPr>
        <p:spPr bwMode="auto">
          <a:xfrm>
            <a:off x="1017588" y="2598738"/>
            <a:ext cx="21828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这里输入文字说明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文字添加文字添加文字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8" name="TextBox 23"/>
          <p:cNvSpPr txBox="1">
            <a:spLocks noChangeArrowheads="1"/>
          </p:cNvSpPr>
          <p:nvPr/>
        </p:nvSpPr>
        <p:spPr bwMode="auto">
          <a:xfrm>
            <a:off x="1698625" y="1979613"/>
            <a:ext cx="20875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4097338" y="2667000"/>
            <a:ext cx="20875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20" name="TextBox 23"/>
          <p:cNvSpPr txBox="1">
            <a:spLocks noChangeArrowheads="1"/>
          </p:cNvSpPr>
          <p:nvPr/>
        </p:nvSpPr>
        <p:spPr bwMode="auto">
          <a:xfrm>
            <a:off x="6437313" y="3355975"/>
            <a:ext cx="20875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21" name="TextBox 23"/>
          <p:cNvSpPr txBox="1">
            <a:spLocks noChangeArrowheads="1"/>
          </p:cNvSpPr>
          <p:nvPr/>
        </p:nvSpPr>
        <p:spPr bwMode="auto">
          <a:xfrm>
            <a:off x="8664575" y="4043363"/>
            <a:ext cx="20875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22" name="Content Placeholder 2"/>
          <p:cNvSpPr txBox="1">
            <a:spLocks noChangeArrowheads="1"/>
          </p:cNvSpPr>
          <p:nvPr/>
        </p:nvSpPr>
        <p:spPr bwMode="auto">
          <a:xfrm>
            <a:off x="3424238" y="3287713"/>
            <a:ext cx="218281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这里输入文字说明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23" name="Content Placeholder 2"/>
          <p:cNvSpPr txBox="1">
            <a:spLocks noChangeArrowheads="1"/>
          </p:cNvSpPr>
          <p:nvPr/>
        </p:nvSpPr>
        <p:spPr bwMode="auto">
          <a:xfrm>
            <a:off x="5722938" y="3932238"/>
            <a:ext cx="218281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这里输入文字说明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24" name="Content Placeholder 2"/>
          <p:cNvSpPr txBox="1">
            <a:spLocks noChangeArrowheads="1"/>
          </p:cNvSpPr>
          <p:nvPr/>
        </p:nvSpPr>
        <p:spPr bwMode="auto">
          <a:xfrm>
            <a:off x="7974013" y="4614863"/>
            <a:ext cx="2184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这里输入文字说明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22532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22553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554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2533" name="TextBox 27"/>
          <p:cNvSpPr txBox="1">
            <a:spLocks noChangeArrowheads="1"/>
          </p:cNvSpPr>
          <p:nvPr/>
        </p:nvSpPr>
        <p:spPr bwMode="auto">
          <a:xfrm>
            <a:off x="6284913" y="1852613"/>
            <a:ext cx="22367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4" name="Rectangle 28"/>
          <p:cNvSpPr>
            <a:spLocks noChangeArrowheads="1"/>
          </p:cNvSpPr>
          <p:nvPr/>
        </p:nvSpPr>
        <p:spPr bwMode="auto">
          <a:xfrm>
            <a:off x="6284913" y="2160588"/>
            <a:ext cx="51927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这里输入文字说明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5" name="Group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4275" y="2182813"/>
            <a:ext cx="1768475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Group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5550" y="2176463"/>
            <a:ext cx="25717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7" name="Freeform 8"/>
          <p:cNvSpPr>
            <a:spLocks/>
          </p:cNvSpPr>
          <p:nvPr/>
        </p:nvSpPr>
        <p:spPr bwMode="auto">
          <a:xfrm>
            <a:off x="885825" y="2001838"/>
            <a:ext cx="1085850" cy="1087437"/>
          </a:xfrm>
          <a:custGeom>
            <a:avLst/>
            <a:gdLst>
              <a:gd name="T0" fmla="*/ 1633061396 w 494"/>
              <a:gd name="T1" fmla="*/ 542714715 h 494"/>
              <a:gd name="T2" fmla="*/ 2147483647 w 494"/>
              <a:gd name="T3" fmla="*/ 125988605 h 494"/>
              <a:gd name="T4" fmla="*/ 2147483647 w 494"/>
              <a:gd name="T5" fmla="*/ 125988605 h 494"/>
              <a:gd name="T6" fmla="*/ 2147483647 w 494"/>
              <a:gd name="T7" fmla="*/ 121141367 h 494"/>
              <a:gd name="T8" fmla="*/ 2147483647 w 494"/>
              <a:gd name="T9" fmla="*/ 121141367 h 494"/>
              <a:gd name="T10" fmla="*/ 2147483647 w 494"/>
              <a:gd name="T11" fmla="*/ 121141367 h 494"/>
              <a:gd name="T12" fmla="*/ 1430137183 w 494"/>
              <a:gd name="T13" fmla="*/ 38764715 h 494"/>
              <a:gd name="T14" fmla="*/ 1512272703 w 494"/>
              <a:gd name="T15" fmla="*/ 87221706 h 494"/>
              <a:gd name="T16" fmla="*/ 1589576851 w 494"/>
              <a:gd name="T17" fmla="*/ 135678679 h 494"/>
              <a:gd name="T18" fmla="*/ 1579914107 w 494"/>
              <a:gd name="T19" fmla="*/ 140523716 h 494"/>
              <a:gd name="T20" fmla="*/ 1550925876 w 494"/>
              <a:gd name="T21" fmla="*/ 150216025 h 494"/>
              <a:gd name="T22" fmla="*/ 1439799926 w 494"/>
              <a:gd name="T23" fmla="*/ 193827962 h 494"/>
              <a:gd name="T24" fmla="*/ 1401146753 w 494"/>
              <a:gd name="T25" fmla="*/ 213210311 h 494"/>
              <a:gd name="T26" fmla="*/ 1343168093 w 494"/>
              <a:gd name="T27" fmla="*/ 242282734 h 494"/>
              <a:gd name="T28" fmla="*/ 1285189432 w 494"/>
              <a:gd name="T29" fmla="*/ 271357358 h 494"/>
              <a:gd name="T30" fmla="*/ 1159569367 w 494"/>
              <a:gd name="T31" fmla="*/ 339196749 h 494"/>
              <a:gd name="T32" fmla="*/ 1101592629 w 494"/>
              <a:gd name="T33" fmla="*/ 377963648 h 494"/>
              <a:gd name="T34" fmla="*/ 1038782597 w 494"/>
              <a:gd name="T35" fmla="*/ 416728346 h 494"/>
              <a:gd name="T36" fmla="*/ 917993904 w 494"/>
              <a:gd name="T37" fmla="*/ 508795054 h 494"/>
              <a:gd name="T38" fmla="*/ 855183871 w 494"/>
              <a:gd name="T39" fmla="*/ 557252028 h 494"/>
              <a:gd name="T40" fmla="*/ 797205210 w 494"/>
              <a:gd name="T41" fmla="*/ 605709138 h 494"/>
              <a:gd name="T42" fmla="*/ 574953174 w 494"/>
              <a:gd name="T43" fmla="*/ 833456692 h 494"/>
              <a:gd name="T44" fmla="*/ 236746083 w 494"/>
              <a:gd name="T45" fmla="*/ 1351944159 h 494"/>
              <a:gd name="T46" fmla="*/ 57978678 w 494"/>
              <a:gd name="T47" fmla="*/ 1865584113 h 494"/>
              <a:gd name="T48" fmla="*/ 4831374 w 494"/>
              <a:gd name="T49" fmla="*/ 2147483647 h 494"/>
              <a:gd name="T50" fmla="*/ 0 w 494"/>
              <a:gd name="T51" fmla="*/ 2147483647 h 494"/>
              <a:gd name="T52" fmla="*/ 0 w 494"/>
              <a:gd name="T53" fmla="*/ 2147483647 h 494"/>
              <a:gd name="T54" fmla="*/ 246408827 w 494"/>
              <a:gd name="T55" fmla="*/ 2147483647 h 494"/>
              <a:gd name="T56" fmla="*/ 246408827 w 494"/>
              <a:gd name="T57" fmla="*/ 2147483647 h 494"/>
              <a:gd name="T58" fmla="*/ 251240199 w 494"/>
              <a:gd name="T59" fmla="*/ 2147483647 h 494"/>
              <a:gd name="T60" fmla="*/ 299556185 w 494"/>
              <a:gd name="T61" fmla="*/ 1918888325 h 494"/>
              <a:gd name="T62" fmla="*/ 458995853 w 494"/>
              <a:gd name="T63" fmla="*/ 1463393217 h 494"/>
              <a:gd name="T64" fmla="*/ 763383409 w 494"/>
              <a:gd name="T65" fmla="*/ 993362723 h 494"/>
              <a:gd name="T66" fmla="*/ 961476251 w 494"/>
              <a:gd name="T67" fmla="*/ 794689793 h 494"/>
              <a:gd name="T68" fmla="*/ 1014623539 w 494"/>
              <a:gd name="T69" fmla="*/ 746235021 h 494"/>
              <a:gd name="T70" fmla="*/ 1067770828 w 494"/>
              <a:gd name="T71" fmla="*/ 702623085 h 494"/>
              <a:gd name="T72" fmla="*/ 1178897052 w 494"/>
              <a:gd name="T73" fmla="*/ 620246450 h 494"/>
              <a:gd name="T74" fmla="*/ 1232044341 w 494"/>
              <a:gd name="T75" fmla="*/ 586326789 h 494"/>
              <a:gd name="T76" fmla="*/ 1285189432 w 494"/>
              <a:gd name="T77" fmla="*/ 552406991 h 494"/>
              <a:gd name="T78" fmla="*/ 1396315381 w 494"/>
              <a:gd name="T79" fmla="*/ 489412705 h 494"/>
              <a:gd name="T80" fmla="*/ 1449462670 w 494"/>
              <a:gd name="T81" fmla="*/ 460340282 h 494"/>
              <a:gd name="T82" fmla="*/ 1502609959 w 494"/>
              <a:gd name="T83" fmla="*/ 436110695 h 494"/>
              <a:gd name="T84" fmla="*/ 1536429562 w 494"/>
              <a:gd name="T85" fmla="*/ 421573383 h 494"/>
              <a:gd name="T86" fmla="*/ 1633061396 w 494"/>
              <a:gd name="T87" fmla="*/ 382808685 h 494"/>
              <a:gd name="T88" fmla="*/ 1662049627 w 494"/>
              <a:gd name="T89" fmla="*/ 373116410 h 494"/>
              <a:gd name="T90" fmla="*/ 1671714569 w 494"/>
              <a:gd name="T91" fmla="*/ 368271373 h 494"/>
              <a:gd name="T92" fmla="*/ 1652386884 w 494"/>
              <a:gd name="T93" fmla="*/ 455493044 h 494"/>
              <a:gd name="T94" fmla="*/ 1633061396 w 494"/>
              <a:gd name="T95" fmla="*/ 542714715 h 49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94"/>
              <a:gd name="T145" fmla="*/ 0 h 494"/>
              <a:gd name="T146" fmla="*/ 494 w 494"/>
              <a:gd name="T147" fmla="*/ 494 h 49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94" h="494">
                <a:moveTo>
                  <a:pt x="338" y="112"/>
                </a:moveTo>
                <a:cubicBezTo>
                  <a:pt x="380" y="75"/>
                  <a:pt x="433" y="44"/>
                  <a:pt x="494" y="26"/>
                </a:cubicBezTo>
                <a:cubicBezTo>
                  <a:pt x="494" y="26"/>
                  <a:pt x="494" y="26"/>
                  <a:pt x="494" y="26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33" y="7"/>
                  <a:pt x="366" y="0"/>
                  <a:pt x="296" y="8"/>
                </a:cubicBezTo>
                <a:cubicBezTo>
                  <a:pt x="296" y="8"/>
                  <a:pt x="305" y="13"/>
                  <a:pt x="313" y="18"/>
                </a:cubicBezTo>
                <a:cubicBezTo>
                  <a:pt x="321" y="23"/>
                  <a:pt x="329" y="28"/>
                  <a:pt x="329" y="28"/>
                </a:cubicBezTo>
                <a:cubicBezTo>
                  <a:pt x="329" y="28"/>
                  <a:pt x="328" y="28"/>
                  <a:pt x="327" y="29"/>
                </a:cubicBezTo>
                <a:cubicBezTo>
                  <a:pt x="325" y="29"/>
                  <a:pt x="323" y="30"/>
                  <a:pt x="321" y="31"/>
                </a:cubicBezTo>
                <a:cubicBezTo>
                  <a:pt x="315" y="34"/>
                  <a:pt x="307" y="36"/>
                  <a:pt x="298" y="40"/>
                </a:cubicBezTo>
                <a:cubicBezTo>
                  <a:pt x="296" y="42"/>
                  <a:pt x="293" y="43"/>
                  <a:pt x="290" y="44"/>
                </a:cubicBezTo>
                <a:cubicBezTo>
                  <a:pt x="286" y="46"/>
                  <a:pt x="282" y="48"/>
                  <a:pt x="278" y="50"/>
                </a:cubicBezTo>
                <a:cubicBezTo>
                  <a:pt x="274" y="52"/>
                  <a:pt x="270" y="54"/>
                  <a:pt x="266" y="56"/>
                </a:cubicBezTo>
                <a:cubicBezTo>
                  <a:pt x="257" y="60"/>
                  <a:pt x="249" y="65"/>
                  <a:pt x="240" y="70"/>
                </a:cubicBezTo>
                <a:cubicBezTo>
                  <a:pt x="236" y="72"/>
                  <a:pt x="232" y="75"/>
                  <a:pt x="228" y="78"/>
                </a:cubicBezTo>
                <a:cubicBezTo>
                  <a:pt x="223" y="81"/>
                  <a:pt x="219" y="83"/>
                  <a:pt x="215" y="86"/>
                </a:cubicBezTo>
                <a:cubicBezTo>
                  <a:pt x="207" y="92"/>
                  <a:pt x="198" y="98"/>
                  <a:pt x="190" y="105"/>
                </a:cubicBezTo>
                <a:cubicBezTo>
                  <a:pt x="186" y="108"/>
                  <a:pt x="181" y="111"/>
                  <a:pt x="177" y="115"/>
                </a:cubicBezTo>
                <a:cubicBezTo>
                  <a:pt x="173" y="118"/>
                  <a:pt x="169" y="122"/>
                  <a:pt x="165" y="125"/>
                </a:cubicBezTo>
                <a:cubicBezTo>
                  <a:pt x="149" y="140"/>
                  <a:pt x="133" y="155"/>
                  <a:pt x="119" y="172"/>
                </a:cubicBezTo>
                <a:cubicBezTo>
                  <a:pt x="91" y="205"/>
                  <a:pt x="67" y="242"/>
                  <a:pt x="49" y="279"/>
                </a:cubicBezTo>
                <a:cubicBezTo>
                  <a:pt x="31" y="316"/>
                  <a:pt x="19" y="353"/>
                  <a:pt x="12" y="385"/>
                </a:cubicBezTo>
                <a:cubicBezTo>
                  <a:pt x="5" y="417"/>
                  <a:pt x="2" y="445"/>
                  <a:pt x="1" y="464"/>
                </a:cubicBezTo>
                <a:cubicBezTo>
                  <a:pt x="0" y="473"/>
                  <a:pt x="0" y="481"/>
                  <a:pt x="0" y="486"/>
                </a:cubicBezTo>
                <a:cubicBezTo>
                  <a:pt x="0" y="491"/>
                  <a:pt x="0" y="494"/>
                  <a:pt x="0" y="494"/>
                </a:cubicBezTo>
                <a:cubicBezTo>
                  <a:pt x="51" y="494"/>
                  <a:pt x="51" y="494"/>
                  <a:pt x="51" y="494"/>
                </a:cubicBezTo>
                <a:cubicBezTo>
                  <a:pt x="51" y="494"/>
                  <a:pt x="51" y="491"/>
                  <a:pt x="51" y="487"/>
                </a:cubicBezTo>
                <a:cubicBezTo>
                  <a:pt x="51" y="482"/>
                  <a:pt x="51" y="475"/>
                  <a:pt x="52" y="467"/>
                </a:cubicBezTo>
                <a:cubicBezTo>
                  <a:pt x="53" y="450"/>
                  <a:pt x="55" y="425"/>
                  <a:pt x="62" y="396"/>
                </a:cubicBezTo>
                <a:cubicBezTo>
                  <a:pt x="68" y="368"/>
                  <a:pt x="79" y="335"/>
                  <a:pt x="95" y="302"/>
                </a:cubicBezTo>
                <a:cubicBezTo>
                  <a:pt x="111" y="269"/>
                  <a:pt x="132" y="235"/>
                  <a:pt x="158" y="205"/>
                </a:cubicBezTo>
                <a:cubicBezTo>
                  <a:pt x="171" y="190"/>
                  <a:pt x="185" y="177"/>
                  <a:pt x="199" y="164"/>
                </a:cubicBezTo>
                <a:cubicBezTo>
                  <a:pt x="203" y="160"/>
                  <a:pt x="206" y="157"/>
                  <a:pt x="210" y="154"/>
                </a:cubicBezTo>
                <a:cubicBezTo>
                  <a:pt x="213" y="151"/>
                  <a:pt x="217" y="148"/>
                  <a:pt x="221" y="145"/>
                </a:cubicBezTo>
                <a:cubicBezTo>
                  <a:pt x="228" y="139"/>
                  <a:pt x="236" y="134"/>
                  <a:pt x="244" y="128"/>
                </a:cubicBezTo>
                <a:cubicBezTo>
                  <a:pt x="247" y="126"/>
                  <a:pt x="251" y="123"/>
                  <a:pt x="255" y="121"/>
                </a:cubicBezTo>
                <a:cubicBezTo>
                  <a:pt x="259" y="119"/>
                  <a:pt x="263" y="116"/>
                  <a:pt x="266" y="114"/>
                </a:cubicBezTo>
                <a:cubicBezTo>
                  <a:pt x="274" y="110"/>
                  <a:pt x="281" y="105"/>
                  <a:pt x="289" y="101"/>
                </a:cubicBezTo>
                <a:cubicBezTo>
                  <a:pt x="293" y="99"/>
                  <a:pt x="297" y="97"/>
                  <a:pt x="300" y="95"/>
                </a:cubicBezTo>
                <a:cubicBezTo>
                  <a:pt x="304" y="94"/>
                  <a:pt x="308" y="92"/>
                  <a:pt x="311" y="90"/>
                </a:cubicBezTo>
                <a:cubicBezTo>
                  <a:pt x="314" y="89"/>
                  <a:pt x="316" y="88"/>
                  <a:pt x="318" y="87"/>
                </a:cubicBezTo>
                <a:cubicBezTo>
                  <a:pt x="327" y="84"/>
                  <a:pt x="334" y="81"/>
                  <a:pt x="338" y="79"/>
                </a:cubicBezTo>
                <a:cubicBezTo>
                  <a:pt x="341" y="78"/>
                  <a:pt x="343" y="77"/>
                  <a:pt x="344" y="77"/>
                </a:cubicBezTo>
                <a:cubicBezTo>
                  <a:pt x="345" y="77"/>
                  <a:pt x="346" y="76"/>
                  <a:pt x="346" y="76"/>
                </a:cubicBezTo>
                <a:cubicBezTo>
                  <a:pt x="346" y="76"/>
                  <a:pt x="344" y="85"/>
                  <a:pt x="342" y="94"/>
                </a:cubicBezTo>
                <a:cubicBezTo>
                  <a:pt x="340" y="103"/>
                  <a:pt x="338" y="112"/>
                  <a:pt x="338" y="112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38" name="Freeform 9"/>
          <p:cNvSpPr>
            <a:spLocks/>
          </p:cNvSpPr>
          <p:nvPr/>
        </p:nvSpPr>
        <p:spPr bwMode="auto">
          <a:xfrm>
            <a:off x="4984750" y="4197350"/>
            <a:ext cx="360363" cy="1257300"/>
          </a:xfrm>
          <a:custGeom>
            <a:avLst/>
            <a:gdLst>
              <a:gd name="T0" fmla="*/ 239497671 w 163"/>
              <a:gd name="T1" fmla="*/ 1937448467 h 572"/>
              <a:gd name="T2" fmla="*/ 0 w 163"/>
              <a:gd name="T3" fmla="*/ 2147483647 h 572"/>
              <a:gd name="T4" fmla="*/ 0 w 163"/>
              <a:gd name="T5" fmla="*/ 2147483647 h 572"/>
              <a:gd name="T6" fmla="*/ 0 w 163"/>
              <a:gd name="T7" fmla="*/ 2147483647 h 572"/>
              <a:gd name="T8" fmla="*/ 0 w 163"/>
              <a:gd name="T9" fmla="*/ 2147483647 h 572"/>
              <a:gd name="T10" fmla="*/ 0 w 163"/>
              <a:gd name="T11" fmla="*/ 2147483647 h 572"/>
              <a:gd name="T12" fmla="*/ 742931434 w 163"/>
              <a:gd name="T13" fmla="*/ 2147483647 h 572"/>
              <a:gd name="T14" fmla="*/ 650066144 w 163"/>
              <a:gd name="T15" fmla="*/ 2147483647 h 572"/>
              <a:gd name="T16" fmla="*/ 557198506 w 163"/>
              <a:gd name="T17" fmla="*/ 2147483647 h 572"/>
              <a:gd name="T18" fmla="*/ 576748744 w 163"/>
              <a:gd name="T19" fmla="*/ 2147483647 h 572"/>
              <a:gd name="T20" fmla="*/ 625625583 w 163"/>
              <a:gd name="T21" fmla="*/ 2043743025 h 572"/>
              <a:gd name="T22" fmla="*/ 630513695 w 163"/>
              <a:gd name="T23" fmla="*/ 2029246714 h 572"/>
              <a:gd name="T24" fmla="*/ 640289920 w 163"/>
              <a:gd name="T25" fmla="*/ 2009921230 h 572"/>
              <a:gd name="T26" fmla="*/ 669616382 w 163"/>
              <a:gd name="T27" fmla="*/ 1913289414 h 572"/>
              <a:gd name="T28" fmla="*/ 703828746 w 163"/>
              <a:gd name="T29" fmla="*/ 1811828424 h 572"/>
              <a:gd name="T30" fmla="*/ 718493083 w 163"/>
              <a:gd name="T31" fmla="*/ 1758681145 h 572"/>
              <a:gd name="T32" fmla="*/ 733155209 w 163"/>
              <a:gd name="T33" fmla="*/ 1705533866 h 572"/>
              <a:gd name="T34" fmla="*/ 772257896 w 163"/>
              <a:gd name="T35" fmla="*/ 1473619265 h 572"/>
              <a:gd name="T36" fmla="*/ 791808134 w 163"/>
              <a:gd name="T37" fmla="*/ 1236875491 h 572"/>
              <a:gd name="T38" fmla="*/ 757593559 w 163"/>
              <a:gd name="T39" fmla="*/ 763383272 h 572"/>
              <a:gd name="T40" fmla="*/ 654952046 w 163"/>
              <a:gd name="T41" fmla="*/ 367197523 h 572"/>
              <a:gd name="T42" fmla="*/ 537648268 w 163"/>
              <a:gd name="T43" fmla="*/ 96631851 h 572"/>
              <a:gd name="T44" fmla="*/ 498545581 w 163"/>
              <a:gd name="T45" fmla="*/ 24156864 h 572"/>
              <a:gd name="T46" fmla="*/ 488771567 w 163"/>
              <a:gd name="T47" fmla="*/ 0 h 572"/>
              <a:gd name="T48" fmla="*/ 268824134 w 163"/>
              <a:gd name="T49" fmla="*/ 120788706 h 572"/>
              <a:gd name="T50" fmla="*/ 283486260 w 163"/>
              <a:gd name="T51" fmla="*/ 144945595 h 572"/>
              <a:gd name="T52" fmla="*/ 317700904 w 163"/>
              <a:gd name="T53" fmla="*/ 207755617 h 572"/>
              <a:gd name="T54" fmla="*/ 420342418 w 163"/>
              <a:gd name="T55" fmla="*/ 449333028 h 572"/>
              <a:gd name="T56" fmla="*/ 542536380 w 163"/>
              <a:gd name="T57" fmla="*/ 1227212749 h 572"/>
              <a:gd name="T58" fmla="*/ 527872043 w 163"/>
              <a:gd name="T59" fmla="*/ 1444631039 h 572"/>
              <a:gd name="T60" fmla="*/ 488771567 w 163"/>
              <a:gd name="T61" fmla="*/ 1647555216 h 572"/>
              <a:gd name="T62" fmla="*/ 478995343 w 163"/>
              <a:gd name="T63" fmla="*/ 1695871124 h 572"/>
              <a:gd name="T64" fmla="*/ 464333217 w 163"/>
              <a:gd name="T65" fmla="*/ 1744187032 h 572"/>
              <a:gd name="T66" fmla="*/ 435006754 w 163"/>
              <a:gd name="T67" fmla="*/ 1835985279 h 572"/>
              <a:gd name="T68" fmla="*/ 405680292 w 163"/>
              <a:gd name="T69" fmla="*/ 1918122983 h 572"/>
              <a:gd name="T70" fmla="*/ 395904067 w 163"/>
              <a:gd name="T71" fmla="*/ 1937448467 h 572"/>
              <a:gd name="T72" fmla="*/ 391015955 w 163"/>
              <a:gd name="T73" fmla="*/ 1956773951 h 572"/>
              <a:gd name="T74" fmla="*/ 351915479 w 163"/>
              <a:gd name="T75" fmla="*/ 2048574396 h 572"/>
              <a:gd name="T76" fmla="*/ 332363030 w 163"/>
              <a:gd name="T77" fmla="*/ 2087225364 h 572"/>
              <a:gd name="T78" fmla="*/ 288374372 w 163"/>
              <a:gd name="T79" fmla="*/ 2009921230 h 572"/>
              <a:gd name="T80" fmla="*/ 254159797 w 163"/>
              <a:gd name="T81" fmla="*/ 1961605322 h 572"/>
              <a:gd name="T82" fmla="*/ 239497671 w 163"/>
              <a:gd name="T83" fmla="*/ 1937448467 h 5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63"/>
              <a:gd name="T127" fmla="*/ 0 h 572"/>
              <a:gd name="T128" fmla="*/ 163 w 163"/>
              <a:gd name="T129" fmla="*/ 572 h 57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63" h="572">
                <a:moveTo>
                  <a:pt x="49" y="401"/>
                </a:moveTo>
                <a:cubicBezTo>
                  <a:pt x="45" y="457"/>
                  <a:pt x="29" y="516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55" y="543"/>
                  <a:pt x="108" y="500"/>
                  <a:pt x="152" y="445"/>
                </a:cubicBezTo>
                <a:cubicBezTo>
                  <a:pt x="152" y="445"/>
                  <a:pt x="142" y="448"/>
                  <a:pt x="133" y="450"/>
                </a:cubicBezTo>
                <a:cubicBezTo>
                  <a:pt x="123" y="452"/>
                  <a:pt x="114" y="454"/>
                  <a:pt x="114" y="454"/>
                </a:cubicBezTo>
                <a:cubicBezTo>
                  <a:pt x="114" y="454"/>
                  <a:pt x="116" y="451"/>
                  <a:pt x="118" y="446"/>
                </a:cubicBezTo>
                <a:cubicBezTo>
                  <a:pt x="121" y="440"/>
                  <a:pt x="124" y="433"/>
                  <a:pt x="128" y="423"/>
                </a:cubicBezTo>
                <a:cubicBezTo>
                  <a:pt x="128" y="422"/>
                  <a:pt x="129" y="421"/>
                  <a:pt x="129" y="420"/>
                </a:cubicBezTo>
                <a:cubicBezTo>
                  <a:pt x="130" y="418"/>
                  <a:pt x="130" y="417"/>
                  <a:pt x="131" y="416"/>
                </a:cubicBezTo>
                <a:cubicBezTo>
                  <a:pt x="133" y="409"/>
                  <a:pt x="135" y="403"/>
                  <a:pt x="137" y="396"/>
                </a:cubicBezTo>
                <a:cubicBezTo>
                  <a:pt x="140" y="389"/>
                  <a:pt x="142" y="382"/>
                  <a:pt x="144" y="375"/>
                </a:cubicBezTo>
                <a:cubicBezTo>
                  <a:pt x="145" y="371"/>
                  <a:pt x="146" y="368"/>
                  <a:pt x="147" y="364"/>
                </a:cubicBezTo>
                <a:cubicBezTo>
                  <a:pt x="148" y="360"/>
                  <a:pt x="149" y="356"/>
                  <a:pt x="150" y="353"/>
                </a:cubicBezTo>
                <a:cubicBezTo>
                  <a:pt x="153" y="337"/>
                  <a:pt x="156" y="321"/>
                  <a:pt x="158" y="305"/>
                </a:cubicBezTo>
                <a:cubicBezTo>
                  <a:pt x="160" y="289"/>
                  <a:pt x="162" y="272"/>
                  <a:pt x="162" y="256"/>
                </a:cubicBezTo>
                <a:cubicBezTo>
                  <a:pt x="163" y="222"/>
                  <a:pt x="161" y="189"/>
                  <a:pt x="155" y="158"/>
                </a:cubicBezTo>
                <a:cubicBezTo>
                  <a:pt x="150" y="127"/>
                  <a:pt x="142" y="99"/>
                  <a:pt x="134" y="76"/>
                </a:cubicBezTo>
                <a:cubicBezTo>
                  <a:pt x="125" y="52"/>
                  <a:pt x="117" y="33"/>
                  <a:pt x="110" y="20"/>
                </a:cubicBezTo>
                <a:cubicBezTo>
                  <a:pt x="107" y="14"/>
                  <a:pt x="104" y="9"/>
                  <a:pt x="102" y="5"/>
                </a:cubicBezTo>
                <a:cubicBezTo>
                  <a:pt x="101" y="2"/>
                  <a:pt x="100" y="0"/>
                  <a:pt x="100" y="0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6" y="26"/>
                  <a:pt x="58" y="30"/>
                </a:cubicBezTo>
                <a:cubicBezTo>
                  <a:pt x="59" y="33"/>
                  <a:pt x="62" y="37"/>
                  <a:pt x="65" y="43"/>
                </a:cubicBezTo>
                <a:cubicBezTo>
                  <a:pt x="70" y="55"/>
                  <a:pt x="78" y="72"/>
                  <a:pt x="86" y="93"/>
                </a:cubicBezTo>
                <a:cubicBezTo>
                  <a:pt x="101" y="135"/>
                  <a:pt x="113" y="194"/>
                  <a:pt x="111" y="254"/>
                </a:cubicBezTo>
                <a:cubicBezTo>
                  <a:pt x="111" y="269"/>
                  <a:pt x="109" y="284"/>
                  <a:pt x="108" y="299"/>
                </a:cubicBezTo>
                <a:cubicBezTo>
                  <a:pt x="106" y="313"/>
                  <a:pt x="103" y="327"/>
                  <a:pt x="100" y="341"/>
                </a:cubicBezTo>
                <a:cubicBezTo>
                  <a:pt x="99" y="344"/>
                  <a:pt x="98" y="348"/>
                  <a:pt x="98" y="351"/>
                </a:cubicBezTo>
                <a:cubicBezTo>
                  <a:pt x="97" y="354"/>
                  <a:pt x="96" y="358"/>
                  <a:pt x="95" y="361"/>
                </a:cubicBezTo>
                <a:cubicBezTo>
                  <a:pt x="93" y="368"/>
                  <a:pt x="91" y="374"/>
                  <a:pt x="89" y="380"/>
                </a:cubicBezTo>
                <a:cubicBezTo>
                  <a:pt x="87" y="386"/>
                  <a:pt x="85" y="392"/>
                  <a:pt x="83" y="397"/>
                </a:cubicBezTo>
                <a:cubicBezTo>
                  <a:pt x="82" y="399"/>
                  <a:pt x="82" y="400"/>
                  <a:pt x="81" y="401"/>
                </a:cubicBezTo>
                <a:cubicBezTo>
                  <a:pt x="81" y="402"/>
                  <a:pt x="81" y="403"/>
                  <a:pt x="80" y="405"/>
                </a:cubicBezTo>
                <a:cubicBezTo>
                  <a:pt x="77" y="413"/>
                  <a:pt x="74" y="420"/>
                  <a:pt x="72" y="424"/>
                </a:cubicBezTo>
                <a:cubicBezTo>
                  <a:pt x="69" y="429"/>
                  <a:pt x="68" y="432"/>
                  <a:pt x="68" y="432"/>
                </a:cubicBezTo>
                <a:cubicBezTo>
                  <a:pt x="68" y="432"/>
                  <a:pt x="64" y="424"/>
                  <a:pt x="59" y="416"/>
                </a:cubicBezTo>
                <a:cubicBezTo>
                  <a:pt x="56" y="413"/>
                  <a:pt x="54" y="409"/>
                  <a:pt x="52" y="406"/>
                </a:cubicBezTo>
                <a:cubicBezTo>
                  <a:pt x="50" y="403"/>
                  <a:pt x="49" y="401"/>
                  <a:pt x="49" y="401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39" name="Freeform 10"/>
          <p:cNvSpPr>
            <a:spLocks/>
          </p:cNvSpPr>
          <p:nvPr/>
        </p:nvSpPr>
        <p:spPr bwMode="auto">
          <a:xfrm>
            <a:off x="5414963" y="2324100"/>
            <a:ext cx="358775" cy="1263650"/>
          </a:xfrm>
          <a:custGeom>
            <a:avLst/>
            <a:gdLst>
              <a:gd name="T0" fmla="*/ 736397793 w 163"/>
              <a:gd name="T1" fmla="*/ 620355296 h 574"/>
              <a:gd name="T2" fmla="*/ 0 w 163"/>
              <a:gd name="T3" fmla="*/ 4845459 h 574"/>
              <a:gd name="T4" fmla="*/ 0 w 163"/>
              <a:gd name="T5" fmla="*/ 0 h 574"/>
              <a:gd name="T6" fmla="*/ 0 w 163"/>
              <a:gd name="T7" fmla="*/ 0 h 574"/>
              <a:gd name="T8" fmla="*/ 0 w 163"/>
              <a:gd name="T9" fmla="*/ 0 h 574"/>
              <a:gd name="T10" fmla="*/ 0 w 163"/>
              <a:gd name="T11" fmla="*/ 4845459 h 574"/>
              <a:gd name="T12" fmla="*/ 237392373 w 163"/>
              <a:gd name="T13" fmla="*/ 828753988 h 574"/>
              <a:gd name="T14" fmla="*/ 285837985 w 163"/>
              <a:gd name="T15" fmla="*/ 756056719 h 574"/>
              <a:gd name="T16" fmla="*/ 329441306 w 163"/>
              <a:gd name="T17" fmla="*/ 683359449 h 574"/>
              <a:gd name="T18" fmla="*/ 348819551 w 163"/>
              <a:gd name="T19" fmla="*/ 717284255 h 574"/>
              <a:gd name="T20" fmla="*/ 387578242 w 163"/>
              <a:gd name="T21" fmla="*/ 814215415 h 574"/>
              <a:gd name="T22" fmla="*/ 397267364 w 163"/>
              <a:gd name="T23" fmla="*/ 828753988 h 574"/>
              <a:gd name="T24" fmla="*/ 402111925 w 163"/>
              <a:gd name="T25" fmla="*/ 848140220 h 574"/>
              <a:gd name="T26" fmla="*/ 431181494 w 163"/>
              <a:gd name="T27" fmla="*/ 935378264 h 574"/>
              <a:gd name="T28" fmla="*/ 460248861 w 163"/>
              <a:gd name="T29" fmla="*/ 1027461765 h 574"/>
              <a:gd name="T30" fmla="*/ 474782545 w 163"/>
              <a:gd name="T31" fmla="*/ 1071079686 h 574"/>
              <a:gd name="T32" fmla="*/ 484471667 w 163"/>
              <a:gd name="T33" fmla="*/ 1124392925 h 574"/>
              <a:gd name="T34" fmla="*/ 523230358 w 163"/>
              <a:gd name="T35" fmla="*/ 1327946435 h 574"/>
              <a:gd name="T36" fmla="*/ 537764042 w 163"/>
              <a:gd name="T37" fmla="*/ 1546038243 h 574"/>
              <a:gd name="T38" fmla="*/ 416645609 w 163"/>
              <a:gd name="T39" fmla="*/ 2147483647 h 574"/>
              <a:gd name="T40" fmla="*/ 310063061 w 163"/>
              <a:gd name="T41" fmla="*/ 2147483647 h 574"/>
              <a:gd name="T42" fmla="*/ 276148863 w 163"/>
              <a:gd name="T43" fmla="*/ 2147483647 h 574"/>
              <a:gd name="T44" fmla="*/ 266459740 w 163"/>
              <a:gd name="T45" fmla="*/ 2147483647 h 574"/>
              <a:gd name="T46" fmla="*/ 479627106 w 163"/>
              <a:gd name="T47" fmla="*/ 2147483647 h 574"/>
              <a:gd name="T48" fmla="*/ 494162991 w 163"/>
              <a:gd name="T49" fmla="*/ 2147483647 h 574"/>
              <a:gd name="T50" fmla="*/ 532919481 w 163"/>
              <a:gd name="T51" fmla="*/ 2147483647 h 574"/>
              <a:gd name="T52" fmla="*/ 649193490 w 163"/>
              <a:gd name="T53" fmla="*/ 2147483647 h 574"/>
              <a:gd name="T54" fmla="*/ 750931476 w 163"/>
              <a:gd name="T55" fmla="*/ 2011305609 h 574"/>
              <a:gd name="T56" fmla="*/ 780001045 w 163"/>
              <a:gd name="T57" fmla="*/ 1778670825 h 574"/>
              <a:gd name="T58" fmla="*/ 784845606 w 163"/>
              <a:gd name="T59" fmla="*/ 1536345127 h 574"/>
              <a:gd name="T60" fmla="*/ 765467361 w 163"/>
              <a:gd name="T61" fmla="*/ 1298867087 h 574"/>
              <a:gd name="T62" fmla="*/ 726708670 w 163"/>
              <a:gd name="T63" fmla="*/ 1066234229 h 574"/>
              <a:gd name="T64" fmla="*/ 712174987 w 163"/>
              <a:gd name="T65" fmla="*/ 1012920990 h 574"/>
              <a:gd name="T66" fmla="*/ 697641303 w 163"/>
              <a:gd name="T67" fmla="*/ 959609953 h 574"/>
              <a:gd name="T68" fmla="*/ 668571735 w 163"/>
              <a:gd name="T69" fmla="*/ 857833336 h 574"/>
              <a:gd name="T70" fmla="*/ 634659806 w 163"/>
              <a:gd name="T71" fmla="*/ 760902176 h 574"/>
              <a:gd name="T72" fmla="*/ 624968483 w 163"/>
              <a:gd name="T73" fmla="*/ 741518145 h 574"/>
              <a:gd name="T74" fmla="*/ 620123921 w 163"/>
              <a:gd name="T75" fmla="*/ 722131913 h 574"/>
              <a:gd name="T76" fmla="*/ 571678172 w 163"/>
              <a:gd name="T77" fmla="*/ 615507637 h 574"/>
              <a:gd name="T78" fmla="*/ 552297726 w 163"/>
              <a:gd name="T79" fmla="*/ 576735036 h 574"/>
              <a:gd name="T80" fmla="*/ 644348928 w 163"/>
              <a:gd name="T81" fmla="*/ 596121405 h 574"/>
              <a:gd name="T82" fmla="*/ 736397793 w 163"/>
              <a:gd name="T83" fmla="*/ 620355296 h 57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63"/>
              <a:gd name="T127" fmla="*/ 0 h 574"/>
              <a:gd name="T128" fmla="*/ 163 w 163"/>
              <a:gd name="T129" fmla="*/ 574 h 57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63" h="574">
                <a:moveTo>
                  <a:pt x="152" y="128"/>
                </a:moveTo>
                <a:cubicBezTo>
                  <a:pt x="109" y="73"/>
                  <a:pt x="56" y="3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29" y="56"/>
                  <a:pt x="46" y="115"/>
                  <a:pt x="49" y="171"/>
                </a:cubicBezTo>
                <a:cubicBezTo>
                  <a:pt x="49" y="171"/>
                  <a:pt x="54" y="164"/>
                  <a:pt x="59" y="156"/>
                </a:cubicBezTo>
                <a:cubicBezTo>
                  <a:pt x="64" y="149"/>
                  <a:pt x="68" y="141"/>
                  <a:pt x="68" y="141"/>
                </a:cubicBezTo>
                <a:cubicBezTo>
                  <a:pt x="68" y="141"/>
                  <a:pt x="70" y="143"/>
                  <a:pt x="72" y="148"/>
                </a:cubicBezTo>
                <a:cubicBezTo>
                  <a:pt x="74" y="153"/>
                  <a:pt x="77" y="160"/>
                  <a:pt x="80" y="168"/>
                </a:cubicBezTo>
                <a:cubicBezTo>
                  <a:pt x="81" y="169"/>
                  <a:pt x="81" y="170"/>
                  <a:pt x="82" y="171"/>
                </a:cubicBezTo>
                <a:cubicBezTo>
                  <a:pt x="82" y="172"/>
                  <a:pt x="83" y="174"/>
                  <a:pt x="83" y="175"/>
                </a:cubicBezTo>
                <a:cubicBezTo>
                  <a:pt x="85" y="181"/>
                  <a:pt x="87" y="186"/>
                  <a:pt x="89" y="193"/>
                </a:cubicBezTo>
                <a:cubicBezTo>
                  <a:pt x="91" y="199"/>
                  <a:pt x="93" y="205"/>
                  <a:pt x="95" y="212"/>
                </a:cubicBezTo>
                <a:cubicBezTo>
                  <a:pt x="96" y="215"/>
                  <a:pt x="97" y="218"/>
                  <a:pt x="98" y="221"/>
                </a:cubicBezTo>
                <a:cubicBezTo>
                  <a:pt x="99" y="225"/>
                  <a:pt x="99" y="228"/>
                  <a:pt x="100" y="232"/>
                </a:cubicBezTo>
                <a:cubicBezTo>
                  <a:pt x="103" y="245"/>
                  <a:pt x="106" y="260"/>
                  <a:pt x="108" y="274"/>
                </a:cubicBezTo>
                <a:cubicBezTo>
                  <a:pt x="110" y="289"/>
                  <a:pt x="111" y="304"/>
                  <a:pt x="111" y="319"/>
                </a:cubicBezTo>
                <a:cubicBezTo>
                  <a:pt x="114" y="379"/>
                  <a:pt x="101" y="438"/>
                  <a:pt x="86" y="481"/>
                </a:cubicBezTo>
                <a:cubicBezTo>
                  <a:pt x="78" y="502"/>
                  <a:pt x="70" y="519"/>
                  <a:pt x="64" y="530"/>
                </a:cubicBezTo>
                <a:cubicBezTo>
                  <a:pt x="62" y="536"/>
                  <a:pt x="59" y="541"/>
                  <a:pt x="57" y="544"/>
                </a:cubicBezTo>
                <a:cubicBezTo>
                  <a:pt x="56" y="547"/>
                  <a:pt x="55" y="549"/>
                  <a:pt x="55" y="549"/>
                </a:cubicBezTo>
                <a:cubicBezTo>
                  <a:pt x="99" y="574"/>
                  <a:pt x="99" y="574"/>
                  <a:pt x="99" y="574"/>
                </a:cubicBezTo>
                <a:cubicBezTo>
                  <a:pt x="99" y="574"/>
                  <a:pt x="100" y="572"/>
                  <a:pt x="102" y="568"/>
                </a:cubicBezTo>
                <a:cubicBezTo>
                  <a:pt x="104" y="565"/>
                  <a:pt x="107" y="560"/>
                  <a:pt x="110" y="553"/>
                </a:cubicBezTo>
                <a:cubicBezTo>
                  <a:pt x="116" y="540"/>
                  <a:pt x="125" y="521"/>
                  <a:pt x="134" y="498"/>
                </a:cubicBezTo>
                <a:cubicBezTo>
                  <a:pt x="142" y="474"/>
                  <a:pt x="150" y="446"/>
                  <a:pt x="155" y="415"/>
                </a:cubicBezTo>
                <a:cubicBezTo>
                  <a:pt x="158" y="400"/>
                  <a:pt x="160" y="384"/>
                  <a:pt x="161" y="367"/>
                </a:cubicBezTo>
                <a:cubicBezTo>
                  <a:pt x="162" y="351"/>
                  <a:pt x="163" y="334"/>
                  <a:pt x="162" y="317"/>
                </a:cubicBezTo>
                <a:cubicBezTo>
                  <a:pt x="162" y="301"/>
                  <a:pt x="160" y="284"/>
                  <a:pt x="158" y="268"/>
                </a:cubicBezTo>
                <a:cubicBezTo>
                  <a:pt x="156" y="251"/>
                  <a:pt x="153" y="236"/>
                  <a:pt x="150" y="220"/>
                </a:cubicBezTo>
                <a:cubicBezTo>
                  <a:pt x="149" y="216"/>
                  <a:pt x="148" y="213"/>
                  <a:pt x="147" y="209"/>
                </a:cubicBezTo>
                <a:cubicBezTo>
                  <a:pt x="146" y="205"/>
                  <a:pt x="145" y="202"/>
                  <a:pt x="144" y="198"/>
                </a:cubicBezTo>
                <a:cubicBezTo>
                  <a:pt x="142" y="191"/>
                  <a:pt x="140" y="184"/>
                  <a:pt x="138" y="177"/>
                </a:cubicBezTo>
                <a:cubicBezTo>
                  <a:pt x="136" y="170"/>
                  <a:pt x="133" y="163"/>
                  <a:pt x="131" y="157"/>
                </a:cubicBezTo>
                <a:cubicBezTo>
                  <a:pt x="130" y="156"/>
                  <a:pt x="130" y="154"/>
                  <a:pt x="129" y="153"/>
                </a:cubicBezTo>
                <a:cubicBezTo>
                  <a:pt x="129" y="152"/>
                  <a:pt x="128" y="150"/>
                  <a:pt x="128" y="149"/>
                </a:cubicBezTo>
                <a:cubicBezTo>
                  <a:pt x="124" y="140"/>
                  <a:pt x="121" y="132"/>
                  <a:pt x="118" y="127"/>
                </a:cubicBezTo>
                <a:cubicBezTo>
                  <a:pt x="116" y="122"/>
                  <a:pt x="114" y="119"/>
                  <a:pt x="114" y="119"/>
                </a:cubicBezTo>
                <a:cubicBezTo>
                  <a:pt x="114" y="119"/>
                  <a:pt x="124" y="121"/>
                  <a:pt x="133" y="123"/>
                </a:cubicBezTo>
                <a:cubicBezTo>
                  <a:pt x="143" y="125"/>
                  <a:pt x="152" y="128"/>
                  <a:pt x="152" y="128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2540" name="Group 11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16288" y="3865563"/>
            <a:ext cx="171926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1" name="Group 46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63763" y="3048000"/>
            <a:ext cx="639762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2" name="Group 49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95788" y="2865438"/>
            <a:ext cx="43815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3" name="Freeform 51"/>
          <p:cNvSpPr>
            <a:spLocks noEditPoints="1"/>
          </p:cNvSpPr>
          <p:nvPr/>
        </p:nvSpPr>
        <p:spPr bwMode="auto">
          <a:xfrm>
            <a:off x="4003675" y="4514850"/>
            <a:ext cx="346075" cy="407988"/>
          </a:xfrm>
          <a:custGeom>
            <a:avLst/>
            <a:gdLst>
              <a:gd name="T0" fmla="*/ 207930379 w 576"/>
              <a:gd name="T1" fmla="*/ 176948780 h 681"/>
              <a:gd name="T2" fmla="*/ 207930379 w 576"/>
              <a:gd name="T3" fmla="*/ 66759652 h 681"/>
              <a:gd name="T4" fmla="*/ 103965490 w 576"/>
              <a:gd name="T5" fmla="*/ 0 h 681"/>
              <a:gd name="T6" fmla="*/ 0 w 576"/>
              <a:gd name="T7" fmla="*/ 66759652 h 681"/>
              <a:gd name="T8" fmla="*/ 0 w 576"/>
              <a:gd name="T9" fmla="*/ 176948780 h 681"/>
              <a:gd name="T10" fmla="*/ 103965490 w 576"/>
              <a:gd name="T11" fmla="*/ 244426137 h 681"/>
              <a:gd name="T12" fmla="*/ 207930379 w 576"/>
              <a:gd name="T13" fmla="*/ 176948780 h 681"/>
              <a:gd name="T14" fmla="*/ 192046985 w 576"/>
              <a:gd name="T15" fmla="*/ 72861497 h 681"/>
              <a:gd name="T16" fmla="*/ 104687080 w 576"/>
              <a:gd name="T17" fmla="*/ 129930090 h 681"/>
              <a:gd name="T18" fmla="*/ 68949425 w 576"/>
              <a:gd name="T19" fmla="*/ 106599895 h 681"/>
              <a:gd name="T20" fmla="*/ 155947615 w 576"/>
              <a:gd name="T21" fmla="*/ 49531302 h 681"/>
              <a:gd name="T22" fmla="*/ 192046985 w 576"/>
              <a:gd name="T23" fmla="*/ 72861497 h 681"/>
              <a:gd name="T24" fmla="*/ 49816773 w 576"/>
              <a:gd name="T25" fmla="*/ 93319620 h 681"/>
              <a:gd name="T26" fmla="*/ 16966685 w 576"/>
              <a:gd name="T27" fmla="*/ 72143175 h 681"/>
              <a:gd name="T28" fmla="*/ 103965490 w 576"/>
              <a:gd name="T29" fmla="*/ 15792310 h 681"/>
              <a:gd name="T30" fmla="*/ 136454468 w 576"/>
              <a:gd name="T31" fmla="*/ 36968741 h 681"/>
              <a:gd name="T32" fmla="*/ 49816773 w 576"/>
              <a:gd name="T33" fmla="*/ 93319620 h 681"/>
              <a:gd name="T34" fmla="*/ 13717427 w 576"/>
              <a:gd name="T35" fmla="*/ 169411489 h 681"/>
              <a:gd name="T36" fmla="*/ 13717427 w 576"/>
              <a:gd name="T37" fmla="*/ 80039945 h 681"/>
              <a:gd name="T38" fmla="*/ 46207020 w 576"/>
              <a:gd name="T39" fmla="*/ 100856911 h 681"/>
              <a:gd name="T40" fmla="*/ 46207020 w 576"/>
              <a:gd name="T41" fmla="*/ 139620550 h 681"/>
              <a:gd name="T42" fmla="*/ 65700167 w 576"/>
              <a:gd name="T43" fmla="*/ 150388195 h 681"/>
              <a:gd name="T44" fmla="*/ 65700167 w 576"/>
              <a:gd name="T45" fmla="*/ 113778324 h 681"/>
              <a:gd name="T46" fmla="*/ 99994040 w 576"/>
              <a:gd name="T47" fmla="*/ 136031336 h 681"/>
              <a:gd name="T48" fmla="*/ 99994040 w 576"/>
              <a:gd name="T49" fmla="*/ 225403479 h 681"/>
              <a:gd name="T50" fmla="*/ 13717427 w 576"/>
              <a:gd name="T51" fmla="*/ 169411489 h 681"/>
              <a:gd name="T52" fmla="*/ 107214147 w 576"/>
              <a:gd name="T53" fmla="*/ 136390796 h 681"/>
              <a:gd name="T54" fmla="*/ 194573451 w 576"/>
              <a:gd name="T55" fmla="*/ 80039945 h 681"/>
              <a:gd name="T56" fmla="*/ 194573451 w 576"/>
              <a:gd name="T57" fmla="*/ 169411489 h 681"/>
              <a:gd name="T58" fmla="*/ 107214147 w 576"/>
              <a:gd name="T59" fmla="*/ 226480064 h 681"/>
              <a:gd name="T60" fmla="*/ 107214147 w 576"/>
              <a:gd name="T61" fmla="*/ 136390796 h 68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576"/>
              <a:gd name="T94" fmla="*/ 0 h 681"/>
              <a:gd name="T95" fmla="*/ 576 w 576"/>
              <a:gd name="T96" fmla="*/ 681 h 68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576" h="681">
                <a:moveTo>
                  <a:pt x="576" y="493"/>
                </a:moveTo>
                <a:lnTo>
                  <a:pt x="576" y="186"/>
                </a:lnTo>
                <a:lnTo>
                  <a:pt x="288" y="0"/>
                </a:lnTo>
                <a:lnTo>
                  <a:pt x="0" y="186"/>
                </a:lnTo>
                <a:lnTo>
                  <a:pt x="0" y="493"/>
                </a:lnTo>
                <a:lnTo>
                  <a:pt x="288" y="681"/>
                </a:lnTo>
                <a:lnTo>
                  <a:pt x="576" y="493"/>
                </a:lnTo>
                <a:close/>
                <a:moveTo>
                  <a:pt x="532" y="203"/>
                </a:moveTo>
                <a:lnTo>
                  <a:pt x="290" y="362"/>
                </a:lnTo>
                <a:lnTo>
                  <a:pt x="191" y="297"/>
                </a:lnTo>
                <a:lnTo>
                  <a:pt x="432" y="138"/>
                </a:lnTo>
                <a:lnTo>
                  <a:pt x="532" y="203"/>
                </a:lnTo>
                <a:close/>
                <a:moveTo>
                  <a:pt x="138" y="260"/>
                </a:moveTo>
                <a:lnTo>
                  <a:pt x="47" y="201"/>
                </a:lnTo>
                <a:lnTo>
                  <a:pt x="288" y="44"/>
                </a:lnTo>
                <a:lnTo>
                  <a:pt x="378" y="103"/>
                </a:lnTo>
                <a:lnTo>
                  <a:pt x="138" y="260"/>
                </a:lnTo>
                <a:close/>
                <a:moveTo>
                  <a:pt x="38" y="472"/>
                </a:moveTo>
                <a:lnTo>
                  <a:pt x="38" y="223"/>
                </a:lnTo>
                <a:lnTo>
                  <a:pt x="128" y="281"/>
                </a:lnTo>
                <a:lnTo>
                  <a:pt x="128" y="389"/>
                </a:lnTo>
                <a:lnTo>
                  <a:pt x="182" y="419"/>
                </a:lnTo>
                <a:lnTo>
                  <a:pt x="182" y="317"/>
                </a:lnTo>
                <a:lnTo>
                  <a:pt x="277" y="379"/>
                </a:lnTo>
                <a:lnTo>
                  <a:pt x="277" y="628"/>
                </a:lnTo>
                <a:lnTo>
                  <a:pt x="38" y="472"/>
                </a:lnTo>
                <a:close/>
                <a:moveTo>
                  <a:pt x="297" y="380"/>
                </a:moveTo>
                <a:lnTo>
                  <a:pt x="539" y="223"/>
                </a:lnTo>
                <a:lnTo>
                  <a:pt x="539" y="472"/>
                </a:lnTo>
                <a:lnTo>
                  <a:pt x="297" y="631"/>
                </a:lnTo>
                <a:lnTo>
                  <a:pt x="297" y="38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44" name="TextBox 29"/>
          <p:cNvSpPr txBox="1">
            <a:spLocks noChangeArrowheads="1"/>
          </p:cNvSpPr>
          <p:nvPr/>
        </p:nvSpPr>
        <p:spPr bwMode="auto">
          <a:xfrm>
            <a:off x="7337425" y="3116263"/>
            <a:ext cx="7826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 </a:t>
            </a:r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45" name="Rectangle 30"/>
          <p:cNvSpPr>
            <a:spLocks noChangeArrowheads="1"/>
          </p:cNvSpPr>
          <p:nvPr/>
        </p:nvSpPr>
        <p:spPr bwMode="auto">
          <a:xfrm>
            <a:off x="7281863" y="3405188"/>
            <a:ext cx="2755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添加文字添加文字添加文字添加文字添加文字</a:t>
            </a:r>
            <a:endParaRPr lang="id-ID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2546" name="Group 35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54813" y="3273425"/>
            <a:ext cx="481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7" name="TextBox 31"/>
          <p:cNvSpPr txBox="1">
            <a:spLocks noChangeArrowheads="1"/>
          </p:cNvSpPr>
          <p:nvPr/>
        </p:nvSpPr>
        <p:spPr bwMode="auto">
          <a:xfrm>
            <a:off x="7337425" y="4071938"/>
            <a:ext cx="7826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 </a:t>
            </a:r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48" name="Rectangle 32"/>
          <p:cNvSpPr>
            <a:spLocks noChangeArrowheads="1"/>
          </p:cNvSpPr>
          <p:nvPr/>
        </p:nvSpPr>
        <p:spPr bwMode="auto">
          <a:xfrm>
            <a:off x="7281863" y="4362450"/>
            <a:ext cx="27559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添加文字添加文字添加文字添加文字添加文字</a:t>
            </a:r>
            <a:endParaRPr lang="id-ID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2549" name="Group 39"/>
          <p:cNvPicPr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78625" y="4237038"/>
            <a:ext cx="433388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0" name="TextBox 33"/>
          <p:cNvSpPr txBox="1">
            <a:spLocks noChangeArrowheads="1"/>
          </p:cNvSpPr>
          <p:nvPr/>
        </p:nvSpPr>
        <p:spPr bwMode="auto">
          <a:xfrm>
            <a:off x="7337425" y="4970463"/>
            <a:ext cx="7826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 </a:t>
            </a:r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51" name="Rectangle 34"/>
          <p:cNvSpPr>
            <a:spLocks noChangeArrowheads="1"/>
          </p:cNvSpPr>
          <p:nvPr/>
        </p:nvSpPr>
        <p:spPr bwMode="auto">
          <a:xfrm>
            <a:off x="7281863" y="5259388"/>
            <a:ext cx="2755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添加文字添加文字添加文字添加文字添加文字</a:t>
            </a:r>
            <a:endParaRPr lang="id-ID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2552" name="Freeform 51"/>
          <p:cNvSpPr>
            <a:spLocks noEditPoints="1"/>
          </p:cNvSpPr>
          <p:nvPr/>
        </p:nvSpPr>
        <p:spPr bwMode="auto">
          <a:xfrm>
            <a:off x="6780213" y="5099050"/>
            <a:ext cx="428625" cy="506413"/>
          </a:xfrm>
          <a:custGeom>
            <a:avLst/>
            <a:gdLst>
              <a:gd name="T0" fmla="*/ 318957233 w 576"/>
              <a:gd name="T1" fmla="*/ 272622712 h 681"/>
              <a:gd name="T2" fmla="*/ 318957233 w 576"/>
              <a:gd name="T3" fmla="*/ 102855390 h 681"/>
              <a:gd name="T4" fmla="*/ 159478989 w 576"/>
              <a:gd name="T5" fmla="*/ 0 h 681"/>
              <a:gd name="T6" fmla="*/ 0 w 576"/>
              <a:gd name="T7" fmla="*/ 102855390 h 681"/>
              <a:gd name="T8" fmla="*/ 0 w 576"/>
              <a:gd name="T9" fmla="*/ 272622712 h 681"/>
              <a:gd name="T10" fmla="*/ 159478989 w 576"/>
              <a:gd name="T11" fmla="*/ 376584578 h 681"/>
              <a:gd name="T12" fmla="*/ 318957233 w 576"/>
              <a:gd name="T13" fmla="*/ 272622712 h 681"/>
              <a:gd name="T14" fmla="*/ 294592591 w 576"/>
              <a:gd name="T15" fmla="*/ 112256375 h 681"/>
              <a:gd name="T16" fmla="*/ 160586269 w 576"/>
              <a:gd name="T17" fmla="*/ 200181882 h 681"/>
              <a:gd name="T18" fmla="*/ 105765453 w 576"/>
              <a:gd name="T19" fmla="*/ 164237680 h 681"/>
              <a:gd name="T20" fmla="*/ 239218134 w 576"/>
              <a:gd name="T21" fmla="*/ 76312196 h 681"/>
              <a:gd name="T22" fmla="*/ 294592591 w 576"/>
              <a:gd name="T23" fmla="*/ 112256375 h 681"/>
              <a:gd name="T24" fmla="*/ 76416536 w 576"/>
              <a:gd name="T25" fmla="*/ 143776669 h 681"/>
              <a:gd name="T26" fmla="*/ 26026319 w 576"/>
              <a:gd name="T27" fmla="*/ 111150596 h 681"/>
              <a:gd name="T28" fmla="*/ 159478989 w 576"/>
              <a:gd name="T29" fmla="*/ 24331617 h 681"/>
              <a:gd name="T30" fmla="*/ 209315600 w 576"/>
              <a:gd name="T31" fmla="*/ 56957708 h 681"/>
              <a:gd name="T32" fmla="*/ 76416536 w 576"/>
              <a:gd name="T33" fmla="*/ 143776669 h 681"/>
              <a:gd name="T34" fmla="*/ 21042061 w 576"/>
              <a:gd name="T35" fmla="*/ 261010168 h 681"/>
              <a:gd name="T36" fmla="*/ 21042061 w 576"/>
              <a:gd name="T37" fmla="*/ 123316401 h 681"/>
              <a:gd name="T38" fmla="*/ 70879388 w 576"/>
              <a:gd name="T39" fmla="*/ 155389213 h 681"/>
              <a:gd name="T40" fmla="*/ 70879388 w 576"/>
              <a:gd name="T41" fmla="*/ 215112509 h 681"/>
              <a:gd name="T42" fmla="*/ 100781945 w 576"/>
              <a:gd name="T43" fmla="*/ 231702176 h 681"/>
              <a:gd name="T44" fmla="*/ 100781945 w 576"/>
              <a:gd name="T45" fmla="*/ 175296963 h 681"/>
              <a:gd name="T46" fmla="*/ 153387456 w 576"/>
              <a:gd name="T47" fmla="*/ 209582124 h 681"/>
              <a:gd name="T48" fmla="*/ 153387456 w 576"/>
              <a:gd name="T49" fmla="*/ 347276587 h 681"/>
              <a:gd name="T50" fmla="*/ 21042061 w 576"/>
              <a:gd name="T51" fmla="*/ 261010168 h 681"/>
              <a:gd name="T52" fmla="*/ 164462496 w 576"/>
              <a:gd name="T53" fmla="*/ 210135386 h 681"/>
              <a:gd name="T54" fmla="*/ 298468818 w 576"/>
              <a:gd name="T55" fmla="*/ 123316401 h 681"/>
              <a:gd name="T56" fmla="*/ 298468818 w 576"/>
              <a:gd name="T57" fmla="*/ 261010168 h 681"/>
              <a:gd name="T58" fmla="*/ 164462496 w 576"/>
              <a:gd name="T59" fmla="*/ 348934885 h 681"/>
              <a:gd name="T60" fmla="*/ 164462496 w 576"/>
              <a:gd name="T61" fmla="*/ 210135386 h 68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576"/>
              <a:gd name="T94" fmla="*/ 0 h 681"/>
              <a:gd name="T95" fmla="*/ 576 w 576"/>
              <a:gd name="T96" fmla="*/ 681 h 68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576" h="681">
                <a:moveTo>
                  <a:pt x="576" y="493"/>
                </a:moveTo>
                <a:lnTo>
                  <a:pt x="576" y="186"/>
                </a:lnTo>
                <a:lnTo>
                  <a:pt x="288" y="0"/>
                </a:lnTo>
                <a:lnTo>
                  <a:pt x="0" y="186"/>
                </a:lnTo>
                <a:lnTo>
                  <a:pt x="0" y="493"/>
                </a:lnTo>
                <a:lnTo>
                  <a:pt x="288" y="681"/>
                </a:lnTo>
                <a:lnTo>
                  <a:pt x="576" y="493"/>
                </a:lnTo>
                <a:close/>
                <a:moveTo>
                  <a:pt x="532" y="203"/>
                </a:moveTo>
                <a:lnTo>
                  <a:pt x="290" y="362"/>
                </a:lnTo>
                <a:lnTo>
                  <a:pt x="191" y="297"/>
                </a:lnTo>
                <a:lnTo>
                  <a:pt x="432" y="138"/>
                </a:lnTo>
                <a:lnTo>
                  <a:pt x="532" y="203"/>
                </a:lnTo>
                <a:close/>
                <a:moveTo>
                  <a:pt x="138" y="260"/>
                </a:moveTo>
                <a:lnTo>
                  <a:pt x="47" y="201"/>
                </a:lnTo>
                <a:lnTo>
                  <a:pt x="288" y="44"/>
                </a:lnTo>
                <a:lnTo>
                  <a:pt x="378" y="103"/>
                </a:lnTo>
                <a:lnTo>
                  <a:pt x="138" y="260"/>
                </a:lnTo>
                <a:close/>
                <a:moveTo>
                  <a:pt x="38" y="472"/>
                </a:moveTo>
                <a:lnTo>
                  <a:pt x="38" y="223"/>
                </a:lnTo>
                <a:lnTo>
                  <a:pt x="128" y="281"/>
                </a:lnTo>
                <a:lnTo>
                  <a:pt x="128" y="389"/>
                </a:lnTo>
                <a:lnTo>
                  <a:pt x="182" y="419"/>
                </a:lnTo>
                <a:lnTo>
                  <a:pt x="182" y="317"/>
                </a:lnTo>
                <a:lnTo>
                  <a:pt x="277" y="379"/>
                </a:lnTo>
                <a:lnTo>
                  <a:pt x="277" y="628"/>
                </a:lnTo>
                <a:lnTo>
                  <a:pt x="38" y="472"/>
                </a:lnTo>
                <a:close/>
                <a:moveTo>
                  <a:pt x="297" y="380"/>
                </a:moveTo>
                <a:lnTo>
                  <a:pt x="539" y="223"/>
                </a:lnTo>
                <a:lnTo>
                  <a:pt x="539" y="472"/>
                </a:lnTo>
                <a:lnTo>
                  <a:pt x="297" y="631"/>
                </a:lnTo>
                <a:lnTo>
                  <a:pt x="297" y="38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23556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23566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3567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23557" name="图片 29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418138" y="1463675"/>
            <a:ext cx="5686425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图片 30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96963" y="1470025"/>
            <a:ext cx="2062162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图片 31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251200" y="3657600"/>
            <a:ext cx="2062163" cy="20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60" name="组合 32"/>
          <p:cNvGrpSpPr>
            <a:grpSpLocks/>
          </p:cNvGrpSpPr>
          <p:nvPr/>
        </p:nvGrpSpPr>
        <p:grpSpPr bwMode="auto">
          <a:xfrm>
            <a:off x="3251200" y="1463675"/>
            <a:ext cx="2062163" cy="2062163"/>
            <a:chOff x="0" y="0"/>
            <a:chExt cx="2062480" cy="2062480"/>
          </a:xfrm>
        </p:grpSpPr>
        <p:sp>
          <p:nvSpPr>
            <p:cNvPr id="23564" name="矩形 33"/>
            <p:cNvSpPr>
              <a:spLocks noChangeArrowheads="1"/>
            </p:cNvSpPr>
            <p:nvPr/>
          </p:nvSpPr>
          <p:spPr bwMode="auto">
            <a:xfrm>
              <a:off x="0" y="0"/>
              <a:ext cx="2062480" cy="2062480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3565" name="Freeform 252"/>
            <p:cNvSpPr>
              <a:spLocks noEditPoints="1"/>
            </p:cNvSpPr>
            <p:nvPr/>
          </p:nvSpPr>
          <p:spPr bwMode="auto">
            <a:xfrm>
              <a:off x="676592" y="695118"/>
              <a:ext cx="709295" cy="672244"/>
            </a:xfrm>
            <a:custGeom>
              <a:avLst/>
              <a:gdLst>
                <a:gd name="T0" fmla="*/ 1632556658 w 301"/>
                <a:gd name="T1" fmla="*/ 595315591 h 285"/>
                <a:gd name="T2" fmla="*/ 760748329 w 301"/>
                <a:gd name="T3" fmla="*/ 50073919 h 285"/>
                <a:gd name="T4" fmla="*/ 38869840 w 301"/>
                <a:gd name="T5" fmla="*/ 773354179 h 285"/>
                <a:gd name="T6" fmla="*/ 355387432 w 301"/>
                <a:gd name="T7" fmla="*/ 1212888346 h 285"/>
                <a:gd name="T8" fmla="*/ 199905716 w 301"/>
                <a:gd name="T9" fmla="*/ 1491072524 h 285"/>
                <a:gd name="T10" fmla="*/ 677454508 w 301"/>
                <a:gd name="T11" fmla="*/ 1318598375 h 285"/>
                <a:gd name="T12" fmla="*/ 910678150 w 301"/>
                <a:gd name="T13" fmla="*/ 1318598375 h 285"/>
                <a:gd name="T14" fmla="*/ 1632556658 w 301"/>
                <a:gd name="T15" fmla="*/ 595315591 h 285"/>
                <a:gd name="T16" fmla="*/ 444233075 w 301"/>
                <a:gd name="T17" fmla="*/ 795608984 h 285"/>
                <a:gd name="T18" fmla="*/ 333175432 w 301"/>
                <a:gd name="T19" fmla="*/ 684334959 h 285"/>
                <a:gd name="T20" fmla="*/ 444233075 w 301"/>
                <a:gd name="T21" fmla="*/ 573060786 h 285"/>
                <a:gd name="T22" fmla="*/ 555290718 w 301"/>
                <a:gd name="T23" fmla="*/ 684334959 h 285"/>
                <a:gd name="T24" fmla="*/ 444233075 w 301"/>
                <a:gd name="T25" fmla="*/ 795608984 h 285"/>
                <a:gd name="T26" fmla="*/ 838490329 w 301"/>
                <a:gd name="T27" fmla="*/ 795608984 h 285"/>
                <a:gd name="T28" fmla="*/ 727430330 w 301"/>
                <a:gd name="T29" fmla="*/ 684334959 h 285"/>
                <a:gd name="T30" fmla="*/ 838490329 w 301"/>
                <a:gd name="T31" fmla="*/ 573060786 h 285"/>
                <a:gd name="T32" fmla="*/ 955099793 w 301"/>
                <a:gd name="T33" fmla="*/ 684334959 h 285"/>
                <a:gd name="T34" fmla="*/ 838490329 w 301"/>
                <a:gd name="T35" fmla="*/ 795608984 h 285"/>
                <a:gd name="T36" fmla="*/ 1238299552 w 301"/>
                <a:gd name="T37" fmla="*/ 795608984 h 285"/>
                <a:gd name="T38" fmla="*/ 1127241614 w 301"/>
                <a:gd name="T39" fmla="*/ 684334959 h 285"/>
                <a:gd name="T40" fmla="*/ 1238299552 w 301"/>
                <a:gd name="T41" fmla="*/ 573060786 h 285"/>
                <a:gd name="T42" fmla="*/ 1349357194 w 301"/>
                <a:gd name="T43" fmla="*/ 684334959 h 285"/>
                <a:gd name="T44" fmla="*/ 1238299552 w 301"/>
                <a:gd name="T45" fmla="*/ 795608984 h 28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1"/>
                <a:gd name="T70" fmla="*/ 0 h 285"/>
                <a:gd name="T71" fmla="*/ 301 w 301"/>
                <a:gd name="T72" fmla="*/ 285 h 28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1" h="285">
                  <a:moveTo>
                    <a:pt x="294" y="107"/>
                  </a:moveTo>
                  <a:cubicBezTo>
                    <a:pt x="286" y="44"/>
                    <a:pt x="216" y="0"/>
                    <a:pt x="137" y="9"/>
                  </a:cubicBezTo>
                  <a:cubicBezTo>
                    <a:pt x="58" y="18"/>
                    <a:pt x="0" y="76"/>
                    <a:pt x="7" y="139"/>
                  </a:cubicBezTo>
                  <a:cubicBezTo>
                    <a:pt x="11" y="172"/>
                    <a:pt x="33" y="200"/>
                    <a:pt x="64" y="218"/>
                  </a:cubicBezTo>
                  <a:cubicBezTo>
                    <a:pt x="65" y="232"/>
                    <a:pt x="60" y="250"/>
                    <a:pt x="36" y="268"/>
                  </a:cubicBezTo>
                  <a:cubicBezTo>
                    <a:pt x="26" y="275"/>
                    <a:pt x="76" y="285"/>
                    <a:pt x="122" y="237"/>
                  </a:cubicBezTo>
                  <a:cubicBezTo>
                    <a:pt x="136" y="238"/>
                    <a:pt x="150" y="239"/>
                    <a:pt x="164" y="237"/>
                  </a:cubicBezTo>
                  <a:cubicBezTo>
                    <a:pt x="243" y="228"/>
                    <a:pt x="301" y="170"/>
                    <a:pt x="294" y="107"/>
                  </a:cubicBezTo>
                  <a:close/>
                  <a:moveTo>
                    <a:pt x="80" y="143"/>
                  </a:moveTo>
                  <a:cubicBezTo>
                    <a:pt x="69" y="143"/>
                    <a:pt x="60" y="134"/>
                    <a:pt x="60" y="123"/>
                  </a:cubicBezTo>
                  <a:cubicBezTo>
                    <a:pt x="60" y="112"/>
                    <a:pt x="69" y="103"/>
                    <a:pt x="80" y="103"/>
                  </a:cubicBezTo>
                  <a:cubicBezTo>
                    <a:pt x="91" y="103"/>
                    <a:pt x="100" y="112"/>
                    <a:pt x="100" y="123"/>
                  </a:cubicBezTo>
                  <a:cubicBezTo>
                    <a:pt x="100" y="134"/>
                    <a:pt x="91" y="143"/>
                    <a:pt x="80" y="143"/>
                  </a:cubicBezTo>
                  <a:close/>
                  <a:moveTo>
                    <a:pt x="151" y="143"/>
                  </a:moveTo>
                  <a:cubicBezTo>
                    <a:pt x="140" y="143"/>
                    <a:pt x="131" y="134"/>
                    <a:pt x="131" y="123"/>
                  </a:cubicBezTo>
                  <a:cubicBezTo>
                    <a:pt x="131" y="112"/>
                    <a:pt x="140" y="103"/>
                    <a:pt x="151" y="103"/>
                  </a:cubicBezTo>
                  <a:cubicBezTo>
                    <a:pt x="163" y="103"/>
                    <a:pt x="172" y="112"/>
                    <a:pt x="172" y="123"/>
                  </a:cubicBezTo>
                  <a:cubicBezTo>
                    <a:pt x="172" y="134"/>
                    <a:pt x="163" y="143"/>
                    <a:pt x="151" y="143"/>
                  </a:cubicBezTo>
                  <a:close/>
                  <a:moveTo>
                    <a:pt x="223" y="143"/>
                  </a:moveTo>
                  <a:cubicBezTo>
                    <a:pt x="212" y="143"/>
                    <a:pt x="203" y="134"/>
                    <a:pt x="203" y="123"/>
                  </a:cubicBezTo>
                  <a:cubicBezTo>
                    <a:pt x="203" y="112"/>
                    <a:pt x="212" y="103"/>
                    <a:pt x="223" y="103"/>
                  </a:cubicBezTo>
                  <a:cubicBezTo>
                    <a:pt x="234" y="103"/>
                    <a:pt x="243" y="112"/>
                    <a:pt x="243" y="123"/>
                  </a:cubicBezTo>
                  <a:cubicBezTo>
                    <a:pt x="243" y="134"/>
                    <a:pt x="234" y="143"/>
                    <a:pt x="223" y="1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3561" name="组合 35"/>
          <p:cNvGrpSpPr>
            <a:grpSpLocks/>
          </p:cNvGrpSpPr>
          <p:nvPr/>
        </p:nvGrpSpPr>
        <p:grpSpPr bwMode="auto">
          <a:xfrm>
            <a:off x="1096963" y="3657600"/>
            <a:ext cx="2062162" cy="2063750"/>
            <a:chOff x="0" y="0"/>
            <a:chExt cx="2062480" cy="2062480"/>
          </a:xfrm>
        </p:grpSpPr>
        <p:sp>
          <p:nvSpPr>
            <p:cNvPr id="23562" name="矩形 36"/>
            <p:cNvSpPr>
              <a:spLocks noChangeArrowheads="1"/>
            </p:cNvSpPr>
            <p:nvPr/>
          </p:nvSpPr>
          <p:spPr bwMode="auto">
            <a:xfrm>
              <a:off x="0" y="0"/>
              <a:ext cx="2062480" cy="2062480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3563" name="Freeform 337"/>
            <p:cNvSpPr>
              <a:spLocks noEditPoints="1"/>
            </p:cNvSpPr>
            <p:nvPr/>
          </p:nvSpPr>
          <p:spPr bwMode="auto">
            <a:xfrm>
              <a:off x="685964" y="686998"/>
              <a:ext cx="677536" cy="677536"/>
            </a:xfrm>
            <a:custGeom>
              <a:avLst/>
              <a:gdLst>
                <a:gd name="T0" fmla="*/ 796970497 w 288"/>
                <a:gd name="T1" fmla="*/ 0 h 288"/>
                <a:gd name="T2" fmla="*/ 0 w 288"/>
                <a:gd name="T3" fmla="*/ 796970497 h 288"/>
                <a:gd name="T4" fmla="*/ 796970497 w 288"/>
                <a:gd name="T5" fmla="*/ 1593940993 h 288"/>
                <a:gd name="T6" fmla="*/ 1593940993 w 288"/>
                <a:gd name="T7" fmla="*/ 796970497 h 288"/>
                <a:gd name="T8" fmla="*/ 796970497 w 288"/>
                <a:gd name="T9" fmla="*/ 0 h 288"/>
                <a:gd name="T10" fmla="*/ 846781134 w 288"/>
                <a:gd name="T11" fmla="*/ 1156713730 h 288"/>
                <a:gd name="T12" fmla="*/ 702884782 w 288"/>
                <a:gd name="T13" fmla="*/ 1156713730 h 288"/>
                <a:gd name="T14" fmla="*/ 398485248 w 288"/>
                <a:gd name="T15" fmla="*/ 1267404068 h 288"/>
                <a:gd name="T16" fmla="*/ 498106524 w 288"/>
                <a:gd name="T17" fmla="*/ 1090298762 h 288"/>
                <a:gd name="T18" fmla="*/ 298863900 w 288"/>
                <a:gd name="T19" fmla="*/ 813574827 h 288"/>
                <a:gd name="T20" fmla="*/ 752695420 w 288"/>
                <a:gd name="T21" fmla="*/ 359743380 h 288"/>
                <a:gd name="T22" fmla="*/ 1300612728 w 288"/>
                <a:gd name="T23" fmla="*/ 702884782 h 288"/>
                <a:gd name="T24" fmla="*/ 846781134 w 288"/>
                <a:gd name="T25" fmla="*/ 1156713730 h 2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8"/>
                <a:gd name="T40" fmla="*/ 0 h 288"/>
                <a:gd name="T41" fmla="*/ 288 w 288"/>
                <a:gd name="T42" fmla="*/ 288 h 28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153" y="209"/>
                  </a:moveTo>
                  <a:cubicBezTo>
                    <a:pt x="144" y="210"/>
                    <a:pt x="135" y="210"/>
                    <a:pt x="127" y="209"/>
                  </a:cubicBezTo>
                  <a:cubicBezTo>
                    <a:pt x="97" y="239"/>
                    <a:pt x="66" y="233"/>
                    <a:pt x="72" y="229"/>
                  </a:cubicBezTo>
                  <a:cubicBezTo>
                    <a:pt x="87" y="217"/>
                    <a:pt x="90" y="206"/>
                    <a:pt x="90" y="197"/>
                  </a:cubicBezTo>
                  <a:cubicBezTo>
                    <a:pt x="70" y="186"/>
                    <a:pt x="56" y="168"/>
                    <a:pt x="54" y="147"/>
                  </a:cubicBezTo>
                  <a:cubicBezTo>
                    <a:pt x="49" y="108"/>
                    <a:pt x="86" y="71"/>
                    <a:pt x="136" y="65"/>
                  </a:cubicBezTo>
                  <a:cubicBezTo>
                    <a:pt x="186" y="60"/>
                    <a:pt x="230" y="87"/>
                    <a:pt x="235" y="127"/>
                  </a:cubicBezTo>
                  <a:cubicBezTo>
                    <a:pt x="239" y="167"/>
                    <a:pt x="203" y="204"/>
                    <a:pt x="153" y="20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085850" y="2235200"/>
            <a:ext cx="9877425" cy="2460625"/>
            <a:chOff x="0" y="0"/>
            <a:chExt cx="9876025" cy="2460626"/>
          </a:xfrm>
        </p:grpSpPr>
        <p:sp>
          <p:nvSpPr>
            <p:cNvPr id="3087" name="文本框 58"/>
            <p:cNvSpPr txBox="1">
              <a:spLocks noChangeArrowheads="1"/>
            </p:cNvSpPr>
            <p:nvPr/>
          </p:nvSpPr>
          <p:spPr bwMode="auto">
            <a:xfrm>
              <a:off x="544360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88" name="文本框 59"/>
            <p:cNvSpPr txBox="1">
              <a:spLocks noChangeArrowheads="1"/>
            </p:cNvSpPr>
            <p:nvPr/>
          </p:nvSpPr>
          <p:spPr bwMode="auto">
            <a:xfrm>
              <a:off x="0" y="1347207"/>
              <a:ext cx="24930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您的标题</a:t>
              </a:r>
            </a:p>
          </p:txBody>
        </p:sp>
        <p:sp>
          <p:nvSpPr>
            <p:cNvPr id="3089" name="菱形 55"/>
            <p:cNvSpPr>
              <a:spLocks noChangeArrowheads="1"/>
            </p:cNvSpPr>
            <p:nvPr/>
          </p:nvSpPr>
          <p:spPr bwMode="auto">
            <a:xfrm>
              <a:off x="11788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0" name="文本框 50"/>
            <p:cNvSpPr txBox="1">
              <a:spLocks noChangeArrowheads="1"/>
            </p:cNvSpPr>
            <p:nvPr/>
          </p:nvSpPr>
          <p:spPr bwMode="auto">
            <a:xfrm>
              <a:off x="3016774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91" name="文本框 51"/>
            <p:cNvSpPr txBox="1">
              <a:spLocks noChangeArrowheads="1"/>
            </p:cNvSpPr>
            <p:nvPr/>
          </p:nvSpPr>
          <p:spPr bwMode="auto">
            <a:xfrm>
              <a:off x="2472414" y="1347207"/>
              <a:ext cx="24930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您的标题</a:t>
              </a:r>
            </a:p>
          </p:txBody>
        </p:sp>
        <p:sp>
          <p:nvSpPr>
            <p:cNvPr id="3092" name="菱形 52"/>
            <p:cNvSpPr>
              <a:spLocks noChangeArrowheads="1"/>
            </p:cNvSpPr>
            <p:nvPr/>
          </p:nvSpPr>
          <p:spPr bwMode="auto">
            <a:xfrm>
              <a:off x="248420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3" name="文本框 62"/>
            <p:cNvSpPr txBox="1">
              <a:spLocks noChangeArrowheads="1"/>
            </p:cNvSpPr>
            <p:nvPr/>
          </p:nvSpPr>
          <p:spPr bwMode="auto">
            <a:xfrm>
              <a:off x="5475557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94" name="文本框 65"/>
            <p:cNvSpPr txBox="1">
              <a:spLocks noChangeArrowheads="1"/>
            </p:cNvSpPr>
            <p:nvPr/>
          </p:nvSpPr>
          <p:spPr bwMode="auto">
            <a:xfrm>
              <a:off x="4931197" y="1347207"/>
              <a:ext cx="24930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您的标题</a:t>
              </a:r>
            </a:p>
          </p:txBody>
        </p:sp>
        <p:sp>
          <p:nvSpPr>
            <p:cNvPr id="3095" name="菱形 66"/>
            <p:cNvSpPr>
              <a:spLocks noChangeArrowheads="1"/>
            </p:cNvSpPr>
            <p:nvPr/>
          </p:nvSpPr>
          <p:spPr bwMode="auto">
            <a:xfrm>
              <a:off x="4942985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6" name="文本框 75"/>
            <p:cNvSpPr txBox="1">
              <a:spLocks noChangeArrowheads="1"/>
            </p:cNvSpPr>
            <p:nvPr/>
          </p:nvSpPr>
          <p:spPr bwMode="auto">
            <a:xfrm>
              <a:off x="7927384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97" name="文本框 76"/>
            <p:cNvSpPr txBox="1">
              <a:spLocks noChangeArrowheads="1"/>
            </p:cNvSpPr>
            <p:nvPr/>
          </p:nvSpPr>
          <p:spPr bwMode="auto">
            <a:xfrm>
              <a:off x="7383024" y="1347207"/>
              <a:ext cx="24930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您的标题</a:t>
              </a:r>
            </a:p>
          </p:txBody>
        </p:sp>
        <p:sp>
          <p:nvSpPr>
            <p:cNvPr id="3098" name="菱形 79"/>
            <p:cNvSpPr>
              <a:spLocks noChangeArrowheads="1"/>
            </p:cNvSpPr>
            <p:nvPr/>
          </p:nvSpPr>
          <p:spPr bwMode="auto">
            <a:xfrm>
              <a:off x="739481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3099" name="组合 6"/>
            <p:cNvGrpSpPr>
              <a:grpSpLocks/>
            </p:cNvGrpSpPr>
            <p:nvPr/>
          </p:nvGrpSpPr>
          <p:grpSpPr bwMode="auto">
            <a:xfrm>
              <a:off x="510728" y="1190205"/>
              <a:ext cx="1450046" cy="80216"/>
              <a:chOff x="0" y="0"/>
              <a:chExt cx="1450046" cy="80216"/>
            </a:xfrm>
          </p:grpSpPr>
          <p:sp>
            <p:nvSpPr>
              <p:cNvPr id="3115" name="椭圆 38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16" name="组合 5"/>
              <p:cNvGrpSpPr>
                <a:grpSpLocks/>
              </p:cNvGrpSpPr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17" name="直接连接符 36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118" name="直接连接符 42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3100" name="组合 45"/>
            <p:cNvGrpSpPr>
              <a:grpSpLocks/>
            </p:cNvGrpSpPr>
            <p:nvPr/>
          </p:nvGrpSpPr>
          <p:grpSpPr bwMode="auto">
            <a:xfrm>
              <a:off x="2975319" y="1190205"/>
              <a:ext cx="1450046" cy="80216"/>
              <a:chOff x="0" y="0"/>
              <a:chExt cx="1450046" cy="80216"/>
            </a:xfrm>
          </p:grpSpPr>
          <p:sp>
            <p:nvSpPr>
              <p:cNvPr id="3111" name="椭圆 46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12" name="组合 47"/>
              <p:cNvGrpSpPr>
                <a:grpSpLocks/>
              </p:cNvGrpSpPr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13" name="直接连接符 48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114" name="直接连接符 63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3101" name="组合 64"/>
            <p:cNvGrpSpPr>
              <a:grpSpLocks/>
            </p:cNvGrpSpPr>
            <p:nvPr/>
          </p:nvGrpSpPr>
          <p:grpSpPr bwMode="auto">
            <a:xfrm>
              <a:off x="5439910" y="1190205"/>
              <a:ext cx="1450046" cy="80216"/>
              <a:chOff x="0" y="0"/>
              <a:chExt cx="1450046" cy="80216"/>
            </a:xfrm>
          </p:grpSpPr>
          <p:sp>
            <p:nvSpPr>
              <p:cNvPr id="3107" name="椭圆 70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08" name="组合 71"/>
              <p:cNvGrpSpPr>
                <a:grpSpLocks/>
              </p:cNvGrpSpPr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09" name="直接连接符 77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110" name="直接连接符 78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3102" name="组合 85"/>
            <p:cNvGrpSpPr>
              <a:grpSpLocks/>
            </p:cNvGrpSpPr>
            <p:nvPr/>
          </p:nvGrpSpPr>
          <p:grpSpPr bwMode="auto">
            <a:xfrm>
              <a:off x="7904501" y="1190205"/>
              <a:ext cx="1450046" cy="80216"/>
              <a:chOff x="0" y="0"/>
              <a:chExt cx="1450046" cy="80216"/>
            </a:xfrm>
          </p:grpSpPr>
          <p:sp>
            <p:nvSpPr>
              <p:cNvPr id="3103" name="椭圆 86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04" name="组合 87"/>
              <p:cNvGrpSpPr>
                <a:grpSpLocks/>
              </p:cNvGrpSpPr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05" name="直接连接符 88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106" name="直接连接符 89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</p:grpSp>
        </p:grpSp>
      </p:grp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822325" y="1379538"/>
            <a:ext cx="10242550" cy="3925887"/>
            <a:chOff x="0" y="0"/>
            <a:chExt cx="10241333" cy="3927266"/>
          </a:xfrm>
        </p:grpSpPr>
        <p:sp>
          <p:nvSpPr>
            <p:cNvPr id="3077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78" name="组合 106"/>
            <p:cNvGrpSpPr>
              <a:grpSpLocks/>
            </p:cNvGrpSpPr>
            <p:nvPr/>
          </p:nvGrpSpPr>
          <p:grpSpPr bwMode="auto">
            <a:xfrm>
              <a:off x="0" y="3851066"/>
              <a:ext cx="10241331" cy="76200"/>
              <a:chOff x="0" y="0"/>
              <a:chExt cx="4645994" cy="76200"/>
            </a:xfrm>
          </p:grpSpPr>
          <p:cxnSp>
            <p:nvCxnSpPr>
              <p:cNvPr id="3085" name="直接连接符 107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3086" name="直接连接符 108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  <p:grpSp>
          <p:nvGrpSpPr>
            <p:cNvPr id="3079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3083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3084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  <p:grpSp>
          <p:nvGrpSpPr>
            <p:cNvPr id="3080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3081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3082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24580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24596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4597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4581" name="任意多边形 6"/>
          <p:cNvSpPr>
            <a:spLocks/>
          </p:cNvSpPr>
          <p:nvPr/>
        </p:nvSpPr>
        <p:spPr bwMode="auto">
          <a:xfrm rot="2700000">
            <a:off x="1917700" y="2236788"/>
            <a:ext cx="2908300" cy="2908300"/>
          </a:xfrm>
          <a:custGeom>
            <a:avLst/>
            <a:gdLst>
              <a:gd name="T0" fmla="*/ 2765529 w 2907621"/>
              <a:gd name="T1" fmla="*/ 2360947 h 2907623"/>
              <a:gd name="T2" fmla="*/ 2908980 w 2907621"/>
              <a:gd name="T3" fmla="*/ 2217497 h 2907623"/>
              <a:gd name="T4" fmla="*/ 2731101 w 2907621"/>
              <a:gd name="T5" fmla="*/ 2389793 h 2907623"/>
              <a:gd name="T6" fmla="*/ 2689163 w 2907621"/>
              <a:gd name="T7" fmla="*/ 2412657 h 2907623"/>
              <a:gd name="T8" fmla="*/ 2693236 w 2907621"/>
              <a:gd name="T9" fmla="*/ 2411552 h 2907623"/>
              <a:gd name="T10" fmla="*/ 2604085 w 2907621"/>
              <a:gd name="T11" fmla="*/ 2433319 h 2907623"/>
              <a:gd name="T12" fmla="*/ 2611035 w 2907621"/>
              <a:gd name="T13" fmla="*/ 2433820 h 2907623"/>
              <a:gd name="T14" fmla="*/ 2520021 w 2907621"/>
              <a:gd name="T15" fmla="*/ 2424863 h 2907623"/>
              <a:gd name="T16" fmla="*/ 2526635 w 2907621"/>
              <a:gd name="T17" fmla="*/ 2427748 h 2907623"/>
              <a:gd name="T18" fmla="*/ 2447734 w 2907621"/>
              <a:gd name="T19" fmla="*/ 2393334 h 2907623"/>
              <a:gd name="T20" fmla="*/ 2447736 w 2907621"/>
              <a:gd name="T21" fmla="*/ 2393336 h 2907623"/>
              <a:gd name="T22" fmla="*/ 1541370 w 2907621"/>
              <a:gd name="T23" fmla="*/ 1264867 h 2907623"/>
              <a:gd name="T24" fmla="*/ 1545444 w 2907621"/>
              <a:gd name="T25" fmla="*/ 1263764 h 2907623"/>
              <a:gd name="T26" fmla="*/ 1456295 w 2907621"/>
              <a:gd name="T27" fmla="*/ 1285531 h 2907623"/>
              <a:gd name="T28" fmla="*/ 1463244 w 2907621"/>
              <a:gd name="T29" fmla="*/ 1286031 h 2907623"/>
              <a:gd name="T30" fmla="*/ 1372231 w 2907621"/>
              <a:gd name="T31" fmla="*/ 1277074 h 2907623"/>
              <a:gd name="T32" fmla="*/ 1378843 w 2907621"/>
              <a:gd name="T33" fmla="*/ 1279957 h 2907623"/>
              <a:gd name="T34" fmla="*/ 2332604 w 2907621"/>
              <a:gd name="T35" fmla="*/ 140849 h 2907623"/>
              <a:gd name="T36" fmla="*/ 2332606 w 2907621"/>
              <a:gd name="T37" fmla="*/ 498293 h 2907623"/>
              <a:gd name="T38" fmla="*/ 1583311 w 2907621"/>
              <a:gd name="T39" fmla="*/ 1242004 h 2907623"/>
              <a:gd name="T40" fmla="*/ 1617739 w 2907621"/>
              <a:gd name="T41" fmla="*/ 1213158 h 2907623"/>
              <a:gd name="T42" fmla="*/ 2332604 w 2907621"/>
              <a:gd name="T43" fmla="*/ 140849 h 2907623"/>
              <a:gd name="T44" fmla="*/ 404556 w 2907621"/>
              <a:gd name="T45" fmla="*/ 2398249 h 2907623"/>
              <a:gd name="T46" fmla="*/ 0 w 2907621"/>
              <a:gd name="T47" fmla="*/ 0 h 2907623"/>
              <a:gd name="T48" fmla="*/ 545428 w 2907621"/>
              <a:gd name="T49" fmla="*/ 140850 h 2907623"/>
              <a:gd name="T50" fmla="*/ 1260295 w 2907621"/>
              <a:gd name="T51" fmla="*/ 1213158 h 2907623"/>
              <a:gd name="T52" fmla="*/ 1260303 w 2907621"/>
              <a:gd name="T53" fmla="*/ 1213165 h 2907623"/>
              <a:gd name="T54" fmla="*/ 1656781 w 2907621"/>
              <a:gd name="T55" fmla="*/ 1252199 h 2907623"/>
              <a:gd name="T56" fmla="*/ 2371649 w 2907621"/>
              <a:gd name="T57" fmla="*/ 179890 h 2907623"/>
              <a:gd name="T58" fmla="*/ 2908980 w 2907621"/>
              <a:gd name="T59" fmla="*/ 0 h 2907623"/>
              <a:gd name="T60" fmla="*/ 2804572 w 2907621"/>
              <a:gd name="T61" fmla="*/ 612814 h 2907623"/>
              <a:gd name="T62" fmla="*/ 2765529 w 2907621"/>
              <a:gd name="T63" fmla="*/ 573773 h 2907623"/>
              <a:gd name="T64" fmla="*/ 1693218 w 2907621"/>
              <a:gd name="T65" fmla="*/ 1288637 h 2907623"/>
              <a:gd name="T66" fmla="*/ 2408085 w 2907621"/>
              <a:gd name="T67" fmla="*/ 2360947 h 2907623"/>
              <a:gd name="T68" fmla="*/ 2408093 w 2907621"/>
              <a:gd name="T69" fmla="*/ 2360953 h 2907623"/>
              <a:gd name="T70" fmla="*/ 2804572 w 2907621"/>
              <a:gd name="T71" fmla="*/ 2399988 h 2907623"/>
              <a:gd name="T72" fmla="*/ 2908980 w 2907621"/>
              <a:gd name="T73" fmla="*/ 2908978 h 2907623"/>
              <a:gd name="T74" fmla="*/ 2389867 w 2907621"/>
              <a:gd name="T75" fmla="*/ 2814692 h 2907623"/>
              <a:gd name="T76" fmla="*/ 2350826 w 2907621"/>
              <a:gd name="T77" fmla="*/ 2418208 h 2907623"/>
              <a:gd name="T78" fmla="*/ 1278514 w 2907621"/>
              <a:gd name="T79" fmla="*/ 1703341 h 2907623"/>
              <a:gd name="T80" fmla="*/ 563648 w 2907621"/>
              <a:gd name="T81" fmla="*/ 2775649 h 2907623"/>
              <a:gd name="T82" fmla="*/ 0 w 2907621"/>
              <a:gd name="T83" fmla="*/ 2908978 h 2907623"/>
              <a:gd name="T84" fmla="*/ 130724 w 2907621"/>
              <a:gd name="T85" fmla="*/ 2342726 h 2907623"/>
              <a:gd name="T86" fmla="*/ 527209 w 2907621"/>
              <a:gd name="T87" fmla="*/ 2381767 h 2907623"/>
              <a:gd name="T88" fmla="*/ 1242075 w 2907621"/>
              <a:gd name="T89" fmla="*/ 1309459 h 2907623"/>
              <a:gd name="T90" fmla="*/ 488168 w 2907621"/>
              <a:gd name="T91" fmla="*/ 555553 h 2907623"/>
              <a:gd name="T92" fmla="*/ 0 w 2907621"/>
              <a:gd name="T93" fmla="*/ 686277 h 290762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907621"/>
              <a:gd name="T142" fmla="*/ 0 h 2907623"/>
              <a:gd name="T143" fmla="*/ 2907621 w 2907621"/>
              <a:gd name="T144" fmla="*/ 2907623 h 290762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907621" h="2907623">
                <a:moveTo>
                  <a:pt x="2726838" y="2390397"/>
                </a:moveTo>
                <a:lnTo>
                  <a:pt x="2764237" y="2359847"/>
                </a:lnTo>
                <a:lnTo>
                  <a:pt x="2907621" y="2216464"/>
                </a:lnTo>
                <a:lnTo>
                  <a:pt x="2907621" y="2216465"/>
                </a:lnTo>
                <a:lnTo>
                  <a:pt x="2764238" y="2359848"/>
                </a:lnTo>
                <a:cubicBezTo>
                  <a:pt x="2753447" y="2370638"/>
                  <a:pt x="2741923" y="2380249"/>
                  <a:pt x="2729826" y="2388680"/>
                </a:cubicBezTo>
                <a:lnTo>
                  <a:pt x="2726838" y="2390397"/>
                </a:lnTo>
                <a:close/>
                <a:moveTo>
                  <a:pt x="2687906" y="2411533"/>
                </a:moveTo>
                <a:lnTo>
                  <a:pt x="2713444" y="2398093"/>
                </a:lnTo>
                <a:lnTo>
                  <a:pt x="2691977" y="2410430"/>
                </a:lnTo>
                <a:lnTo>
                  <a:pt x="2687906" y="2411533"/>
                </a:lnTo>
                <a:close/>
                <a:moveTo>
                  <a:pt x="2602869" y="2432186"/>
                </a:moveTo>
                <a:lnTo>
                  <a:pt x="2616474" y="2430883"/>
                </a:lnTo>
                <a:lnTo>
                  <a:pt x="2609815" y="2432686"/>
                </a:lnTo>
                <a:lnTo>
                  <a:pt x="2602869" y="2432186"/>
                </a:lnTo>
                <a:close/>
                <a:moveTo>
                  <a:pt x="2518844" y="2423734"/>
                </a:moveTo>
                <a:lnTo>
                  <a:pt x="2529572" y="2426913"/>
                </a:lnTo>
                <a:lnTo>
                  <a:pt x="2525454" y="2426617"/>
                </a:lnTo>
                <a:lnTo>
                  <a:pt x="2518844" y="2423734"/>
                </a:lnTo>
                <a:close/>
                <a:moveTo>
                  <a:pt x="2446592" y="2392220"/>
                </a:moveTo>
                <a:lnTo>
                  <a:pt x="2446596" y="2392222"/>
                </a:lnTo>
                <a:lnTo>
                  <a:pt x="2446593" y="2392221"/>
                </a:lnTo>
                <a:lnTo>
                  <a:pt x="2446592" y="2392220"/>
                </a:lnTo>
                <a:close/>
                <a:moveTo>
                  <a:pt x="1540650" y="1264278"/>
                </a:moveTo>
                <a:lnTo>
                  <a:pt x="1566190" y="1250839"/>
                </a:lnTo>
                <a:lnTo>
                  <a:pt x="1544722" y="1263175"/>
                </a:lnTo>
                <a:lnTo>
                  <a:pt x="1540650" y="1264278"/>
                </a:lnTo>
                <a:close/>
                <a:moveTo>
                  <a:pt x="1455614" y="1284932"/>
                </a:moveTo>
                <a:lnTo>
                  <a:pt x="1469219" y="1283628"/>
                </a:lnTo>
                <a:lnTo>
                  <a:pt x="1462560" y="1285432"/>
                </a:lnTo>
                <a:lnTo>
                  <a:pt x="1455614" y="1284932"/>
                </a:lnTo>
                <a:close/>
                <a:moveTo>
                  <a:pt x="1371590" y="1276479"/>
                </a:moveTo>
                <a:lnTo>
                  <a:pt x="1382316" y="1279658"/>
                </a:lnTo>
                <a:lnTo>
                  <a:pt x="1378199" y="1279361"/>
                </a:lnTo>
                <a:lnTo>
                  <a:pt x="1371590" y="1276479"/>
                </a:lnTo>
                <a:close/>
                <a:moveTo>
                  <a:pt x="2331515" y="140783"/>
                </a:moveTo>
                <a:lnTo>
                  <a:pt x="2331516" y="140784"/>
                </a:lnTo>
                <a:cubicBezTo>
                  <a:pt x="2430175" y="239443"/>
                  <a:pt x="2430175" y="399401"/>
                  <a:pt x="2331516" y="498061"/>
                </a:cubicBezTo>
                <a:lnTo>
                  <a:pt x="1616983" y="1212593"/>
                </a:lnTo>
                <a:cubicBezTo>
                  <a:pt x="1606193" y="1223384"/>
                  <a:pt x="1594668" y="1232995"/>
                  <a:pt x="1582571" y="1241425"/>
                </a:cubicBezTo>
                <a:lnTo>
                  <a:pt x="1579583" y="1243142"/>
                </a:lnTo>
                <a:lnTo>
                  <a:pt x="1616983" y="1212593"/>
                </a:lnTo>
                <a:lnTo>
                  <a:pt x="2331515" y="498060"/>
                </a:lnTo>
                <a:cubicBezTo>
                  <a:pt x="2430174" y="399401"/>
                  <a:pt x="2430174" y="239442"/>
                  <a:pt x="2331515" y="140783"/>
                </a:cubicBezTo>
                <a:close/>
                <a:moveTo>
                  <a:pt x="130662" y="2341636"/>
                </a:moveTo>
                <a:cubicBezTo>
                  <a:pt x="204657" y="2415630"/>
                  <a:pt x="313133" y="2434128"/>
                  <a:pt x="404367" y="2397132"/>
                </a:cubicBezTo>
                <a:cubicBezTo>
                  <a:pt x="313132" y="2434129"/>
                  <a:pt x="204657" y="2415630"/>
                  <a:pt x="130662" y="2341636"/>
                </a:cubicBezTo>
                <a:close/>
                <a:moveTo>
                  <a:pt x="0" y="0"/>
                </a:moveTo>
                <a:lnTo>
                  <a:pt x="685957" y="0"/>
                </a:lnTo>
                <a:lnTo>
                  <a:pt x="545173" y="140784"/>
                </a:lnTo>
                <a:cubicBezTo>
                  <a:pt x="446514" y="239443"/>
                  <a:pt x="446514" y="399401"/>
                  <a:pt x="545173" y="498061"/>
                </a:cubicBezTo>
                <a:lnTo>
                  <a:pt x="1259706" y="1212593"/>
                </a:lnTo>
                <a:lnTo>
                  <a:pt x="1273873" y="1224165"/>
                </a:lnTo>
                <a:lnTo>
                  <a:pt x="1259714" y="1212600"/>
                </a:lnTo>
                <a:lnTo>
                  <a:pt x="1298730" y="1251616"/>
                </a:lnTo>
                <a:cubicBezTo>
                  <a:pt x="1397389" y="1350275"/>
                  <a:pt x="1557348" y="1350275"/>
                  <a:pt x="1656007" y="1251616"/>
                </a:cubicBezTo>
                <a:lnTo>
                  <a:pt x="2370540" y="537083"/>
                </a:lnTo>
                <a:cubicBezTo>
                  <a:pt x="2469199" y="438424"/>
                  <a:pt x="2469199" y="278465"/>
                  <a:pt x="2370540" y="179806"/>
                </a:cubicBezTo>
                <a:lnTo>
                  <a:pt x="2190734" y="0"/>
                </a:lnTo>
                <a:lnTo>
                  <a:pt x="2907621" y="0"/>
                </a:lnTo>
                <a:lnTo>
                  <a:pt x="2907621" y="716887"/>
                </a:lnTo>
                <a:lnTo>
                  <a:pt x="2803262" y="612528"/>
                </a:lnTo>
                <a:lnTo>
                  <a:pt x="2803254" y="612521"/>
                </a:lnTo>
                <a:lnTo>
                  <a:pt x="2764237" y="573505"/>
                </a:lnTo>
                <a:cubicBezTo>
                  <a:pt x="2665578" y="474846"/>
                  <a:pt x="2505619" y="474846"/>
                  <a:pt x="2406960" y="573505"/>
                </a:cubicBezTo>
                <a:lnTo>
                  <a:pt x="1692427" y="1288037"/>
                </a:lnTo>
                <a:cubicBezTo>
                  <a:pt x="1593768" y="1386697"/>
                  <a:pt x="1593768" y="1546655"/>
                  <a:pt x="1692427" y="1645314"/>
                </a:cubicBezTo>
                <a:lnTo>
                  <a:pt x="2406960" y="2359847"/>
                </a:lnTo>
                <a:lnTo>
                  <a:pt x="2425865" y="2375290"/>
                </a:lnTo>
                <a:lnTo>
                  <a:pt x="2406969" y="2359854"/>
                </a:lnTo>
                <a:lnTo>
                  <a:pt x="2445985" y="2398870"/>
                </a:lnTo>
                <a:cubicBezTo>
                  <a:pt x="2544644" y="2497530"/>
                  <a:pt x="2704603" y="2497530"/>
                  <a:pt x="2803262" y="2398870"/>
                </a:cubicBezTo>
                <a:lnTo>
                  <a:pt x="2907621" y="2294511"/>
                </a:lnTo>
                <a:lnTo>
                  <a:pt x="2907621" y="2907623"/>
                </a:lnTo>
                <a:lnTo>
                  <a:pt x="2294508" y="2907623"/>
                </a:lnTo>
                <a:lnTo>
                  <a:pt x="2388750" y="2813381"/>
                </a:lnTo>
                <a:cubicBezTo>
                  <a:pt x="2487409" y="2714722"/>
                  <a:pt x="2487409" y="2554763"/>
                  <a:pt x="2388750" y="2456104"/>
                </a:cubicBezTo>
                <a:lnTo>
                  <a:pt x="2349727" y="2417081"/>
                </a:lnTo>
                <a:lnTo>
                  <a:pt x="1635194" y="1702548"/>
                </a:lnTo>
                <a:cubicBezTo>
                  <a:pt x="1536535" y="1603889"/>
                  <a:pt x="1376576" y="1603889"/>
                  <a:pt x="1277917" y="1702548"/>
                </a:cubicBezTo>
                <a:lnTo>
                  <a:pt x="563384" y="2417081"/>
                </a:lnTo>
                <a:cubicBezTo>
                  <a:pt x="464725" y="2515740"/>
                  <a:pt x="464725" y="2675698"/>
                  <a:pt x="563384" y="2774357"/>
                </a:cubicBezTo>
                <a:lnTo>
                  <a:pt x="696650" y="2907623"/>
                </a:lnTo>
                <a:lnTo>
                  <a:pt x="0" y="2907623"/>
                </a:lnTo>
                <a:lnTo>
                  <a:pt x="0" y="2210973"/>
                </a:lnTo>
                <a:lnTo>
                  <a:pt x="130662" y="2341636"/>
                </a:lnTo>
                <a:lnTo>
                  <a:pt x="169686" y="2380659"/>
                </a:lnTo>
                <a:cubicBezTo>
                  <a:pt x="268345" y="2479318"/>
                  <a:pt x="428303" y="2479318"/>
                  <a:pt x="526963" y="2380659"/>
                </a:cubicBezTo>
                <a:lnTo>
                  <a:pt x="1241495" y="1666126"/>
                </a:lnTo>
                <a:cubicBezTo>
                  <a:pt x="1340154" y="1567467"/>
                  <a:pt x="1340154" y="1407508"/>
                  <a:pt x="1241495" y="1308849"/>
                </a:cubicBezTo>
                <a:lnTo>
                  <a:pt x="1202472" y="1269826"/>
                </a:lnTo>
                <a:lnTo>
                  <a:pt x="487940" y="555294"/>
                </a:lnTo>
                <a:cubicBezTo>
                  <a:pt x="389281" y="456635"/>
                  <a:pt x="229322" y="456635"/>
                  <a:pt x="130663" y="555294"/>
                </a:cubicBezTo>
                <a:lnTo>
                  <a:pt x="0" y="68595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582" name="Rounded Rectangle 22"/>
          <p:cNvSpPr>
            <a:spLocks noChangeArrowheads="1"/>
          </p:cNvSpPr>
          <p:nvPr/>
        </p:nvSpPr>
        <p:spPr bwMode="auto">
          <a:xfrm>
            <a:off x="3405188" y="3743325"/>
            <a:ext cx="1516062" cy="1516063"/>
          </a:xfrm>
          <a:prstGeom prst="roundRect">
            <a:avLst>
              <a:gd name="adj" fmla="val 16667"/>
            </a:avLst>
          </a:pr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 dirty="0">
              <a:ea typeface="微软雅黑" panose="020B0503020204020204" pitchFamily="34" charset="-122"/>
            </a:endParaRPr>
          </a:p>
        </p:txBody>
      </p:sp>
      <p:sp>
        <p:nvSpPr>
          <p:cNvPr id="24583" name="Rounded Rectangle 7"/>
          <p:cNvSpPr>
            <a:spLocks noChangeArrowheads="1"/>
          </p:cNvSpPr>
          <p:nvPr/>
        </p:nvSpPr>
        <p:spPr bwMode="auto">
          <a:xfrm>
            <a:off x="1808163" y="2120900"/>
            <a:ext cx="1516062" cy="1516063"/>
          </a:xfrm>
          <a:prstGeom prst="roundRect">
            <a:avLst>
              <a:gd name="adj" fmla="val 16667"/>
            </a:avLst>
          </a:pr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4584" name="Rounded Rectangle 12"/>
          <p:cNvSpPr>
            <a:spLocks noChangeArrowheads="1"/>
          </p:cNvSpPr>
          <p:nvPr/>
        </p:nvSpPr>
        <p:spPr bwMode="auto">
          <a:xfrm>
            <a:off x="3405188" y="2120900"/>
            <a:ext cx="1516062" cy="1516063"/>
          </a:xfrm>
          <a:prstGeom prst="roundRect">
            <a:avLst>
              <a:gd name="adj" fmla="val 16667"/>
            </a:avLst>
          </a:pr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4585" name="Rounded Rectangle 17"/>
          <p:cNvSpPr>
            <a:spLocks noChangeArrowheads="1"/>
          </p:cNvSpPr>
          <p:nvPr/>
        </p:nvSpPr>
        <p:spPr bwMode="auto">
          <a:xfrm>
            <a:off x="1808163" y="3743325"/>
            <a:ext cx="1516062" cy="1516063"/>
          </a:xfrm>
          <a:prstGeom prst="roundRect">
            <a:avLst>
              <a:gd name="adj" fmla="val 16667"/>
            </a:avLst>
          </a:pr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 dirty="0">
              <a:ea typeface="微软雅黑" panose="020B0503020204020204" pitchFamily="34" charset="-122"/>
            </a:endParaRPr>
          </a:p>
        </p:txBody>
      </p:sp>
      <p:sp>
        <p:nvSpPr>
          <p:cNvPr id="24586" name="任意多边形 11"/>
          <p:cNvSpPr>
            <a:spLocks/>
          </p:cNvSpPr>
          <p:nvPr/>
        </p:nvSpPr>
        <p:spPr bwMode="auto">
          <a:xfrm>
            <a:off x="1808163" y="3382963"/>
            <a:ext cx="1516062" cy="307975"/>
          </a:xfrm>
          <a:custGeom>
            <a:avLst/>
            <a:gdLst>
              <a:gd name="T0" fmla="*/ 0 w 1515768"/>
              <a:gd name="T1" fmla="*/ 0 h 307820"/>
              <a:gd name="T2" fmla="*/ 252731 w 1515768"/>
              <a:gd name="T3" fmla="*/ 252887 h 307820"/>
              <a:gd name="T4" fmla="*/ 1263625 w 1515768"/>
              <a:gd name="T5" fmla="*/ 252887 h 307820"/>
              <a:gd name="T6" fmla="*/ 1516356 w 1515768"/>
              <a:gd name="T7" fmla="*/ 0 h 307820"/>
              <a:gd name="T8" fmla="*/ 1516356 w 1515768"/>
              <a:gd name="T9" fmla="*/ 55243 h 307820"/>
              <a:gd name="T10" fmla="*/ 1263625 w 1515768"/>
              <a:gd name="T11" fmla="*/ 308130 h 307820"/>
              <a:gd name="T12" fmla="*/ 252731 w 1515768"/>
              <a:gd name="T13" fmla="*/ 308130 h 307820"/>
              <a:gd name="T14" fmla="*/ 0 w 1515768"/>
              <a:gd name="T15" fmla="*/ 55243 h 307820"/>
              <a:gd name="T16" fmla="*/ 0 w 1515768"/>
              <a:gd name="T17" fmla="*/ 0 h 3078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15768"/>
              <a:gd name="T28" fmla="*/ 0 h 307820"/>
              <a:gd name="T29" fmla="*/ 1515768 w 1515768"/>
              <a:gd name="T30" fmla="*/ 307820 h 3078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15768" h="307820">
                <a:moveTo>
                  <a:pt x="0" y="0"/>
                </a:moveTo>
                <a:cubicBezTo>
                  <a:pt x="0" y="139525"/>
                  <a:pt x="113108" y="252633"/>
                  <a:pt x="252633" y="252633"/>
                </a:cubicBezTo>
                <a:lnTo>
                  <a:pt x="1263135" y="252633"/>
                </a:lnTo>
                <a:cubicBezTo>
                  <a:pt x="1402660" y="252633"/>
                  <a:pt x="1515768" y="139525"/>
                  <a:pt x="1515768" y="0"/>
                </a:cubicBezTo>
                <a:lnTo>
                  <a:pt x="1515768" y="55187"/>
                </a:lnTo>
                <a:cubicBezTo>
                  <a:pt x="1515768" y="194712"/>
                  <a:pt x="1402660" y="307820"/>
                  <a:pt x="1263135" y="307820"/>
                </a:cubicBezTo>
                <a:lnTo>
                  <a:pt x="252633" y="307820"/>
                </a:lnTo>
                <a:cubicBezTo>
                  <a:pt x="113108" y="307820"/>
                  <a:pt x="0" y="194712"/>
                  <a:pt x="0" y="5518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587" name="TextBox 7"/>
          <p:cNvSpPr>
            <a:spLocks noChangeArrowheads="1"/>
          </p:cNvSpPr>
          <p:nvPr/>
        </p:nvSpPr>
        <p:spPr bwMode="auto">
          <a:xfrm>
            <a:off x="2017713" y="2673350"/>
            <a:ext cx="1139825" cy="4095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极致无岸</a:t>
            </a:r>
            <a:endParaRPr lang="id-ID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8" name="任意多边形 13"/>
          <p:cNvSpPr>
            <a:spLocks/>
          </p:cNvSpPr>
          <p:nvPr/>
        </p:nvSpPr>
        <p:spPr bwMode="auto">
          <a:xfrm>
            <a:off x="3405188" y="2428875"/>
            <a:ext cx="1516062" cy="1262063"/>
          </a:xfrm>
          <a:custGeom>
            <a:avLst/>
            <a:gdLst>
              <a:gd name="T0" fmla="*/ 1516355 w 1515768"/>
              <a:gd name="T1" fmla="*/ 0 h 1263145"/>
              <a:gd name="T2" fmla="*/ 1516356 w 1515768"/>
              <a:gd name="T3" fmla="*/ 10 h 1263145"/>
              <a:gd name="T4" fmla="*/ 1516356 w 1515768"/>
              <a:gd name="T5" fmla="*/ 1008781 h 1263145"/>
              <a:gd name="T6" fmla="*/ 1263625 w 1515768"/>
              <a:gd name="T7" fmla="*/ 1260982 h 1263145"/>
              <a:gd name="T8" fmla="*/ 252731 w 1515768"/>
              <a:gd name="T9" fmla="*/ 1260982 h 1263145"/>
              <a:gd name="T10" fmla="*/ 0 w 1515768"/>
              <a:gd name="T11" fmla="*/ 1008781 h 1263145"/>
              <a:gd name="T12" fmla="*/ 0 w 1515768"/>
              <a:gd name="T13" fmla="*/ 953699 h 1263145"/>
              <a:gd name="T14" fmla="*/ 5134 w 1515768"/>
              <a:gd name="T15" fmla="*/ 1004516 h 1263145"/>
              <a:gd name="T16" fmla="*/ 252730 w 1515768"/>
              <a:gd name="T17" fmla="*/ 1205889 h 1263145"/>
              <a:gd name="T18" fmla="*/ 1263624 w 1515768"/>
              <a:gd name="T19" fmla="*/ 1205889 h 1263145"/>
              <a:gd name="T20" fmla="*/ 1516355 w 1515768"/>
              <a:gd name="T21" fmla="*/ 953689 h 1263145"/>
              <a:gd name="T22" fmla="*/ 1516355 w 1515768"/>
              <a:gd name="T23" fmla="*/ 0 h 12631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515768"/>
              <a:gd name="T37" fmla="*/ 0 h 1263145"/>
              <a:gd name="T38" fmla="*/ 1515768 w 1515768"/>
              <a:gd name="T39" fmla="*/ 1263145 h 12631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515768" h="1263145">
                <a:moveTo>
                  <a:pt x="1515767" y="0"/>
                </a:moveTo>
                <a:lnTo>
                  <a:pt x="1515768" y="10"/>
                </a:lnTo>
                <a:lnTo>
                  <a:pt x="1515768" y="1010512"/>
                </a:lnTo>
                <a:cubicBezTo>
                  <a:pt x="1515768" y="1150037"/>
                  <a:pt x="1402660" y="1263145"/>
                  <a:pt x="1263135" y="1263145"/>
                </a:cubicBezTo>
                <a:lnTo>
                  <a:pt x="252633" y="1263145"/>
                </a:lnTo>
                <a:cubicBezTo>
                  <a:pt x="113108" y="1263145"/>
                  <a:pt x="0" y="1150037"/>
                  <a:pt x="0" y="1010512"/>
                </a:cubicBezTo>
                <a:lnTo>
                  <a:pt x="0" y="955335"/>
                </a:lnTo>
                <a:lnTo>
                  <a:pt x="5132" y="1006239"/>
                </a:lnTo>
                <a:cubicBezTo>
                  <a:pt x="28689" y="1121360"/>
                  <a:pt x="130548" y="1207958"/>
                  <a:pt x="252632" y="1207958"/>
                </a:cubicBezTo>
                <a:lnTo>
                  <a:pt x="1263134" y="1207958"/>
                </a:lnTo>
                <a:cubicBezTo>
                  <a:pt x="1402659" y="1207958"/>
                  <a:pt x="1515767" y="1094850"/>
                  <a:pt x="1515767" y="955325"/>
                </a:cubicBezTo>
                <a:lnTo>
                  <a:pt x="1515767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589" name="TextBox 12"/>
          <p:cNvSpPr>
            <a:spLocks noChangeArrowheads="1"/>
          </p:cNvSpPr>
          <p:nvPr/>
        </p:nvSpPr>
        <p:spPr bwMode="auto">
          <a:xfrm>
            <a:off x="3587750" y="2673350"/>
            <a:ext cx="1139825" cy="4095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向天而歌</a:t>
            </a:r>
            <a:endParaRPr lang="id-ID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0" name="任意多边形 15"/>
          <p:cNvSpPr>
            <a:spLocks/>
          </p:cNvSpPr>
          <p:nvPr/>
        </p:nvSpPr>
        <p:spPr bwMode="auto">
          <a:xfrm>
            <a:off x="1808163" y="5005388"/>
            <a:ext cx="1516062" cy="307975"/>
          </a:xfrm>
          <a:custGeom>
            <a:avLst/>
            <a:gdLst>
              <a:gd name="T0" fmla="*/ 0 w 1515768"/>
              <a:gd name="T1" fmla="*/ 0 h 307820"/>
              <a:gd name="T2" fmla="*/ 252731 w 1515768"/>
              <a:gd name="T3" fmla="*/ 252887 h 307820"/>
              <a:gd name="T4" fmla="*/ 1263625 w 1515768"/>
              <a:gd name="T5" fmla="*/ 252887 h 307820"/>
              <a:gd name="T6" fmla="*/ 1516356 w 1515768"/>
              <a:gd name="T7" fmla="*/ 0 h 307820"/>
              <a:gd name="T8" fmla="*/ 1516356 w 1515768"/>
              <a:gd name="T9" fmla="*/ 55243 h 307820"/>
              <a:gd name="T10" fmla="*/ 1263625 w 1515768"/>
              <a:gd name="T11" fmla="*/ 308130 h 307820"/>
              <a:gd name="T12" fmla="*/ 252731 w 1515768"/>
              <a:gd name="T13" fmla="*/ 308130 h 307820"/>
              <a:gd name="T14" fmla="*/ 0 w 1515768"/>
              <a:gd name="T15" fmla="*/ 55243 h 307820"/>
              <a:gd name="T16" fmla="*/ 0 w 1515768"/>
              <a:gd name="T17" fmla="*/ 0 h 3078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15768"/>
              <a:gd name="T28" fmla="*/ 0 h 307820"/>
              <a:gd name="T29" fmla="*/ 1515768 w 1515768"/>
              <a:gd name="T30" fmla="*/ 307820 h 3078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15768" h="307820">
                <a:moveTo>
                  <a:pt x="0" y="0"/>
                </a:moveTo>
                <a:cubicBezTo>
                  <a:pt x="0" y="139525"/>
                  <a:pt x="113108" y="252633"/>
                  <a:pt x="252633" y="252633"/>
                </a:cubicBezTo>
                <a:lnTo>
                  <a:pt x="1263135" y="252633"/>
                </a:lnTo>
                <a:cubicBezTo>
                  <a:pt x="1402660" y="252633"/>
                  <a:pt x="1515768" y="139525"/>
                  <a:pt x="1515768" y="0"/>
                </a:cubicBezTo>
                <a:lnTo>
                  <a:pt x="1515768" y="55187"/>
                </a:lnTo>
                <a:cubicBezTo>
                  <a:pt x="1515768" y="194712"/>
                  <a:pt x="1402660" y="307820"/>
                  <a:pt x="1263135" y="307820"/>
                </a:cubicBezTo>
                <a:lnTo>
                  <a:pt x="252633" y="307820"/>
                </a:lnTo>
                <a:cubicBezTo>
                  <a:pt x="113108" y="307820"/>
                  <a:pt x="0" y="194712"/>
                  <a:pt x="0" y="5518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591" name="TextBox 17"/>
          <p:cNvSpPr>
            <a:spLocks noChangeArrowheads="1"/>
          </p:cNvSpPr>
          <p:nvPr/>
        </p:nvSpPr>
        <p:spPr bwMode="auto">
          <a:xfrm>
            <a:off x="2009775" y="4314825"/>
            <a:ext cx="1141413" cy="4095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极致无岸</a:t>
            </a:r>
            <a:endParaRPr lang="id-ID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2" name="任意多边形 17"/>
          <p:cNvSpPr>
            <a:spLocks/>
          </p:cNvSpPr>
          <p:nvPr/>
        </p:nvSpPr>
        <p:spPr bwMode="auto">
          <a:xfrm>
            <a:off x="3405188" y="4051300"/>
            <a:ext cx="1516062" cy="1262063"/>
          </a:xfrm>
          <a:custGeom>
            <a:avLst/>
            <a:gdLst>
              <a:gd name="T0" fmla="*/ 1516355 w 1515768"/>
              <a:gd name="T1" fmla="*/ 0 h 1263145"/>
              <a:gd name="T2" fmla="*/ 1516356 w 1515768"/>
              <a:gd name="T3" fmla="*/ 10 h 1263145"/>
              <a:gd name="T4" fmla="*/ 1516356 w 1515768"/>
              <a:gd name="T5" fmla="*/ 1008781 h 1263145"/>
              <a:gd name="T6" fmla="*/ 1263625 w 1515768"/>
              <a:gd name="T7" fmla="*/ 1260982 h 1263145"/>
              <a:gd name="T8" fmla="*/ 252731 w 1515768"/>
              <a:gd name="T9" fmla="*/ 1260982 h 1263145"/>
              <a:gd name="T10" fmla="*/ 0 w 1515768"/>
              <a:gd name="T11" fmla="*/ 1008781 h 1263145"/>
              <a:gd name="T12" fmla="*/ 0 w 1515768"/>
              <a:gd name="T13" fmla="*/ 953699 h 1263145"/>
              <a:gd name="T14" fmla="*/ 5134 w 1515768"/>
              <a:gd name="T15" fmla="*/ 1004517 h 1263145"/>
              <a:gd name="T16" fmla="*/ 252730 w 1515768"/>
              <a:gd name="T17" fmla="*/ 1205889 h 1263145"/>
              <a:gd name="T18" fmla="*/ 1263624 w 1515768"/>
              <a:gd name="T19" fmla="*/ 1205889 h 1263145"/>
              <a:gd name="T20" fmla="*/ 1516355 w 1515768"/>
              <a:gd name="T21" fmla="*/ 953689 h 1263145"/>
              <a:gd name="T22" fmla="*/ 1516355 w 1515768"/>
              <a:gd name="T23" fmla="*/ 0 h 12631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515768"/>
              <a:gd name="T37" fmla="*/ 0 h 1263145"/>
              <a:gd name="T38" fmla="*/ 1515768 w 1515768"/>
              <a:gd name="T39" fmla="*/ 1263145 h 12631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515768" h="1263145">
                <a:moveTo>
                  <a:pt x="1515767" y="0"/>
                </a:moveTo>
                <a:lnTo>
                  <a:pt x="1515768" y="10"/>
                </a:lnTo>
                <a:lnTo>
                  <a:pt x="1515768" y="1010512"/>
                </a:lnTo>
                <a:cubicBezTo>
                  <a:pt x="1515768" y="1150037"/>
                  <a:pt x="1402660" y="1263145"/>
                  <a:pt x="1263135" y="1263145"/>
                </a:cubicBezTo>
                <a:lnTo>
                  <a:pt x="252633" y="1263145"/>
                </a:lnTo>
                <a:cubicBezTo>
                  <a:pt x="113108" y="1263145"/>
                  <a:pt x="0" y="1150037"/>
                  <a:pt x="0" y="1010512"/>
                </a:cubicBezTo>
                <a:lnTo>
                  <a:pt x="0" y="955335"/>
                </a:lnTo>
                <a:lnTo>
                  <a:pt x="5132" y="1006240"/>
                </a:lnTo>
                <a:cubicBezTo>
                  <a:pt x="28689" y="1121360"/>
                  <a:pt x="130548" y="1207958"/>
                  <a:pt x="252632" y="1207958"/>
                </a:cubicBezTo>
                <a:lnTo>
                  <a:pt x="1263134" y="1207958"/>
                </a:lnTo>
                <a:cubicBezTo>
                  <a:pt x="1402659" y="1207958"/>
                  <a:pt x="1515767" y="1094850"/>
                  <a:pt x="1515767" y="955325"/>
                </a:cubicBezTo>
                <a:lnTo>
                  <a:pt x="1515767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593" name="TextBox 22"/>
          <p:cNvSpPr>
            <a:spLocks noChangeArrowheads="1"/>
          </p:cNvSpPr>
          <p:nvPr/>
        </p:nvSpPr>
        <p:spPr bwMode="auto">
          <a:xfrm>
            <a:off x="3587750" y="4302125"/>
            <a:ext cx="1139825" cy="4095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向天而歌</a:t>
            </a:r>
            <a:endParaRPr lang="id-ID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4" name="TextBox 30"/>
          <p:cNvSpPr txBox="1">
            <a:spLocks noChangeArrowheads="1"/>
          </p:cNvSpPr>
          <p:nvPr/>
        </p:nvSpPr>
        <p:spPr bwMode="auto">
          <a:xfrm>
            <a:off x="6124575" y="4146550"/>
            <a:ext cx="18261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这里输入文字说明</a:t>
            </a:r>
            <a:endParaRPr lang="id-ID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5" name="TextBox 31"/>
          <p:cNvSpPr txBox="1">
            <a:spLocks noChangeArrowheads="1"/>
          </p:cNvSpPr>
          <p:nvPr/>
        </p:nvSpPr>
        <p:spPr bwMode="auto">
          <a:xfrm>
            <a:off x="6124575" y="4538663"/>
            <a:ext cx="48355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这里输入文字说明</a:t>
            </a:r>
            <a:endParaRPr lang="id-ID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25604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25640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5641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647700" y="3011488"/>
            <a:ext cx="1323975" cy="1322387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2398713" y="1295400"/>
            <a:ext cx="1323975" cy="1323975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2398713" y="4824413"/>
            <a:ext cx="1323975" cy="1323975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4192588" y="3011488"/>
            <a:ext cx="1323975" cy="1322387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609" name="任意多边形 10"/>
          <p:cNvSpPr>
            <a:spLocks/>
          </p:cNvSpPr>
          <p:nvPr/>
        </p:nvSpPr>
        <p:spPr bwMode="auto">
          <a:xfrm>
            <a:off x="1249363" y="1901825"/>
            <a:ext cx="3722687" cy="3740150"/>
          </a:xfrm>
          <a:custGeom>
            <a:avLst/>
            <a:gdLst>
              <a:gd name="T0" fmla="*/ 522474 w 3721860"/>
              <a:gd name="T1" fmla="*/ 2982959 h 3740133"/>
              <a:gd name="T2" fmla="*/ 830457 w 3721860"/>
              <a:gd name="T3" fmla="*/ 3265550 h 3740133"/>
              <a:gd name="T4" fmla="*/ 971827 w 3721860"/>
              <a:gd name="T5" fmla="*/ 3356382 h 3740133"/>
              <a:gd name="T6" fmla="*/ 1067755 w 3721860"/>
              <a:gd name="T7" fmla="*/ 3406844 h 3740133"/>
              <a:gd name="T8" fmla="*/ 1162722 w 3721860"/>
              <a:gd name="T9" fmla="*/ 3717568 h 3740133"/>
              <a:gd name="T10" fmla="*/ 1022315 w 3721860"/>
              <a:gd name="T11" fmla="*/ 3672616 h 3740133"/>
              <a:gd name="T12" fmla="*/ 885996 w 3721860"/>
              <a:gd name="T13" fmla="*/ 3605331 h 3740133"/>
              <a:gd name="T14" fmla="*/ 739576 w 3721860"/>
              <a:gd name="T15" fmla="*/ 3516181 h 3740133"/>
              <a:gd name="T16" fmla="*/ 340714 w 3721860"/>
              <a:gd name="T17" fmla="*/ 3169669 h 3740133"/>
              <a:gd name="T18" fmla="*/ 130342 w 3721860"/>
              <a:gd name="T19" fmla="*/ 3275642 h 3740133"/>
              <a:gd name="T20" fmla="*/ 3723513 w 3721860"/>
              <a:gd name="T21" fmla="*/ 2421034 h 3740133"/>
              <a:gd name="T22" fmla="*/ 3679723 w 3721860"/>
              <a:gd name="T23" fmla="*/ 2555707 h 3740133"/>
              <a:gd name="T24" fmla="*/ 3590526 w 3721860"/>
              <a:gd name="T25" fmla="*/ 2757558 h 3740133"/>
              <a:gd name="T26" fmla="*/ 3508059 w 3721860"/>
              <a:gd name="T27" fmla="*/ 2905582 h 3740133"/>
              <a:gd name="T28" fmla="*/ 3329666 w 3721860"/>
              <a:gd name="T29" fmla="*/ 3149485 h 3740133"/>
              <a:gd name="T30" fmla="*/ 3158002 w 3721860"/>
              <a:gd name="T31" fmla="*/ 3327786 h 3740133"/>
              <a:gd name="T32" fmla="*/ 3043560 w 3721860"/>
              <a:gd name="T33" fmla="*/ 3423667 h 3740133"/>
              <a:gd name="T34" fmla="*/ 2829825 w 3721860"/>
              <a:gd name="T35" fmla="*/ 3570007 h 3740133"/>
              <a:gd name="T36" fmla="*/ 2600940 w 3721860"/>
              <a:gd name="T37" fmla="*/ 3684390 h 3740133"/>
              <a:gd name="T38" fmla="*/ 2461159 w 3721860"/>
              <a:gd name="T39" fmla="*/ 3462169 h 3740133"/>
              <a:gd name="T40" fmla="*/ 2649747 w 3721860"/>
              <a:gd name="T41" fmla="*/ 3374884 h 3740133"/>
              <a:gd name="T42" fmla="*/ 2792799 w 3721860"/>
              <a:gd name="T43" fmla="*/ 3285734 h 3740133"/>
              <a:gd name="T44" fmla="*/ 2971194 w 3721860"/>
              <a:gd name="T45" fmla="*/ 3146119 h 3740133"/>
              <a:gd name="T46" fmla="*/ 3094050 w 3721860"/>
              <a:gd name="T47" fmla="*/ 3025011 h 3740133"/>
              <a:gd name="T48" fmla="*/ 3272445 w 3721860"/>
              <a:gd name="T49" fmla="*/ 2794564 h 3740133"/>
              <a:gd name="T50" fmla="*/ 3346496 w 3721860"/>
              <a:gd name="T51" fmla="*/ 2666725 h 3740133"/>
              <a:gd name="T52" fmla="*/ 3430644 w 3721860"/>
              <a:gd name="T53" fmla="*/ 2480012 h 3740133"/>
              <a:gd name="T54" fmla="*/ 3454678 w 3721860"/>
              <a:gd name="T55" fmla="*/ 2413634 h 3740133"/>
              <a:gd name="T56" fmla="*/ 1175466 w 3721860"/>
              <a:gd name="T57" fmla="*/ 279839 h 3740133"/>
              <a:gd name="T58" fmla="*/ 690771 w 3721860"/>
              <a:gd name="T59" fmla="*/ 580934 h 3740133"/>
              <a:gd name="T60" fmla="*/ 193183 w 3721860"/>
              <a:gd name="T61" fmla="*/ 1122642 h 3740133"/>
              <a:gd name="T62" fmla="*/ 275077 w 3721860"/>
              <a:gd name="T63" fmla="*/ 644853 h 3740133"/>
              <a:gd name="T64" fmla="*/ 1027364 w 3721860"/>
              <a:gd name="T65" fmla="*/ 61167 h 3740133"/>
              <a:gd name="T66" fmla="*/ 2469669 w 3721860"/>
              <a:gd name="T67" fmla="*/ 613 h 3740133"/>
              <a:gd name="T68" fmla="*/ 2595891 w 3721860"/>
              <a:gd name="T69" fmla="*/ 47711 h 3740133"/>
              <a:gd name="T70" fmla="*/ 2691820 w 3721860"/>
              <a:gd name="T71" fmla="*/ 91445 h 3740133"/>
              <a:gd name="T72" fmla="*/ 2875265 w 3721860"/>
              <a:gd name="T73" fmla="*/ 194053 h 3740133"/>
              <a:gd name="T74" fmla="*/ 3063757 w 3721860"/>
              <a:gd name="T75" fmla="*/ 328620 h 3740133"/>
              <a:gd name="T76" fmla="*/ 3225321 w 3721860"/>
              <a:gd name="T77" fmla="*/ 471598 h 3740133"/>
              <a:gd name="T78" fmla="*/ 3349862 w 3721860"/>
              <a:gd name="T79" fmla="*/ 607848 h 3740133"/>
              <a:gd name="T80" fmla="*/ 3465986 w 3721860"/>
              <a:gd name="T81" fmla="*/ 764282 h 3740133"/>
              <a:gd name="T82" fmla="*/ 3524891 w 3721860"/>
              <a:gd name="T83" fmla="*/ 856797 h 3740133"/>
              <a:gd name="T84" fmla="*/ 3619136 w 3721860"/>
              <a:gd name="T85" fmla="*/ 1036781 h 3740133"/>
              <a:gd name="T86" fmla="*/ 3386674 w 3721860"/>
              <a:gd name="T87" fmla="*/ 1149478 h 3740133"/>
              <a:gd name="T88" fmla="*/ 3331348 w 3721860"/>
              <a:gd name="T89" fmla="*/ 1040145 h 3740133"/>
              <a:gd name="T90" fmla="*/ 3253933 w 3721860"/>
              <a:gd name="T91" fmla="*/ 915669 h 3740133"/>
              <a:gd name="T92" fmla="*/ 3168102 w 3721860"/>
              <a:gd name="T93" fmla="*/ 796242 h 3740133"/>
              <a:gd name="T94" fmla="*/ 3051976 w 3721860"/>
              <a:gd name="T95" fmla="*/ 665038 h 3740133"/>
              <a:gd name="T96" fmla="*/ 2912289 w 3721860"/>
              <a:gd name="T97" fmla="*/ 538882 h 3740133"/>
              <a:gd name="T98" fmla="*/ 2786067 w 3721860"/>
              <a:gd name="T99" fmla="*/ 444684 h 3740133"/>
              <a:gd name="T100" fmla="*/ 2590842 w 3721860"/>
              <a:gd name="T101" fmla="*/ 330303 h 3740133"/>
              <a:gd name="T102" fmla="*/ 2501646 w 3721860"/>
              <a:gd name="T103" fmla="*/ 289932 h 3740133"/>
              <a:gd name="T104" fmla="*/ 2473466 w 3721860"/>
              <a:gd name="T105" fmla="*/ 55902 h 374013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721860"/>
              <a:gd name="T160" fmla="*/ 0 h 3740133"/>
              <a:gd name="T161" fmla="*/ 3721860 w 3721860"/>
              <a:gd name="T162" fmla="*/ 3740133 h 374013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721860" h="3740133">
                <a:moveTo>
                  <a:pt x="96640" y="2513632"/>
                </a:moveTo>
                <a:cubicBezTo>
                  <a:pt x="280002" y="2665018"/>
                  <a:pt x="483551" y="2765943"/>
                  <a:pt x="682053" y="2818087"/>
                </a:cubicBezTo>
                <a:cubicBezTo>
                  <a:pt x="682053" y="2818087"/>
                  <a:pt x="682053" y="2818087"/>
                  <a:pt x="505419" y="2964427"/>
                </a:cubicBezTo>
                <a:cubicBezTo>
                  <a:pt x="505419" y="2964427"/>
                  <a:pt x="507102" y="2966110"/>
                  <a:pt x="510466" y="2969474"/>
                </a:cubicBezTo>
                <a:cubicBezTo>
                  <a:pt x="512148" y="2972838"/>
                  <a:pt x="517195" y="2976202"/>
                  <a:pt x="522242" y="2982930"/>
                </a:cubicBezTo>
                <a:cubicBezTo>
                  <a:pt x="523924" y="2986294"/>
                  <a:pt x="527288" y="2989659"/>
                  <a:pt x="530653" y="2993023"/>
                </a:cubicBezTo>
                <a:cubicBezTo>
                  <a:pt x="532335" y="2994705"/>
                  <a:pt x="534017" y="2996387"/>
                  <a:pt x="535699" y="2998069"/>
                </a:cubicBezTo>
                <a:cubicBezTo>
                  <a:pt x="539064" y="3003115"/>
                  <a:pt x="542428" y="3008161"/>
                  <a:pt x="547475" y="3011526"/>
                </a:cubicBezTo>
                <a:cubicBezTo>
                  <a:pt x="562615" y="3030028"/>
                  <a:pt x="579437" y="3046849"/>
                  <a:pt x="596259" y="3065352"/>
                </a:cubicBezTo>
                <a:cubicBezTo>
                  <a:pt x="663548" y="3134317"/>
                  <a:pt x="742613" y="3201600"/>
                  <a:pt x="830088" y="3265519"/>
                </a:cubicBezTo>
                <a:cubicBezTo>
                  <a:pt x="841864" y="3273929"/>
                  <a:pt x="853639" y="3280657"/>
                  <a:pt x="863733" y="3289068"/>
                </a:cubicBezTo>
                <a:cubicBezTo>
                  <a:pt x="870462" y="3292432"/>
                  <a:pt x="875508" y="3297478"/>
                  <a:pt x="882237" y="3300842"/>
                </a:cubicBezTo>
                <a:cubicBezTo>
                  <a:pt x="882237" y="3300842"/>
                  <a:pt x="882237" y="3300842"/>
                  <a:pt x="890648" y="3305888"/>
                </a:cubicBezTo>
                <a:cubicBezTo>
                  <a:pt x="890648" y="3305888"/>
                  <a:pt x="890648" y="3305888"/>
                  <a:pt x="899059" y="3312617"/>
                </a:cubicBezTo>
                <a:cubicBezTo>
                  <a:pt x="922610" y="3326073"/>
                  <a:pt x="946162" y="3342894"/>
                  <a:pt x="971395" y="3356351"/>
                </a:cubicBezTo>
                <a:cubicBezTo>
                  <a:pt x="978124" y="3359715"/>
                  <a:pt x="983170" y="3363079"/>
                  <a:pt x="989899" y="3366443"/>
                </a:cubicBezTo>
                <a:cubicBezTo>
                  <a:pt x="996628" y="3369807"/>
                  <a:pt x="1003357" y="3373171"/>
                  <a:pt x="1008404" y="3376536"/>
                </a:cubicBezTo>
                <a:cubicBezTo>
                  <a:pt x="1021861" y="3383264"/>
                  <a:pt x="1035319" y="3389992"/>
                  <a:pt x="1047095" y="3396720"/>
                </a:cubicBezTo>
                <a:cubicBezTo>
                  <a:pt x="1047095" y="3396720"/>
                  <a:pt x="1047095" y="3396720"/>
                  <a:pt x="1057188" y="3401767"/>
                </a:cubicBezTo>
                <a:cubicBezTo>
                  <a:pt x="1057188" y="3401767"/>
                  <a:pt x="1057188" y="3401767"/>
                  <a:pt x="1067281" y="3406813"/>
                </a:cubicBezTo>
                <a:cubicBezTo>
                  <a:pt x="1074010" y="3410177"/>
                  <a:pt x="1080739" y="3413541"/>
                  <a:pt x="1087468" y="3416905"/>
                </a:cubicBezTo>
                <a:cubicBezTo>
                  <a:pt x="1100926" y="3423634"/>
                  <a:pt x="1114384" y="3430362"/>
                  <a:pt x="1127841" y="3435408"/>
                </a:cubicBezTo>
                <a:lnTo>
                  <a:pt x="1162169" y="3451141"/>
                </a:lnTo>
                <a:lnTo>
                  <a:pt x="1148760" y="3584157"/>
                </a:lnTo>
                <a:cubicBezTo>
                  <a:pt x="1148760" y="3629845"/>
                  <a:pt x="1153390" y="3674452"/>
                  <a:pt x="1162206" y="3717534"/>
                </a:cubicBezTo>
                <a:lnTo>
                  <a:pt x="1165749" y="3728949"/>
                </a:lnTo>
                <a:lnTo>
                  <a:pt x="1142981" y="3721361"/>
                </a:lnTo>
                <a:cubicBezTo>
                  <a:pt x="1134570" y="3717997"/>
                  <a:pt x="1126159" y="3714632"/>
                  <a:pt x="1117748" y="3711268"/>
                </a:cubicBezTo>
                <a:cubicBezTo>
                  <a:pt x="1102608" y="3706222"/>
                  <a:pt x="1085786" y="3699494"/>
                  <a:pt x="1068964" y="3692766"/>
                </a:cubicBezTo>
                <a:cubicBezTo>
                  <a:pt x="1053824" y="3686037"/>
                  <a:pt x="1038684" y="3679309"/>
                  <a:pt x="1021861" y="3672581"/>
                </a:cubicBezTo>
                <a:cubicBezTo>
                  <a:pt x="1006721" y="3665852"/>
                  <a:pt x="991582" y="3657442"/>
                  <a:pt x="974759" y="3650714"/>
                </a:cubicBezTo>
                <a:cubicBezTo>
                  <a:pt x="968030" y="3647350"/>
                  <a:pt x="959619" y="3643985"/>
                  <a:pt x="952890" y="3638939"/>
                </a:cubicBezTo>
                <a:cubicBezTo>
                  <a:pt x="952890" y="3638939"/>
                  <a:pt x="952890" y="3638939"/>
                  <a:pt x="941115" y="3633893"/>
                </a:cubicBezTo>
                <a:cubicBezTo>
                  <a:pt x="941115" y="3633893"/>
                  <a:pt x="941115" y="3633893"/>
                  <a:pt x="929339" y="3628847"/>
                </a:cubicBezTo>
                <a:cubicBezTo>
                  <a:pt x="915882" y="3620436"/>
                  <a:pt x="900742" y="3612026"/>
                  <a:pt x="885602" y="3605298"/>
                </a:cubicBezTo>
                <a:cubicBezTo>
                  <a:pt x="878873" y="3601934"/>
                  <a:pt x="870462" y="3596887"/>
                  <a:pt x="863733" y="3593523"/>
                </a:cubicBezTo>
                <a:cubicBezTo>
                  <a:pt x="857004" y="3588477"/>
                  <a:pt x="848593" y="3585113"/>
                  <a:pt x="841864" y="3580067"/>
                </a:cubicBezTo>
                <a:cubicBezTo>
                  <a:pt x="813266" y="3564928"/>
                  <a:pt x="786350" y="3546425"/>
                  <a:pt x="759435" y="3529604"/>
                </a:cubicBezTo>
                <a:cubicBezTo>
                  <a:pt x="759435" y="3529604"/>
                  <a:pt x="759435" y="3529604"/>
                  <a:pt x="749342" y="3522876"/>
                </a:cubicBezTo>
                <a:cubicBezTo>
                  <a:pt x="749342" y="3522876"/>
                  <a:pt x="749342" y="3522876"/>
                  <a:pt x="739248" y="3516148"/>
                </a:cubicBezTo>
                <a:cubicBezTo>
                  <a:pt x="732519" y="3512784"/>
                  <a:pt x="725790" y="3507737"/>
                  <a:pt x="719062" y="3502691"/>
                </a:cubicBezTo>
                <a:cubicBezTo>
                  <a:pt x="705604" y="3494281"/>
                  <a:pt x="692146" y="3485870"/>
                  <a:pt x="680370" y="3477460"/>
                </a:cubicBezTo>
                <a:cubicBezTo>
                  <a:pt x="577755" y="3403449"/>
                  <a:pt x="488597" y="3324391"/>
                  <a:pt x="411215" y="3245334"/>
                </a:cubicBezTo>
                <a:cubicBezTo>
                  <a:pt x="391028" y="3225149"/>
                  <a:pt x="372524" y="3204964"/>
                  <a:pt x="354020" y="3184779"/>
                </a:cubicBezTo>
                <a:cubicBezTo>
                  <a:pt x="348973" y="3179733"/>
                  <a:pt x="345608" y="3174687"/>
                  <a:pt x="340562" y="3169640"/>
                </a:cubicBezTo>
                <a:cubicBezTo>
                  <a:pt x="338880" y="3166276"/>
                  <a:pt x="337197" y="3164594"/>
                  <a:pt x="335515" y="3162912"/>
                </a:cubicBezTo>
                <a:cubicBezTo>
                  <a:pt x="330468" y="3157866"/>
                  <a:pt x="327104" y="3154502"/>
                  <a:pt x="325422" y="3151138"/>
                </a:cubicBezTo>
                <a:cubicBezTo>
                  <a:pt x="318693" y="3144409"/>
                  <a:pt x="313646" y="3139363"/>
                  <a:pt x="310282" y="3135999"/>
                </a:cubicBezTo>
                <a:cubicBezTo>
                  <a:pt x="308600" y="3130953"/>
                  <a:pt x="306917" y="3129271"/>
                  <a:pt x="306917" y="3129271"/>
                </a:cubicBezTo>
                <a:cubicBezTo>
                  <a:pt x="306917" y="3129271"/>
                  <a:pt x="306917" y="3129271"/>
                  <a:pt x="130284" y="3275611"/>
                </a:cubicBezTo>
                <a:cubicBezTo>
                  <a:pt x="64678" y="3009843"/>
                  <a:pt x="56266" y="2747440"/>
                  <a:pt x="96640" y="2513632"/>
                </a:cubicBezTo>
                <a:close/>
                <a:moveTo>
                  <a:pt x="3453144" y="2413611"/>
                </a:moveTo>
                <a:lnTo>
                  <a:pt x="3471622" y="2419347"/>
                </a:lnTo>
                <a:cubicBezTo>
                  <a:pt x="3514704" y="2428163"/>
                  <a:pt x="3559310" y="2432792"/>
                  <a:pt x="3604998" y="2432792"/>
                </a:cubicBezTo>
                <a:lnTo>
                  <a:pt x="3721860" y="2421012"/>
                </a:lnTo>
                <a:lnTo>
                  <a:pt x="3715098" y="2442984"/>
                </a:lnTo>
                <a:cubicBezTo>
                  <a:pt x="3713416" y="2453077"/>
                  <a:pt x="3710051" y="2464851"/>
                  <a:pt x="3705005" y="2474944"/>
                </a:cubicBezTo>
                <a:cubicBezTo>
                  <a:pt x="3705005" y="2474944"/>
                  <a:pt x="3705005" y="2474944"/>
                  <a:pt x="3694911" y="2506903"/>
                </a:cubicBezTo>
                <a:cubicBezTo>
                  <a:pt x="3694911" y="2506903"/>
                  <a:pt x="3694911" y="2506903"/>
                  <a:pt x="3683136" y="2540545"/>
                </a:cubicBezTo>
                <a:cubicBezTo>
                  <a:pt x="3681453" y="2545591"/>
                  <a:pt x="3679771" y="2550637"/>
                  <a:pt x="3678089" y="2555683"/>
                </a:cubicBezTo>
                <a:cubicBezTo>
                  <a:pt x="3678089" y="2555683"/>
                  <a:pt x="3678089" y="2555683"/>
                  <a:pt x="3671360" y="2572504"/>
                </a:cubicBezTo>
                <a:cubicBezTo>
                  <a:pt x="3662949" y="2592689"/>
                  <a:pt x="3654538" y="2614556"/>
                  <a:pt x="3646127" y="2634741"/>
                </a:cubicBezTo>
                <a:cubicBezTo>
                  <a:pt x="3637716" y="2656608"/>
                  <a:pt x="3627622" y="2676793"/>
                  <a:pt x="3619211" y="2696978"/>
                </a:cubicBezTo>
                <a:cubicBezTo>
                  <a:pt x="3614165" y="2707070"/>
                  <a:pt x="3609118" y="2717163"/>
                  <a:pt x="3604071" y="2727255"/>
                </a:cubicBezTo>
                <a:cubicBezTo>
                  <a:pt x="3604071" y="2727255"/>
                  <a:pt x="3604071" y="2727255"/>
                  <a:pt x="3588931" y="2757532"/>
                </a:cubicBezTo>
                <a:cubicBezTo>
                  <a:pt x="3588931" y="2757532"/>
                  <a:pt x="3588931" y="2757532"/>
                  <a:pt x="3573791" y="2787810"/>
                </a:cubicBezTo>
                <a:cubicBezTo>
                  <a:pt x="3568745" y="2797902"/>
                  <a:pt x="3563698" y="2807995"/>
                  <a:pt x="3556969" y="2818087"/>
                </a:cubicBezTo>
                <a:cubicBezTo>
                  <a:pt x="3546876" y="2838272"/>
                  <a:pt x="3535100" y="2856775"/>
                  <a:pt x="3523325" y="2876960"/>
                </a:cubicBezTo>
                <a:cubicBezTo>
                  <a:pt x="3523325" y="2876960"/>
                  <a:pt x="3523325" y="2876960"/>
                  <a:pt x="3514913" y="2892098"/>
                </a:cubicBezTo>
                <a:cubicBezTo>
                  <a:pt x="3514913" y="2892098"/>
                  <a:pt x="3514913" y="2892098"/>
                  <a:pt x="3506502" y="2905555"/>
                </a:cubicBezTo>
                <a:cubicBezTo>
                  <a:pt x="3506502" y="2905555"/>
                  <a:pt x="3506502" y="2905555"/>
                  <a:pt x="3487998" y="2934150"/>
                </a:cubicBezTo>
                <a:cubicBezTo>
                  <a:pt x="3464447" y="2972838"/>
                  <a:pt x="3437531" y="3008161"/>
                  <a:pt x="3412298" y="3045167"/>
                </a:cubicBezTo>
                <a:cubicBezTo>
                  <a:pt x="3398840" y="3061988"/>
                  <a:pt x="3385382" y="3080491"/>
                  <a:pt x="3370242" y="3097311"/>
                </a:cubicBezTo>
                <a:cubicBezTo>
                  <a:pt x="3370242" y="3097311"/>
                  <a:pt x="3370242" y="3097311"/>
                  <a:pt x="3350056" y="3124224"/>
                </a:cubicBezTo>
                <a:cubicBezTo>
                  <a:pt x="3350056" y="3124224"/>
                  <a:pt x="3350056" y="3124224"/>
                  <a:pt x="3328187" y="3149456"/>
                </a:cubicBezTo>
                <a:cubicBezTo>
                  <a:pt x="3313047" y="3166276"/>
                  <a:pt x="3299589" y="3183097"/>
                  <a:pt x="3284449" y="3199918"/>
                </a:cubicBezTo>
                <a:cubicBezTo>
                  <a:pt x="3269309" y="3215056"/>
                  <a:pt x="3254169" y="3231877"/>
                  <a:pt x="3239029" y="3247016"/>
                </a:cubicBezTo>
                <a:cubicBezTo>
                  <a:pt x="3223889" y="3263837"/>
                  <a:pt x="3207067" y="3278975"/>
                  <a:pt x="3191927" y="3294114"/>
                </a:cubicBezTo>
                <a:cubicBezTo>
                  <a:pt x="3191927" y="3294114"/>
                  <a:pt x="3191927" y="3294114"/>
                  <a:pt x="3168376" y="3315981"/>
                </a:cubicBezTo>
                <a:cubicBezTo>
                  <a:pt x="3168376" y="3315981"/>
                  <a:pt x="3168376" y="3315981"/>
                  <a:pt x="3156600" y="3327755"/>
                </a:cubicBezTo>
                <a:cubicBezTo>
                  <a:pt x="3151554" y="3331120"/>
                  <a:pt x="3148189" y="3334484"/>
                  <a:pt x="3143143" y="3339530"/>
                </a:cubicBezTo>
                <a:cubicBezTo>
                  <a:pt x="3126320" y="3352987"/>
                  <a:pt x="3111180" y="3368125"/>
                  <a:pt x="3094358" y="3381582"/>
                </a:cubicBezTo>
                <a:cubicBezTo>
                  <a:pt x="3089311" y="3384946"/>
                  <a:pt x="3085947" y="3389992"/>
                  <a:pt x="3080900" y="3393356"/>
                </a:cubicBezTo>
                <a:cubicBezTo>
                  <a:pt x="3080900" y="3393356"/>
                  <a:pt x="3080900" y="3393356"/>
                  <a:pt x="3069125" y="3403449"/>
                </a:cubicBezTo>
                <a:cubicBezTo>
                  <a:pt x="3069125" y="3403449"/>
                  <a:pt x="3069125" y="3403449"/>
                  <a:pt x="3042209" y="3423634"/>
                </a:cubicBezTo>
                <a:cubicBezTo>
                  <a:pt x="3008565" y="3450547"/>
                  <a:pt x="2973238" y="3475778"/>
                  <a:pt x="2937912" y="3501009"/>
                </a:cubicBezTo>
                <a:cubicBezTo>
                  <a:pt x="2929500" y="3506055"/>
                  <a:pt x="2919407" y="3512784"/>
                  <a:pt x="2910996" y="3517830"/>
                </a:cubicBezTo>
                <a:cubicBezTo>
                  <a:pt x="2900903" y="3524558"/>
                  <a:pt x="2892492" y="3529604"/>
                  <a:pt x="2884080" y="3536333"/>
                </a:cubicBezTo>
                <a:cubicBezTo>
                  <a:pt x="2873987" y="3541379"/>
                  <a:pt x="2865576" y="3548107"/>
                  <a:pt x="2855483" y="3553153"/>
                </a:cubicBezTo>
                <a:cubicBezTo>
                  <a:pt x="2847072" y="3559882"/>
                  <a:pt x="2836978" y="3563246"/>
                  <a:pt x="2828567" y="3569974"/>
                </a:cubicBezTo>
                <a:cubicBezTo>
                  <a:pt x="2810063" y="3580067"/>
                  <a:pt x="2791558" y="3590159"/>
                  <a:pt x="2773054" y="3601934"/>
                </a:cubicBezTo>
                <a:cubicBezTo>
                  <a:pt x="2754549" y="3612026"/>
                  <a:pt x="2734363" y="3620436"/>
                  <a:pt x="2715858" y="3630529"/>
                </a:cubicBezTo>
                <a:cubicBezTo>
                  <a:pt x="2705765" y="3635575"/>
                  <a:pt x="2697354" y="3640621"/>
                  <a:pt x="2687261" y="3645667"/>
                </a:cubicBezTo>
                <a:cubicBezTo>
                  <a:pt x="2677167" y="3650714"/>
                  <a:pt x="2668756" y="3654078"/>
                  <a:pt x="2658663" y="3659124"/>
                </a:cubicBezTo>
                <a:cubicBezTo>
                  <a:pt x="2638476" y="3667534"/>
                  <a:pt x="2619972" y="3675945"/>
                  <a:pt x="2599785" y="3684355"/>
                </a:cubicBezTo>
                <a:cubicBezTo>
                  <a:pt x="2561094" y="3700335"/>
                  <a:pt x="2521982" y="3715895"/>
                  <a:pt x="2482660" y="3730192"/>
                </a:cubicBezTo>
                <a:lnTo>
                  <a:pt x="2451905" y="3740133"/>
                </a:lnTo>
                <a:lnTo>
                  <a:pt x="2458921" y="3717534"/>
                </a:lnTo>
                <a:cubicBezTo>
                  <a:pt x="2467736" y="3674452"/>
                  <a:pt x="2472366" y="3629845"/>
                  <a:pt x="2472366" y="3584157"/>
                </a:cubicBezTo>
                <a:lnTo>
                  <a:pt x="2460065" y="3462137"/>
                </a:lnTo>
                <a:lnTo>
                  <a:pt x="2498852" y="3447183"/>
                </a:lnTo>
                <a:cubicBezTo>
                  <a:pt x="2515674" y="3438772"/>
                  <a:pt x="2532496" y="3432044"/>
                  <a:pt x="2549318" y="3423634"/>
                </a:cubicBezTo>
                <a:cubicBezTo>
                  <a:pt x="2557730" y="3420270"/>
                  <a:pt x="2566141" y="3416905"/>
                  <a:pt x="2574552" y="3411859"/>
                </a:cubicBezTo>
                <a:cubicBezTo>
                  <a:pt x="2582963" y="3408495"/>
                  <a:pt x="2591374" y="3403449"/>
                  <a:pt x="2598103" y="3400085"/>
                </a:cubicBezTo>
                <a:cubicBezTo>
                  <a:pt x="2614925" y="3391674"/>
                  <a:pt x="2631747" y="3383264"/>
                  <a:pt x="2648569" y="3374854"/>
                </a:cubicBezTo>
                <a:cubicBezTo>
                  <a:pt x="2663709" y="3364761"/>
                  <a:pt x="2680532" y="3356351"/>
                  <a:pt x="2697354" y="3346258"/>
                </a:cubicBezTo>
                <a:cubicBezTo>
                  <a:pt x="2704083" y="3341212"/>
                  <a:pt x="2712494" y="3337848"/>
                  <a:pt x="2720905" y="3332802"/>
                </a:cubicBezTo>
                <a:cubicBezTo>
                  <a:pt x="2720905" y="3332802"/>
                  <a:pt x="2720905" y="3332802"/>
                  <a:pt x="2744456" y="3317663"/>
                </a:cubicBezTo>
                <a:cubicBezTo>
                  <a:pt x="2744456" y="3317663"/>
                  <a:pt x="2744456" y="3317663"/>
                  <a:pt x="2768007" y="3302524"/>
                </a:cubicBezTo>
                <a:cubicBezTo>
                  <a:pt x="2776418" y="3295796"/>
                  <a:pt x="2784829" y="3292432"/>
                  <a:pt x="2791558" y="3285704"/>
                </a:cubicBezTo>
                <a:cubicBezTo>
                  <a:pt x="2821838" y="3263837"/>
                  <a:pt x="2853800" y="3243652"/>
                  <a:pt x="2882398" y="3218421"/>
                </a:cubicBezTo>
                <a:cubicBezTo>
                  <a:pt x="2882398" y="3218421"/>
                  <a:pt x="2882398" y="3218421"/>
                  <a:pt x="2905949" y="3201600"/>
                </a:cubicBezTo>
                <a:cubicBezTo>
                  <a:pt x="2905949" y="3201600"/>
                  <a:pt x="2905949" y="3201600"/>
                  <a:pt x="2916043" y="3193190"/>
                </a:cubicBezTo>
                <a:cubicBezTo>
                  <a:pt x="2919407" y="3189825"/>
                  <a:pt x="2924454" y="3186461"/>
                  <a:pt x="2927818" y="3183097"/>
                </a:cubicBezTo>
                <a:cubicBezTo>
                  <a:pt x="2941276" y="3171323"/>
                  <a:pt x="2956416" y="3157866"/>
                  <a:pt x="2969874" y="3146091"/>
                </a:cubicBezTo>
                <a:cubicBezTo>
                  <a:pt x="2974920" y="3142727"/>
                  <a:pt x="2978285" y="3139363"/>
                  <a:pt x="2981649" y="3135999"/>
                </a:cubicBezTo>
                <a:cubicBezTo>
                  <a:pt x="2981649" y="3135999"/>
                  <a:pt x="2981649" y="3135999"/>
                  <a:pt x="2991743" y="3125907"/>
                </a:cubicBezTo>
                <a:cubicBezTo>
                  <a:pt x="2991743" y="3125907"/>
                  <a:pt x="2991743" y="3125907"/>
                  <a:pt x="3011929" y="3107404"/>
                </a:cubicBezTo>
                <a:cubicBezTo>
                  <a:pt x="3027069" y="3093947"/>
                  <a:pt x="3040527" y="3080491"/>
                  <a:pt x="3053985" y="3067034"/>
                </a:cubicBezTo>
                <a:cubicBezTo>
                  <a:pt x="3067443" y="3051895"/>
                  <a:pt x="3079218" y="3038439"/>
                  <a:pt x="3092676" y="3024982"/>
                </a:cubicBezTo>
                <a:cubicBezTo>
                  <a:pt x="3106134" y="3009843"/>
                  <a:pt x="3117909" y="2994705"/>
                  <a:pt x="3131367" y="2981248"/>
                </a:cubicBezTo>
                <a:cubicBezTo>
                  <a:pt x="3131367" y="2981248"/>
                  <a:pt x="3131367" y="2981248"/>
                  <a:pt x="3149871" y="2959381"/>
                </a:cubicBezTo>
                <a:cubicBezTo>
                  <a:pt x="3149871" y="2959381"/>
                  <a:pt x="3149871" y="2959381"/>
                  <a:pt x="3168376" y="2935832"/>
                </a:cubicBezTo>
                <a:cubicBezTo>
                  <a:pt x="3180151" y="2920694"/>
                  <a:pt x="3191927" y="2905555"/>
                  <a:pt x="3203703" y="2890416"/>
                </a:cubicBezTo>
                <a:cubicBezTo>
                  <a:pt x="3227254" y="2858457"/>
                  <a:pt x="3249123" y="2826497"/>
                  <a:pt x="3270991" y="2794538"/>
                </a:cubicBezTo>
                <a:cubicBezTo>
                  <a:pt x="3270991" y="2794538"/>
                  <a:pt x="3270991" y="2794538"/>
                  <a:pt x="3286131" y="2769307"/>
                </a:cubicBezTo>
                <a:cubicBezTo>
                  <a:pt x="3286131" y="2769307"/>
                  <a:pt x="3286131" y="2769307"/>
                  <a:pt x="3294542" y="2757532"/>
                </a:cubicBezTo>
                <a:cubicBezTo>
                  <a:pt x="3294542" y="2757532"/>
                  <a:pt x="3294542" y="2757532"/>
                  <a:pt x="3301271" y="2744076"/>
                </a:cubicBezTo>
                <a:cubicBezTo>
                  <a:pt x="3311365" y="2727255"/>
                  <a:pt x="3321458" y="2710434"/>
                  <a:pt x="3329869" y="2693614"/>
                </a:cubicBezTo>
                <a:cubicBezTo>
                  <a:pt x="3334916" y="2685203"/>
                  <a:pt x="3339962" y="2676793"/>
                  <a:pt x="3345009" y="2666700"/>
                </a:cubicBezTo>
                <a:cubicBezTo>
                  <a:pt x="3345009" y="2666700"/>
                  <a:pt x="3345009" y="2666700"/>
                  <a:pt x="3358467" y="2641469"/>
                </a:cubicBezTo>
                <a:cubicBezTo>
                  <a:pt x="3358467" y="2641469"/>
                  <a:pt x="3358467" y="2641469"/>
                  <a:pt x="3371925" y="2614556"/>
                </a:cubicBezTo>
                <a:cubicBezTo>
                  <a:pt x="3375289" y="2606146"/>
                  <a:pt x="3378654" y="2597735"/>
                  <a:pt x="3383700" y="2587643"/>
                </a:cubicBezTo>
                <a:cubicBezTo>
                  <a:pt x="3392111" y="2570822"/>
                  <a:pt x="3398840" y="2552319"/>
                  <a:pt x="3407251" y="2533816"/>
                </a:cubicBezTo>
                <a:cubicBezTo>
                  <a:pt x="3415662" y="2515314"/>
                  <a:pt x="3422391" y="2498493"/>
                  <a:pt x="3429120" y="2479990"/>
                </a:cubicBezTo>
                <a:cubicBezTo>
                  <a:pt x="3429120" y="2479990"/>
                  <a:pt x="3429120" y="2479990"/>
                  <a:pt x="3434167" y="2464851"/>
                </a:cubicBezTo>
                <a:cubicBezTo>
                  <a:pt x="3437531" y="2461487"/>
                  <a:pt x="3439214" y="2456441"/>
                  <a:pt x="3439214" y="2451395"/>
                </a:cubicBezTo>
                <a:cubicBezTo>
                  <a:pt x="3439214" y="2451395"/>
                  <a:pt x="3439214" y="2451395"/>
                  <a:pt x="3449307" y="2424482"/>
                </a:cubicBezTo>
                <a:cubicBezTo>
                  <a:pt x="3449307" y="2424482"/>
                  <a:pt x="3449307" y="2424482"/>
                  <a:pt x="3450569" y="2420908"/>
                </a:cubicBezTo>
                <a:lnTo>
                  <a:pt x="3453144" y="2413611"/>
                </a:lnTo>
                <a:close/>
                <a:moveTo>
                  <a:pt x="1153270" y="11179"/>
                </a:moveTo>
                <a:lnTo>
                  <a:pt x="1148761" y="55902"/>
                </a:lnTo>
                <a:cubicBezTo>
                  <a:pt x="1148761" y="101590"/>
                  <a:pt x="1153391" y="146197"/>
                  <a:pt x="1162207" y="189279"/>
                </a:cubicBezTo>
                <a:lnTo>
                  <a:pt x="1188678" y="274555"/>
                </a:lnTo>
                <a:lnTo>
                  <a:pt x="1174944" y="279837"/>
                </a:lnTo>
                <a:cubicBezTo>
                  <a:pt x="1159804" y="286565"/>
                  <a:pt x="1146346" y="291612"/>
                  <a:pt x="1131206" y="298340"/>
                </a:cubicBezTo>
                <a:cubicBezTo>
                  <a:pt x="1117748" y="305068"/>
                  <a:pt x="1104290" y="311797"/>
                  <a:pt x="1089150" y="318525"/>
                </a:cubicBezTo>
                <a:cubicBezTo>
                  <a:pt x="1075693" y="323571"/>
                  <a:pt x="1062235" y="330299"/>
                  <a:pt x="1048777" y="338710"/>
                </a:cubicBezTo>
                <a:cubicBezTo>
                  <a:pt x="1021861" y="352166"/>
                  <a:pt x="994946" y="365623"/>
                  <a:pt x="968030" y="380762"/>
                </a:cubicBezTo>
                <a:cubicBezTo>
                  <a:pt x="865415" y="441316"/>
                  <a:pt x="772893" y="508599"/>
                  <a:pt x="690464" y="580928"/>
                </a:cubicBezTo>
                <a:cubicBezTo>
                  <a:pt x="609717" y="653258"/>
                  <a:pt x="539064" y="728951"/>
                  <a:pt x="478504" y="804644"/>
                </a:cubicBezTo>
                <a:cubicBezTo>
                  <a:pt x="417944" y="882020"/>
                  <a:pt x="369160" y="957713"/>
                  <a:pt x="327104" y="1031724"/>
                </a:cubicBezTo>
                <a:cubicBezTo>
                  <a:pt x="306917" y="1067048"/>
                  <a:pt x="290095" y="1104054"/>
                  <a:pt x="271591" y="1137695"/>
                </a:cubicBezTo>
                <a:lnTo>
                  <a:pt x="268209" y="1145947"/>
                </a:lnTo>
                <a:lnTo>
                  <a:pt x="193097" y="1122631"/>
                </a:lnTo>
                <a:cubicBezTo>
                  <a:pt x="150015" y="1113815"/>
                  <a:pt x="105408" y="1109185"/>
                  <a:pt x="59720" y="1109185"/>
                </a:cubicBezTo>
                <a:lnTo>
                  <a:pt x="0" y="1115205"/>
                </a:lnTo>
                <a:lnTo>
                  <a:pt x="37762" y="1028360"/>
                </a:lnTo>
                <a:cubicBezTo>
                  <a:pt x="57949" y="987990"/>
                  <a:pt x="76453" y="945939"/>
                  <a:pt x="101686" y="903887"/>
                </a:cubicBezTo>
                <a:cubicBezTo>
                  <a:pt x="148789" y="819783"/>
                  <a:pt x="205984" y="732315"/>
                  <a:pt x="274955" y="644847"/>
                </a:cubicBezTo>
                <a:cubicBezTo>
                  <a:pt x="343926" y="557379"/>
                  <a:pt x="424673" y="469912"/>
                  <a:pt x="518877" y="387490"/>
                </a:cubicBezTo>
                <a:cubicBezTo>
                  <a:pt x="613082" y="303386"/>
                  <a:pt x="720744" y="226011"/>
                  <a:pt x="838499" y="157046"/>
                </a:cubicBezTo>
                <a:cubicBezTo>
                  <a:pt x="868779" y="138543"/>
                  <a:pt x="899059" y="123404"/>
                  <a:pt x="931022" y="106584"/>
                </a:cubicBezTo>
                <a:cubicBezTo>
                  <a:pt x="946162" y="98173"/>
                  <a:pt x="962984" y="91445"/>
                  <a:pt x="978124" y="83035"/>
                </a:cubicBezTo>
                <a:cubicBezTo>
                  <a:pt x="994946" y="76306"/>
                  <a:pt x="1010086" y="67896"/>
                  <a:pt x="1026908" y="61167"/>
                </a:cubicBezTo>
                <a:cubicBezTo>
                  <a:pt x="1043730" y="54439"/>
                  <a:pt x="1058870" y="47711"/>
                  <a:pt x="1075693" y="40983"/>
                </a:cubicBezTo>
                <a:cubicBezTo>
                  <a:pt x="1092515" y="34254"/>
                  <a:pt x="1109337" y="25844"/>
                  <a:pt x="1126159" y="20798"/>
                </a:cubicBezTo>
                <a:lnTo>
                  <a:pt x="1153270" y="11179"/>
                </a:lnTo>
                <a:close/>
                <a:moveTo>
                  <a:pt x="2466732" y="0"/>
                </a:moveTo>
                <a:lnTo>
                  <a:pt x="2468572" y="613"/>
                </a:lnTo>
                <a:cubicBezTo>
                  <a:pt x="2478665" y="3977"/>
                  <a:pt x="2488758" y="7341"/>
                  <a:pt x="2498852" y="10705"/>
                </a:cubicBezTo>
                <a:cubicBezTo>
                  <a:pt x="2503898" y="12387"/>
                  <a:pt x="2507263" y="14069"/>
                  <a:pt x="2512310" y="15752"/>
                </a:cubicBezTo>
                <a:cubicBezTo>
                  <a:pt x="2512310" y="15752"/>
                  <a:pt x="2512310" y="15752"/>
                  <a:pt x="2527450" y="20798"/>
                </a:cubicBezTo>
                <a:cubicBezTo>
                  <a:pt x="2547636" y="29208"/>
                  <a:pt x="2567823" y="37618"/>
                  <a:pt x="2588010" y="44347"/>
                </a:cubicBezTo>
                <a:cubicBezTo>
                  <a:pt x="2588010" y="44347"/>
                  <a:pt x="2588010" y="44347"/>
                  <a:pt x="2594738" y="47711"/>
                </a:cubicBezTo>
                <a:cubicBezTo>
                  <a:pt x="2594738" y="47711"/>
                  <a:pt x="2594738" y="47711"/>
                  <a:pt x="2601467" y="51075"/>
                </a:cubicBezTo>
                <a:cubicBezTo>
                  <a:pt x="2601467" y="51075"/>
                  <a:pt x="2601467" y="51075"/>
                  <a:pt x="2616607" y="57803"/>
                </a:cubicBezTo>
                <a:cubicBezTo>
                  <a:pt x="2626701" y="62850"/>
                  <a:pt x="2636794" y="66214"/>
                  <a:pt x="2646887" y="71260"/>
                </a:cubicBezTo>
                <a:cubicBezTo>
                  <a:pt x="2655298" y="76306"/>
                  <a:pt x="2665392" y="79670"/>
                  <a:pt x="2675485" y="84717"/>
                </a:cubicBezTo>
                <a:cubicBezTo>
                  <a:pt x="2680532" y="86399"/>
                  <a:pt x="2685578" y="89763"/>
                  <a:pt x="2690625" y="91445"/>
                </a:cubicBezTo>
                <a:cubicBezTo>
                  <a:pt x="2690625" y="91445"/>
                  <a:pt x="2690625" y="91445"/>
                  <a:pt x="2704083" y="98173"/>
                </a:cubicBezTo>
                <a:cubicBezTo>
                  <a:pt x="2724269" y="108266"/>
                  <a:pt x="2742774" y="118358"/>
                  <a:pt x="2762961" y="128451"/>
                </a:cubicBezTo>
                <a:cubicBezTo>
                  <a:pt x="2781465" y="138543"/>
                  <a:pt x="2799969" y="150317"/>
                  <a:pt x="2818474" y="160410"/>
                </a:cubicBezTo>
                <a:cubicBezTo>
                  <a:pt x="2818474" y="160410"/>
                  <a:pt x="2818474" y="160410"/>
                  <a:pt x="2847072" y="177231"/>
                </a:cubicBezTo>
                <a:cubicBezTo>
                  <a:pt x="2857165" y="182277"/>
                  <a:pt x="2865576" y="189005"/>
                  <a:pt x="2873987" y="194051"/>
                </a:cubicBezTo>
                <a:cubicBezTo>
                  <a:pt x="2892492" y="205826"/>
                  <a:pt x="2910996" y="217600"/>
                  <a:pt x="2929500" y="229375"/>
                </a:cubicBezTo>
                <a:cubicBezTo>
                  <a:pt x="2948005" y="242832"/>
                  <a:pt x="2966509" y="254606"/>
                  <a:pt x="2983332" y="268063"/>
                </a:cubicBezTo>
                <a:cubicBezTo>
                  <a:pt x="2991743" y="274791"/>
                  <a:pt x="3001836" y="279837"/>
                  <a:pt x="3010247" y="286565"/>
                </a:cubicBezTo>
                <a:cubicBezTo>
                  <a:pt x="3010247" y="286565"/>
                  <a:pt x="3010247" y="286565"/>
                  <a:pt x="3037163" y="306750"/>
                </a:cubicBezTo>
                <a:cubicBezTo>
                  <a:pt x="3037163" y="306750"/>
                  <a:pt x="3037163" y="306750"/>
                  <a:pt x="3062396" y="328617"/>
                </a:cubicBezTo>
                <a:cubicBezTo>
                  <a:pt x="3062396" y="328617"/>
                  <a:pt x="3062396" y="328617"/>
                  <a:pt x="3075854" y="338710"/>
                </a:cubicBezTo>
                <a:cubicBezTo>
                  <a:pt x="3079218" y="342074"/>
                  <a:pt x="3084265" y="345438"/>
                  <a:pt x="3087629" y="348802"/>
                </a:cubicBezTo>
                <a:cubicBezTo>
                  <a:pt x="3121274" y="377397"/>
                  <a:pt x="3154918" y="405993"/>
                  <a:pt x="3186880" y="437952"/>
                </a:cubicBezTo>
                <a:cubicBezTo>
                  <a:pt x="3186880" y="437952"/>
                  <a:pt x="3186880" y="437952"/>
                  <a:pt x="3212114" y="459819"/>
                </a:cubicBezTo>
                <a:cubicBezTo>
                  <a:pt x="3212114" y="459819"/>
                  <a:pt x="3212114" y="459819"/>
                  <a:pt x="3223889" y="471594"/>
                </a:cubicBezTo>
                <a:cubicBezTo>
                  <a:pt x="3223889" y="471594"/>
                  <a:pt x="3223889" y="471594"/>
                  <a:pt x="3235665" y="483368"/>
                </a:cubicBezTo>
                <a:cubicBezTo>
                  <a:pt x="3250805" y="500189"/>
                  <a:pt x="3265945" y="517010"/>
                  <a:pt x="3281085" y="532148"/>
                </a:cubicBezTo>
                <a:cubicBezTo>
                  <a:pt x="3289496" y="540559"/>
                  <a:pt x="3296225" y="548969"/>
                  <a:pt x="3302954" y="557379"/>
                </a:cubicBezTo>
                <a:cubicBezTo>
                  <a:pt x="3302954" y="557379"/>
                  <a:pt x="3302954" y="557379"/>
                  <a:pt x="3324822" y="582611"/>
                </a:cubicBezTo>
                <a:cubicBezTo>
                  <a:pt x="3324822" y="582611"/>
                  <a:pt x="3324822" y="582611"/>
                  <a:pt x="3348374" y="607842"/>
                </a:cubicBezTo>
                <a:cubicBezTo>
                  <a:pt x="3355102" y="616252"/>
                  <a:pt x="3361831" y="626344"/>
                  <a:pt x="3368560" y="634755"/>
                </a:cubicBezTo>
                <a:cubicBezTo>
                  <a:pt x="3382018" y="651576"/>
                  <a:pt x="3397158" y="670078"/>
                  <a:pt x="3410616" y="688581"/>
                </a:cubicBezTo>
                <a:cubicBezTo>
                  <a:pt x="3422391" y="705402"/>
                  <a:pt x="3435849" y="723905"/>
                  <a:pt x="3449307" y="742408"/>
                </a:cubicBezTo>
                <a:cubicBezTo>
                  <a:pt x="3449307" y="742408"/>
                  <a:pt x="3449307" y="742408"/>
                  <a:pt x="3459400" y="755864"/>
                </a:cubicBezTo>
                <a:cubicBezTo>
                  <a:pt x="3459400" y="755864"/>
                  <a:pt x="3459400" y="755864"/>
                  <a:pt x="3464447" y="764275"/>
                </a:cubicBezTo>
                <a:cubicBezTo>
                  <a:pt x="3464447" y="764275"/>
                  <a:pt x="3464447" y="764275"/>
                  <a:pt x="3467811" y="771003"/>
                </a:cubicBezTo>
                <a:cubicBezTo>
                  <a:pt x="3467811" y="771003"/>
                  <a:pt x="3467811" y="771003"/>
                  <a:pt x="3486316" y="799598"/>
                </a:cubicBezTo>
                <a:cubicBezTo>
                  <a:pt x="3486316" y="799598"/>
                  <a:pt x="3486316" y="799598"/>
                  <a:pt x="3504820" y="828193"/>
                </a:cubicBezTo>
                <a:cubicBezTo>
                  <a:pt x="3504820" y="828193"/>
                  <a:pt x="3504820" y="828193"/>
                  <a:pt x="3514913" y="841650"/>
                </a:cubicBezTo>
                <a:cubicBezTo>
                  <a:pt x="3516596" y="846696"/>
                  <a:pt x="3519960" y="851742"/>
                  <a:pt x="3523325" y="856789"/>
                </a:cubicBezTo>
                <a:cubicBezTo>
                  <a:pt x="3533418" y="876974"/>
                  <a:pt x="3545193" y="895476"/>
                  <a:pt x="3556969" y="915661"/>
                </a:cubicBezTo>
                <a:cubicBezTo>
                  <a:pt x="3562016" y="925754"/>
                  <a:pt x="3567062" y="935846"/>
                  <a:pt x="3572109" y="945939"/>
                </a:cubicBezTo>
                <a:cubicBezTo>
                  <a:pt x="3572109" y="945939"/>
                  <a:pt x="3572109" y="945939"/>
                  <a:pt x="3588931" y="976216"/>
                </a:cubicBezTo>
                <a:cubicBezTo>
                  <a:pt x="3588931" y="976216"/>
                  <a:pt x="3588931" y="976216"/>
                  <a:pt x="3604071" y="1006493"/>
                </a:cubicBezTo>
                <a:cubicBezTo>
                  <a:pt x="3609118" y="1016586"/>
                  <a:pt x="3614165" y="1026678"/>
                  <a:pt x="3617529" y="1036771"/>
                </a:cubicBezTo>
                <a:cubicBezTo>
                  <a:pt x="3627622" y="1058638"/>
                  <a:pt x="3636033" y="1078822"/>
                  <a:pt x="3646127" y="1099007"/>
                </a:cubicBezTo>
                <a:lnTo>
                  <a:pt x="3652017" y="1113926"/>
                </a:lnTo>
                <a:lnTo>
                  <a:pt x="3604998" y="1109186"/>
                </a:lnTo>
                <a:cubicBezTo>
                  <a:pt x="3559310" y="1109186"/>
                  <a:pt x="3514704" y="1113816"/>
                  <a:pt x="3471622" y="1122632"/>
                </a:cubicBezTo>
                <a:lnTo>
                  <a:pt x="3385171" y="1149467"/>
                </a:lnTo>
                <a:lnTo>
                  <a:pt x="3383700" y="1146105"/>
                </a:lnTo>
                <a:cubicBezTo>
                  <a:pt x="3378654" y="1137695"/>
                  <a:pt x="3375289" y="1127603"/>
                  <a:pt x="3370242" y="1119192"/>
                </a:cubicBezTo>
                <a:cubicBezTo>
                  <a:pt x="3370242" y="1119192"/>
                  <a:pt x="3370242" y="1119192"/>
                  <a:pt x="3356785" y="1093961"/>
                </a:cubicBezTo>
                <a:cubicBezTo>
                  <a:pt x="3356785" y="1093961"/>
                  <a:pt x="3356785" y="1093961"/>
                  <a:pt x="3343327" y="1067048"/>
                </a:cubicBezTo>
                <a:cubicBezTo>
                  <a:pt x="3339962" y="1058638"/>
                  <a:pt x="3334916" y="1048545"/>
                  <a:pt x="3329869" y="1040135"/>
                </a:cubicBezTo>
                <a:cubicBezTo>
                  <a:pt x="3319776" y="1023314"/>
                  <a:pt x="3309682" y="1006493"/>
                  <a:pt x="3299589" y="989673"/>
                </a:cubicBezTo>
                <a:cubicBezTo>
                  <a:pt x="3297907" y="984626"/>
                  <a:pt x="3296225" y="981262"/>
                  <a:pt x="3292860" y="976216"/>
                </a:cubicBezTo>
                <a:cubicBezTo>
                  <a:pt x="3292860" y="976216"/>
                  <a:pt x="3292860" y="976216"/>
                  <a:pt x="3284449" y="964441"/>
                </a:cubicBezTo>
                <a:cubicBezTo>
                  <a:pt x="3284449" y="964441"/>
                  <a:pt x="3284449" y="964441"/>
                  <a:pt x="3269309" y="939210"/>
                </a:cubicBezTo>
                <a:cubicBezTo>
                  <a:pt x="3269309" y="939210"/>
                  <a:pt x="3269309" y="939210"/>
                  <a:pt x="3252487" y="915661"/>
                </a:cubicBezTo>
                <a:cubicBezTo>
                  <a:pt x="3252487" y="915661"/>
                  <a:pt x="3252487" y="915661"/>
                  <a:pt x="3249123" y="908933"/>
                </a:cubicBezTo>
                <a:cubicBezTo>
                  <a:pt x="3249123" y="908933"/>
                  <a:pt x="3249123" y="908933"/>
                  <a:pt x="3245758" y="902205"/>
                </a:cubicBezTo>
                <a:cubicBezTo>
                  <a:pt x="3245758" y="902205"/>
                  <a:pt x="3245758" y="902205"/>
                  <a:pt x="3235665" y="890430"/>
                </a:cubicBezTo>
                <a:cubicBezTo>
                  <a:pt x="3225571" y="875291"/>
                  <a:pt x="3213796" y="858471"/>
                  <a:pt x="3202020" y="843332"/>
                </a:cubicBezTo>
                <a:cubicBezTo>
                  <a:pt x="3190245" y="828193"/>
                  <a:pt x="3178469" y="811373"/>
                  <a:pt x="3166694" y="796234"/>
                </a:cubicBezTo>
                <a:cubicBezTo>
                  <a:pt x="3159965" y="789506"/>
                  <a:pt x="3154918" y="781095"/>
                  <a:pt x="3148189" y="774367"/>
                </a:cubicBezTo>
                <a:cubicBezTo>
                  <a:pt x="3148189" y="774367"/>
                  <a:pt x="3148189" y="774367"/>
                  <a:pt x="3128003" y="750818"/>
                </a:cubicBezTo>
                <a:cubicBezTo>
                  <a:pt x="3128003" y="750818"/>
                  <a:pt x="3128003" y="750818"/>
                  <a:pt x="3109498" y="728951"/>
                </a:cubicBezTo>
                <a:cubicBezTo>
                  <a:pt x="3102769" y="722223"/>
                  <a:pt x="3097723" y="715494"/>
                  <a:pt x="3090994" y="707084"/>
                </a:cubicBezTo>
                <a:cubicBezTo>
                  <a:pt x="3077536" y="693627"/>
                  <a:pt x="3064078" y="680171"/>
                  <a:pt x="3050620" y="665032"/>
                </a:cubicBezTo>
                <a:cubicBezTo>
                  <a:pt x="3050620" y="665032"/>
                  <a:pt x="3050620" y="665032"/>
                  <a:pt x="3040527" y="654940"/>
                </a:cubicBezTo>
                <a:cubicBezTo>
                  <a:pt x="3040527" y="654940"/>
                  <a:pt x="3040527" y="654940"/>
                  <a:pt x="3030434" y="644847"/>
                </a:cubicBezTo>
                <a:cubicBezTo>
                  <a:pt x="3030434" y="644847"/>
                  <a:pt x="3030434" y="644847"/>
                  <a:pt x="3008565" y="624662"/>
                </a:cubicBezTo>
                <a:cubicBezTo>
                  <a:pt x="2981649" y="597749"/>
                  <a:pt x="2951369" y="572518"/>
                  <a:pt x="2922772" y="547287"/>
                </a:cubicBezTo>
                <a:cubicBezTo>
                  <a:pt x="2919407" y="543923"/>
                  <a:pt x="2914360" y="542241"/>
                  <a:pt x="2910996" y="538877"/>
                </a:cubicBezTo>
                <a:cubicBezTo>
                  <a:pt x="2910996" y="538877"/>
                  <a:pt x="2910996" y="538877"/>
                  <a:pt x="2899220" y="530466"/>
                </a:cubicBezTo>
                <a:cubicBezTo>
                  <a:pt x="2899220" y="530466"/>
                  <a:pt x="2899220" y="530466"/>
                  <a:pt x="2877352" y="511963"/>
                </a:cubicBezTo>
                <a:cubicBezTo>
                  <a:pt x="2877352" y="511963"/>
                  <a:pt x="2877352" y="511963"/>
                  <a:pt x="2855483" y="495143"/>
                </a:cubicBezTo>
                <a:cubicBezTo>
                  <a:pt x="2847072" y="488414"/>
                  <a:pt x="2838661" y="483368"/>
                  <a:pt x="2831932" y="478322"/>
                </a:cubicBezTo>
                <a:cubicBezTo>
                  <a:pt x="2816792" y="466547"/>
                  <a:pt x="2799969" y="454773"/>
                  <a:pt x="2784829" y="444680"/>
                </a:cubicBezTo>
                <a:cubicBezTo>
                  <a:pt x="2769689" y="434588"/>
                  <a:pt x="2752867" y="424496"/>
                  <a:pt x="2737727" y="414403"/>
                </a:cubicBezTo>
                <a:cubicBezTo>
                  <a:pt x="2729316" y="409357"/>
                  <a:pt x="2720905" y="402629"/>
                  <a:pt x="2712494" y="399264"/>
                </a:cubicBezTo>
                <a:cubicBezTo>
                  <a:pt x="2712494" y="399264"/>
                  <a:pt x="2712494" y="399264"/>
                  <a:pt x="2688943" y="384126"/>
                </a:cubicBezTo>
                <a:cubicBezTo>
                  <a:pt x="2672121" y="375715"/>
                  <a:pt x="2655298" y="365623"/>
                  <a:pt x="2638476" y="357213"/>
                </a:cubicBezTo>
                <a:cubicBezTo>
                  <a:pt x="2623336" y="347120"/>
                  <a:pt x="2606514" y="338710"/>
                  <a:pt x="2589692" y="330299"/>
                </a:cubicBezTo>
                <a:cubicBezTo>
                  <a:pt x="2589692" y="330299"/>
                  <a:pt x="2589692" y="330299"/>
                  <a:pt x="2576234" y="325253"/>
                </a:cubicBezTo>
                <a:cubicBezTo>
                  <a:pt x="2572870" y="321889"/>
                  <a:pt x="2567823" y="320207"/>
                  <a:pt x="2564458" y="318525"/>
                </a:cubicBezTo>
                <a:cubicBezTo>
                  <a:pt x="2564458" y="318525"/>
                  <a:pt x="2564458" y="318525"/>
                  <a:pt x="2539225" y="306750"/>
                </a:cubicBezTo>
                <a:cubicBezTo>
                  <a:pt x="2539225" y="306750"/>
                  <a:pt x="2539225" y="306750"/>
                  <a:pt x="2512310" y="294976"/>
                </a:cubicBezTo>
                <a:cubicBezTo>
                  <a:pt x="2512310" y="294976"/>
                  <a:pt x="2512310" y="294976"/>
                  <a:pt x="2500534" y="289930"/>
                </a:cubicBezTo>
                <a:cubicBezTo>
                  <a:pt x="2500534" y="289930"/>
                  <a:pt x="2500534" y="289930"/>
                  <a:pt x="2493805" y="286565"/>
                </a:cubicBezTo>
                <a:cubicBezTo>
                  <a:pt x="2493805" y="286565"/>
                  <a:pt x="2493805" y="286565"/>
                  <a:pt x="2487076" y="284883"/>
                </a:cubicBezTo>
                <a:lnTo>
                  <a:pt x="2435905" y="263426"/>
                </a:lnTo>
                <a:lnTo>
                  <a:pt x="2458922" y="189279"/>
                </a:lnTo>
                <a:cubicBezTo>
                  <a:pt x="2467737" y="146197"/>
                  <a:pt x="2472367" y="101590"/>
                  <a:pt x="2472367" y="55902"/>
                </a:cubicBezTo>
                <a:lnTo>
                  <a:pt x="2466732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610" name="TextBox 4"/>
          <p:cNvSpPr txBox="1">
            <a:spLocks noChangeArrowheads="1"/>
          </p:cNvSpPr>
          <p:nvPr/>
        </p:nvSpPr>
        <p:spPr bwMode="auto">
          <a:xfrm>
            <a:off x="2459038" y="3887788"/>
            <a:ext cx="1203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611" name="Group 9"/>
          <p:cNvGrpSpPr>
            <a:grpSpLocks/>
          </p:cNvGrpSpPr>
          <p:nvPr/>
        </p:nvGrpSpPr>
        <p:grpSpPr bwMode="auto">
          <a:xfrm>
            <a:off x="2606675" y="3025775"/>
            <a:ext cx="831850" cy="758825"/>
            <a:chOff x="0" y="0"/>
            <a:chExt cx="831298" cy="757602"/>
          </a:xfrm>
        </p:grpSpPr>
        <p:sp>
          <p:nvSpPr>
            <p:cNvPr id="25635" name="Rectangle 12"/>
            <p:cNvSpPr>
              <a:spLocks noChangeArrowheads="1"/>
            </p:cNvSpPr>
            <p:nvPr/>
          </p:nvSpPr>
          <p:spPr bwMode="auto">
            <a:xfrm>
              <a:off x="51096" y="601365"/>
              <a:ext cx="156237" cy="156237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5636" name="Rectangle 13"/>
            <p:cNvSpPr>
              <a:spLocks noChangeArrowheads="1"/>
            </p:cNvSpPr>
            <p:nvPr/>
          </p:nvSpPr>
          <p:spPr bwMode="auto">
            <a:xfrm>
              <a:off x="259412" y="496224"/>
              <a:ext cx="156237" cy="261377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5637" name="Rectangle 14"/>
            <p:cNvSpPr>
              <a:spLocks noChangeArrowheads="1"/>
            </p:cNvSpPr>
            <p:nvPr/>
          </p:nvSpPr>
          <p:spPr bwMode="auto">
            <a:xfrm>
              <a:off x="467728" y="392066"/>
              <a:ext cx="156237" cy="365535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5638" name="Rectangle 15"/>
            <p:cNvSpPr>
              <a:spLocks noChangeArrowheads="1"/>
            </p:cNvSpPr>
            <p:nvPr/>
          </p:nvSpPr>
          <p:spPr bwMode="auto">
            <a:xfrm>
              <a:off x="676044" y="287908"/>
              <a:ext cx="155254" cy="469693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5639" name="Freeform 16"/>
            <p:cNvSpPr>
              <a:spLocks/>
            </p:cNvSpPr>
            <p:nvPr/>
          </p:nvSpPr>
          <p:spPr bwMode="auto">
            <a:xfrm>
              <a:off x="0" y="0"/>
              <a:ext cx="831298" cy="496224"/>
            </a:xfrm>
            <a:custGeom>
              <a:avLst/>
              <a:gdLst>
                <a:gd name="T0" fmla="*/ 701951612 w 846"/>
                <a:gd name="T1" fmla="*/ 115865850 h 505"/>
                <a:gd name="T2" fmla="*/ 549395699 w 846"/>
                <a:gd name="T3" fmla="*/ 115865850 h 505"/>
                <a:gd name="T4" fmla="*/ 357251809 w 846"/>
                <a:gd name="T5" fmla="*/ 256834733 h 505"/>
                <a:gd name="T6" fmla="*/ 254903861 w 846"/>
                <a:gd name="T7" fmla="*/ 205660785 h 505"/>
                <a:gd name="T8" fmla="*/ 0 w 846"/>
                <a:gd name="T9" fmla="*/ 423874561 h 505"/>
                <a:gd name="T10" fmla="*/ 0 w 846"/>
                <a:gd name="T11" fmla="*/ 487600516 h 505"/>
                <a:gd name="T12" fmla="*/ 254903861 w 846"/>
                <a:gd name="T13" fmla="*/ 269386802 h 505"/>
                <a:gd name="T14" fmla="*/ 357251809 w 846"/>
                <a:gd name="T15" fmla="*/ 321526666 h 505"/>
                <a:gd name="T16" fmla="*/ 574499712 w 846"/>
                <a:gd name="T17" fmla="*/ 167039828 h 505"/>
                <a:gd name="T18" fmla="*/ 728021542 w 846"/>
                <a:gd name="T19" fmla="*/ 167039828 h 505"/>
                <a:gd name="T20" fmla="*/ 816851505 w 846"/>
                <a:gd name="T21" fmla="*/ 77243910 h 505"/>
                <a:gd name="T22" fmla="*/ 816851505 w 846"/>
                <a:gd name="T23" fmla="*/ 0 h 505"/>
                <a:gd name="T24" fmla="*/ 701951612 w 846"/>
                <a:gd name="T25" fmla="*/ 115865850 h 5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46"/>
                <a:gd name="T40" fmla="*/ 0 h 505"/>
                <a:gd name="T41" fmla="*/ 846 w 846"/>
                <a:gd name="T42" fmla="*/ 505 h 5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46" h="505">
                  <a:moveTo>
                    <a:pt x="727" y="120"/>
                  </a:moveTo>
                  <a:lnTo>
                    <a:pt x="569" y="120"/>
                  </a:lnTo>
                  <a:lnTo>
                    <a:pt x="370" y="266"/>
                  </a:lnTo>
                  <a:lnTo>
                    <a:pt x="264" y="213"/>
                  </a:lnTo>
                  <a:lnTo>
                    <a:pt x="0" y="439"/>
                  </a:lnTo>
                  <a:lnTo>
                    <a:pt x="0" y="505"/>
                  </a:lnTo>
                  <a:lnTo>
                    <a:pt x="264" y="279"/>
                  </a:lnTo>
                  <a:lnTo>
                    <a:pt x="370" y="333"/>
                  </a:lnTo>
                  <a:lnTo>
                    <a:pt x="595" y="173"/>
                  </a:lnTo>
                  <a:lnTo>
                    <a:pt x="754" y="173"/>
                  </a:lnTo>
                  <a:lnTo>
                    <a:pt x="846" y="80"/>
                  </a:lnTo>
                  <a:lnTo>
                    <a:pt x="846" y="0"/>
                  </a:lnTo>
                  <a:lnTo>
                    <a:pt x="727" y="120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5612" name="TextBox 25"/>
          <p:cNvSpPr txBox="1">
            <a:spLocks noChangeArrowheads="1"/>
          </p:cNvSpPr>
          <p:nvPr/>
        </p:nvSpPr>
        <p:spPr bwMode="auto">
          <a:xfrm>
            <a:off x="939800" y="3705225"/>
            <a:ext cx="64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行动</a:t>
            </a:r>
            <a:endParaRPr lang="id-ID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13" name="TextBox 26"/>
          <p:cNvSpPr txBox="1">
            <a:spLocks noChangeArrowheads="1"/>
          </p:cNvSpPr>
          <p:nvPr/>
        </p:nvSpPr>
        <p:spPr bwMode="auto">
          <a:xfrm>
            <a:off x="2736850" y="205105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id-ID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14" name="TextBox 27"/>
          <p:cNvSpPr txBox="1">
            <a:spLocks noChangeArrowheads="1"/>
          </p:cNvSpPr>
          <p:nvPr/>
        </p:nvSpPr>
        <p:spPr bwMode="auto">
          <a:xfrm>
            <a:off x="2736850" y="553085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endParaRPr lang="id-ID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15" name="TextBox 28"/>
          <p:cNvSpPr txBox="1">
            <a:spLocks noChangeArrowheads="1"/>
          </p:cNvSpPr>
          <p:nvPr/>
        </p:nvSpPr>
        <p:spPr bwMode="auto">
          <a:xfrm>
            <a:off x="4541838" y="377031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endParaRPr lang="id-ID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616" name="Group 2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5438" y="1566863"/>
            <a:ext cx="42068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7" name="Group 3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0" y="3273425"/>
            <a:ext cx="40163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8" name="Freeform 60"/>
          <p:cNvSpPr>
            <a:spLocks noEditPoints="1"/>
          </p:cNvSpPr>
          <p:nvPr/>
        </p:nvSpPr>
        <p:spPr bwMode="auto">
          <a:xfrm>
            <a:off x="4643438" y="3343275"/>
            <a:ext cx="400050" cy="400050"/>
          </a:xfrm>
          <a:custGeom>
            <a:avLst/>
            <a:gdLst>
              <a:gd name="T0" fmla="*/ 1230775507 w 128"/>
              <a:gd name="T1" fmla="*/ 9766844 h 128"/>
              <a:gd name="T2" fmla="*/ 1211238699 w 128"/>
              <a:gd name="T3" fmla="*/ 0 h 128"/>
              <a:gd name="T4" fmla="*/ 1191705017 w 128"/>
              <a:gd name="T5" fmla="*/ 9766844 h 128"/>
              <a:gd name="T6" fmla="*/ 19536814 w 128"/>
              <a:gd name="T7" fmla="*/ 791214333 h 128"/>
              <a:gd name="T8" fmla="*/ 0 w 128"/>
              <a:gd name="T9" fmla="*/ 820518176 h 128"/>
              <a:gd name="T10" fmla="*/ 29303661 w 128"/>
              <a:gd name="T11" fmla="*/ 859588666 h 128"/>
              <a:gd name="T12" fmla="*/ 332113323 w 128"/>
              <a:gd name="T13" fmla="*/ 976806385 h 128"/>
              <a:gd name="T14" fmla="*/ 478634789 w 128"/>
              <a:gd name="T15" fmla="*/ 1230775507 h 128"/>
              <a:gd name="T16" fmla="*/ 507938438 w 128"/>
              <a:gd name="T17" fmla="*/ 1250312314 h 128"/>
              <a:gd name="T18" fmla="*/ 507938438 w 128"/>
              <a:gd name="T19" fmla="*/ 1250312314 h 128"/>
              <a:gd name="T20" fmla="*/ 537242086 w 128"/>
              <a:gd name="T21" fmla="*/ 1230775507 h 128"/>
              <a:gd name="T22" fmla="*/ 625156157 w 128"/>
              <a:gd name="T23" fmla="*/ 1094024105 h 128"/>
              <a:gd name="T24" fmla="*/ 1006110034 w 128"/>
              <a:gd name="T25" fmla="*/ 1250312314 h 128"/>
              <a:gd name="T26" fmla="*/ 1015880000 w 128"/>
              <a:gd name="T27" fmla="*/ 1250312314 h 128"/>
              <a:gd name="T28" fmla="*/ 1035413682 w 128"/>
              <a:gd name="T29" fmla="*/ 1240545473 h 128"/>
              <a:gd name="T30" fmla="*/ 1054950490 w 128"/>
              <a:gd name="T31" fmla="*/ 1221008665 h 128"/>
              <a:gd name="T32" fmla="*/ 1250312314 w 128"/>
              <a:gd name="T33" fmla="*/ 48840468 h 128"/>
              <a:gd name="T34" fmla="*/ 1230775507 w 128"/>
              <a:gd name="T35" fmla="*/ 9766844 h 128"/>
              <a:gd name="T36" fmla="*/ 126984609 w 128"/>
              <a:gd name="T37" fmla="*/ 810748015 h 128"/>
              <a:gd name="T38" fmla="*/ 1025646841 w 128"/>
              <a:gd name="T39" fmla="*/ 205128763 h 128"/>
              <a:gd name="T40" fmla="*/ 371186938 w 128"/>
              <a:gd name="T41" fmla="*/ 908429122 h 128"/>
              <a:gd name="T42" fmla="*/ 361416972 w 128"/>
              <a:gd name="T43" fmla="*/ 908429122 h 128"/>
              <a:gd name="T44" fmla="*/ 126984609 w 128"/>
              <a:gd name="T45" fmla="*/ 810748015 h 128"/>
              <a:gd name="T46" fmla="*/ 400490587 w 128"/>
              <a:gd name="T47" fmla="*/ 937735896 h 128"/>
              <a:gd name="T48" fmla="*/ 400490587 w 128"/>
              <a:gd name="T49" fmla="*/ 937735896 h 128"/>
              <a:gd name="T50" fmla="*/ 1142864561 w 128"/>
              <a:gd name="T51" fmla="*/ 146521417 h 128"/>
              <a:gd name="T52" fmla="*/ 507938438 w 128"/>
              <a:gd name="T53" fmla="*/ 1133094595 h 128"/>
              <a:gd name="T54" fmla="*/ 400490587 w 128"/>
              <a:gd name="T55" fmla="*/ 937735896 h 128"/>
              <a:gd name="T56" fmla="*/ 986573226 w 128"/>
              <a:gd name="T57" fmla="*/ 1152631402 h 128"/>
              <a:gd name="T58" fmla="*/ 654459806 w 128"/>
              <a:gd name="T59" fmla="*/ 1025646841 h 128"/>
              <a:gd name="T60" fmla="*/ 625156157 w 128"/>
              <a:gd name="T61" fmla="*/ 1015880000 h 128"/>
              <a:gd name="T62" fmla="*/ 1142864561 w 128"/>
              <a:gd name="T63" fmla="*/ 224665570 h 128"/>
              <a:gd name="T64" fmla="*/ 986573226 w 128"/>
              <a:gd name="T65" fmla="*/ 1152631402 h 1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28"/>
              <a:gd name="T100" fmla="*/ 0 h 128"/>
              <a:gd name="T101" fmla="*/ 128 w 128"/>
              <a:gd name="T102" fmla="*/ 128 h 128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28" h="128">
                <a:moveTo>
                  <a:pt x="126" y="1"/>
                </a:moveTo>
                <a:cubicBezTo>
                  <a:pt x="126" y="0"/>
                  <a:pt x="125" y="0"/>
                  <a:pt x="124" y="0"/>
                </a:cubicBezTo>
                <a:cubicBezTo>
                  <a:pt x="123" y="0"/>
                  <a:pt x="122" y="0"/>
                  <a:pt x="122" y="1"/>
                </a:cubicBezTo>
                <a:cubicBezTo>
                  <a:pt x="2" y="81"/>
                  <a:pt x="2" y="81"/>
                  <a:pt x="2" y="81"/>
                </a:cubicBezTo>
                <a:cubicBezTo>
                  <a:pt x="1" y="81"/>
                  <a:pt x="0" y="83"/>
                  <a:pt x="0" y="84"/>
                </a:cubicBezTo>
                <a:cubicBezTo>
                  <a:pt x="0" y="86"/>
                  <a:pt x="1" y="87"/>
                  <a:pt x="3" y="8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7"/>
                  <a:pt x="51" y="128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3" y="128"/>
                  <a:pt x="55" y="127"/>
                  <a:pt x="55" y="126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4" y="128"/>
                </a:cubicBezTo>
                <a:cubicBezTo>
                  <a:pt x="105" y="128"/>
                  <a:pt x="105" y="128"/>
                  <a:pt x="106" y="127"/>
                </a:cubicBezTo>
                <a:cubicBezTo>
                  <a:pt x="107" y="127"/>
                  <a:pt x="108" y="126"/>
                  <a:pt x="108" y="125"/>
                </a:cubicBezTo>
                <a:cubicBezTo>
                  <a:pt x="128" y="5"/>
                  <a:pt x="128" y="5"/>
                  <a:pt x="128" y="5"/>
                </a:cubicBezTo>
                <a:cubicBezTo>
                  <a:pt x="128" y="3"/>
                  <a:pt x="128" y="2"/>
                  <a:pt x="126" y="1"/>
                </a:cubicBezTo>
                <a:close/>
                <a:moveTo>
                  <a:pt x="13" y="83"/>
                </a:moveTo>
                <a:cubicBezTo>
                  <a:pt x="105" y="21"/>
                  <a:pt x="105" y="21"/>
                  <a:pt x="105" y="21"/>
                </a:cubicBezTo>
                <a:cubicBezTo>
                  <a:pt x="38" y="93"/>
                  <a:pt x="38" y="93"/>
                  <a:pt x="38" y="93"/>
                </a:cubicBezTo>
                <a:cubicBezTo>
                  <a:pt x="37" y="93"/>
                  <a:pt x="37" y="93"/>
                  <a:pt x="37" y="93"/>
                </a:cubicBezTo>
                <a:lnTo>
                  <a:pt x="13" y="83"/>
                </a:lnTo>
                <a:close/>
                <a:moveTo>
                  <a:pt x="41" y="96"/>
                </a:moveTo>
                <a:cubicBezTo>
                  <a:pt x="41" y="96"/>
                  <a:pt x="41" y="96"/>
                  <a:pt x="41" y="96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52" y="116"/>
                  <a:pt x="52" y="116"/>
                  <a:pt x="52" y="116"/>
                </a:cubicBezTo>
                <a:lnTo>
                  <a:pt x="41" y="96"/>
                </a:lnTo>
                <a:close/>
                <a:moveTo>
                  <a:pt x="101" y="118"/>
                </a:moveTo>
                <a:cubicBezTo>
                  <a:pt x="67" y="105"/>
                  <a:pt x="67" y="105"/>
                  <a:pt x="67" y="105"/>
                </a:cubicBezTo>
                <a:cubicBezTo>
                  <a:pt x="66" y="104"/>
                  <a:pt x="65" y="104"/>
                  <a:pt x="64" y="104"/>
                </a:cubicBezTo>
                <a:cubicBezTo>
                  <a:pt x="117" y="23"/>
                  <a:pt x="117" y="23"/>
                  <a:pt x="117" y="23"/>
                </a:cubicBezTo>
                <a:lnTo>
                  <a:pt x="101" y="11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5619" name="Group 36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9088" y="5187950"/>
            <a:ext cx="40163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20" name="TextBox 19"/>
          <p:cNvSpPr txBox="1">
            <a:spLocks noChangeArrowheads="1"/>
          </p:cNvSpPr>
          <p:nvPr/>
        </p:nvSpPr>
        <p:spPr bwMode="auto">
          <a:xfrm>
            <a:off x="9363075" y="3238500"/>
            <a:ext cx="5429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id-ID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21" name="Rectangle 20"/>
          <p:cNvSpPr>
            <a:spLocks noChangeArrowheads="1"/>
          </p:cNvSpPr>
          <p:nvPr/>
        </p:nvSpPr>
        <p:spPr bwMode="auto">
          <a:xfrm>
            <a:off x="9363075" y="3449638"/>
            <a:ext cx="22002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id-ID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622" name="Group 40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899525" y="3267075"/>
            <a:ext cx="4159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23" name="TextBox 15"/>
          <p:cNvSpPr txBox="1">
            <a:spLocks noChangeArrowheads="1"/>
          </p:cNvSpPr>
          <p:nvPr/>
        </p:nvSpPr>
        <p:spPr bwMode="auto">
          <a:xfrm>
            <a:off x="6604000" y="3238500"/>
            <a:ext cx="5445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行动</a:t>
            </a:r>
            <a:endParaRPr lang="id-ID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24" name="Rectangle 16"/>
          <p:cNvSpPr>
            <a:spLocks noChangeArrowheads="1"/>
          </p:cNvSpPr>
          <p:nvPr/>
        </p:nvSpPr>
        <p:spPr bwMode="auto">
          <a:xfrm>
            <a:off x="6604000" y="3449638"/>
            <a:ext cx="22002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id-ID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625" name="Group 43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45213" y="3267075"/>
            <a:ext cx="3952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26" name="TextBox 17"/>
          <p:cNvSpPr txBox="1">
            <a:spLocks noChangeArrowheads="1"/>
          </p:cNvSpPr>
          <p:nvPr/>
        </p:nvSpPr>
        <p:spPr bwMode="auto">
          <a:xfrm>
            <a:off x="6607175" y="4660900"/>
            <a:ext cx="542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endParaRPr lang="id-ID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27" name="Rectangle 18"/>
          <p:cNvSpPr>
            <a:spLocks noChangeArrowheads="1"/>
          </p:cNvSpPr>
          <p:nvPr/>
        </p:nvSpPr>
        <p:spPr bwMode="auto">
          <a:xfrm>
            <a:off x="6607175" y="4902200"/>
            <a:ext cx="22002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id-ID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28" name="Freeform 60"/>
          <p:cNvSpPr>
            <a:spLocks noEditPoints="1"/>
          </p:cNvSpPr>
          <p:nvPr/>
        </p:nvSpPr>
        <p:spPr bwMode="auto">
          <a:xfrm>
            <a:off x="6142038" y="4719638"/>
            <a:ext cx="400050" cy="400050"/>
          </a:xfrm>
          <a:custGeom>
            <a:avLst/>
            <a:gdLst>
              <a:gd name="T0" fmla="*/ 1230775507 w 128"/>
              <a:gd name="T1" fmla="*/ 9766844 h 128"/>
              <a:gd name="T2" fmla="*/ 1211238699 w 128"/>
              <a:gd name="T3" fmla="*/ 0 h 128"/>
              <a:gd name="T4" fmla="*/ 1191705017 w 128"/>
              <a:gd name="T5" fmla="*/ 9766844 h 128"/>
              <a:gd name="T6" fmla="*/ 19536814 w 128"/>
              <a:gd name="T7" fmla="*/ 791214333 h 128"/>
              <a:gd name="T8" fmla="*/ 0 w 128"/>
              <a:gd name="T9" fmla="*/ 820518176 h 128"/>
              <a:gd name="T10" fmla="*/ 29303661 w 128"/>
              <a:gd name="T11" fmla="*/ 859588666 h 128"/>
              <a:gd name="T12" fmla="*/ 332113323 w 128"/>
              <a:gd name="T13" fmla="*/ 976806385 h 128"/>
              <a:gd name="T14" fmla="*/ 478634789 w 128"/>
              <a:gd name="T15" fmla="*/ 1230775507 h 128"/>
              <a:gd name="T16" fmla="*/ 507938438 w 128"/>
              <a:gd name="T17" fmla="*/ 1250312314 h 128"/>
              <a:gd name="T18" fmla="*/ 507938438 w 128"/>
              <a:gd name="T19" fmla="*/ 1250312314 h 128"/>
              <a:gd name="T20" fmla="*/ 537242086 w 128"/>
              <a:gd name="T21" fmla="*/ 1230775507 h 128"/>
              <a:gd name="T22" fmla="*/ 625156157 w 128"/>
              <a:gd name="T23" fmla="*/ 1094024105 h 128"/>
              <a:gd name="T24" fmla="*/ 1006110034 w 128"/>
              <a:gd name="T25" fmla="*/ 1250312314 h 128"/>
              <a:gd name="T26" fmla="*/ 1015880000 w 128"/>
              <a:gd name="T27" fmla="*/ 1250312314 h 128"/>
              <a:gd name="T28" fmla="*/ 1035413682 w 128"/>
              <a:gd name="T29" fmla="*/ 1240545473 h 128"/>
              <a:gd name="T30" fmla="*/ 1054950490 w 128"/>
              <a:gd name="T31" fmla="*/ 1221008665 h 128"/>
              <a:gd name="T32" fmla="*/ 1250312314 w 128"/>
              <a:gd name="T33" fmla="*/ 48840468 h 128"/>
              <a:gd name="T34" fmla="*/ 1230775507 w 128"/>
              <a:gd name="T35" fmla="*/ 9766844 h 128"/>
              <a:gd name="T36" fmla="*/ 126984609 w 128"/>
              <a:gd name="T37" fmla="*/ 810748015 h 128"/>
              <a:gd name="T38" fmla="*/ 1025646841 w 128"/>
              <a:gd name="T39" fmla="*/ 205128763 h 128"/>
              <a:gd name="T40" fmla="*/ 371186938 w 128"/>
              <a:gd name="T41" fmla="*/ 908429122 h 128"/>
              <a:gd name="T42" fmla="*/ 361416972 w 128"/>
              <a:gd name="T43" fmla="*/ 908429122 h 128"/>
              <a:gd name="T44" fmla="*/ 126984609 w 128"/>
              <a:gd name="T45" fmla="*/ 810748015 h 128"/>
              <a:gd name="T46" fmla="*/ 400490587 w 128"/>
              <a:gd name="T47" fmla="*/ 937735896 h 128"/>
              <a:gd name="T48" fmla="*/ 400490587 w 128"/>
              <a:gd name="T49" fmla="*/ 937735896 h 128"/>
              <a:gd name="T50" fmla="*/ 1142864561 w 128"/>
              <a:gd name="T51" fmla="*/ 146521417 h 128"/>
              <a:gd name="T52" fmla="*/ 507938438 w 128"/>
              <a:gd name="T53" fmla="*/ 1133094595 h 128"/>
              <a:gd name="T54" fmla="*/ 400490587 w 128"/>
              <a:gd name="T55" fmla="*/ 937735896 h 128"/>
              <a:gd name="T56" fmla="*/ 986573226 w 128"/>
              <a:gd name="T57" fmla="*/ 1152631402 h 128"/>
              <a:gd name="T58" fmla="*/ 654459806 w 128"/>
              <a:gd name="T59" fmla="*/ 1025646841 h 128"/>
              <a:gd name="T60" fmla="*/ 625156157 w 128"/>
              <a:gd name="T61" fmla="*/ 1015880000 h 128"/>
              <a:gd name="T62" fmla="*/ 1142864561 w 128"/>
              <a:gd name="T63" fmla="*/ 224665570 h 128"/>
              <a:gd name="T64" fmla="*/ 986573226 w 128"/>
              <a:gd name="T65" fmla="*/ 1152631402 h 1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28"/>
              <a:gd name="T100" fmla="*/ 0 h 128"/>
              <a:gd name="T101" fmla="*/ 128 w 128"/>
              <a:gd name="T102" fmla="*/ 128 h 128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28" h="128">
                <a:moveTo>
                  <a:pt x="126" y="1"/>
                </a:moveTo>
                <a:cubicBezTo>
                  <a:pt x="126" y="0"/>
                  <a:pt x="125" y="0"/>
                  <a:pt x="124" y="0"/>
                </a:cubicBezTo>
                <a:cubicBezTo>
                  <a:pt x="123" y="0"/>
                  <a:pt x="122" y="0"/>
                  <a:pt x="122" y="1"/>
                </a:cubicBezTo>
                <a:cubicBezTo>
                  <a:pt x="2" y="81"/>
                  <a:pt x="2" y="81"/>
                  <a:pt x="2" y="81"/>
                </a:cubicBezTo>
                <a:cubicBezTo>
                  <a:pt x="1" y="81"/>
                  <a:pt x="0" y="83"/>
                  <a:pt x="0" y="84"/>
                </a:cubicBezTo>
                <a:cubicBezTo>
                  <a:pt x="0" y="86"/>
                  <a:pt x="1" y="87"/>
                  <a:pt x="3" y="8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7"/>
                  <a:pt x="51" y="128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3" y="128"/>
                  <a:pt x="55" y="127"/>
                  <a:pt x="55" y="126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4" y="128"/>
                </a:cubicBezTo>
                <a:cubicBezTo>
                  <a:pt x="105" y="128"/>
                  <a:pt x="105" y="128"/>
                  <a:pt x="106" y="127"/>
                </a:cubicBezTo>
                <a:cubicBezTo>
                  <a:pt x="107" y="127"/>
                  <a:pt x="108" y="126"/>
                  <a:pt x="108" y="125"/>
                </a:cubicBezTo>
                <a:cubicBezTo>
                  <a:pt x="128" y="5"/>
                  <a:pt x="128" y="5"/>
                  <a:pt x="128" y="5"/>
                </a:cubicBezTo>
                <a:cubicBezTo>
                  <a:pt x="128" y="3"/>
                  <a:pt x="128" y="2"/>
                  <a:pt x="126" y="1"/>
                </a:cubicBezTo>
                <a:close/>
                <a:moveTo>
                  <a:pt x="13" y="83"/>
                </a:moveTo>
                <a:cubicBezTo>
                  <a:pt x="105" y="21"/>
                  <a:pt x="105" y="21"/>
                  <a:pt x="105" y="21"/>
                </a:cubicBezTo>
                <a:cubicBezTo>
                  <a:pt x="38" y="93"/>
                  <a:pt x="38" y="93"/>
                  <a:pt x="38" y="93"/>
                </a:cubicBezTo>
                <a:cubicBezTo>
                  <a:pt x="37" y="93"/>
                  <a:pt x="37" y="93"/>
                  <a:pt x="37" y="93"/>
                </a:cubicBezTo>
                <a:lnTo>
                  <a:pt x="13" y="83"/>
                </a:lnTo>
                <a:close/>
                <a:moveTo>
                  <a:pt x="41" y="96"/>
                </a:moveTo>
                <a:cubicBezTo>
                  <a:pt x="41" y="96"/>
                  <a:pt x="41" y="96"/>
                  <a:pt x="41" y="96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52" y="116"/>
                  <a:pt x="52" y="116"/>
                  <a:pt x="52" y="116"/>
                </a:cubicBezTo>
                <a:lnTo>
                  <a:pt x="41" y="96"/>
                </a:lnTo>
                <a:close/>
                <a:moveTo>
                  <a:pt x="101" y="118"/>
                </a:moveTo>
                <a:cubicBezTo>
                  <a:pt x="67" y="105"/>
                  <a:pt x="67" y="105"/>
                  <a:pt x="67" y="105"/>
                </a:cubicBezTo>
                <a:cubicBezTo>
                  <a:pt x="66" y="104"/>
                  <a:pt x="65" y="104"/>
                  <a:pt x="64" y="104"/>
                </a:cubicBezTo>
                <a:cubicBezTo>
                  <a:pt x="117" y="23"/>
                  <a:pt x="117" y="23"/>
                  <a:pt x="117" y="23"/>
                </a:cubicBezTo>
                <a:lnTo>
                  <a:pt x="101" y="11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629" name="TextBox 21"/>
          <p:cNvSpPr txBox="1">
            <a:spLocks noChangeArrowheads="1"/>
          </p:cNvSpPr>
          <p:nvPr/>
        </p:nvSpPr>
        <p:spPr bwMode="auto">
          <a:xfrm>
            <a:off x="9353550" y="4665663"/>
            <a:ext cx="542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endParaRPr lang="id-ID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30" name="Rectangle 22"/>
          <p:cNvSpPr>
            <a:spLocks noChangeArrowheads="1"/>
          </p:cNvSpPr>
          <p:nvPr/>
        </p:nvSpPr>
        <p:spPr bwMode="auto">
          <a:xfrm>
            <a:off x="9353550" y="4897438"/>
            <a:ext cx="22002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添加文字添加文字添加文字添加文字添加文字</a:t>
            </a:r>
            <a:endParaRPr lang="id-ID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631" name="Group 47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912225" y="4748213"/>
            <a:ext cx="4032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32" name="组合 55"/>
          <p:cNvGrpSpPr>
            <a:grpSpLocks/>
          </p:cNvGrpSpPr>
          <p:nvPr/>
        </p:nvGrpSpPr>
        <p:grpSpPr bwMode="auto">
          <a:xfrm>
            <a:off x="6142038" y="1628775"/>
            <a:ext cx="5235575" cy="1045830"/>
            <a:chOff x="0" y="0"/>
            <a:chExt cx="5234729" cy="1045359"/>
          </a:xfrm>
        </p:grpSpPr>
        <p:sp>
          <p:nvSpPr>
            <p:cNvPr id="25633" name="TextBox 58"/>
            <p:cNvSpPr txBox="1">
              <a:spLocks noChangeArrowheads="1"/>
            </p:cNvSpPr>
            <p:nvPr/>
          </p:nvSpPr>
          <p:spPr bwMode="auto">
            <a:xfrm>
              <a:off x="0" y="0"/>
              <a:ext cx="2673389" cy="369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这里输入文字说明</a:t>
              </a:r>
              <a:endParaRPr lang="id-ID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34" name="Rectangle 59"/>
            <p:cNvSpPr>
              <a:spLocks noChangeArrowheads="1"/>
            </p:cNvSpPr>
            <p:nvPr/>
          </p:nvSpPr>
          <p:spPr bwMode="auto">
            <a:xfrm>
              <a:off x="0" y="307028"/>
              <a:ext cx="5234729" cy="738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小这里输入文字说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这里输入文字说明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26628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26655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6656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629" name="组合 6"/>
          <p:cNvGrpSpPr>
            <a:grpSpLocks/>
          </p:cNvGrpSpPr>
          <p:nvPr/>
        </p:nvGrpSpPr>
        <p:grpSpPr bwMode="auto">
          <a:xfrm>
            <a:off x="-11113" y="1228725"/>
            <a:ext cx="12203113" cy="3794125"/>
            <a:chOff x="0" y="0"/>
            <a:chExt cx="11581820" cy="3604632"/>
          </a:xfrm>
        </p:grpSpPr>
        <p:pic>
          <p:nvPicPr>
            <p:cNvPr id="26653" name="图片 7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0" y="0"/>
              <a:ext cx="11581819" cy="3604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4" name="矩形 8"/>
            <p:cNvSpPr>
              <a:spLocks noChangeArrowheads="1"/>
            </p:cNvSpPr>
            <p:nvPr/>
          </p:nvSpPr>
          <p:spPr bwMode="auto">
            <a:xfrm>
              <a:off x="1" y="0"/>
              <a:ext cx="11581819" cy="3604632"/>
            </a:xfrm>
            <a:prstGeom prst="rect">
              <a:avLst/>
            </a:prstGeom>
            <a:solidFill>
              <a:schemeClr val="tx1">
                <a:alpha val="7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26630" name="图片 9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471863" y="1098550"/>
            <a:ext cx="5195887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椭圆 10"/>
          <p:cNvSpPr>
            <a:spLocks noChangeArrowheads="1"/>
          </p:cNvSpPr>
          <p:nvPr/>
        </p:nvSpPr>
        <p:spPr bwMode="auto">
          <a:xfrm>
            <a:off x="2890838" y="1598613"/>
            <a:ext cx="928687" cy="928687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6632" name="椭圆 11"/>
          <p:cNvSpPr>
            <a:spLocks noChangeArrowheads="1"/>
          </p:cNvSpPr>
          <p:nvPr/>
        </p:nvSpPr>
        <p:spPr bwMode="auto">
          <a:xfrm>
            <a:off x="8289925" y="3406775"/>
            <a:ext cx="928688" cy="928688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6633" name="椭圆 12"/>
          <p:cNvSpPr>
            <a:spLocks noChangeArrowheads="1"/>
          </p:cNvSpPr>
          <p:nvPr/>
        </p:nvSpPr>
        <p:spPr bwMode="auto">
          <a:xfrm>
            <a:off x="2890838" y="3406775"/>
            <a:ext cx="928687" cy="928688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6634" name="椭圆 13"/>
          <p:cNvSpPr>
            <a:spLocks noChangeArrowheads="1"/>
          </p:cNvSpPr>
          <p:nvPr/>
        </p:nvSpPr>
        <p:spPr bwMode="auto">
          <a:xfrm>
            <a:off x="8289925" y="1638300"/>
            <a:ext cx="928688" cy="928688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6635" name="Freeform 120"/>
          <p:cNvSpPr>
            <a:spLocks noEditPoints="1"/>
          </p:cNvSpPr>
          <p:nvPr/>
        </p:nvSpPr>
        <p:spPr bwMode="auto">
          <a:xfrm>
            <a:off x="8551863" y="3640138"/>
            <a:ext cx="398462" cy="460375"/>
          </a:xfrm>
          <a:custGeom>
            <a:avLst/>
            <a:gdLst>
              <a:gd name="T0" fmla="*/ 1538103202 w 80"/>
              <a:gd name="T1" fmla="*/ 550898710 h 92"/>
              <a:gd name="T2" fmla="*/ 917902005 w 80"/>
              <a:gd name="T3" fmla="*/ 1076752028 h 92"/>
              <a:gd name="T4" fmla="*/ 917902005 w 80"/>
              <a:gd name="T5" fmla="*/ 826348143 h 92"/>
              <a:gd name="T6" fmla="*/ 124041212 w 80"/>
              <a:gd name="T7" fmla="*/ 1452363171 h 92"/>
              <a:gd name="T8" fmla="*/ 0 w 80"/>
              <a:gd name="T9" fmla="*/ 1452363171 h 92"/>
              <a:gd name="T10" fmla="*/ 917902005 w 80"/>
              <a:gd name="T11" fmla="*/ 250408967 h 92"/>
              <a:gd name="T12" fmla="*/ 917902005 w 80"/>
              <a:gd name="T13" fmla="*/ 0 h 92"/>
              <a:gd name="T14" fmla="*/ 1538103202 w 80"/>
              <a:gd name="T15" fmla="*/ 550898710 h 92"/>
              <a:gd name="T16" fmla="*/ 1091556659 w 80"/>
              <a:gd name="T17" fmla="*/ 1477403559 h 92"/>
              <a:gd name="T18" fmla="*/ 1091556659 w 80"/>
              <a:gd name="T19" fmla="*/ 1226999362 h 92"/>
              <a:gd name="T20" fmla="*/ 396927926 w 80"/>
              <a:gd name="T21" fmla="*/ 1777893225 h 92"/>
              <a:gd name="T22" fmla="*/ 1091556659 w 80"/>
              <a:gd name="T23" fmla="*/ 2147483647 h 92"/>
              <a:gd name="T24" fmla="*/ 1091556659 w 80"/>
              <a:gd name="T25" fmla="*/ 2053342501 h 92"/>
              <a:gd name="T26" fmla="*/ 1984649434 w 80"/>
              <a:gd name="T27" fmla="*/ 926509697 h 92"/>
              <a:gd name="T28" fmla="*/ 1860608260 w 80"/>
              <a:gd name="T29" fmla="*/ 926509697 h 92"/>
              <a:gd name="T30" fmla="*/ 1091556659 w 80"/>
              <a:gd name="T31" fmla="*/ 1477403559 h 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0"/>
              <a:gd name="T49" fmla="*/ 0 h 92"/>
              <a:gd name="T50" fmla="*/ 80 w 80"/>
              <a:gd name="T51" fmla="*/ 92 h 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0" h="92">
                <a:moveTo>
                  <a:pt x="62" y="22"/>
                </a:moveTo>
                <a:cubicBezTo>
                  <a:pt x="37" y="43"/>
                  <a:pt x="37" y="43"/>
                  <a:pt x="37" y="43"/>
                </a:cubicBezTo>
                <a:cubicBezTo>
                  <a:pt x="37" y="33"/>
                  <a:pt x="37" y="33"/>
                  <a:pt x="37" y="33"/>
                </a:cubicBezTo>
                <a:cubicBezTo>
                  <a:pt x="22" y="36"/>
                  <a:pt x="10" y="44"/>
                  <a:pt x="5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2" y="34"/>
                  <a:pt x="14" y="16"/>
                  <a:pt x="37" y="10"/>
                </a:cubicBezTo>
                <a:cubicBezTo>
                  <a:pt x="37" y="0"/>
                  <a:pt x="37" y="0"/>
                  <a:pt x="37" y="0"/>
                </a:cubicBezTo>
                <a:cubicBezTo>
                  <a:pt x="62" y="22"/>
                  <a:pt x="62" y="22"/>
                  <a:pt x="62" y="22"/>
                </a:cubicBezTo>
                <a:close/>
                <a:moveTo>
                  <a:pt x="44" y="59"/>
                </a:moveTo>
                <a:cubicBezTo>
                  <a:pt x="44" y="49"/>
                  <a:pt x="44" y="49"/>
                  <a:pt x="44" y="49"/>
                </a:cubicBezTo>
                <a:cubicBezTo>
                  <a:pt x="16" y="71"/>
                  <a:pt x="16" y="71"/>
                  <a:pt x="16" y="71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82"/>
                  <a:pt x="44" y="82"/>
                  <a:pt x="44" y="82"/>
                </a:cubicBezTo>
                <a:cubicBezTo>
                  <a:pt x="66" y="77"/>
                  <a:pt x="78" y="59"/>
                  <a:pt x="80" y="37"/>
                </a:cubicBezTo>
                <a:cubicBezTo>
                  <a:pt x="75" y="37"/>
                  <a:pt x="75" y="37"/>
                  <a:pt x="75" y="37"/>
                </a:cubicBezTo>
                <a:cubicBezTo>
                  <a:pt x="69" y="49"/>
                  <a:pt x="57" y="56"/>
                  <a:pt x="44" y="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80296" tIns="40148" rIns="80296" bIns="40148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636" name="Freeform 123"/>
          <p:cNvSpPr>
            <a:spLocks noEditPoints="1"/>
          </p:cNvSpPr>
          <p:nvPr/>
        </p:nvSpPr>
        <p:spPr bwMode="auto">
          <a:xfrm>
            <a:off x="8559800" y="1889125"/>
            <a:ext cx="384175" cy="427038"/>
          </a:xfrm>
          <a:custGeom>
            <a:avLst/>
            <a:gdLst>
              <a:gd name="T0" fmla="*/ 323610010 w 77"/>
              <a:gd name="T1" fmla="*/ 197251839 h 86"/>
              <a:gd name="T2" fmla="*/ 945933583 w 77"/>
              <a:gd name="T3" fmla="*/ 24658963 h 86"/>
              <a:gd name="T4" fmla="*/ 1468686099 w 77"/>
              <a:gd name="T5" fmla="*/ 320536673 h 86"/>
              <a:gd name="T6" fmla="*/ 1642936833 w 77"/>
              <a:gd name="T7" fmla="*/ 936956109 h 86"/>
              <a:gd name="T8" fmla="*/ 1443794562 w 77"/>
              <a:gd name="T9" fmla="*/ 1356123861 h 86"/>
              <a:gd name="T10" fmla="*/ 1593148771 w 77"/>
              <a:gd name="T11" fmla="*/ 1454749741 h 86"/>
              <a:gd name="T12" fmla="*/ 1842079104 w 77"/>
              <a:gd name="T13" fmla="*/ 1775286337 h 86"/>
              <a:gd name="T14" fmla="*/ 1817187568 w 77"/>
              <a:gd name="T15" fmla="*/ 2071168945 h 86"/>
              <a:gd name="T16" fmla="*/ 1817187568 w 77"/>
              <a:gd name="T17" fmla="*/ 2071168945 h 86"/>
              <a:gd name="T18" fmla="*/ 1543365698 w 77"/>
              <a:gd name="T19" fmla="*/ 2021856004 h 86"/>
              <a:gd name="T20" fmla="*/ 1269543516 w 77"/>
              <a:gd name="T21" fmla="*/ 1676660456 h 86"/>
              <a:gd name="T22" fmla="*/ 1219755453 w 77"/>
              <a:gd name="T23" fmla="*/ 1553375622 h 86"/>
              <a:gd name="T24" fmla="*/ 746791312 w 77"/>
              <a:gd name="T25" fmla="*/ 1627347516 h 86"/>
              <a:gd name="T26" fmla="*/ 199142349 w 77"/>
              <a:gd name="T27" fmla="*/ 1331464908 h 86"/>
              <a:gd name="T28" fmla="*/ 24891546 w 77"/>
              <a:gd name="T29" fmla="*/ 739704347 h 86"/>
              <a:gd name="T30" fmla="*/ 323610010 w 77"/>
              <a:gd name="T31" fmla="*/ 197251839 h 86"/>
              <a:gd name="T32" fmla="*/ 746791312 w 77"/>
              <a:gd name="T33" fmla="*/ 1208179764 h 86"/>
              <a:gd name="T34" fmla="*/ 945933583 w 77"/>
              <a:gd name="T35" fmla="*/ 1208179764 h 86"/>
              <a:gd name="T36" fmla="*/ 945933583 w 77"/>
              <a:gd name="T37" fmla="*/ 986269049 h 86"/>
              <a:gd name="T38" fmla="*/ 1169967391 w 77"/>
              <a:gd name="T39" fmla="*/ 986269049 h 86"/>
              <a:gd name="T40" fmla="*/ 1169967391 w 77"/>
              <a:gd name="T41" fmla="*/ 789017288 h 86"/>
              <a:gd name="T42" fmla="*/ 945933583 w 77"/>
              <a:gd name="T43" fmla="*/ 789017288 h 86"/>
              <a:gd name="T44" fmla="*/ 945933583 w 77"/>
              <a:gd name="T45" fmla="*/ 567106418 h 86"/>
              <a:gd name="T46" fmla="*/ 746791312 w 77"/>
              <a:gd name="T47" fmla="*/ 567106418 h 86"/>
              <a:gd name="T48" fmla="*/ 746791312 w 77"/>
              <a:gd name="T49" fmla="*/ 789017288 h 86"/>
              <a:gd name="T50" fmla="*/ 522752359 w 77"/>
              <a:gd name="T51" fmla="*/ 789017288 h 86"/>
              <a:gd name="T52" fmla="*/ 522752359 w 77"/>
              <a:gd name="T53" fmla="*/ 986269049 h 86"/>
              <a:gd name="T54" fmla="*/ 746791312 w 77"/>
              <a:gd name="T55" fmla="*/ 986269049 h 86"/>
              <a:gd name="T56" fmla="*/ 746791312 w 77"/>
              <a:gd name="T57" fmla="*/ 1208179764 h 86"/>
              <a:gd name="T58" fmla="*/ 448072760 w 77"/>
              <a:gd name="T59" fmla="*/ 887643168 h 86"/>
              <a:gd name="T60" fmla="*/ 1070396255 w 77"/>
              <a:gd name="T61" fmla="*/ 468480537 h 86"/>
              <a:gd name="T62" fmla="*/ 448072760 w 77"/>
              <a:gd name="T63" fmla="*/ 887643168 h 86"/>
              <a:gd name="T64" fmla="*/ 896145521 w 77"/>
              <a:gd name="T65" fmla="*/ 295882685 h 86"/>
              <a:gd name="T66" fmla="*/ 497860823 w 77"/>
              <a:gd name="T67" fmla="*/ 394508644 h 86"/>
              <a:gd name="T68" fmla="*/ 298713485 w 77"/>
              <a:gd name="T69" fmla="*/ 764358335 h 86"/>
              <a:gd name="T70" fmla="*/ 398289687 w 77"/>
              <a:gd name="T71" fmla="*/ 1158866823 h 86"/>
              <a:gd name="T72" fmla="*/ 771682849 w 77"/>
              <a:gd name="T73" fmla="*/ 1356123861 h 86"/>
              <a:gd name="T74" fmla="*/ 1169967391 w 77"/>
              <a:gd name="T75" fmla="*/ 1257492704 h 86"/>
              <a:gd name="T76" fmla="*/ 1369114963 w 77"/>
              <a:gd name="T77" fmla="*/ 887643168 h 86"/>
              <a:gd name="T78" fmla="*/ 1269543516 w 77"/>
              <a:gd name="T79" fmla="*/ 493134525 h 86"/>
              <a:gd name="T80" fmla="*/ 896145521 w 77"/>
              <a:gd name="T81" fmla="*/ 295882685 h 8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77"/>
              <a:gd name="T124" fmla="*/ 0 h 86"/>
              <a:gd name="T125" fmla="*/ 77 w 77"/>
              <a:gd name="T126" fmla="*/ 86 h 8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77" h="86">
                <a:moveTo>
                  <a:pt x="13" y="8"/>
                </a:moveTo>
                <a:cubicBezTo>
                  <a:pt x="20" y="2"/>
                  <a:pt x="29" y="0"/>
                  <a:pt x="38" y="1"/>
                </a:cubicBezTo>
                <a:cubicBezTo>
                  <a:pt x="46" y="2"/>
                  <a:pt x="54" y="6"/>
                  <a:pt x="59" y="13"/>
                </a:cubicBezTo>
                <a:cubicBezTo>
                  <a:pt x="65" y="21"/>
                  <a:pt x="67" y="29"/>
                  <a:pt x="66" y="38"/>
                </a:cubicBezTo>
                <a:cubicBezTo>
                  <a:pt x="65" y="44"/>
                  <a:pt x="63" y="50"/>
                  <a:pt x="58" y="55"/>
                </a:cubicBezTo>
                <a:cubicBezTo>
                  <a:pt x="60" y="56"/>
                  <a:pt x="62" y="57"/>
                  <a:pt x="64" y="59"/>
                </a:cubicBezTo>
                <a:cubicBezTo>
                  <a:pt x="74" y="72"/>
                  <a:pt x="74" y="72"/>
                  <a:pt x="74" y="72"/>
                </a:cubicBezTo>
                <a:cubicBezTo>
                  <a:pt x="77" y="76"/>
                  <a:pt x="76" y="81"/>
                  <a:pt x="73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69" y="86"/>
                  <a:pt x="64" y="86"/>
                  <a:pt x="62" y="82"/>
                </a:cubicBezTo>
                <a:cubicBezTo>
                  <a:pt x="51" y="68"/>
                  <a:pt x="51" y="68"/>
                  <a:pt x="51" y="68"/>
                </a:cubicBezTo>
                <a:cubicBezTo>
                  <a:pt x="50" y="67"/>
                  <a:pt x="49" y="65"/>
                  <a:pt x="49" y="63"/>
                </a:cubicBezTo>
                <a:cubicBezTo>
                  <a:pt x="43" y="66"/>
                  <a:pt x="36" y="67"/>
                  <a:pt x="30" y="66"/>
                </a:cubicBezTo>
                <a:cubicBezTo>
                  <a:pt x="21" y="65"/>
                  <a:pt x="13" y="61"/>
                  <a:pt x="8" y="54"/>
                </a:cubicBezTo>
                <a:cubicBezTo>
                  <a:pt x="2" y="47"/>
                  <a:pt x="0" y="38"/>
                  <a:pt x="1" y="30"/>
                </a:cubicBezTo>
                <a:cubicBezTo>
                  <a:pt x="2" y="21"/>
                  <a:pt x="6" y="13"/>
                  <a:pt x="13" y="8"/>
                </a:cubicBezTo>
                <a:close/>
                <a:moveTo>
                  <a:pt x="30" y="49"/>
                </a:moveTo>
                <a:cubicBezTo>
                  <a:pt x="38" y="49"/>
                  <a:pt x="38" y="49"/>
                  <a:pt x="38" y="49"/>
                </a:cubicBezTo>
                <a:cubicBezTo>
                  <a:pt x="38" y="40"/>
                  <a:pt x="38" y="40"/>
                  <a:pt x="38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2"/>
                  <a:pt x="47" y="32"/>
                  <a:pt x="4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23"/>
                  <a:pt x="38" y="23"/>
                  <a:pt x="38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32"/>
                  <a:pt x="30" y="32"/>
                  <a:pt x="30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40"/>
                  <a:pt x="21" y="40"/>
                  <a:pt x="21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49"/>
                  <a:pt x="30" y="49"/>
                  <a:pt x="30" y="49"/>
                </a:cubicBezTo>
                <a:close/>
                <a:moveTo>
                  <a:pt x="18" y="36"/>
                </a:moveTo>
                <a:cubicBezTo>
                  <a:pt x="22" y="26"/>
                  <a:pt x="31" y="21"/>
                  <a:pt x="43" y="19"/>
                </a:cubicBezTo>
                <a:cubicBezTo>
                  <a:pt x="31" y="11"/>
                  <a:pt x="16" y="22"/>
                  <a:pt x="18" y="36"/>
                </a:cubicBezTo>
                <a:close/>
                <a:moveTo>
                  <a:pt x="36" y="12"/>
                </a:moveTo>
                <a:cubicBezTo>
                  <a:pt x="31" y="11"/>
                  <a:pt x="25" y="13"/>
                  <a:pt x="20" y="16"/>
                </a:cubicBezTo>
                <a:cubicBezTo>
                  <a:pt x="15" y="20"/>
                  <a:pt x="13" y="25"/>
                  <a:pt x="12" y="31"/>
                </a:cubicBezTo>
                <a:cubicBezTo>
                  <a:pt x="11" y="37"/>
                  <a:pt x="13" y="42"/>
                  <a:pt x="16" y="47"/>
                </a:cubicBezTo>
                <a:cubicBezTo>
                  <a:pt x="20" y="52"/>
                  <a:pt x="25" y="55"/>
                  <a:pt x="31" y="55"/>
                </a:cubicBezTo>
                <a:cubicBezTo>
                  <a:pt x="36" y="56"/>
                  <a:pt x="42" y="55"/>
                  <a:pt x="47" y="51"/>
                </a:cubicBezTo>
                <a:cubicBezTo>
                  <a:pt x="52" y="47"/>
                  <a:pt x="55" y="42"/>
                  <a:pt x="55" y="36"/>
                </a:cubicBezTo>
                <a:cubicBezTo>
                  <a:pt x="56" y="31"/>
                  <a:pt x="54" y="25"/>
                  <a:pt x="51" y="20"/>
                </a:cubicBezTo>
                <a:cubicBezTo>
                  <a:pt x="47" y="15"/>
                  <a:pt x="42" y="13"/>
                  <a:pt x="36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80296" tIns="40148" rIns="80296" bIns="40148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637" name="Freeform 204"/>
          <p:cNvSpPr>
            <a:spLocks noEditPoints="1"/>
          </p:cNvSpPr>
          <p:nvPr/>
        </p:nvSpPr>
        <p:spPr bwMode="auto">
          <a:xfrm>
            <a:off x="3162300" y="1830388"/>
            <a:ext cx="385763" cy="465137"/>
          </a:xfrm>
          <a:custGeom>
            <a:avLst/>
            <a:gdLst>
              <a:gd name="T0" fmla="*/ 0 w 77"/>
              <a:gd name="T1" fmla="*/ 2126251187 h 93"/>
              <a:gd name="T2" fmla="*/ 752974321 w 77"/>
              <a:gd name="T3" fmla="*/ 500292347 h 93"/>
              <a:gd name="T4" fmla="*/ 953771398 w 77"/>
              <a:gd name="T5" fmla="*/ 650381504 h 93"/>
              <a:gd name="T6" fmla="*/ 978866023 w 77"/>
              <a:gd name="T7" fmla="*/ 675399021 h 93"/>
              <a:gd name="T8" fmla="*/ 978866023 w 77"/>
              <a:gd name="T9" fmla="*/ 675399021 h 93"/>
              <a:gd name="T10" fmla="*/ 1003965657 w 77"/>
              <a:gd name="T11" fmla="*/ 675399021 h 93"/>
              <a:gd name="T12" fmla="*/ 1003965657 w 77"/>
              <a:gd name="T13" fmla="*/ 700411380 h 93"/>
              <a:gd name="T14" fmla="*/ 1003965657 w 77"/>
              <a:gd name="T15" fmla="*/ 700411380 h 93"/>
              <a:gd name="T16" fmla="*/ 1029065292 w 77"/>
              <a:gd name="T17" fmla="*/ 700411380 h 93"/>
              <a:gd name="T18" fmla="*/ 1029065292 w 77"/>
              <a:gd name="T19" fmla="*/ 725428740 h 93"/>
              <a:gd name="T20" fmla="*/ 1054164927 w 77"/>
              <a:gd name="T21" fmla="*/ 725428740 h 93"/>
              <a:gd name="T22" fmla="*/ 1054164927 w 77"/>
              <a:gd name="T23" fmla="*/ 725428740 h 93"/>
              <a:gd name="T24" fmla="*/ 1079264561 w 77"/>
              <a:gd name="T25" fmla="*/ 725428740 h 93"/>
              <a:gd name="T26" fmla="*/ 1079264561 w 77"/>
              <a:gd name="T27" fmla="*/ 750441099 h 93"/>
              <a:gd name="T28" fmla="*/ 1079264561 w 77"/>
              <a:gd name="T29" fmla="*/ 750441099 h 93"/>
              <a:gd name="T30" fmla="*/ 1204762734 w 77"/>
              <a:gd name="T31" fmla="*/ 825488178 h 93"/>
              <a:gd name="T32" fmla="*/ 1204762734 w 77"/>
              <a:gd name="T33" fmla="*/ 825488178 h 93"/>
              <a:gd name="T34" fmla="*/ 1229862369 w 77"/>
              <a:gd name="T35" fmla="*/ 850500537 h 93"/>
              <a:gd name="T36" fmla="*/ 1229862369 w 77"/>
              <a:gd name="T37" fmla="*/ 850500537 h 93"/>
              <a:gd name="T38" fmla="*/ 1254956993 w 77"/>
              <a:gd name="T39" fmla="*/ 850500537 h 93"/>
              <a:gd name="T40" fmla="*/ 1254956993 w 77"/>
              <a:gd name="T41" fmla="*/ 875517898 h 93"/>
              <a:gd name="T42" fmla="*/ 1254956993 w 77"/>
              <a:gd name="T43" fmla="*/ 875517898 h 93"/>
              <a:gd name="T44" fmla="*/ 1280056628 w 77"/>
              <a:gd name="T45" fmla="*/ 875517898 h 93"/>
              <a:gd name="T46" fmla="*/ 1280056628 w 77"/>
              <a:gd name="T47" fmla="*/ 900530256 h 93"/>
              <a:gd name="T48" fmla="*/ 1305156263 w 77"/>
              <a:gd name="T49" fmla="*/ 900530256 h 93"/>
              <a:gd name="T50" fmla="*/ 1305156263 w 77"/>
              <a:gd name="T51" fmla="*/ 900530256 h 93"/>
              <a:gd name="T52" fmla="*/ 1330256210 w 77"/>
              <a:gd name="T53" fmla="*/ 925547617 h 93"/>
              <a:gd name="T54" fmla="*/ 1330256210 w 77"/>
              <a:gd name="T55" fmla="*/ 925547617 h 93"/>
              <a:gd name="T56" fmla="*/ 1204762734 w 77"/>
              <a:gd name="T57" fmla="*/ 1976162029 h 93"/>
              <a:gd name="T58" fmla="*/ 175692511 w 77"/>
              <a:gd name="T59" fmla="*/ 2147483647 h 93"/>
              <a:gd name="T60" fmla="*/ 878472494 w 77"/>
              <a:gd name="T61" fmla="*/ 1600941636 h 93"/>
              <a:gd name="T62" fmla="*/ 476883194 w 77"/>
              <a:gd name="T63" fmla="*/ 1325780681 h 93"/>
              <a:gd name="T64" fmla="*/ 75298923 w 77"/>
              <a:gd name="T65" fmla="*/ 2147483647 h 93"/>
              <a:gd name="T66" fmla="*/ 1832238883 w 77"/>
              <a:gd name="T67" fmla="*/ 2147483647 h 93"/>
              <a:gd name="T68" fmla="*/ 1355355845 w 77"/>
              <a:gd name="T69" fmla="*/ 2076221468 h 93"/>
              <a:gd name="T70" fmla="*/ 1731845354 w 77"/>
              <a:gd name="T71" fmla="*/ 1050619414 h 93"/>
              <a:gd name="T72" fmla="*/ 853372860 w 77"/>
              <a:gd name="T73" fmla="*/ 0 h 93"/>
              <a:gd name="T74" fmla="*/ 1731845354 w 77"/>
              <a:gd name="T75" fmla="*/ 1050619414 h 9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77"/>
              <a:gd name="T115" fmla="*/ 0 h 93"/>
              <a:gd name="T116" fmla="*/ 77 w 77"/>
              <a:gd name="T117" fmla="*/ 93 h 9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80296" tIns="40148" rIns="80296" bIns="40148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638" name="Freeform 238"/>
          <p:cNvSpPr>
            <a:spLocks noEditPoints="1"/>
          </p:cNvSpPr>
          <p:nvPr/>
        </p:nvSpPr>
        <p:spPr bwMode="auto">
          <a:xfrm>
            <a:off x="3100388" y="3622675"/>
            <a:ext cx="596900" cy="490538"/>
          </a:xfrm>
          <a:custGeom>
            <a:avLst/>
            <a:gdLst>
              <a:gd name="T0" fmla="*/ 482969625 w 300"/>
              <a:gd name="T1" fmla="*/ 0 h 247"/>
              <a:gd name="T2" fmla="*/ 823425453 w 300"/>
              <a:gd name="T3" fmla="*/ 141987939 h 247"/>
              <a:gd name="T4" fmla="*/ 965941239 w 300"/>
              <a:gd name="T5" fmla="*/ 481184021 h 247"/>
              <a:gd name="T6" fmla="*/ 823425453 w 300"/>
              <a:gd name="T7" fmla="*/ 820380166 h 247"/>
              <a:gd name="T8" fmla="*/ 482969625 w 300"/>
              <a:gd name="T9" fmla="*/ 962368043 h 247"/>
              <a:gd name="T10" fmla="*/ 138556413 w 300"/>
              <a:gd name="T11" fmla="*/ 820380166 h 247"/>
              <a:gd name="T12" fmla="*/ 0 w 300"/>
              <a:gd name="T13" fmla="*/ 481184021 h 247"/>
              <a:gd name="T14" fmla="*/ 138556413 w 300"/>
              <a:gd name="T15" fmla="*/ 141987939 h 247"/>
              <a:gd name="T16" fmla="*/ 482969625 w 300"/>
              <a:gd name="T17" fmla="*/ 0 h 247"/>
              <a:gd name="T18" fmla="*/ 692785983 w 300"/>
              <a:gd name="T19" fmla="*/ 966312206 h 247"/>
              <a:gd name="T20" fmla="*/ 1187632048 w 300"/>
              <a:gd name="T21" fmla="*/ 623172023 h 247"/>
              <a:gd name="T22" fmla="*/ 1179715167 w 300"/>
              <a:gd name="T23" fmla="*/ 496960673 h 247"/>
              <a:gd name="T24" fmla="*/ 692785983 w 300"/>
              <a:gd name="T25" fmla="*/ 966312206 h 247"/>
              <a:gd name="T26" fmla="*/ 514641126 w 300"/>
              <a:gd name="T27" fmla="*/ 315531167 h 247"/>
              <a:gd name="T28" fmla="*/ 597775459 w 300"/>
              <a:gd name="T29" fmla="*/ 358916959 h 247"/>
              <a:gd name="T30" fmla="*/ 716538614 w 300"/>
              <a:gd name="T31" fmla="*/ 280033701 h 247"/>
              <a:gd name="T32" fmla="*/ 700702863 w 300"/>
              <a:gd name="T33" fmla="*/ 260312887 h 247"/>
              <a:gd name="T34" fmla="*/ 514641126 w 300"/>
              <a:gd name="T35" fmla="*/ 173541242 h 247"/>
              <a:gd name="T36" fmla="*/ 514641126 w 300"/>
              <a:gd name="T37" fmla="*/ 315531167 h 247"/>
              <a:gd name="T38" fmla="*/ 641321286 w 300"/>
              <a:gd name="T39" fmla="*/ 425965741 h 247"/>
              <a:gd name="T40" fmla="*/ 649238166 w 300"/>
              <a:gd name="T41" fmla="*/ 481184021 h 247"/>
              <a:gd name="T42" fmla="*/ 637361851 w 300"/>
              <a:gd name="T43" fmla="*/ 544290751 h 247"/>
              <a:gd name="T44" fmla="*/ 760084441 w 300"/>
              <a:gd name="T45" fmla="*/ 619227860 h 247"/>
              <a:gd name="T46" fmla="*/ 791753952 w 300"/>
              <a:gd name="T47" fmla="*/ 481184021 h 247"/>
              <a:gd name="T48" fmla="*/ 760084441 w 300"/>
              <a:gd name="T49" fmla="*/ 343140307 h 247"/>
              <a:gd name="T50" fmla="*/ 641321286 w 300"/>
              <a:gd name="T51" fmla="*/ 425965741 h 247"/>
              <a:gd name="T52" fmla="*/ 589856589 w 300"/>
              <a:gd name="T53" fmla="*/ 607397357 h 247"/>
              <a:gd name="T54" fmla="*/ 514641126 w 300"/>
              <a:gd name="T55" fmla="*/ 646837000 h 247"/>
              <a:gd name="T56" fmla="*/ 514641126 w 300"/>
              <a:gd name="T57" fmla="*/ 788826863 h 247"/>
              <a:gd name="T58" fmla="*/ 700702863 w 300"/>
              <a:gd name="T59" fmla="*/ 702055280 h 247"/>
              <a:gd name="T60" fmla="*/ 716538614 w 300"/>
              <a:gd name="T61" fmla="*/ 686278629 h 247"/>
              <a:gd name="T62" fmla="*/ 589856589 w 300"/>
              <a:gd name="T63" fmla="*/ 607397357 h 247"/>
              <a:gd name="T64" fmla="*/ 435464363 w 300"/>
              <a:gd name="T65" fmla="*/ 642892837 h 247"/>
              <a:gd name="T66" fmla="*/ 372125340 w 300"/>
              <a:gd name="T67" fmla="*/ 611339534 h 247"/>
              <a:gd name="T68" fmla="*/ 253362123 w 300"/>
              <a:gd name="T69" fmla="*/ 694166954 h 247"/>
              <a:gd name="T70" fmla="*/ 261279065 w 300"/>
              <a:gd name="T71" fmla="*/ 702055280 h 247"/>
              <a:gd name="T72" fmla="*/ 435464363 w 300"/>
              <a:gd name="T73" fmla="*/ 788826863 h 247"/>
              <a:gd name="T74" fmla="*/ 435464363 w 300"/>
              <a:gd name="T75" fmla="*/ 642892837 h 247"/>
              <a:gd name="T76" fmla="*/ 324620078 w 300"/>
              <a:gd name="T77" fmla="*/ 548234914 h 247"/>
              <a:gd name="T78" fmla="*/ 312743762 w 300"/>
              <a:gd name="T79" fmla="*/ 481184021 h 247"/>
              <a:gd name="T80" fmla="*/ 316701208 w 300"/>
              <a:gd name="T81" fmla="*/ 437798230 h 247"/>
              <a:gd name="T82" fmla="*/ 193980545 w 300"/>
              <a:gd name="T83" fmla="*/ 362861122 h 247"/>
              <a:gd name="T84" fmla="*/ 170227914 w 300"/>
              <a:gd name="T85" fmla="*/ 481184021 h 247"/>
              <a:gd name="T86" fmla="*/ 205856861 w 300"/>
              <a:gd name="T87" fmla="*/ 627116186 h 247"/>
              <a:gd name="T88" fmla="*/ 324620078 w 300"/>
              <a:gd name="T89" fmla="*/ 548234914 h 247"/>
              <a:gd name="T90" fmla="*/ 356289589 w 300"/>
              <a:gd name="T91" fmla="*/ 370747461 h 247"/>
              <a:gd name="T92" fmla="*/ 360249024 w 300"/>
              <a:gd name="T93" fmla="*/ 362861122 h 247"/>
              <a:gd name="T94" fmla="*/ 435464363 w 300"/>
              <a:gd name="T95" fmla="*/ 319475330 h 247"/>
              <a:gd name="T96" fmla="*/ 435464363 w 300"/>
              <a:gd name="T97" fmla="*/ 173541242 h 247"/>
              <a:gd name="T98" fmla="*/ 261279065 w 300"/>
              <a:gd name="T99" fmla="*/ 260312887 h 247"/>
              <a:gd name="T100" fmla="*/ 233566937 w 300"/>
              <a:gd name="T101" fmla="*/ 291866190 h 247"/>
              <a:gd name="T102" fmla="*/ 356289589 w 300"/>
              <a:gd name="T103" fmla="*/ 370747461 h 24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00"/>
              <a:gd name="T157" fmla="*/ 0 h 247"/>
              <a:gd name="T158" fmla="*/ 300 w 300"/>
              <a:gd name="T159" fmla="*/ 247 h 24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00" h="247">
                <a:moveTo>
                  <a:pt x="122" y="0"/>
                </a:moveTo>
                <a:cubicBezTo>
                  <a:pt x="155" y="0"/>
                  <a:pt x="186" y="14"/>
                  <a:pt x="208" y="36"/>
                </a:cubicBezTo>
                <a:cubicBezTo>
                  <a:pt x="230" y="58"/>
                  <a:pt x="244" y="88"/>
                  <a:pt x="244" y="122"/>
                </a:cubicBezTo>
                <a:cubicBezTo>
                  <a:pt x="244" y="156"/>
                  <a:pt x="230" y="186"/>
                  <a:pt x="208" y="208"/>
                </a:cubicBezTo>
                <a:cubicBezTo>
                  <a:pt x="186" y="230"/>
                  <a:pt x="155" y="244"/>
                  <a:pt x="122" y="244"/>
                </a:cubicBezTo>
                <a:cubicBezTo>
                  <a:pt x="88" y="244"/>
                  <a:pt x="57" y="230"/>
                  <a:pt x="35" y="208"/>
                </a:cubicBezTo>
                <a:cubicBezTo>
                  <a:pt x="13" y="186"/>
                  <a:pt x="0" y="156"/>
                  <a:pt x="0" y="122"/>
                </a:cubicBezTo>
                <a:cubicBezTo>
                  <a:pt x="0" y="88"/>
                  <a:pt x="13" y="58"/>
                  <a:pt x="35" y="36"/>
                </a:cubicBezTo>
                <a:cubicBezTo>
                  <a:pt x="57" y="14"/>
                  <a:pt x="88" y="0"/>
                  <a:pt x="122" y="0"/>
                </a:cubicBezTo>
                <a:close/>
                <a:moveTo>
                  <a:pt x="175" y="245"/>
                </a:moveTo>
                <a:cubicBezTo>
                  <a:pt x="292" y="247"/>
                  <a:pt x="257" y="150"/>
                  <a:pt x="300" y="158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30" y="122"/>
                  <a:pt x="286" y="229"/>
                  <a:pt x="175" y="245"/>
                </a:cubicBezTo>
                <a:close/>
                <a:moveTo>
                  <a:pt x="130" y="80"/>
                </a:moveTo>
                <a:cubicBezTo>
                  <a:pt x="139" y="82"/>
                  <a:pt x="146" y="86"/>
                  <a:pt x="151" y="91"/>
                </a:cubicBezTo>
                <a:cubicBezTo>
                  <a:pt x="181" y="71"/>
                  <a:pt x="181" y="71"/>
                  <a:pt x="181" y="71"/>
                </a:cubicBezTo>
                <a:cubicBezTo>
                  <a:pt x="180" y="69"/>
                  <a:pt x="179" y="68"/>
                  <a:pt x="177" y="66"/>
                </a:cubicBezTo>
                <a:cubicBezTo>
                  <a:pt x="165" y="54"/>
                  <a:pt x="149" y="46"/>
                  <a:pt x="130" y="44"/>
                </a:cubicBezTo>
                <a:cubicBezTo>
                  <a:pt x="130" y="80"/>
                  <a:pt x="130" y="80"/>
                  <a:pt x="130" y="80"/>
                </a:cubicBezTo>
                <a:close/>
                <a:moveTo>
                  <a:pt x="162" y="108"/>
                </a:moveTo>
                <a:cubicBezTo>
                  <a:pt x="164" y="112"/>
                  <a:pt x="164" y="117"/>
                  <a:pt x="164" y="122"/>
                </a:cubicBezTo>
                <a:cubicBezTo>
                  <a:pt x="164" y="128"/>
                  <a:pt x="163" y="133"/>
                  <a:pt x="161" y="138"/>
                </a:cubicBezTo>
                <a:cubicBezTo>
                  <a:pt x="192" y="157"/>
                  <a:pt x="192" y="157"/>
                  <a:pt x="192" y="157"/>
                </a:cubicBezTo>
                <a:cubicBezTo>
                  <a:pt x="197" y="147"/>
                  <a:pt x="200" y="135"/>
                  <a:pt x="200" y="122"/>
                </a:cubicBezTo>
                <a:cubicBezTo>
                  <a:pt x="200" y="110"/>
                  <a:pt x="197" y="98"/>
                  <a:pt x="192" y="87"/>
                </a:cubicBezTo>
                <a:cubicBezTo>
                  <a:pt x="162" y="108"/>
                  <a:pt x="162" y="108"/>
                  <a:pt x="162" y="108"/>
                </a:cubicBezTo>
                <a:close/>
                <a:moveTo>
                  <a:pt x="149" y="154"/>
                </a:moveTo>
                <a:cubicBezTo>
                  <a:pt x="144" y="159"/>
                  <a:pt x="138" y="162"/>
                  <a:pt x="130" y="164"/>
                </a:cubicBezTo>
                <a:cubicBezTo>
                  <a:pt x="130" y="200"/>
                  <a:pt x="130" y="200"/>
                  <a:pt x="130" y="200"/>
                </a:cubicBezTo>
                <a:cubicBezTo>
                  <a:pt x="149" y="198"/>
                  <a:pt x="165" y="190"/>
                  <a:pt x="177" y="178"/>
                </a:cubicBezTo>
                <a:cubicBezTo>
                  <a:pt x="178" y="176"/>
                  <a:pt x="180" y="175"/>
                  <a:pt x="181" y="174"/>
                </a:cubicBezTo>
                <a:cubicBezTo>
                  <a:pt x="149" y="154"/>
                  <a:pt x="149" y="154"/>
                  <a:pt x="149" y="154"/>
                </a:cubicBezTo>
                <a:close/>
                <a:moveTo>
                  <a:pt x="110" y="163"/>
                </a:moveTo>
                <a:cubicBezTo>
                  <a:pt x="104" y="162"/>
                  <a:pt x="99" y="159"/>
                  <a:pt x="94" y="155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65" y="176"/>
                  <a:pt x="65" y="177"/>
                  <a:pt x="66" y="178"/>
                </a:cubicBezTo>
                <a:cubicBezTo>
                  <a:pt x="78" y="189"/>
                  <a:pt x="93" y="197"/>
                  <a:pt x="110" y="200"/>
                </a:cubicBezTo>
                <a:cubicBezTo>
                  <a:pt x="110" y="163"/>
                  <a:pt x="110" y="163"/>
                  <a:pt x="110" y="163"/>
                </a:cubicBezTo>
                <a:close/>
                <a:moveTo>
                  <a:pt x="82" y="139"/>
                </a:moveTo>
                <a:cubicBezTo>
                  <a:pt x="80" y="134"/>
                  <a:pt x="79" y="128"/>
                  <a:pt x="79" y="122"/>
                </a:cubicBezTo>
                <a:cubicBezTo>
                  <a:pt x="79" y="118"/>
                  <a:pt x="79" y="115"/>
                  <a:pt x="80" y="111"/>
                </a:cubicBezTo>
                <a:cubicBezTo>
                  <a:pt x="49" y="92"/>
                  <a:pt x="49" y="92"/>
                  <a:pt x="49" y="92"/>
                </a:cubicBezTo>
                <a:cubicBezTo>
                  <a:pt x="45" y="101"/>
                  <a:pt x="43" y="111"/>
                  <a:pt x="43" y="122"/>
                </a:cubicBezTo>
                <a:cubicBezTo>
                  <a:pt x="43" y="135"/>
                  <a:pt x="46" y="148"/>
                  <a:pt x="52" y="159"/>
                </a:cubicBezTo>
                <a:cubicBezTo>
                  <a:pt x="82" y="139"/>
                  <a:pt x="82" y="139"/>
                  <a:pt x="82" y="139"/>
                </a:cubicBezTo>
                <a:close/>
                <a:moveTo>
                  <a:pt x="90" y="94"/>
                </a:moveTo>
                <a:cubicBezTo>
                  <a:pt x="90" y="93"/>
                  <a:pt x="91" y="92"/>
                  <a:pt x="91" y="92"/>
                </a:cubicBezTo>
                <a:cubicBezTo>
                  <a:pt x="97" y="86"/>
                  <a:pt x="103" y="83"/>
                  <a:pt x="110" y="81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93" y="46"/>
                  <a:pt x="78" y="55"/>
                  <a:pt x="66" y="66"/>
                </a:cubicBezTo>
                <a:cubicBezTo>
                  <a:pt x="63" y="69"/>
                  <a:pt x="61" y="72"/>
                  <a:pt x="59" y="74"/>
                </a:cubicBezTo>
                <a:lnTo>
                  <a:pt x="90" y="9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80296" tIns="40148" rIns="80296" bIns="40148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6639" name="组合 18"/>
          <p:cNvGrpSpPr>
            <a:grpSpLocks/>
          </p:cNvGrpSpPr>
          <p:nvPr/>
        </p:nvGrpSpPr>
        <p:grpSpPr bwMode="auto">
          <a:xfrm>
            <a:off x="158750" y="1598613"/>
            <a:ext cx="2693988" cy="1366766"/>
            <a:chOff x="0" y="0"/>
            <a:chExt cx="2693856" cy="1367478"/>
          </a:xfrm>
        </p:grpSpPr>
        <p:sp>
          <p:nvSpPr>
            <p:cNvPr id="26651" name="文本框 19"/>
            <p:cNvSpPr txBox="1">
              <a:spLocks noChangeArrowheads="1"/>
            </p:cNvSpPr>
            <p:nvPr/>
          </p:nvSpPr>
          <p:spPr bwMode="auto">
            <a:xfrm>
              <a:off x="359384" y="412874"/>
              <a:ext cx="2334472" cy="954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这里输入文字说明</a:t>
              </a:r>
              <a:r>
                <a:rPr lang="zh-CN" altLang="en-US" sz="14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！</a:t>
              </a:r>
              <a:endPara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52" name="文本框 20"/>
            <p:cNvSpPr txBox="1">
              <a:spLocks noChangeArrowheads="1"/>
            </p:cNvSpPr>
            <p:nvPr/>
          </p:nvSpPr>
          <p:spPr bwMode="auto">
            <a:xfrm>
              <a:off x="0" y="0"/>
              <a:ext cx="26874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点此添加标题</a:t>
              </a:r>
            </a:p>
          </p:txBody>
        </p:sp>
      </p:grpSp>
      <p:grpSp>
        <p:nvGrpSpPr>
          <p:cNvPr id="26640" name="组合 21"/>
          <p:cNvGrpSpPr>
            <a:grpSpLocks/>
          </p:cNvGrpSpPr>
          <p:nvPr/>
        </p:nvGrpSpPr>
        <p:grpSpPr bwMode="auto">
          <a:xfrm>
            <a:off x="184150" y="3224213"/>
            <a:ext cx="2693988" cy="1151891"/>
            <a:chOff x="0" y="0"/>
            <a:chExt cx="2693856" cy="1150906"/>
          </a:xfrm>
        </p:grpSpPr>
        <p:sp>
          <p:nvSpPr>
            <p:cNvPr id="26649" name="文本框 22"/>
            <p:cNvSpPr txBox="1">
              <a:spLocks noChangeArrowheads="1"/>
            </p:cNvSpPr>
            <p:nvPr/>
          </p:nvSpPr>
          <p:spPr bwMode="auto">
            <a:xfrm>
              <a:off x="359384" y="412874"/>
              <a:ext cx="2334472" cy="73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这里输入文字说明</a:t>
              </a:r>
              <a:r>
                <a:rPr lang="zh-CN" altLang="en-US" sz="14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！</a:t>
              </a:r>
              <a:endPara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50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26874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点此添加标题</a:t>
              </a:r>
            </a:p>
          </p:txBody>
        </p:sp>
      </p:grpSp>
      <p:grpSp>
        <p:nvGrpSpPr>
          <p:cNvPr id="26641" name="组合 24"/>
          <p:cNvGrpSpPr>
            <a:grpSpLocks/>
          </p:cNvGrpSpPr>
          <p:nvPr/>
        </p:nvGrpSpPr>
        <p:grpSpPr bwMode="auto">
          <a:xfrm>
            <a:off x="9296400" y="1590675"/>
            <a:ext cx="2335213" cy="1151323"/>
            <a:chOff x="0" y="0"/>
            <a:chExt cx="2334472" cy="1151923"/>
          </a:xfrm>
        </p:grpSpPr>
        <p:sp>
          <p:nvSpPr>
            <p:cNvPr id="26647" name="文本框 25"/>
            <p:cNvSpPr txBox="1">
              <a:spLocks noChangeArrowheads="1"/>
            </p:cNvSpPr>
            <p:nvPr/>
          </p:nvSpPr>
          <p:spPr bwMode="auto">
            <a:xfrm>
              <a:off x="0" y="412874"/>
              <a:ext cx="2334472" cy="739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这里输入文字说明</a:t>
              </a:r>
              <a:r>
                <a:rPr lang="zh-CN" altLang="en-US" sz="14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！</a:t>
              </a:r>
              <a:endPara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8" name="文本框 26"/>
            <p:cNvSpPr txBox="1">
              <a:spLocks noChangeArrowheads="1"/>
            </p:cNvSpPr>
            <p:nvPr/>
          </p:nvSpPr>
          <p:spPr bwMode="auto">
            <a:xfrm>
              <a:off x="65228" y="0"/>
              <a:ext cx="20052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点此添加标题</a:t>
              </a:r>
            </a:p>
          </p:txBody>
        </p:sp>
      </p:grpSp>
      <p:grpSp>
        <p:nvGrpSpPr>
          <p:cNvPr id="26642" name="组合 27"/>
          <p:cNvGrpSpPr>
            <a:grpSpLocks/>
          </p:cNvGrpSpPr>
          <p:nvPr/>
        </p:nvGrpSpPr>
        <p:grpSpPr bwMode="auto">
          <a:xfrm>
            <a:off x="9296400" y="3349625"/>
            <a:ext cx="2335213" cy="1151323"/>
            <a:chOff x="0" y="0"/>
            <a:chExt cx="2334472" cy="1151923"/>
          </a:xfrm>
        </p:grpSpPr>
        <p:sp>
          <p:nvSpPr>
            <p:cNvPr id="26645" name="文本框 28"/>
            <p:cNvSpPr txBox="1">
              <a:spLocks noChangeArrowheads="1"/>
            </p:cNvSpPr>
            <p:nvPr/>
          </p:nvSpPr>
          <p:spPr bwMode="auto">
            <a:xfrm>
              <a:off x="0" y="412874"/>
              <a:ext cx="2334472" cy="739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这里输入文字说明</a:t>
              </a:r>
              <a:r>
                <a:rPr lang="zh-CN" altLang="en-US" sz="14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！</a:t>
              </a:r>
              <a:endPara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6" name="文本框 29"/>
            <p:cNvSpPr txBox="1">
              <a:spLocks noChangeArrowheads="1"/>
            </p:cNvSpPr>
            <p:nvPr/>
          </p:nvSpPr>
          <p:spPr bwMode="auto">
            <a:xfrm>
              <a:off x="65228" y="0"/>
              <a:ext cx="20052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点此添加标题</a:t>
              </a:r>
            </a:p>
          </p:txBody>
        </p:sp>
      </p:grpSp>
      <p:sp>
        <p:nvSpPr>
          <p:cNvPr id="26643" name="文本框 30"/>
          <p:cNvSpPr txBox="1">
            <a:spLocks noChangeArrowheads="1"/>
          </p:cNvSpPr>
          <p:nvPr/>
        </p:nvSpPr>
        <p:spPr bwMode="auto">
          <a:xfrm>
            <a:off x="1393825" y="5329238"/>
            <a:ext cx="9404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恼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这里输入文字说明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44" name="图片 31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189413" y="1765300"/>
            <a:ext cx="3733800" cy="2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27652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27687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688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7653" name="Freeform 6"/>
          <p:cNvSpPr>
            <a:spLocks/>
          </p:cNvSpPr>
          <p:nvPr/>
        </p:nvSpPr>
        <p:spPr bwMode="auto">
          <a:xfrm>
            <a:off x="949325" y="2979738"/>
            <a:ext cx="1031875" cy="1025525"/>
          </a:xfrm>
          <a:custGeom>
            <a:avLst/>
            <a:gdLst>
              <a:gd name="T0" fmla="*/ 2147483647 w 184"/>
              <a:gd name="T1" fmla="*/ 2147483647 h 183"/>
              <a:gd name="T2" fmla="*/ 534645840 w 184"/>
              <a:gd name="T3" fmla="*/ 2147483647 h 183"/>
              <a:gd name="T4" fmla="*/ 157248769 w 184"/>
              <a:gd name="T5" fmla="*/ 2147483647 h 183"/>
              <a:gd name="T6" fmla="*/ 1383794739 w 184"/>
              <a:gd name="T7" fmla="*/ 502468030 h 183"/>
              <a:gd name="T8" fmla="*/ 2147483647 w 184"/>
              <a:gd name="T9" fmla="*/ 94213817 h 183"/>
              <a:gd name="T10" fmla="*/ 2147483647 w 184"/>
              <a:gd name="T11" fmla="*/ 1381791154 h 183"/>
              <a:gd name="T12" fmla="*/ 2147483647 w 184"/>
              <a:gd name="T13" fmla="*/ 2147483647 h 183"/>
              <a:gd name="T14" fmla="*/ 2147483647 w 184"/>
              <a:gd name="T15" fmla="*/ 2147483647 h 183"/>
              <a:gd name="T16" fmla="*/ 2147483647 w 184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4"/>
              <a:gd name="T28" fmla="*/ 0 h 183"/>
              <a:gd name="T29" fmla="*/ 184 w 184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4" h="183">
                <a:moveTo>
                  <a:pt x="99" y="180"/>
                </a:moveTo>
                <a:cubicBezTo>
                  <a:pt x="66" y="183"/>
                  <a:pt x="34" y="167"/>
                  <a:pt x="17" y="139"/>
                </a:cubicBezTo>
                <a:cubicBezTo>
                  <a:pt x="4" y="119"/>
                  <a:pt x="0" y="95"/>
                  <a:pt x="5" y="72"/>
                </a:cubicBezTo>
                <a:cubicBezTo>
                  <a:pt x="11" y="49"/>
                  <a:pt x="24" y="29"/>
                  <a:pt x="44" y="16"/>
                </a:cubicBezTo>
                <a:cubicBezTo>
                  <a:pt x="57" y="8"/>
                  <a:pt x="70" y="4"/>
                  <a:pt x="84" y="3"/>
                </a:cubicBezTo>
                <a:cubicBezTo>
                  <a:pt x="118" y="0"/>
                  <a:pt x="149" y="16"/>
                  <a:pt x="167" y="44"/>
                </a:cubicBezTo>
                <a:cubicBezTo>
                  <a:pt x="180" y="64"/>
                  <a:pt x="184" y="88"/>
                  <a:pt x="178" y="111"/>
                </a:cubicBezTo>
                <a:cubicBezTo>
                  <a:pt x="173" y="134"/>
                  <a:pt x="159" y="154"/>
                  <a:pt x="139" y="166"/>
                </a:cubicBezTo>
                <a:cubicBezTo>
                  <a:pt x="127" y="174"/>
                  <a:pt x="113" y="179"/>
                  <a:pt x="99" y="180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654" name="Freeform 8"/>
          <p:cNvSpPr>
            <a:spLocks/>
          </p:cNvSpPr>
          <p:nvPr/>
        </p:nvSpPr>
        <p:spPr bwMode="auto">
          <a:xfrm>
            <a:off x="1549400" y="4678363"/>
            <a:ext cx="1071563" cy="1030287"/>
          </a:xfrm>
          <a:custGeom>
            <a:avLst/>
            <a:gdLst>
              <a:gd name="T0" fmla="*/ 2147483647 w 191"/>
              <a:gd name="T1" fmla="*/ 2147483647 h 184"/>
              <a:gd name="T2" fmla="*/ 251800481 w 191"/>
              <a:gd name="T3" fmla="*/ 2147483647 h 184"/>
              <a:gd name="T4" fmla="*/ 346227032 w 191"/>
              <a:gd name="T5" fmla="*/ 1693069646 h 184"/>
              <a:gd name="T6" fmla="*/ 1919988521 w 191"/>
              <a:gd name="T7" fmla="*/ 250824494 h 184"/>
              <a:gd name="T8" fmla="*/ 2147483647 w 191"/>
              <a:gd name="T9" fmla="*/ 94058496 h 184"/>
              <a:gd name="T10" fmla="*/ 2147483647 w 191"/>
              <a:gd name="T11" fmla="*/ 1943894052 h 184"/>
              <a:gd name="T12" fmla="*/ 2147483647 w 191"/>
              <a:gd name="T13" fmla="*/ 2147483647 h 184"/>
              <a:gd name="T14" fmla="*/ 2147483647 w 191"/>
              <a:gd name="T15" fmla="*/ 2147483647 h 1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1"/>
              <a:gd name="T25" fmla="*/ 0 h 184"/>
              <a:gd name="T26" fmla="*/ 191 w 191"/>
              <a:gd name="T27" fmla="*/ 184 h 1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1" h="184">
                <a:moveTo>
                  <a:pt x="99" y="180"/>
                </a:moveTo>
                <a:cubicBezTo>
                  <a:pt x="59" y="184"/>
                  <a:pt x="21" y="159"/>
                  <a:pt x="8" y="122"/>
                </a:cubicBezTo>
                <a:cubicBezTo>
                  <a:pt x="0" y="99"/>
                  <a:pt x="1" y="75"/>
                  <a:pt x="11" y="54"/>
                </a:cubicBezTo>
                <a:cubicBezTo>
                  <a:pt x="21" y="32"/>
                  <a:pt x="39" y="16"/>
                  <a:pt x="61" y="8"/>
                </a:cubicBezTo>
                <a:cubicBezTo>
                  <a:pt x="69" y="6"/>
                  <a:pt x="76" y="4"/>
                  <a:pt x="84" y="3"/>
                </a:cubicBezTo>
                <a:cubicBezTo>
                  <a:pt x="124" y="0"/>
                  <a:pt x="161" y="24"/>
                  <a:pt x="175" y="62"/>
                </a:cubicBezTo>
                <a:cubicBezTo>
                  <a:pt x="191" y="108"/>
                  <a:pt x="167" y="159"/>
                  <a:pt x="121" y="175"/>
                </a:cubicBezTo>
                <a:cubicBezTo>
                  <a:pt x="114" y="178"/>
                  <a:pt x="106" y="180"/>
                  <a:pt x="99" y="180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655" name="Freeform 10"/>
          <p:cNvSpPr>
            <a:spLocks/>
          </p:cNvSpPr>
          <p:nvPr/>
        </p:nvSpPr>
        <p:spPr bwMode="auto">
          <a:xfrm>
            <a:off x="3563938" y="4656138"/>
            <a:ext cx="1020762" cy="996950"/>
          </a:xfrm>
          <a:custGeom>
            <a:avLst/>
            <a:gdLst>
              <a:gd name="T0" fmla="*/ 2147483647 w 182"/>
              <a:gd name="T1" fmla="*/ 2147483647 h 178"/>
              <a:gd name="T2" fmla="*/ 2147483647 w 182"/>
              <a:gd name="T3" fmla="*/ 2147483647 h 178"/>
              <a:gd name="T4" fmla="*/ 660578791 w 182"/>
              <a:gd name="T5" fmla="*/ 2147483647 h 178"/>
              <a:gd name="T6" fmla="*/ 94370020 w 182"/>
              <a:gd name="T7" fmla="*/ 2147483647 h 178"/>
              <a:gd name="T8" fmla="*/ 2147483647 w 182"/>
              <a:gd name="T9" fmla="*/ 0 h 178"/>
              <a:gd name="T10" fmla="*/ 2147483647 w 182"/>
              <a:gd name="T11" fmla="*/ 31370320 h 178"/>
              <a:gd name="T12" fmla="*/ 2147483647 w 182"/>
              <a:gd name="T13" fmla="*/ 1066562858 h 178"/>
              <a:gd name="T14" fmla="*/ 2147483647 w 182"/>
              <a:gd name="T15" fmla="*/ 2147483647 h 178"/>
              <a:gd name="T16" fmla="*/ 2147483647 w 182"/>
              <a:gd name="T17" fmla="*/ 2147483647 h 17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2"/>
              <a:gd name="T28" fmla="*/ 0 h 178"/>
              <a:gd name="T29" fmla="*/ 182 w 182"/>
              <a:gd name="T30" fmla="*/ 178 h 17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2" h="178">
                <a:moveTo>
                  <a:pt x="98" y="177"/>
                </a:moveTo>
                <a:cubicBezTo>
                  <a:pt x="92" y="178"/>
                  <a:pt x="86" y="178"/>
                  <a:pt x="80" y="177"/>
                </a:cubicBezTo>
                <a:cubicBezTo>
                  <a:pt x="56" y="174"/>
                  <a:pt x="35" y="162"/>
                  <a:pt x="21" y="143"/>
                </a:cubicBezTo>
                <a:cubicBezTo>
                  <a:pt x="6" y="125"/>
                  <a:pt x="0" y="101"/>
                  <a:pt x="3" y="78"/>
                </a:cubicBezTo>
                <a:cubicBezTo>
                  <a:pt x="8" y="36"/>
                  <a:pt x="42" y="4"/>
                  <a:pt x="83" y="0"/>
                </a:cubicBezTo>
                <a:cubicBezTo>
                  <a:pt x="89" y="0"/>
                  <a:pt x="96" y="0"/>
                  <a:pt x="102" y="1"/>
                </a:cubicBezTo>
                <a:cubicBezTo>
                  <a:pt x="125" y="3"/>
                  <a:pt x="146" y="15"/>
                  <a:pt x="161" y="34"/>
                </a:cubicBezTo>
                <a:cubicBezTo>
                  <a:pt x="175" y="53"/>
                  <a:pt x="182" y="76"/>
                  <a:pt x="179" y="100"/>
                </a:cubicBezTo>
                <a:cubicBezTo>
                  <a:pt x="174" y="141"/>
                  <a:pt x="140" y="174"/>
                  <a:pt x="98" y="177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656" name="Freeform 12"/>
          <p:cNvSpPr>
            <a:spLocks/>
          </p:cNvSpPr>
          <p:nvPr/>
        </p:nvSpPr>
        <p:spPr bwMode="auto">
          <a:xfrm>
            <a:off x="3889375" y="2676525"/>
            <a:ext cx="1076325" cy="1003300"/>
          </a:xfrm>
          <a:custGeom>
            <a:avLst/>
            <a:gdLst>
              <a:gd name="T0" fmla="*/ 2147483647 w 192"/>
              <a:gd name="T1" fmla="*/ 2147483647 h 179"/>
              <a:gd name="T2" fmla="*/ 2136942403 w 192"/>
              <a:gd name="T3" fmla="*/ 2147483647 h 179"/>
              <a:gd name="T4" fmla="*/ 565659236 w 192"/>
              <a:gd name="T5" fmla="*/ 1759317478 h 179"/>
              <a:gd name="T6" fmla="*/ 2147483647 w 192"/>
              <a:gd name="T7" fmla="*/ 31416182 h 179"/>
              <a:gd name="T8" fmla="*/ 2147483647 w 192"/>
              <a:gd name="T9" fmla="*/ 219913284 h 179"/>
              <a:gd name="T10" fmla="*/ 2147483647 w 192"/>
              <a:gd name="T11" fmla="*/ 1696485137 h 179"/>
              <a:gd name="T12" fmla="*/ 2147483647 w 192"/>
              <a:gd name="T13" fmla="*/ 2147483647 h 179"/>
              <a:gd name="T14" fmla="*/ 2147483647 w 192"/>
              <a:gd name="T15" fmla="*/ 2147483647 h 1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2"/>
              <a:gd name="T25" fmla="*/ 0 h 179"/>
              <a:gd name="T26" fmla="*/ 192 w 192"/>
              <a:gd name="T27" fmla="*/ 179 h 17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2" h="179">
                <a:moveTo>
                  <a:pt x="108" y="178"/>
                </a:moveTo>
                <a:cubicBezTo>
                  <a:pt x="94" y="179"/>
                  <a:pt x="81" y="177"/>
                  <a:pt x="68" y="172"/>
                </a:cubicBezTo>
                <a:cubicBezTo>
                  <a:pt x="22" y="154"/>
                  <a:pt x="0" y="102"/>
                  <a:pt x="18" y="56"/>
                </a:cubicBezTo>
                <a:cubicBezTo>
                  <a:pt x="31" y="25"/>
                  <a:pt x="60" y="4"/>
                  <a:pt x="94" y="1"/>
                </a:cubicBezTo>
                <a:cubicBezTo>
                  <a:pt x="107" y="0"/>
                  <a:pt x="121" y="2"/>
                  <a:pt x="134" y="7"/>
                </a:cubicBezTo>
                <a:cubicBezTo>
                  <a:pt x="156" y="16"/>
                  <a:pt x="173" y="33"/>
                  <a:pt x="182" y="54"/>
                </a:cubicBezTo>
                <a:cubicBezTo>
                  <a:pt x="192" y="76"/>
                  <a:pt x="192" y="100"/>
                  <a:pt x="183" y="122"/>
                </a:cubicBezTo>
                <a:cubicBezTo>
                  <a:pt x="171" y="154"/>
                  <a:pt x="142" y="175"/>
                  <a:pt x="108" y="178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657" name="Freeform 14"/>
          <p:cNvSpPr>
            <a:spLocks/>
          </p:cNvSpPr>
          <p:nvPr/>
        </p:nvSpPr>
        <p:spPr bwMode="auto">
          <a:xfrm>
            <a:off x="2413000" y="1566863"/>
            <a:ext cx="1071563" cy="1014412"/>
          </a:xfrm>
          <a:custGeom>
            <a:avLst/>
            <a:gdLst>
              <a:gd name="T0" fmla="*/ 2147483647 w 191"/>
              <a:gd name="T1" fmla="*/ 2147483647 h 181"/>
              <a:gd name="T2" fmla="*/ 1479335027 w 191"/>
              <a:gd name="T3" fmla="*/ 2147483647 h 181"/>
              <a:gd name="T4" fmla="*/ 912780986 w 191"/>
              <a:gd name="T5" fmla="*/ 1162179841 h 181"/>
              <a:gd name="T6" fmla="*/ 2147483647 w 191"/>
              <a:gd name="T7" fmla="*/ 62820686 h 181"/>
              <a:gd name="T8" fmla="*/ 2147483647 w 191"/>
              <a:gd name="T9" fmla="*/ 596793686 h 181"/>
              <a:gd name="T10" fmla="*/ 2147483647 w 191"/>
              <a:gd name="T11" fmla="*/ 2147483647 h 181"/>
              <a:gd name="T12" fmla="*/ 2147483647 w 191"/>
              <a:gd name="T13" fmla="*/ 2147483647 h 181"/>
              <a:gd name="T14" fmla="*/ 2147483647 w 191"/>
              <a:gd name="T15" fmla="*/ 2147483647 h 1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1"/>
              <a:gd name="T25" fmla="*/ 0 h 181"/>
              <a:gd name="T26" fmla="*/ 191 w 191"/>
              <a:gd name="T27" fmla="*/ 181 h 1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1" h="181">
                <a:moveTo>
                  <a:pt x="107" y="179"/>
                </a:moveTo>
                <a:cubicBezTo>
                  <a:pt x="86" y="181"/>
                  <a:pt x="64" y="174"/>
                  <a:pt x="47" y="161"/>
                </a:cubicBezTo>
                <a:cubicBezTo>
                  <a:pt x="8" y="132"/>
                  <a:pt x="0" y="76"/>
                  <a:pt x="29" y="37"/>
                </a:cubicBezTo>
                <a:cubicBezTo>
                  <a:pt x="44" y="17"/>
                  <a:pt x="67" y="4"/>
                  <a:pt x="93" y="2"/>
                </a:cubicBezTo>
                <a:cubicBezTo>
                  <a:pt x="114" y="0"/>
                  <a:pt x="136" y="6"/>
                  <a:pt x="153" y="19"/>
                </a:cubicBezTo>
                <a:cubicBezTo>
                  <a:pt x="172" y="33"/>
                  <a:pt x="184" y="54"/>
                  <a:pt x="188" y="78"/>
                </a:cubicBezTo>
                <a:cubicBezTo>
                  <a:pt x="191" y="101"/>
                  <a:pt x="185" y="125"/>
                  <a:pt x="171" y="144"/>
                </a:cubicBezTo>
                <a:cubicBezTo>
                  <a:pt x="156" y="164"/>
                  <a:pt x="133" y="177"/>
                  <a:pt x="107" y="179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658" name="Oval 30"/>
          <p:cNvSpPr>
            <a:spLocks noChangeArrowheads="1"/>
          </p:cNvSpPr>
          <p:nvPr/>
        </p:nvSpPr>
        <p:spPr bwMode="auto">
          <a:xfrm>
            <a:off x="6088063" y="3182938"/>
            <a:ext cx="180975" cy="180975"/>
          </a:xfrm>
          <a:prstGeom prst="ellipse">
            <a:avLst/>
          </a:pr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659" name="TextBox 34"/>
          <p:cNvSpPr txBox="1">
            <a:spLocks noChangeArrowheads="1"/>
          </p:cNvSpPr>
          <p:nvPr/>
        </p:nvSpPr>
        <p:spPr bwMode="auto">
          <a:xfrm>
            <a:off x="6316663" y="3040063"/>
            <a:ext cx="806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 </a:t>
            </a:r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60" name="TextBox 35"/>
          <p:cNvSpPr txBox="1">
            <a:spLocks noChangeArrowheads="1"/>
          </p:cNvSpPr>
          <p:nvPr/>
        </p:nvSpPr>
        <p:spPr bwMode="auto">
          <a:xfrm>
            <a:off x="6316663" y="3295650"/>
            <a:ext cx="24336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添加文字添加文字添加文字添加文字添加文字</a:t>
            </a:r>
            <a:endParaRPr lang="id-ID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661" name="Oval 31"/>
          <p:cNvSpPr>
            <a:spLocks noChangeArrowheads="1"/>
          </p:cNvSpPr>
          <p:nvPr/>
        </p:nvSpPr>
        <p:spPr bwMode="auto">
          <a:xfrm>
            <a:off x="6088063" y="4125913"/>
            <a:ext cx="180975" cy="179387"/>
          </a:xfrm>
          <a:prstGeom prst="ellipse">
            <a:avLst/>
          </a:pr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662" name="TextBox 36"/>
          <p:cNvSpPr txBox="1">
            <a:spLocks noChangeArrowheads="1"/>
          </p:cNvSpPr>
          <p:nvPr/>
        </p:nvSpPr>
        <p:spPr bwMode="auto">
          <a:xfrm>
            <a:off x="6316663" y="3987800"/>
            <a:ext cx="804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 </a:t>
            </a:r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63" name="TextBox 37"/>
          <p:cNvSpPr txBox="1">
            <a:spLocks noChangeArrowheads="1"/>
          </p:cNvSpPr>
          <p:nvPr/>
        </p:nvSpPr>
        <p:spPr bwMode="auto">
          <a:xfrm>
            <a:off x="6316663" y="4241800"/>
            <a:ext cx="24336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添加文字添加文字添加文字添加文字添加文字</a:t>
            </a:r>
            <a:endParaRPr lang="id-ID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664" name="Oval 32"/>
          <p:cNvSpPr>
            <a:spLocks noChangeArrowheads="1"/>
          </p:cNvSpPr>
          <p:nvPr/>
        </p:nvSpPr>
        <p:spPr bwMode="auto">
          <a:xfrm>
            <a:off x="6088063" y="5159375"/>
            <a:ext cx="180975" cy="180975"/>
          </a:xfrm>
          <a:prstGeom prst="ellipse">
            <a:avLst/>
          </a:pr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665" name="TextBox 38"/>
          <p:cNvSpPr txBox="1">
            <a:spLocks noChangeArrowheads="1"/>
          </p:cNvSpPr>
          <p:nvPr/>
        </p:nvSpPr>
        <p:spPr bwMode="auto">
          <a:xfrm>
            <a:off x="6316663" y="5037138"/>
            <a:ext cx="8048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 </a:t>
            </a:r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66" name="TextBox 39"/>
          <p:cNvSpPr txBox="1">
            <a:spLocks noChangeArrowheads="1"/>
          </p:cNvSpPr>
          <p:nvPr/>
        </p:nvSpPr>
        <p:spPr bwMode="auto">
          <a:xfrm>
            <a:off x="6316663" y="5292725"/>
            <a:ext cx="24336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添加文字添加文字添加文字添加文字添加文字</a:t>
            </a:r>
            <a:endParaRPr lang="id-ID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667" name="Oval 33"/>
          <p:cNvSpPr>
            <a:spLocks noChangeArrowheads="1"/>
          </p:cNvSpPr>
          <p:nvPr/>
        </p:nvSpPr>
        <p:spPr bwMode="auto">
          <a:xfrm>
            <a:off x="9001125" y="3167063"/>
            <a:ext cx="180975" cy="179387"/>
          </a:xfrm>
          <a:prstGeom prst="ellipse">
            <a:avLst/>
          </a:pr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668" name="TextBox 40"/>
          <p:cNvSpPr txBox="1">
            <a:spLocks noChangeArrowheads="1"/>
          </p:cNvSpPr>
          <p:nvPr/>
        </p:nvSpPr>
        <p:spPr bwMode="auto">
          <a:xfrm>
            <a:off x="9302750" y="3033713"/>
            <a:ext cx="806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 </a:t>
            </a:r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69" name="TextBox 41"/>
          <p:cNvSpPr txBox="1">
            <a:spLocks noChangeArrowheads="1"/>
          </p:cNvSpPr>
          <p:nvPr/>
        </p:nvSpPr>
        <p:spPr bwMode="auto">
          <a:xfrm>
            <a:off x="9302750" y="3289300"/>
            <a:ext cx="2435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添加文字添加文字添加文字添加文字添加文字</a:t>
            </a:r>
            <a:endParaRPr lang="id-ID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670" name="Oval 42"/>
          <p:cNvSpPr>
            <a:spLocks noChangeArrowheads="1"/>
          </p:cNvSpPr>
          <p:nvPr/>
        </p:nvSpPr>
        <p:spPr bwMode="auto">
          <a:xfrm>
            <a:off x="9001125" y="4130675"/>
            <a:ext cx="180975" cy="179388"/>
          </a:xfrm>
          <a:prstGeom prst="ellipse">
            <a:avLst/>
          </a:pr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671" name="TextBox 43"/>
          <p:cNvSpPr txBox="1">
            <a:spLocks noChangeArrowheads="1"/>
          </p:cNvSpPr>
          <p:nvPr/>
        </p:nvSpPr>
        <p:spPr bwMode="auto">
          <a:xfrm>
            <a:off x="9302750" y="3987800"/>
            <a:ext cx="806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 </a:t>
            </a:r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72" name="TextBox 44"/>
          <p:cNvSpPr txBox="1">
            <a:spLocks noChangeArrowheads="1"/>
          </p:cNvSpPr>
          <p:nvPr/>
        </p:nvSpPr>
        <p:spPr bwMode="auto">
          <a:xfrm>
            <a:off x="9302750" y="4241800"/>
            <a:ext cx="2435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添加文字添加文字添加文字添加文字添加文字</a:t>
            </a:r>
            <a:endParaRPr lang="id-ID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673" name="任意多边形 26"/>
          <p:cNvSpPr>
            <a:spLocks/>
          </p:cNvSpPr>
          <p:nvPr/>
        </p:nvSpPr>
        <p:spPr bwMode="auto">
          <a:xfrm>
            <a:off x="774700" y="2260600"/>
            <a:ext cx="1498600" cy="1917700"/>
          </a:xfrm>
          <a:custGeom>
            <a:avLst/>
            <a:gdLst>
              <a:gd name="T0" fmla="*/ 716261 w 1497650"/>
              <a:gd name="T1" fmla="*/ 734994 h 1916827"/>
              <a:gd name="T2" fmla="*/ 645566 w 1497650"/>
              <a:gd name="T3" fmla="*/ 736385 h 1916827"/>
              <a:gd name="T4" fmla="*/ 420962 w 1497650"/>
              <a:gd name="T5" fmla="*/ 809303 h 1916827"/>
              <a:gd name="T6" fmla="*/ 201971 w 1497650"/>
              <a:gd name="T7" fmla="*/ 1123411 h 1916827"/>
              <a:gd name="T8" fmla="*/ 269353 w 1497650"/>
              <a:gd name="T9" fmla="*/ 1499219 h 1916827"/>
              <a:gd name="T10" fmla="*/ 729794 w 1497650"/>
              <a:gd name="T11" fmla="*/ 1729190 h 1916827"/>
              <a:gd name="T12" fmla="*/ 954399 w 1497650"/>
              <a:gd name="T13" fmla="*/ 1650664 h 1916827"/>
              <a:gd name="T14" fmla="*/ 1173389 w 1497650"/>
              <a:gd name="T15" fmla="*/ 1342165 h 1916827"/>
              <a:gd name="T16" fmla="*/ 1111623 w 1497650"/>
              <a:gd name="T17" fmla="*/ 966357 h 1916827"/>
              <a:gd name="T18" fmla="*/ 716261 w 1497650"/>
              <a:gd name="T19" fmla="*/ 734994 h 1916827"/>
              <a:gd name="T20" fmla="*/ 955423 w 1497650"/>
              <a:gd name="T21" fmla="*/ 1451 h 1916827"/>
              <a:gd name="T22" fmla="*/ 1499551 w 1497650"/>
              <a:gd name="T23" fmla="*/ 147327 h 1916827"/>
              <a:gd name="T24" fmla="*/ 999736 w 1497650"/>
              <a:gd name="T25" fmla="*/ 523015 h 1916827"/>
              <a:gd name="T26" fmla="*/ 926729 w 1497650"/>
              <a:gd name="T27" fmla="*/ 366012 h 1916827"/>
              <a:gd name="T28" fmla="*/ 662782 w 1497650"/>
              <a:gd name="T29" fmla="*/ 545443 h 1916827"/>
              <a:gd name="T30" fmla="*/ 1274915 w 1497650"/>
              <a:gd name="T31" fmla="*/ 865059 h 1916827"/>
              <a:gd name="T32" fmla="*/ 1055895 w 1497650"/>
              <a:gd name="T33" fmla="*/ 1812688 h 1916827"/>
              <a:gd name="T34" fmla="*/ 106809 w 1497650"/>
              <a:gd name="T35" fmla="*/ 1599612 h 1916827"/>
              <a:gd name="T36" fmla="*/ 39417 w 1497650"/>
              <a:gd name="T37" fmla="*/ 994026 h 1916827"/>
              <a:gd name="T38" fmla="*/ 825643 w 1497650"/>
              <a:gd name="T39" fmla="*/ 158542 h 1916827"/>
              <a:gd name="T40" fmla="*/ 752636 w 1497650"/>
              <a:gd name="T41" fmla="*/ 7145 h 1916827"/>
              <a:gd name="T42" fmla="*/ 955423 w 1497650"/>
              <a:gd name="T43" fmla="*/ 1451 h 191682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497650"/>
              <a:gd name="T67" fmla="*/ 0 h 1916827"/>
              <a:gd name="T68" fmla="*/ 1497650 w 1497650"/>
              <a:gd name="T69" fmla="*/ 1916827 h 191682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497650" h="1916827">
                <a:moveTo>
                  <a:pt x="715353" y="734325"/>
                </a:moveTo>
                <a:cubicBezTo>
                  <a:pt x="692154" y="733176"/>
                  <a:pt x="668583" y="733614"/>
                  <a:pt x="644748" y="735715"/>
                </a:cubicBezTo>
                <a:cubicBezTo>
                  <a:pt x="566236" y="741319"/>
                  <a:pt x="493332" y="763735"/>
                  <a:pt x="420428" y="808567"/>
                </a:cubicBezTo>
                <a:cubicBezTo>
                  <a:pt x="308267" y="881418"/>
                  <a:pt x="235363" y="993497"/>
                  <a:pt x="201715" y="1122388"/>
                </a:cubicBezTo>
                <a:cubicBezTo>
                  <a:pt x="173675" y="1251280"/>
                  <a:pt x="196107" y="1385775"/>
                  <a:pt x="269011" y="1497854"/>
                </a:cubicBezTo>
                <a:cubicBezTo>
                  <a:pt x="364348" y="1654765"/>
                  <a:pt x="543804" y="1744428"/>
                  <a:pt x="728869" y="1727616"/>
                </a:cubicBezTo>
                <a:cubicBezTo>
                  <a:pt x="807381" y="1722012"/>
                  <a:pt x="885893" y="1693993"/>
                  <a:pt x="953189" y="1649161"/>
                </a:cubicBezTo>
                <a:cubicBezTo>
                  <a:pt x="1065350" y="1581913"/>
                  <a:pt x="1143862" y="1469834"/>
                  <a:pt x="1171902" y="1340943"/>
                </a:cubicBezTo>
                <a:cubicBezTo>
                  <a:pt x="1205550" y="1212052"/>
                  <a:pt x="1183118" y="1077557"/>
                  <a:pt x="1110214" y="965477"/>
                </a:cubicBezTo>
                <a:cubicBezTo>
                  <a:pt x="1021888" y="828180"/>
                  <a:pt x="877744" y="742370"/>
                  <a:pt x="715353" y="734325"/>
                </a:cubicBezTo>
                <a:close/>
                <a:moveTo>
                  <a:pt x="954212" y="1449"/>
                </a:moveTo>
                <a:cubicBezTo>
                  <a:pt x="1152710" y="10640"/>
                  <a:pt x="1337800" y="63161"/>
                  <a:pt x="1497650" y="147193"/>
                </a:cubicBezTo>
                <a:cubicBezTo>
                  <a:pt x="1267690" y="225624"/>
                  <a:pt x="1099427" y="365678"/>
                  <a:pt x="998469" y="522539"/>
                </a:cubicBezTo>
                <a:cubicBezTo>
                  <a:pt x="976034" y="472119"/>
                  <a:pt x="947990" y="416097"/>
                  <a:pt x="925555" y="365678"/>
                </a:cubicBezTo>
                <a:cubicBezTo>
                  <a:pt x="830205" y="410495"/>
                  <a:pt x="740465" y="472119"/>
                  <a:pt x="661942" y="544947"/>
                </a:cubicBezTo>
                <a:cubicBezTo>
                  <a:pt x="897511" y="533743"/>
                  <a:pt x="1133079" y="645786"/>
                  <a:pt x="1273299" y="864271"/>
                </a:cubicBezTo>
                <a:cubicBezTo>
                  <a:pt x="1475215" y="1183595"/>
                  <a:pt x="1379866" y="1609360"/>
                  <a:pt x="1054556" y="1811038"/>
                </a:cubicBezTo>
                <a:cubicBezTo>
                  <a:pt x="734856" y="2012716"/>
                  <a:pt x="308589" y="1917479"/>
                  <a:pt x="106673" y="1598156"/>
                </a:cubicBezTo>
                <a:cubicBezTo>
                  <a:pt x="-11112" y="1407682"/>
                  <a:pt x="-27938" y="1183595"/>
                  <a:pt x="39367" y="993121"/>
                </a:cubicBezTo>
                <a:cubicBezTo>
                  <a:pt x="168369" y="656991"/>
                  <a:pt x="516114" y="309656"/>
                  <a:pt x="824597" y="158398"/>
                </a:cubicBezTo>
                <a:cubicBezTo>
                  <a:pt x="802161" y="107978"/>
                  <a:pt x="774118" y="57559"/>
                  <a:pt x="751682" y="7139"/>
                </a:cubicBezTo>
                <a:cubicBezTo>
                  <a:pt x="820390" y="136"/>
                  <a:pt x="888046" y="-1614"/>
                  <a:pt x="954212" y="1449"/>
                </a:cubicBez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674" name="任意多边形 27"/>
          <p:cNvSpPr>
            <a:spLocks/>
          </p:cNvSpPr>
          <p:nvPr/>
        </p:nvSpPr>
        <p:spPr bwMode="auto">
          <a:xfrm>
            <a:off x="882650" y="4167188"/>
            <a:ext cx="1868488" cy="1714500"/>
          </a:xfrm>
          <a:custGeom>
            <a:avLst/>
            <a:gdLst>
              <a:gd name="T0" fmla="*/ 1137669 w 1868771"/>
              <a:gd name="T1" fmla="*/ 528462 h 1713707"/>
              <a:gd name="T2" fmla="*/ 1008671 w 1868771"/>
              <a:gd name="T3" fmla="*/ 556484 h 1713707"/>
              <a:gd name="T4" fmla="*/ 728243 w 1868771"/>
              <a:gd name="T5" fmla="*/ 814295 h 1713707"/>
              <a:gd name="T6" fmla="*/ 711416 w 1868771"/>
              <a:gd name="T7" fmla="*/ 1195407 h 1713707"/>
              <a:gd name="T8" fmla="*/ 1221798 w 1868771"/>
              <a:gd name="T9" fmla="*/ 1520472 h 1713707"/>
              <a:gd name="T10" fmla="*/ 1345186 w 1868771"/>
              <a:gd name="T11" fmla="*/ 1492449 h 1713707"/>
              <a:gd name="T12" fmla="*/ 1648049 w 1868771"/>
              <a:gd name="T13" fmla="*/ 859131 h 1713707"/>
              <a:gd name="T14" fmla="*/ 1137669 w 1868771"/>
              <a:gd name="T15" fmla="*/ 528462 h 1713707"/>
              <a:gd name="T16" fmla="*/ 297164 w 1868771"/>
              <a:gd name="T17" fmla="*/ 0 h 1713707"/>
              <a:gd name="T18" fmla="*/ 555080 w 1868771"/>
              <a:gd name="T19" fmla="*/ 566844 h 1713707"/>
              <a:gd name="T20" fmla="*/ 386873 w 1868771"/>
              <a:gd name="T21" fmla="*/ 606130 h 1713707"/>
              <a:gd name="T22" fmla="*/ 504619 w 1868771"/>
              <a:gd name="T23" fmla="*/ 903584 h 1713707"/>
              <a:gd name="T24" fmla="*/ 947559 w 1868771"/>
              <a:gd name="T25" fmla="*/ 376026 h 1713707"/>
              <a:gd name="T26" fmla="*/ 1827837 w 1868771"/>
              <a:gd name="T27" fmla="*/ 796950 h 1713707"/>
              <a:gd name="T28" fmla="*/ 1407323 w 1868771"/>
              <a:gd name="T29" fmla="*/ 1672472 h 1713707"/>
              <a:gd name="T30" fmla="*/ 807389 w 1868771"/>
              <a:gd name="T31" fmla="*/ 1605124 h 1713707"/>
              <a:gd name="T32" fmla="*/ 162598 w 1868771"/>
              <a:gd name="T33" fmla="*/ 656643 h 1713707"/>
              <a:gd name="T34" fmla="*/ 0 w 1868771"/>
              <a:gd name="T35" fmla="*/ 695929 h 1713707"/>
              <a:gd name="T36" fmla="*/ 297164 w 1868771"/>
              <a:gd name="T37" fmla="*/ 0 h 171370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868771"/>
              <a:gd name="T58" fmla="*/ 0 h 1713707"/>
              <a:gd name="T59" fmla="*/ 1868771 w 1868771"/>
              <a:gd name="T60" fmla="*/ 1713707 h 171370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868771" h="1713707">
                <a:moveTo>
                  <a:pt x="1138013" y="527973"/>
                </a:moveTo>
                <a:cubicBezTo>
                  <a:pt x="1093131" y="533573"/>
                  <a:pt x="1053859" y="544772"/>
                  <a:pt x="1008977" y="555970"/>
                </a:cubicBezTo>
                <a:cubicBezTo>
                  <a:pt x="885551" y="600766"/>
                  <a:pt x="784566" y="690356"/>
                  <a:pt x="728463" y="813542"/>
                </a:cubicBezTo>
                <a:cubicBezTo>
                  <a:pt x="672360" y="931130"/>
                  <a:pt x="666750" y="1065515"/>
                  <a:pt x="711632" y="1194301"/>
                </a:cubicBezTo>
                <a:cubicBezTo>
                  <a:pt x="784566" y="1401478"/>
                  <a:pt x="997756" y="1541463"/>
                  <a:pt x="1222168" y="1519066"/>
                </a:cubicBezTo>
                <a:cubicBezTo>
                  <a:pt x="1261440" y="1519066"/>
                  <a:pt x="1306322" y="1507867"/>
                  <a:pt x="1345594" y="1491069"/>
                </a:cubicBezTo>
                <a:cubicBezTo>
                  <a:pt x="1603666" y="1401478"/>
                  <a:pt x="1738313" y="1115909"/>
                  <a:pt x="1648549" y="858337"/>
                </a:cubicBezTo>
                <a:cubicBezTo>
                  <a:pt x="1570005" y="645561"/>
                  <a:pt x="1362425" y="511175"/>
                  <a:pt x="1138013" y="527973"/>
                </a:cubicBezTo>
                <a:close/>
                <a:moveTo>
                  <a:pt x="297254" y="0"/>
                </a:moveTo>
                <a:cubicBezTo>
                  <a:pt x="325297" y="241107"/>
                  <a:pt x="426251" y="431749"/>
                  <a:pt x="555248" y="566320"/>
                </a:cubicBezTo>
                <a:cubicBezTo>
                  <a:pt x="499162" y="583142"/>
                  <a:pt x="443076" y="594356"/>
                  <a:pt x="386991" y="605570"/>
                </a:cubicBezTo>
                <a:cubicBezTo>
                  <a:pt x="409425" y="712106"/>
                  <a:pt x="448685" y="813034"/>
                  <a:pt x="504771" y="902748"/>
                </a:cubicBezTo>
                <a:cubicBezTo>
                  <a:pt x="544031" y="667249"/>
                  <a:pt x="706679" y="465392"/>
                  <a:pt x="947847" y="375678"/>
                </a:cubicBezTo>
                <a:cubicBezTo>
                  <a:pt x="1306795" y="252321"/>
                  <a:pt x="1699394" y="437356"/>
                  <a:pt x="1828391" y="796213"/>
                </a:cubicBezTo>
                <a:cubicBezTo>
                  <a:pt x="1957388" y="1149462"/>
                  <a:pt x="1766697" y="1547568"/>
                  <a:pt x="1407749" y="1670925"/>
                </a:cubicBezTo>
                <a:cubicBezTo>
                  <a:pt x="1200232" y="1749425"/>
                  <a:pt x="975890" y="1715782"/>
                  <a:pt x="807633" y="1603640"/>
                </a:cubicBezTo>
                <a:cubicBezTo>
                  <a:pt x="504771" y="1407390"/>
                  <a:pt x="241168" y="992462"/>
                  <a:pt x="162648" y="656035"/>
                </a:cubicBezTo>
                <a:cubicBezTo>
                  <a:pt x="112171" y="672856"/>
                  <a:pt x="56086" y="684070"/>
                  <a:pt x="0" y="695285"/>
                </a:cubicBezTo>
                <a:cubicBezTo>
                  <a:pt x="33651" y="426142"/>
                  <a:pt x="140214" y="185036"/>
                  <a:pt x="297254" y="0"/>
                </a:cubicBez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675" name="任意多边形 28"/>
          <p:cNvSpPr>
            <a:spLocks/>
          </p:cNvSpPr>
          <p:nvPr/>
        </p:nvSpPr>
        <p:spPr bwMode="auto">
          <a:xfrm>
            <a:off x="2760663" y="4465638"/>
            <a:ext cx="1997075" cy="1597025"/>
          </a:xfrm>
          <a:custGeom>
            <a:avLst/>
            <a:gdLst>
              <a:gd name="T0" fmla="*/ 1268714 w 1997134"/>
              <a:gd name="T1" fmla="*/ 190357 h 1596839"/>
              <a:gd name="T2" fmla="*/ 820053 w 1997134"/>
              <a:gd name="T3" fmla="*/ 627325 h 1596839"/>
              <a:gd name="T4" fmla="*/ 921001 w 1997134"/>
              <a:gd name="T5" fmla="*/ 991464 h 1596839"/>
              <a:gd name="T6" fmla="*/ 1251888 w 1997134"/>
              <a:gd name="T7" fmla="*/ 1181938 h 1596839"/>
              <a:gd name="T8" fmla="*/ 1352837 w 1997134"/>
              <a:gd name="T9" fmla="*/ 1181938 h 1596839"/>
              <a:gd name="T10" fmla="*/ 1807106 w 1997134"/>
              <a:gd name="T11" fmla="*/ 750571 h 1596839"/>
              <a:gd name="T12" fmla="*/ 1706158 w 1997134"/>
              <a:gd name="T13" fmla="*/ 380830 h 1596839"/>
              <a:gd name="T14" fmla="*/ 1375270 w 1997134"/>
              <a:gd name="T15" fmla="*/ 195960 h 1596839"/>
              <a:gd name="T16" fmla="*/ 1268714 w 1997134"/>
              <a:gd name="T17" fmla="*/ 190357 h 1596839"/>
              <a:gd name="T18" fmla="*/ 1257399 w 1997134"/>
              <a:gd name="T19" fmla="*/ 2231 h 1596839"/>
              <a:gd name="T20" fmla="*/ 1396456 w 1997134"/>
              <a:gd name="T21" fmla="*/ 4970 h 1596839"/>
              <a:gd name="T22" fmla="*/ 1990930 w 1997134"/>
              <a:gd name="T23" fmla="*/ 773058 h 1596839"/>
              <a:gd name="T24" fmla="*/ 1660043 w 1997134"/>
              <a:gd name="T25" fmla="*/ 1283248 h 1596839"/>
              <a:gd name="T26" fmla="*/ 527176 w 1997134"/>
              <a:gd name="T27" fmla="*/ 1429016 h 1596839"/>
              <a:gd name="T28" fmla="*/ 487919 w 1997134"/>
              <a:gd name="T29" fmla="*/ 1597211 h 1596839"/>
              <a:gd name="T30" fmla="*/ 0 w 1997134"/>
              <a:gd name="T31" fmla="*/ 1019743 h 1596839"/>
              <a:gd name="T32" fmla="*/ 622517 w 1997134"/>
              <a:gd name="T33" fmla="*/ 1042168 h 1596839"/>
              <a:gd name="T34" fmla="*/ 583259 w 1997134"/>
              <a:gd name="T35" fmla="*/ 1204756 h 1596839"/>
              <a:gd name="T36" fmla="*/ 897321 w 1997134"/>
              <a:gd name="T37" fmla="*/ 1238396 h 1596839"/>
              <a:gd name="T38" fmla="*/ 628125 w 1997134"/>
              <a:gd name="T39" fmla="*/ 604863 h 1596839"/>
              <a:gd name="T40" fmla="*/ 1257399 w 1997134"/>
              <a:gd name="T41" fmla="*/ 2231 h 15968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997134"/>
              <a:gd name="T64" fmla="*/ 0 h 1596839"/>
              <a:gd name="T65" fmla="*/ 1997134 w 1997134"/>
              <a:gd name="T66" fmla="*/ 1596839 h 15968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997134" h="1596839">
                <a:moveTo>
                  <a:pt x="1268788" y="190313"/>
                </a:moveTo>
                <a:cubicBezTo>
                  <a:pt x="1038836" y="212717"/>
                  <a:pt x="848144" y="391944"/>
                  <a:pt x="820101" y="627179"/>
                </a:cubicBezTo>
                <a:cubicBezTo>
                  <a:pt x="803275" y="755998"/>
                  <a:pt x="836927" y="890419"/>
                  <a:pt x="921055" y="991234"/>
                </a:cubicBezTo>
                <a:cubicBezTo>
                  <a:pt x="999576" y="1097650"/>
                  <a:pt x="1117356" y="1164860"/>
                  <a:pt x="1251962" y="1181662"/>
                </a:cubicBezTo>
                <a:cubicBezTo>
                  <a:pt x="1285614" y="1187263"/>
                  <a:pt x="1319265" y="1187263"/>
                  <a:pt x="1352917" y="1181662"/>
                </a:cubicBezTo>
                <a:cubicBezTo>
                  <a:pt x="1588478" y="1164860"/>
                  <a:pt x="1779170" y="980032"/>
                  <a:pt x="1807212" y="750397"/>
                </a:cubicBezTo>
                <a:cubicBezTo>
                  <a:pt x="1824038" y="615977"/>
                  <a:pt x="1784778" y="487158"/>
                  <a:pt x="1706258" y="380742"/>
                </a:cubicBezTo>
                <a:cubicBezTo>
                  <a:pt x="1622129" y="274326"/>
                  <a:pt x="1504349" y="207116"/>
                  <a:pt x="1375351" y="195914"/>
                </a:cubicBezTo>
                <a:cubicBezTo>
                  <a:pt x="1341700" y="190313"/>
                  <a:pt x="1302439" y="190313"/>
                  <a:pt x="1268788" y="190313"/>
                </a:cubicBezTo>
                <a:close/>
                <a:moveTo>
                  <a:pt x="1257473" y="2231"/>
                </a:moveTo>
                <a:cubicBezTo>
                  <a:pt x="1303032" y="-1426"/>
                  <a:pt x="1349566" y="-637"/>
                  <a:pt x="1396538" y="4968"/>
                </a:cubicBezTo>
                <a:cubicBezTo>
                  <a:pt x="1772313" y="49809"/>
                  <a:pt x="2041525" y="391725"/>
                  <a:pt x="1991048" y="772878"/>
                </a:cubicBezTo>
                <a:cubicBezTo>
                  <a:pt x="1968614" y="991480"/>
                  <a:pt x="1839616" y="1176451"/>
                  <a:pt x="1660141" y="1282949"/>
                </a:cubicBezTo>
                <a:cubicBezTo>
                  <a:pt x="1351669" y="1462315"/>
                  <a:pt x="863722" y="1507156"/>
                  <a:pt x="527207" y="1428684"/>
                </a:cubicBezTo>
                <a:cubicBezTo>
                  <a:pt x="515990" y="1484736"/>
                  <a:pt x="499164" y="1540787"/>
                  <a:pt x="487947" y="1596839"/>
                </a:cubicBezTo>
                <a:cubicBezTo>
                  <a:pt x="257995" y="1439894"/>
                  <a:pt x="95346" y="1238108"/>
                  <a:pt x="0" y="1019505"/>
                </a:cubicBezTo>
                <a:cubicBezTo>
                  <a:pt x="224344" y="1097978"/>
                  <a:pt x="443078" y="1097978"/>
                  <a:pt x="622553" y="1041926"/>
                </a:cubicBezTo>
                <a:cubicBezTo>
                  <a:pt x="611336" y="1097978"/>
                  <a:pt x="594510" y="1154030"/>
                  <a:pt x="583293" y="1204476"/>
                </a:cubicBezTo>
                <a:cubicBezTo>
                  <a:pt x="684248" y="1232502"/>
                  <a:pt x="790811" y="1243713"/>
                  <a:pt x="897374" y="1238108"/>
                </a:cubicBezTo>
                <a:cubicBezTo>
                  <a:pt x="706682" y="1092373"/>
                  <a:pt x="594510" y="856955"/>
                  <a:pt x="628162" y="604722"/>
                </a:cubicBezTo>
                <a:cubicBezTo>
                  <a:pt x="667422" y="271214"/>
                  <a:pt x="938562" y="27826"/>
                  <a:pt x="1257473" y="2231"/>
                </a:cubicBez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676" name="任意多边形 29"/>
          <p:cNvSpPr>
            <a:spLocks/>
          </p:cNvSpPr>
          <p:nvPr/>
        </p:nvSpPr>
        <p:spPr bwMode="auto">
          <a:xfrm>
            <a:off x="3765550" y="2489200"/>
            <a:ext cx="1395413" cy="2036763"/>
          </a:xfrm>
          <a:custGeom>
            <a:avLst/>
            <a:gdLst>
              <a:gd name="T0" fmla="*/ 650810 w 1394938"/>
              <a:gd name="T1" fmla="*/ 193358 h 2037291"/>
              <a:gd name="T2" fmla="*/ 224474 w 1394938"/>
              <a:gd name="T3" fmla="*/ 501475 h 2037291"/>
              <a:gd name="T4" fmla="*/ 504959 w 1394938"/>
              <a:gd name="T5" fmla="*/ 1151321 h 2037291"/>
              <a:gd name="T6" fmla="*/ 729345 w 1394938"/>
              <a:gd name="T7" fmla="*/ 1184934 h 2037291"/>
              <a:gd name="T8" fmla="*/ 1150071 w 1394938"/>
              <a:gd name="T9" fmla="*/ 871215 h 2037291"/>
              <a:gd name="T10" fmla="*/ 1144462 w 1394938"/>
              <a:gd name="T11" fmla="*/ 490271 h 2037291"/>
              <a:gd name="T12" fmla="*/ 875197 w 1394938"/>
              <a:gd name="T13" fmla="*/ 226970 h 2037291"/>
              <a:gd name="T14" fmla="*/ 650810 w 1394938"/>
              <a:gd name="T15" fmla="*/ 193358 h 2037291"/>
              <a:gd name="T16" fmla="*/ 673196 w 1394938"/>
              <a:gd name="T17" fmla="*/ 189 h 2037291"/>
              <a:gd name="T18" fmla="*/ 942186 w 1394938"/>
              <a:gd name="T19" fmla="*/ 48482 h 2037291"/>
              <a:gd name="T20" fmla="*/ 1352074 w 1394938"/>
              <a:gd name="T21" fmla="*/ 502027 h 2037291"/>
              <a:gd name="T22" fmla="*/ 1206086 w 1394938"/>
              <a:gd name="T23" fmla="*/ 1633086 h 2037291"/>
              <a:gd name="T24" fmla="*/ 1357689 w 1394938"/>
              <a:gd name="T25" fmla="*/ 1717075 h 2037291"/>
              <a:gd name="T26" fmla="*/ 672670 w 1394938"/>
              <a:gd name="T27" fmla="*/ 2036235 h 2037291"/>
              <a:gd name="T28" fmla="*/ 852346 w 1394938"/>
              <a:gd name="T29" fmla="*/ 1442709 h 2037291"/>
              <a:gd name="T30" fmla="*/ 1003950 w 1394938"/>
              <a:gd name="T31" fmla="*/ 1526699 h 2037291"/>
              <a:gd name="T32" fmla="*/ 1116248 w 1394938"/>
              <a:gd name="T33" fmla="*/ 1229936 h 2037291"/>
              <a:gd name="T34" fmla="*/ 431229 w 1394938"/>
              <a:gd name="T35" fmla="*/ 1325124 h 2037291"/>
              <a:gd name="T36" fmla="*/ 49414 w 1394938"/>
              <a:gd name="T37" fmla="*/ 434834 h 2037291"/>
              <a:gd name="T38" fmla="*/ 673196 w 1394938"/>
              <a:gd name="T39" fmla="*/ 189 h 20372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394938"/>
              <a:gd name="T61" fmla="*/ 0 h 2037291"/>
              <a:gd name="T62" fmla="*/ 1394938 w 1394938"/>
              <a:gd name="T63" fmla="*/ 2037291 h 203729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394938" h="2037291">
                <a:moveTo>
                  <a:pt x="650367" y="193458"/>
                </a:moveTo>
                <a:cubicBezTo>
                  <a:pt x="459768" y="210273"/>
                  <a:pt x="297198" y="327979"/>
                  <a:pt x="224322" y="501735"/>
                </a:cubicBezTo>
                <a:cubicBezTo>
                  <a:pt x="123416" y="759566"/>
                  <a:pt x="246745" y="1051027"/>
                  <a:pt x="504615" y="1151918"/>
                </a:cubicBezTo>
                <a:cubicBezTo>
                  <a:pt x="577491" y="1179943"/>
                  <a:pt x="650367" y="1191153"/>
                  <a:pt x="728849" y="1185548"/>
                </a:cubicBezTo>
                <a:cubicBezTo>
                  <a:pt x="919448" y="1168733"/>
                  <a:pt x="1082018" y="1051027"/>
                  <a:pt x="1149288" y="871667"/>
                </a:cubicBezTo>
                <a:cubicBezTo>
                  <a:pt x="1199741" y="748356"/>
                  <a:pt x="1199741" y="613835"/>
                  <a:pt x="1143683" y="490525"/>
                </a:cubicBezTo>
                <a:cubicBezTo>
                  <a:pt x="1093230" y="372819"/>
                  <a:pt x="997930" y="277534"/>
                  <a:pt x="874601" y="227088"/>
                </a:cubicBezTo>
                <a:cubicBezTo>
                  <a:pt x="801725" y="199063"/>
                  <a:pt x="723243" y="187853"/>
                  <a:pt x="650367" y="193458"/>
                </a:cubicBezTo>
                <a:close/>
                <a:moveTo>
                  <a:pt x="672738" y="189"/>
                </a:moveTo>
                <a:cubicBezTo>
                  <a:pt x="761989" y="-1912"/>
                  <a:pt x="853170" y="13494"/>
                  <a:pt x="941544" y="48508"/>
                </a:cubicBezTo>
                <a:cubicBezTo>
                  <a:pt x="1149154" y="132541"/>
                  <a:pt x="1295043" y="306210"/>
                  <a:pt x="1351154" y="502287"/>
                </a:cubicBezTo>
                <a:cubicBezTo>
                  <a:pt x="1452153" y="849624"/>
                  <a:pt x="1367987" y="1331413"/>
                  <a:pt x="1205265" y="1633932"/>
                </a:cubicBezTo>
                <a:cubicBezTo>
                  <a:pt x="1255765" y="1661943"/>
                  <a:pt x="1306265" y="1689954"/>
                  <a:pt x="1356765" y="1717965"/>
                </a:cubicBezTo>
                <a:cubicBezTo>
                  <a:pt x="1149154" y="1897236"/>
                  <a:pt x="907877" y="2003678"/>
                  <a:pt x="672212" y="2037291"/>
                </a:cubicBezTo>
                <a:cubicBezTo>
                  <a:pt x="806878" y="1841214"/>
                  <a:pt x="862989" y="1628330"/>
                  <a:pt x="851766" y="1443457"/>
                </a:cubicBezTo>
                <a:cubicBezTo>
                  <a:pt x="902266" y="1471468"/>
                  <a:pt x="952766" y="1499479"/>
                  <a:pt x="1003266" y="1527491"/>
                </a:cubicBezTo>
                <a:cubicBezTo>
                  <a:pt x="1053766" y="1432253"/>
                  <a:pt x="1093043" y="1331413"/>
                  <a:pt x="1115488" y="1230574"/>
                </a:cubicBezTo>
                <a:cubicBezTo>
                  <a:pt x="930322" y="1376231"/>
                  <a:pt x="666600" y="1421049"/>
                  <a:pt x="430935" y="1325811"/>
                </a:cubicBezTo>
                <a:cubicBezTo>
                  <a:pt x="77436" y="1185756"/>
                  <a:pt x="-90897" y="787999"/>
                  <a:pt x="49380" y="435060"/>
                </a:cubicBezTo>
                <a:cubicBezTo>
                  <a:pt x="154588" y="170356"/>
                  <a:pt x="404983" y="6492"/>
                  <a:pt x="672738" y="189"/>
                </a:cubicBez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677" name="任意多边形 30"/>
          <p:cNvSpPr>
            <a:spLocks/>
          </p:cNvSpPr>
          <p:nvPr/>
        </p:nvSpPr>
        <p:spPr bwMode="auto">
          <a:xfrm>
            <a:off x="2286000" y="1381125"/>
            <a:ext cx="1998663" cy="1381125"/>
          </a:xfrm>
          <a:custGeom>
            <a:avLst/>
            <a:gdLst>
              <a:gd name="T0" fmla="*/ 737867 w 1998099"/>
              <a:gd name="T1" fmla="*/ 196512 h 1379770"/>
              <a:gd name="T2" fmla="*/ 648929 w 1998099"/>
              <a:gd name="T3" fmla="*/ 196599 h 1379770"/>
              <a:gd name="T4" fmla="*/ 289669 w 1998099"/>
              <a:gd name="T5" fmla="*/ 393141 h 1379770"/>
              <a:gd name="T6" fmla="*/ 390710 w 1998099"/>
              <a:gd name="T7" fmla="*/ 1089464 h 1379770"/>
              <a:gd name="T8" fmla="*/ 727517 w 1998099"/>
              <a:gd name="T9" fmla="*/ 1190543 h 1379770"/>
              <a:gd name="T10" fmla="*/ 1086779 w 1998099"/>
              <a:gd name="T11" fmla="*/ 994000 h 1379770"/>
              <a:gd name="T12" fmla="*/ 1182207 w 1998099"/>
              <a:gd name="T13" fmla="*/ 623377 h 1379770"/>
              <a:gd name="T14" fmla="*/ 985736 w 1998099"/>
              <a:gd name="T15" fmla="*/ 292062 h 1379770"/>
              <a:gd name="T16" fmla="*/ 737867 w 1998099"/>
              <a:gd name="T17" fmla="*/ 196512 h 1379770"/>
              <a:gd name="T18" fmla="*/ 677848 w 1998099"/>
              <a:gd name="T19" fmla="*/ 112 h 1379770"/>
              <a:gd name="T20" fmla="*/ 1738154 w 1998099"/>
              <a:gd name="T21" fmla="*/ 438361 h 1379770"/>
              <a:gd name="T22" fmla="*/ 1855967 w 1998099"/>
              <a:gd name="T23" fmla="*/ 314752 h 1379770"/>
              <a:gd name="T24" fmla="*/ 1990609 w 1998099"/>
              <a:gd name="T25" fmla="*/ 1062023 h 1379770"/>
              <a:gd name="T26" fmla="*/ 1463261 w 1998099"/>
              <a:gd name="T27" fmla="*/ 730527 h 1379770"/>
              <a:gd name="T28" fmla="*/ 1581072 w 1998099"/>
              <a:gd name="T29" fmla="*/ 601299 h 1379770"/>
              <a:gd name="T30" fmla="*/ 1323009 w 1998099"/>
              <a:gd name="T31" fmla="*/ 421506 h 1379770"/>
              <a:gd name="T32" fmla="*/ 1238857 w 1998099"/>
              <a:gd name="T33" fmla="*/ 1106972 h 1379770"/>
              <a:gd name="T34" fmla="*/ 273923 w 1998099"/>
              <a:gd name="T35" fmla="*/ 1247437 h 1379770"/>
              <a:gd name="T36" fmla="*/ 139281 w 1998099"/>
              <a:gd name="T37" fmla="*/ 281041 h 1379770"/>
              <a:gd name="T38" fmla="*/ 677848 w 1998099"/>
              <a:gd name="T39" fmla="*/ 112 h 13797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998099"/>
              <a:gd name="T61" fmla="*/ 0 h 1379770"/>
              <a:gd name="T62" fmla="*/ 1998099 w 1998099"/>
              <a:gd name="T63" fmla="*/ 1379770 h 137977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998099" h="1379770">
                <a:moveTo>
                  <a:pt x="737451" y="196126"/>
                </a:moveTo>
                <a:cubicBezTo>
                  <a:pt x="707821" y="193411"/>
                  <a:pt x="678017" y="193411"/>
                  <a:pt x="648563" y="196213"/>
                </a:cubicBezTo>
                <a:cubicBezTo>
                  <a:pt x="502696" y="207422"/>
                  <a:pt x="373659" y="280280"/>
                  <a:pt x="289505" y="392370"/>
                </a:cubicBezTo>
                <a:cubicBezTo>
                  <a:pt x="126807" y="610945"/>
                  <a:pt x="171689" y="924797"/>
                  <a:pt x="390490" y="1087327"/>
                </a:cubicBezTo>
                <a:cubicBezTo>
                  <a:pt x="485865" y="1160186"/>
                  <a:pt x="609291" y="1199417"/>
                  <a:pt x="727107" y="1188208"/>
                </a:cubicBezTo>
                <a:cubicBezTo>
                  <a:pt x="872974" y="1176999"/>
                  <a:pt x="1002010" y="1104141"/>
                  <a:pt x="1086165" y="992051"/>
                </a:cubicBezTo>
                <a:cubicBezTo>
                  <a:pt x="1164708" y="885566"/>
                  <a:pt x="1198370" y="751058"/>
                  <a:pt x="1181539" y="622154"/>
                </a:cubicBezTo>
                <a:cubicBezTo>
                  <a:pt x="1159098" y="487647"/>
                  <a:pt x="1091775" y="369952"/>
                  <a:pt x="985180" y="291489"/>
                </a:cubicBezTo>
                <a:cubicBezTo>
                  <a:pt x="913649" y="236846"/>
                  <a:pt x="826339" y="204270"/>
                  <a:pt x="737451" y="196126"/>
                </a:cubicBezTo>
                <a:close/>
                <a:moveTo>
                  <a:pt x="677466" y="112"/>
                </a:moveTo>
                <a:cubicBezTo>
                  <a:pt x="1041916" y="-5496"/>
                  <a:pt x="1484862" y="201984"/>
                  <a:pt x="1737173" y="437501"/>
                </a:cubicBezTo>
                <a:cubicBezTo>
                  <a:pt x="1776422" y="398248"/>
                  <a:pt x="1815670" y="353388"/>
                  <a:pt x="1854919" y="314135"/>
                </a:cubicBezTo>
                <a:cubicBezTo>
                  <a:pt x="1978271" y="560868"/>
                  <a:pt x="2017519" y="818815"/>
                  <a:pt x="1989485" y="1059940"/>
                </a:cubicBezTo>
                <a:cubicBezTo>
                  <a:pt x="1832491" y="874891"/>
                  <a:pt x="1641856" y="768347"/>
                  <a:pt x="1462435" y="729094"/>
                </a:cubicBezTo>
                <a:cubicBezTo>
                  <a:pt x="1501683" y="684234"/>
                  <a:pt x="1540931" y="644981"/>
                  <a:pt x="1580180" y="600120"/>
                </a:cubicBezTo>
                <a:cubicBezTo>
                  <a:pt x="1501683" y="527222"/>
                  <a:pt x="1411972" y="465539"/>
                  <a:pt x="1322262" y="420679"/>
                </a:cubicBezTo>
                <a:cubicBezTo>
                  <a:pt x="1411972" y="639373"/>
                  <a:pt x="1389545" y="897321"/>
                  <a:pt x="1238158" y="1104801"/>
                </a:cubicBezTo>
                <a:cubicBezTo>
                  <a:pt x="1013881" y="1407609"/>
                  <a:pt x="582149" y="1469292"/>
                  <a:pt x="273769" y="1244990"/>
                </a:cubicBezTo>
                <a:cubicBezTo>
                  <a:pt x="-29005" y="1015080"/>
                  <a:pt x="-90681" y="583298"/>
                  <a:pt x="139203" y="280490"/>
                </a:cubicBezTo>
                <a:cubicBezTo>
                  <a:pt x="273769" y="101048"/>
                  <a:pt x="475618" y="5719"/>
                  <a:pt x="677466" y="112"/>
                </a:cubicBez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678" name="TextBox 16"/>
          <p:cNvSpPr txBox="1">
            <a:spLocks noChangeArrowheads="1"/>
          </p:cNvSpPr>
          <p:nvPr/>
        </p:nvSpPr>
        <p:spPr bwMode="auto">
          <a:xfrm>
            <a:off x="2298700" y="3635375"/>
            <a:ext cx="16208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altLang="en-US" sz="2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79" name="Group 5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8963" y="4906963"/>
            <a:ext cx="3968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80" name="Group 6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3813" y="4857750"/>
            <a:ext cx="47625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81" name="Group 68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1638" y="2962275"/>
            <a:ext cx="4572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82" name="Freeform 33"/>
          <p:cNvSpPr>
            <a:spLocks noEditPoints="1"/>
          </p:cNvSpPr>
          <p:nvPr/>
        </p:nvSpPr>
        <p:spPr bwMode="auto">
          <a:xfrm>
            <a:off x="2746375" y="1882775"/>
            <a:ext cx="458788" cy="314325"/>
          </a:xfrm>
          <a:custGeom>
            <a:avLst/>
            <a:gdLst>
              <a:gd name="T0" fmla="*/ 359993273 w 328"/>
              <a:gd name="T1" fmla="*/ 441072402 h 224"/>
              <a:gd name="T2" fmla="*/ 254343388 w 328"/>
              <a:gd name="T3" fmla="*/ 415474567 h 224"/>
              <a:gd name="T4" fmla="*/ 179995937 w 328"/>
              <a:gd name="T5" fmla="*/ 431227296 h 224"/>
              <a:gd name="T6" fmla="*/ 0 w 328"/>
              <a:gd name="T7" fmla="*/ 250072219 h 224"/>
              <a:gd name="T8" fmla="*/ 179995937 w 328"/>
              <a:gd name="T9" fmla="*/ 68917163 h 224"/>
              <a:gd name="T10" fmla="*/ 199561603 w 328"/>
              <a:gd name="T11" fmla="*/ 70887306 h 224"/>
              <a:gd name="T12" fmla="*/ 359993273 w 328"/>
              <a:gd name="T13" fmla="*/ 0 h 224"/>
              <a:gd name="T14" fmla="*/ 555641192 w 328"/>
              <a:gd name="T15" fmla="*/ 122082999 h 224"/>
              <a:gd name="T16" fmla="*/ 641726854 w 328"/>
              <a:gd name="T17" fmla="*/ 252040959 h 224"/>
              <a:gd name="T18" fmla="*/ 500859408 w 328"/>
              <a:gd name="T19" fmla="*/ 393814212 h 224"/>
              <a:gd name="T20" fmla="*/ 496947122 w 328"/>
              <a:gd name="T21" fmla="*/ 393814212 h 224"/>
              <a:gd name="T22" fmla="*/ 359993273 w 328"/>
              <a:gd name="T23" fmla="*/ 441072402 h 224"/>
              <a:gd name="T24" fmla="*/ 256298831 w 328"/>
              <a:gd name="T25" fmla="*/ 340649714 h 224"/>
              <a:gd name="T26" fmla="*/ 273907611 w 328"/>
              <a:gd name="T27" fmla="*/ 352463559 h 224"/>
              <a:gd name="T28" fmla="*/ 359993273 w 328"/>
              <a:gd name="T29" fmla="*/ 378061482 h 224"/>
              <a:gd name="T30" fmla="*/ 465643245 w 328"/>
              <a:gd name="T31" fmla="*/ 338680973 h 224"/>
              <a:gd name="T32" fmla="*/ 475426057 w 328"/>
              <a:gd name="T33" fmla="*/ 328835868 h 224"/>
              <a:gd name="T34" fmla="*/ 489121153 w 328"/>
              <a:gd name="T35" fmla="*/ 330804608 h 224"/>
              <a:gd name="T36" fmla="*/ 500859408 w 328"/>
              <a:gd name="T37" fmla="*/ 330804608 h 224"/>
              <a:gd name="T38" fmla="*/ 579119100 w 328"/>
              <a:gd name="T39" fmla="*/ 252040959 h 224"/>
              <a:gd name="T40" fmla="*/ 524337315 w 328"/>
              <a:gd name="T41" fmla="*/ 177216150 h 224"/>
              <a:gd name="T42" fmla="*/ 510642219 w 328"/>
              <a:gd name="T43" fmla="*/ 173278669 h 224"/>
              <a:gd name="T44" fmla="*/ 504773092 w 328"/>
              <a:gd name="T45" fmla="*/ 159494680 h 224"/>
              <a:gd name="T46" fmla="*/ 359993273 w 328"/>
              <a:gd name="T47" fmla="*/ 63010941 h 224"/>
              <a:gd name="T48" fmla="*/ 236734607 w 328"/>
              <a:gd name="T49" fmla="*/ 124051739 h 224"/>
              <a:gd name="T50" fmla="*/ 224996353 w 328"/>
              <a:gd name="T51" fmla="*/ 139804469 h 224"/>
              <a:gd name="T52" fmla="*/ 205430730 w 328"/>
              <a:gd name="T53" fmla="*/ 135865585 h 224"/>
              <a:gd name="T54" fmla="*/ 179995937 w 328"/>
              <a:gd name="T55" fmla="*/ 131928104 h 224"/>
              <a:gd name="T56" fmla="*/ 62607776 w 328"/>
              <a:gd name="T57" fmla="*/ 250072219 h 224"/>
              <a:gd name="T58" fmla="*/ 179995937 w 328"/>
              <a:gd name="T59" fmla="*/ 368216377 h 224"/>
              <a:gd name="T60" fmla="*/ 240648291 w 328"/>
              <a:gd name="T61" fmla="*/ 352463559 h 224"/>
              <a:gd name="T62" fmla="*/ 256298831 w 328"/>
              <a:gd name="T63" fmla="*/ 340649714 h 22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28"/>
              <a:gd name="T97" fmla="*/ 0 h 224"/>
              <a:gd name="T98" fmla="*/ 328 w 328"/>
              <a:gd name="T99" fmla="*/ 224 h 22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28" h="224">
                <a:moveTo>
                  <a:pt x="184" y="224"/>
                </a:moveTo>
                <a:cubicBezTo>
                  <a:pt x="165" y="224"/>
                  <a:pt x="147" y="220"/>
                  <a:pt x="130" y="211"/>
                </a:cubicBezTo>
                <a:cubicBezTo>
                  <a:pt x="118" y="216"/>
                  <a:pt x="105" y="219"/>
                  <a:pt x="92" y="219"/>
                </a:cubicBezTo>
                <a:cubicBezTo>
                  <a:pt x="41" y="219"/>
                  <a:pt x="0" y="178"/>
                  <a:pt x="0" y="127"/>
                </a:cubicBezTo>
                <a:cubicBezTo>
                  <a:pt x="0" y="76"/>
                  <a:pt x="41" y="35"/>
                  <a:pt x="92" y="35"/>
                </a:cubicBezTo>
                <a:cubicBezTo>
                  <a:pt x="95" y="35"/>
                  <a:pt x="99" y="35"/>
                  <a:pt x="102" y="36"/>
                </a:cubicBezTo>
                <a:cubicBezTo>
                  <a:pt x="124" y="13"/>
                  <a:pt x="153" y="0"/>
                  <a:pt x="184" y="0"/>
                </a:cubicBezTo>
                <a:cubicBezTo>
                  <a:pt x="227" y="0"/>
                  <a:pt x="266" y="24"/>
                  <a:pt x="284" y="62"/>
                </a:cubicBezTo>
                <a:cubicBezTo>
                  <a:pt x="311" y="74"/>
                  <a:pt x="328" y="99"/>
                  <a:pt x="328" y="128"/>
                </a:cubicBezTo>
                <a:cubicBezTo>
                  <a:pt x="328" y="168"/>
                  <a:pt x="296" y="200"/>
                  <a:pt x="256" y="200"/>
                </a:cubicBezTo>
                <a:cubicBezTo>
                  <a:pt x="255" y="200"/>
                  <a:pt x="254" y="200"/>
                  <a:pt x="254" y="200"/>
                </a:cubicBezTo>
                <a:cubicBezTo>
                  <a:pt x="234" y="216"/>
                  <a:pt x="209" y="224"/>
                  <a:pt x="184" y="224"/>
                </a:cubicBezTo>
                <a:close/>
                <a:moveTo>
                  <a:pt x="131" y="173"/>
                </a:moveTo>
                <a:cubicBezTo>
                  <a:pt x="140" y="179"/>
                  <a:pt x="140" y="179"/>
                  <a:pt x="140" y="179"/>
                </a:cubicBezTo>
                <a:cubicBezTo>
                  <a:pt x="153" y="188"/>
                  <a:pt x="168" y="192"/>
                  <a:pt x="184" y="192"/>
                </a:cubicBezTo>
                <a:cubicBezTo>
                  <a:pt x="204" y="192"/>
                  <a:pt x="223" y="185"/>
                  <a:pt x="238" y="172"/>
                </a:cubicBezTo>
                <a:cubicBezTo>
                  <a:pt x="243" y="167"/>
                  <a:pt x="243" y="167"/>
                  <a:pt x="243" y="167"/>
                </a:cubicBezTo>
                <a:cubicBezTo>
                  <a:pt x="250" y="168"/>
                  <a:pt x="250" y="168"/>
                  <a:pt x="250" y="168"/>
                </a:cubicBezTo>
                <a:cubicBezTo>
                  <a:pt x="253" y="168"/>
                  <a:pt x="254" y="168"/>
                  <a:pt x="256" y="168"/>
                </a:cubicBezTo>
                <a:cubicBezTo>
                  <a:pt x="278" y="168"/>
                  <a:pt x="296" y="150"/>
                  <a:pt x="296" y="128"/>
                </a:cubicBezTo>
                <a:cubicBezTo>
                  <a:pt x="296" y="111"/>
                  <a:pt x="285" y="95"/>
                  <a:pt x="268" y="90"/>
                </a:cubicBezTo>
                <a:cubicBezTo>
                  <a:pt x="261" y="88"/>
                  <a:pt x="261" y="88"/>
                  <a:pt x="261" y="88"/>
                </a:cubicBezTo>
                <a:cubicBezTo>
                  <a:pt x="258" y="81"/>
                  <a:pt x="258" y="81"/>
                  <a:pt x="258" y="81"/>
                </a:cubicBezTo>
                <a:cubicBezTo>
                  <a:pt x="245" y="51"/>
                  <a:pt x="216" y="32"/>
                  <a:pt x="184" y="32"/>
                </a:cubicBezTo>
                <a:cubicBezTo>
                  <a:pt x="159" y="32"/>
                  <a:pt x="137" y="43"/>
                  <a:pt x="121" y="63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1" y="68"/>
                  <a:pt x="96" y="67"/>
                  <a:pt x="92" y="67"/>
                </a:cubicBezTo>
                <a:cubicBezTo>
                  <a:pt x="59" y="67"/>
                  <a:pt x="32" y="94"/>
                  <a:pt x="32" y="127"/>
                </a:cubicBezTo>
                <a:cubicBezTo>
                  <a:pt x="32" y="160"/>
                  <a:pt x="59" y="187"/>
                  <a:pt x="92" y="187"/>
                </a:cubicBezTo>
                <a:cubicBezTo>
                  <a:pt x="103" y="187"/>
                  <a:pt x="113" y="184"/>
                  <a:pt x="123" y="179"/>
                </a:cubicBezTo>
                <a:lnTo>
                  <a:pt x="131" y="17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7683" name="Group 75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31900" y="3267075"/>
            <a:ext cx="4683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684" name="组合 68"/>
          <p:cNvGrpSpPr>
            <a:grpSpLocks/>
          </p:cNvGrpSpPr>
          <p:nvPr/>
        </p:nvGrpSpPr>
        <p:grpSpPr bwMode="auto">
          <a:xfrm>
            <a:off x="6088063" y="1690688"/>
            <a:ext cx="5410200" cy="1045364"/>
            <a:chOff x="0" y="0"/>
            <a:chExt cx="5410200" cy="1046481"/>
          </a:xfrm>
        </p:grpSpPr>
        <p:sp>
          <p:nvSpPr>
            <p:cNvPr id="27685" name="TextBox 58"/>
            <p:cNvSpPr txBox="1">
              <a:spLocks noChangeArrowheads="1"/>
            </p:cNvSpPr>
            <p:nvPr/>
          </p:nvSpPr>
          <p:spPr bwMode="auto">
            <a:xfrm>
              <a:off x="0" y="0"/>
              <a:ext cx="2673389" cy="338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这里输入文字说明</a:t>
              </a:r>
              <a:endParaRPr lang="id-ID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86" name="Rectangle 59"/>
            <p:cNvSpPr>
              <a:spLocks noChangeArrowheads="1"/>
            </p:cNvSpPr>
            <p:nvPr/>
          </p:nvSpPr>
          <p:spPr bwMode="auto">
            <a:xfrm>
              <a:off x="0" y="307028"/>
              <a:ext cx="5410200" cy="739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这里输入文字说明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28676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28744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8745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28677" name="Straight Connector 88"/>
          <p:cNvCxnSpPr>
            <a:cxnSpLocks noChangeShapeType="1"/>
            <a:stCxn id="28738" idx="6"/>
          </p:cNvCxnSpPr>
          <p:nvPr/>
        </p:nvCxnSpPr>
        <p:spPr bwMode="auto">
          <a:xfrm>
            <a:off x="1600200" y="3613150"/>
            <a:ext cx="9077325" cy="63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sp>
        <p:nvSpPr>
          <p:cNvPr id="28678" name="Oval 89"/>
          <p:cNvSpPr>
            <a:spLocks noChangeArrowheads="1"/>
          </p:cNvSpPr>
          <p:nvPr/>
        </p:nvSpPr>
        <p:spPr bwMode="auto">
          <a:xfrm>
            <a:off x="2401888" y="3529013"/>
            <a:ext cx="179387" cy="179387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679" name="Oval 90"/>
          <p:cNvSpPr>
            <a:spLocks noChangeArrowheads="1"/>
          </p:cNvSpPr>
          <p:nvPr/>
        </p:nvSpPr>
        <p:spPr bwMode="auto">
          <a:xfrm>
            <a:off x="3852863" y="3529013"/>
            <a:ext cx="180975" cy="179387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680" name="Oval 91"/>
          <p:cNvSpPr>
            <a:spLocks noChangeArrowheads="1"/>
          </p:cNvSpPr>
          <p:nvPr/>
        </p:nvSpPr>
        <p:spPr bwMode="auto">
          <a:xfrm>
            <a:off x="5302250" y="3529013"/>
            <a:ext cx="179388" cy="179387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681" name="Oval 92"/>
          <p:cNvSpPr>
            <a:spLocks noChangeArrowheads="1"/>
          </p:cNvSpPr>
          <p:nvPr/>
        </p:nvSpPr>
        <p:spPr bwMode="auto">
          <a:xfrm>
            <a:off x="6738938" y="3529013"/>
            <a:ext cx="180975" cy="179387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682" name="Oval 93"/>
          <p:cNvSpPr>
            <a:spLocks noChangeArrowheads="1"/>
          </p:cNvSpPr>
          <p:nvPr/>
        </p:nvSpPr>
        <p:spPr bwMode="auto">
          <a:xfrm>
            <a:off x="8164513" y="3517900"/>
            <a:ext cx="180975" cy="179388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683" name="Oval 94"/>
          <p:cNvSpPr>
            <a:spLocks noChangeArrowheads="1"/>
          </p:cNvSpPr>
          <p:nvPr/>
        </p:nvSpPr>
        <p:spPr bwMode="auto">
          <a:xfrm>
            <a:off x="9602788" y="3532188"/>
            <a:ext cx="179387" cy="179387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8684" name="Straight Connector 95"/>
          <p:cNvCxnSpPr>
            <a:cxnSpLocks noChangeShapeType="1"/>
            <a:endCxn id="28740" idx="0"/>
          </p:cNvCxnSpPr>
          <p:nvPr/>
        </p:nvCxnSpPr>
        <p:spPr bwMode="auto">
          <a:xfrm>
            <a:off x="2492375" y="3708400"/>
            <a:ext cx="0" cy="2397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8685" name="Straight Connector 96"/>
          <p:cNvCxnSpPr>
            <a:cxnSpLocks noChangeShapeType="1"/>
            <a:stCxn id="28728" idx="4"/>
          </p:cNvCxnSpPr>
          <p:nvPr/>
        </p:nvCxnSpPr>
        <p:spPr bwMode="auto">
          <a:xfrm>
            <a:off x="3943350" y="3205163"/>
            <a:ext cx="0" cy="323850"/>
          </a:xfrm>
          <a:prstGeom prst="line">
            <a:avLst/>
          </a:prstGeom>
          <a:noFill/>
          <a:ln w="19050">
            <a:solidFill>
              <a:srgbClr val="A5A5A5"/>
            </a:solidFill>
            <a:round/>
            <a:headEnd/>
            <a:tailEnd/>
          </a:ln>
        </p:spPr>
      </p:cxnSp>
      <p:cxnSp>
        <p:nvCxnSpPr>
          <p:cNvPr id="28686" name="Straight Connector 97"/>
          <p:cNvCxnSpPr>
            <a:cxnSpLocks noChangeShapeType="1"/>
            <a:endCxn id="28722" idx="0"/>
          </p:cNvCxnSpPr>
          <p:nvPr/>
        </p:nvCxnSpPr>
        <p:spPr bwMode="auto">
          <a:xfrm>
            <a:off x="5392738" y="3708400"/>
            <a:ext cx="0" cy="2397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8687" name="Straight Connector 98"/>
          <p:cNvCxnSpPr>
            <a:cxnSpLocks noChangeShapeType="1"/>
            <a:stCxn id="28726" idx="4"/>
          </p:cNvCxnSpPr>
          <p:nvPr/>
        </p:nvCxnSpPr>
        <p:spPr bwMode="auto">
          <a:xfrm>
            <a:off x="6829425" y="3205163"/>
            <a:ext cx="0" cy="323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8688" name="Straight Connector 99"/>
          <p:cNvCxnSpPr>
            <a:cxnSpLocks noChangeShapeType="1"/>
            <a:endCxn id="28724" idx="0"/>
          </p:cNvCxnSpPr>
          <p:nvPr/>
        </p:nvCxnSpPr>
        <p:spPr bwMode="auto">
          <a:xfrm>
            <a:off x="8255000" y="3697288"/>
            <a:ext cx="0" cy="2508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8689" name="Straight Connector 100"/>
          <p:cNvCxnSpPr>
            <a:cxnSpLocks noChangeShapeType="1"/>
            <a:stCxn id="28742" idx="4"/>
          </p:cNvCxnSpPr>
          <p:nvPr/>
        </p:nvCxnSpPr>
        <p:spPr bwMode="auto">
          <a:xfrm>
            <a:off x="9691688" y="3205163"/>
            <a:ext cx="0" cy="3270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8690" name="Elbow Connector 101"/>
          <p:cNvCxnSpPr>
            <a:cxnSpLocks noChangeShapeType="1"/>
          </p:cNvCxnSpPr>
          <p:nvPr/>
        </p:nvCxnSpPr>
        <p:spPr bwMode="auto">
          <a:xfrm rot="16200000" flipV="1">
            <a:off x="3444081" y="2166144"/>
            <a:ext cx="506413" cy="492125"/>
          </a:xfrm>
          <a:prstGeom prst="bentConnector2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</p:cxnSp>
      <p:cxnSp>
        <p:nvCxnSpPr>
          <p:cNvPr id="28691" name="Elbow Connector 102"/>
          <p:cNvCxnSpPr>
            <a:cxnSpLocks noChangeShapeType="1"/>
          </p:cNvCxnSpPr>
          <p:nvPr/>
        </p:nvCxnSpPr>
        <p:spPr bwMode="auto">
          <a:xfrm rot="16200000" flipV="1">
            <a:off x="6361112" y="2205038"/>
            <a:ext cx="506413" cy="414338"/>
          </a:xfrm>
          <a:prstGeom prst="bentConnector2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</p:cxnSp>
      <p:cxnSp>
        <p:nvCxnSpPr>
          <p:cNvPr id="28692" name="Elbow Connector 103"/>
          <p:cNvCxnSpPr>
            <a:cxnSpLocks noChangeShapeType="1"/>
          </p:cNvCxnSpPr>
          <p:nvPr/>
        </p:nvCxnSpPr>
        <p:spPr bwMode="auto">
          <a:xfrm rot="16200000" flipV="1">
            <a:off x="9245600" y="2212975"/>
            <a:ext cx="506413" cy="398463"/>
          </a:xfrm>
          <a:prstGeom prst="bentConnector2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</p:cxnSp>
      <p:cxnSp>
        <p:nvCxnSpPr>
          <p:cNvPr id="28693" name="Elbow Connector 104"/>
          <p:cNvCxnSpPr>
            <a:cxnSpLocks noChangeShapeType="1"/>
            <a:stCxn id="28740" idx="4"/>
          </p:cNvCxnSpPr>
          <p:nvPr/>
        </p:nvCxnSpPr>
        <p:spPr bwMode="auto">
          <a:xfrm rot="16200000" flipH="1">
            <a:off x="2348707" y="4633118"/>
            <a:ext cx="571500" cy="284163"/>
          </a:xfrm>
          <a:prstGeom prst="bentConnector2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</p:cxnSp>
      <p:cxnSp>
        <p:nvCxnSpPr>
          <p:cNvPr id="28694" name="Elbow Connector 105"/>
          <p:cNvCxnSpPr>
            <a:cxnSpLocks noChangeShapeType="1"/>
            <a:stCxn id="28722" idx="4"/>
          </p:cNvCxnSpPr>
          <p:nvPr/>
        </p:nvCxnSpPr>
        <p:spPr bwMode="auto">
          <a:xfrm rot="16200000" flipH="1">
            <a:off x="5251451" y="4630737"/>
            <a:ext cx="571500" cy="288925"/>
          </a:xfrm>
          <a:prstGeom prst="bentConnector2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</p:cxnSp>
      <p:cxnSp>
        <p:nvCxnSpPr>
          <p:cNvPr id="28695" name="Elbow Connector 106"/>
          <p:cNvCxnSpPr>
            <a:cxnSpLocks noChangeShapeType="1"/>
          </p:cNvCxnSpPr>
          <p:nvPr/>
        </p:nvCxnSpPr>
        <p:spPr bwMode="auto">
          <a:xfrm rot="16200000" flipH="1">
            <a:off x="8110538" y="4633912"/>
            <a:ext cx="571500" cy="282575"/>
          </a:xfrm>
          <a:prstGeom prst="bentConnector2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</p:cxnSp>
      <p:grpSp>
        <p:nvGrpSpPr>
          <p:cNvPr id="28696" name="组合 25"/>
          <p:cNvGrpSpPr>
            <a:grpSpLocks/>
          </p:cNvGrpSpPr>
          <p:nvPr/>
        </p:nvGrpSpPr>
        <p:grpSpPr bwMode="auto">
          <a:xfrm>
            <a:off x="9421813" y="2665413"/>
            <a:ext cx="539750" cy="539750"/>
            <a:chOff x="0" y="0"/>
            <a:chExt cx="540000" cy="540000"/>
          </a:xfrm>
        </p:grpSpPr>
        <p:sp>
          <p:nvSpPr>
            <p:cNvPr id="28742" name="Oval 107"/>
            <p:cNvSpPr>
              <a:spLocks noChangeArrowheads="1"/>
            </p:cNvSpPr>
            <p:nvPr/>
          </p:nvSpPr>
          <p:spPr bwMode="auto">
            <a:xfrm>
              <a:off x="0" y="0"/>
              <a:ext cx="540000" cy="54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altLang="zh-CN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28743" name="Group 10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1994" y="115072"/>
              <a:ext cx="310896" cy="286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697" name="组合 33"/>
          <p:cNvGrpSpPr>
            <a:grpSpLocks/>
          </p:cNvGrpSpPr>
          <p:nvPr/>
        </p:nvGrpSpPr>
        <p:grpSpPr bwMode="auto">
          <a:xfrm>
            <a:off x="2222500" y="3948113"/>
            <a:ext cx="539750" cy="541337"/>
            <a:chOff x="0" y="0"/>
            <a:chExt cx="540000" cy="540000"/>
          </a:xfrm>
        </p:grpSpPr>
        <p:sp>
          <p:nvSpPr>
            <p:cNvPr id="28740" name="Oval 114"/>
            <p:cNvSpPr>
              <a:spLocks noChangeArrowheads="1"/>
            </p:cNvSpPr>
            <p:nvPr/>
          </p:nvSpPr>
          <p:spPr bwMode="auto">
            <a:xfrm>
              <a:off x="0" y="0"/>
              <a:ext cx="540000" cy="54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altLang="zh-CN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28741" name="Group 115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6842" y="80569"/>
              <a:ext cx="304800" cy="371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698" name="组合 44"/>
          <p:cNvGrpSpPr>
            <a:grpSpLocks/>
          </p:cNvGrpSpPr>
          <p:nvPr/>
        </p:nvGrpSpPr>
        <p:grpSpPr bwMode="auto">
          <a:xfrm>
            <a:off x="1060450" y="3343275"/>
            <a:ext cx="539750" cy="539750"/>
            <a:chOff x="0" y="0"/>
            <a:chExt cx="540000" cy="540000"/>
          </a:xfrm>
        </p:grpSpPr>
        <p:sp>
          <p:nvSpPr>
            <p:cNvPr id="28738" name="Oval 121"/>
            <p:cNvSpPr>
              <a:spLocks noChangeArrowheads="1"/>
            </p:cNvSpPr>
            <p:nvPr/>
          </p:nvSpPr>
          <p:spPr bwMode="auto">
            <a:xfrm>
              <a:off x="0" y="0"/>
              <a:ext cx="540000" cy="54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altLang="zh-CN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8739" name="Freeform 37"/>
            <p:cNvSpPr>
              <a:spLocks/>
            </p:cNvSpPr>
            <p:nvPr/>
          </p:nvSpPr>
          <p:spPr bwMode="auto">
            <a:xfrm>
              <a:off x="96457" y="84019"/>
              <a:ext cx="329728" cy="327508"/>
            </a:xfrm>
            <a:custGeom>
              <a:avLst/>
              <a:gdLst>
                <a:gd name="T0" fmla="*/ 498981961 w 204"/>
                <a:gd name="T1" fmla="*/ 343578476 h 203"/>
                <a:gd name="T2" fmla="*/ 318720909 w 204"/>
                <a:gd name="T3" fmla="*/ 249875723 h 203"/>
                <a:gd name="T4" fmla="*/ 300433941 w 204"/>
                <a:gd name="T5" fmla="*/ 226450035 h 203"/>
                <a:gd name="T6" fmla="*/ 342233418 w 204"/>
                <a:gd name="T7" fmla="*/ 148362743 h 203"/>
                <a:gd name="T8" fmla="*/ 344845380 w 204"/>
                <a:gd name="T9" fmla="*/ 145760427 h 203"/>
                <a:gd name="T10" fmla="*/ 350070921 w 204"/>
                <a:gd name="T11" fmla="*/ 106717613 h 203"/>
                <a:gd name="T12" fmla="*/ 350070921 w 204"/>
                <a:gd name="T13" fmla="*/ 83291899 h 203"/>
                <a:gd name="T14" fmla="*/ 284758935 w 204"/>
                <a:gd name="T15" fmla="*/ 10410882 h 203"/>
                <a:gd name="T16" fmla="*/ 208997434 w 204"/>
                <a:gd name="T17" fmla="*/ 18219448 h 203"/>
                <a:gd name="T18" fmla="*/ 169809920 w 204"/>
                <a:gd name="T19" fmla="*/ 59866211 h 203"/>
                <a:gd name="T20" fmla="*/ 159360455 w 204"/>
                <a:gd name="T21" fmla="*/ 101511341 h 203"/>
                <a:gd name="T22" fmla="*/ 164585995 w 204"/>
                <a:gd name="T23" fmla="*/ 140554180 h 203"/>
                <a:gd name="T24" fmla="*/ 169809920 w 204"/>
                <a:gd name="T25" fmla="*/ 143158110 h 203"/>
                <a:gd name="T26" fmla="*/ 211609396 w 204"/>
                <a:gd name="T27" fmla="*/ 229052351 h 203"/>
                <a:gd name="T28" fmla="*/ 198547969 w 204"/>
                <a:gd name="T29" fmla="*/ 247271793 h 203"/>
                <a:gd name="T30" fmla="*/ 122786519 w 204"/>
                <a:gd name="T31" fmla="*/ 281109974 h 203"/>
                <a:gd name="T32" fmla="*/ 49636992 w 204"/>
                <a:gd name="T33" fmla="*/ 322755104 h 203"/>
                <a:gd name="T34" fmla="*/ 20900553 w 204"/>
                <a:gd name="T35" fmla="*/ 442487577 h 203"/>
                <a:gd name="T36" fmla="*/ 522494470 w 204"/>
                <a:gd name="T37" fmla="*/ 439883647 h 203"/>
                <a:gd name="T38" fmla="*/ 498981961 w 204"/>
                <a:gd name="T39" fmla="*/ 343578476 h 20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4"/>
                <a:gd name="T61" fmla="*/ 0 h 203"/>
                <a:gd name="T62" fmla="*/ 204 w 204"/>
                <a:gd name="T63" fmla="*/ 203 h 20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4" h="203">
                  <a:moveTo>
                    <a:pt x="191" y="132"/>
                  </a:moveTo>
                  <a:cubicBezTo>
                    <a:pt x="181" y="115"/>
                    <a:pt x="126" y="97"/>
                    <a:pt x="122" y="96"/>
                  </a:cubicBezTo>
                  <a:cubicBezTo>
                    <a:pt x="121" y="96"/>
                    <a:pt x="110" y="93"/>
                    <a:pt x="115" y="87"/>
                  </a:cubicBezTo>
                  <a:cubicBezTo>
                    <a:pt x="124" y="79"/>
                    <a:pt x="130" y="67"/>
                    <a:pt x="131" y="57"/>
                  </a:cubicBezTo>
                  <a:cubicBezTo>
                    <a:pt x="131" y="56"/>
                    <a:pt x="132" y="56"/>
                    <a:pt x="132" y="56"/>
                  </a:cubicBezTo>
                  <a:cubicBezTo>
                    <a:pt x="132" y="56"/>
                    <a:pt x="134" y="50"/>
                    <a:pt x="134" y="41"/>
                  </a:cubicBezTo>
                  <a:cubicBezTo>
                    <a:pt x="134" y="38"/>
                    <a:pt x="134" y="35"/>
                    <a:pt x="134" y="32"/>
                  </a:cubicBezTo>
                  <a:cubicBezTo>
                    <a:pt x="134" y="32"/>
                    <a:pt x="130" y="8"/>
                    <a:pt x="109" y="4"/>
                  </a:cubicBezTo>
                  <a:cubicBezTo>
                    <a:pt x="109" y="4"/>
                    <a:pt x="91" y="0"/>
                    <a:pt x="80" y="7"/>
                  </a:cubicBezTo>
                  <a:cubicBezTo>
                    <a:pt x="67" y="12"/>
                    <a:pt x="65" y="23"/>
                    <a:pt x="65" y="23"/>
                  </a:cubicBezTo>
                  <a:cubicBezTo>
                    <a:pt x="61" y="28"/>
                    <a:pt x="61" y="34"/>
                    <a:pt x="61" y="39"/>
                  </a:cubicBezTo>
                  <a:cubicBezTo>
                    <a:pt x="61" y="47"/>
                    <a:pt x="63" y="54"/>
                    <a:pt x="63" y="54"/>
                  </a:cubicBezTo>
                  <a:cubicBezTo>
                    <a:pt x="64" y="54"/>
                    <a:pt x="64" y="54"/>
                    <a:pt x="65" y="55"/>
                  </a:cubicBezTo>
                  <a:cubicBezTo>
                    <a:pt x="65" y="67"/>
                    <a:pt x="72" y="80"/>
                    <a:pt x="81" y="88"/>
                  </a:cubicBezTo>
                  <a:cubicBezTo>
                    <a:pt x="83" y="89"/>
                    <a:pt x="81" y="93"/>
                    <a:pt x="76" y="95"/>
                  </a:cubicBezTo>
                  <a:cubicBezTo>
                    <a:pt x="71" y="97"/>
                    <a:pt x="59" y="102"/>
                    <a:pt x="47" y="108"/>
                  </a:cubicBezTo>
                  <a:cubicBezTo>
                    <a:pt x="35" y="114"/>
                    <a:pt x="23" y="120"/>
                    <a:pt x="19" y="124"/>
                  </a:cubicBezTo>
                  <a:cubicBezTo>
                    <a:pt x="9" y="133"/>
                    <a:pt x="0" y="159"/>
                    <a:pt x="8" y="170"/>
                  </a:cubicBezTo>
                  <a:cubicBezTo>
                    <a:pt x="58" y="194"/>
                    <a:pt x="137" y="203"/>
                    <a:pt x="200" y="169"/>
                  </a:cubicBezTo>
                  <a:cubicBezTo>
                    <a:pt x="204" y="160"/>
                    <a:pt x="196" y="140"/>
                    <a:pt x="191" y="13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8699" name="组合 47"/>
          <p:cNvGrpSpPr>
            <a:grpSpLocks/>
          </p:cNvGrpSpPr>
          <p:nvPr/>
        </p:nvGrpSpPr>
        <p:grpSpPr bwMode="auto">
          <a:xfrm>
            <a:off x="10574338" y="3343275"/>
            <a:ext cx="539750" cy="539750"/>
            <a:chOff x="0" y="0"/>
            <a:chExt cx="540000" cy="540000"/>
          </a:xfrm>
        </p:grpSpPr>
        <p:sp>
          <p:nvSpPr>
            <p:cNvPr id="28733" name="Oval 123"/>
            <p:cNvSpPr>
              <a:spLocks noChangeArrowheads="1"/>
            </p:cNvSpPr>
            <p:nvPr/>
          </p:nvSpPr>
          <p:spPr bwMode="auto">
            <a:xfrm>
              <a:off x="0" y="0"/>
              <a:ext cx="540000" cy="54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altLang="zh-CN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28734" name="Group 124"/>
            <p:cNvGrpSpPr>
              <a:grpSpLocks/>
            </p:cNvGrpSpPr>
            <p:nvPr/>
          </p:nvGrpSpPr>
          <p:grpSpPr bwMode="auto">
            <a:xfrm>
              <a:off x="99935" y="51066"/>
              <a:ext cx="340130" cy="395997"/>
              <a:chOff x="0" y="0"/>
              <a:chExt cx="340130" cy="395997"/>
            </a:xfrm>
          </p:grpSpPr>
          <p:sp>
            <p:nvSpPr>
              <p:cNvPr id="28735" name="Freeform 41"/>
              <p:cNvSpPr>
                <a:spLocks/>
              </p:cNvSpPr>
              <p:nvPr/>
            </p:nvSpPr>
            <p:spPr bwMode="auto">
              <a:xfrm>
                <a:off x="43543" y="0"/>
                <a:ext cx="296587" cy="279334"/>
              </a:xfrm>
              <a:custGeom>
                <a:avLst/>
                <a:gdLst>
                  <a:gd name="T0" fmla="*/ 387040069 w 150"/>
                  <a:gd name="T1" fmla="*/ 81262584 h 142"/>
                  <a:gd name="T2" fmla="*/ 0 w 150"/>
                  <a:gd name="T3" fmla="*/ 208961475 h 142"/>
                  <a:gd name="T4" fmla="*/ 125104331 w 150"/>
                  <a:gd name="T5" fmla="*/ 491444808 h 142"/>
                  <a:gd name="T6" fmla="*/ 586425666 w 150"/>
                  <a:gd name="T7" fmla="*/ 297962819 h 142"/>
                  <a:gd name="T8" fmla="*/ 387040069 w 150"/>
                  <a:gd name="T9" fmla="*/ 81262584 h 1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0"/>
                  <a:gd name="T16" fmla="*/ 0 h 142"/>
                  <a:gd name="T17" fmla="*/ 150 w 150"/>
                  <a:gd name="T18" fmla="*/ 142 h 1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0" h="142">
                    <a:moveTo>
                      <a:pt x="99" y="21"/>
                    </a:moveTo>
                    <a:cubicBezTo>
                      <a:pt x="83" y="0"/>
                      <a:pt x="47" y="80"/>
                      <a:pt x="0" y="54"/>
                    </a:cubicBezTo>
                    <a:cubicBezTo>
                      <a:pt x="17" y="93"/>
                      <a:pt x="26" y="111"/>
                      <a:pt x="32" y="127"/>
                    </a:cubicBezTo>
                    <a:cubicBezTo>
                      <a:pt x="69" y="142"/>
                      <a:pt x="104" y="63"/>
                      <a:pt x="150" y="77"/>
                    </a:cubicBezTo>
                    <a:cubicBezTo>
                      <a:pt x="140" y="46"/>
                      <a:pt x="117" y="45"/>
                      <a:pt x="99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8736" name="Freeform 42"/>
              <p:cNvSpPr>
                <a:spLocks/>
              </p:cNvSpPr>
              <p:nvPr/>
            </p:nvSpPr>
            <p:spPr bwMode="auto">
              <a:xfrm>
                <a:off x="19718" y="112555"/>
                <a:ext cx="136380" cy="283442"/>
              </a:xfrm>
              <a:custGeom>
                <a:avLst/>
                <a:gdLst>
                  <a:gd name="T0" fmla="*/ 0 w 166"/>
                  <a:gd name="T1" fmla="*/ 4724855 h 345"/>
                  <a:gd name="T2" fmla="*/ 99220547 w 166"/>
                  <a:gd name="T3" fmla="*/ 232867752 h 345"/>
                  <a:gd name="T4" fmla="*/ 112045217 w 166"/>
                  <a:gd name="T5" fmla="*/ 226117727 h 345"/>
                  <a:gd name="T6" fmla="*/ 13499157 w 166"/>
                  <a:gd name="T7" fmla="*/ 0 h 345"/>
                  <a:gd name="T8" fmla="*/ 0 w 166"/>
                  <a:gd name="T9" fmla="*/ 4724855 h 3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"/>
                  <a:gd name="T16" fmla="*/ 0 h 345"/>
                  <a:gd name="T17" fmla="*/ 166 w 166"/>
                  <a:gd name="T18" fmla="*/ 345 h 3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" h="345">
                    <a:moveTo>
                      <a:pt x="0" y="7"/>
                    </a:moveTo>
                    <a:lnTo>
                      <a:pt x="147" y="345"/>
                    </a:lnTo>
                    <a:lnTo>
                      <a:pt x="166" y="335"/>
                    </a:lnTo>
                    <a:lnTo>
                      <a:pt x="2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8737" name="Freeform 43"/>
              <p:cNvSpPr>
                <a:spLocks/>
              </p:cNvSpPr>
              <p:nvPr/>
            </p:nvSpPr>
            <p:spPr bwMode="auto">
              <a:xfrm>
                <a:off x="0" y="74763"/>
                <a:ext cx="36149" cy="37792"/>
              </a:xfrm>
              <a:custGeom>
                <a:avLst/>
                <a:gdLst>
                  <a:gd name="T0" fmla="*/ 68564614 w 18"/>
                  <a:gd name="T1" fmla="*/ 23737352 h 19"/>
                  <a:gd name="T2" fmla="*/ 24199745 w 18"/>
                  <a:gd name="T3" fmla="*/ 7912450 h 19"/>
                  <a:gd name="T4" fmla="*/ 8067250 w 18"/>
                  <a:gd name="T5" fmla="*/ 51432918 h 19"/>
                  <a:gd name="T6" fmla="*/ 52432110 w 18"/>
                  <a:gd name="T7" fmla="*/ 67257830 h 19"/>
                  <a:gd name="T8" fmla="*/ 68564614 w 18"/>
                  <a:gd name="T9" fmla="*/ 23737352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19"/>
                  <a:gd name="T17" fmla="*/ 18 w 18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19">
                    <a:moveTo>
                      <a:pt x="17" y="6"/>
                    </a:moveTo>
                    <a:cubicBezTo>
                      <a:pt x="15" y="2"/>
                      <a:pt x="10" y="0"/>
                      <a:pt x="6" y="2"/>
                    </a:cubicBezTo>
                    <a:cubicBezTo>
                      <a:pt x="2" y="4"/>
                      <a:pt x="0" y="9"/>
                      <a:pt x="2" y="13"/>
                    </a:cubicBezTo>
                    <a:cubicBezTo>
                      <a:pt x="4" y="17"/>
                      <a:pt x="9" y="19"/>
                      <a:pt x="13" y="17"/>
                    </a:cubicBezTo>
                    <a:cubicBezTo>
                      <a:pt x="17" y="15"/>
                      <a:pt x="18" y="10"/>
                      <a:pt x="17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700" name="组合 53"/>
          <p:cNvGrpSpPr>
            <a:grpSpLocks/>
          </p:cNvGrpSpPr>
          <p:nvPr/>
        </p:nvGrpSpPr>
        <p:grpSpPr bwMode="auto">
          <a:xfrm>
            <a:off x="3673475" y="2665413"/>
            <a:ext cx="539750" cy="539750"/>
            <a:chOff x="0" y="0"/>
            <a:chExt cx="540000" cy="540000"/>
          </a:xfrm>
        </p:grpSpPr>
        <p:sp>
          <p:nvSpPr>
            <p:cNvPr id="28728" name="Oval 128"/>
            <p:cNvSpPr>
              <a:spLocks noChangeArrowheads="1"/>
            </p:cNvSpPr>
            <p:nvPr/>
          </p:nvSpPr>
          <p:spPr bwMode="auto">
            <a:xfrm>
              <a:off x="0" y="0"/>
              <a:ext cx="540000" cy="54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altLang="zh-CN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28729" name="Group 129"/>
            <p:cNvGrpSpPr>
              <a:grpSpLocks/>
            </p:cNvGrpSpPr>
            <p:nvPr/>
          </p:nvGrpSpPr>
          <p:grpSpPr bwMode="auto">
            <a:xfrm>
              <a:off x="109510" y="151109"/>
              <a:ext cx="334197" cy="274440"/>
              <a:chOff x="0" y="0"/>
              <a:chExt cx="479426" cy="393701"/>
            </a:xfrm>
          </p:grpSpPr>
          <p:sp>
            <p:nvSpPr>
              <p:cNvPr id="28730" name="Freeform 47"/>
              <p:cNvSpPr>
                <a:spLocks/>
              </p:cNvSpPr>
              <p:nvPr/>
            </p:nvSpPr>
            <p:spPr bwMode="auto">
              <a:xfrm>
                <a:off x="33338" y="23813"/>
                <a:ext cx="374650" cy="369888"/>
              </a:xfrm>
              <a:custGeom>
                <a:avLst/>
                <a:gdLst>
                  <a:gd name="T0" fmla="*/ 0 w 152"/>
                  <a:gd name="T1" fmla="*/ 338946513 h 149"/>
                  <a:gd name="T2" fmla="*/ 279461752 w 152"/>
                  <a:gd name="T3" fmla="*/ 363597428 h 149"/>
                  <a:gd name="T4" fmla="*/ 279461752 w 152"/>
                  <a:gd name="T5" fmla="*/ 369758915 h 149"/>
                  <a:gd name="T6" fmla="*/ 334138524 w 152"/>
                  <a:gd name="T7" fmla="*/ 456037118 h 149"/>
                  <a:gd name="T8" fmla="*/ 121504900 w 152"/>
                  <a:gd name="T9" fmla="*/ 850446948 h 149"/>
                  <a:gd name="T10" fmla="*/ 115429164 w 152"/>
                  <a:gd name="T11" fmla="*/ 850446948 h 149"/>
                  <a:gd name="T12" fmla="*/ 85052949 w 152"/>
                  <a:gd name="T13" fmla="*/ 881259351 h 149"/>
                  <a:gd name="T14" fmla="*/ 115429164 w 152"/>
                  <a:gd name="T15" fmla="*/ 918235723 h 149"/>
                  <a:gd name="T16" fmla="*/ 176181634 w 152"/>
                  <a:gd name="T17" fmla="*/ 918235723 h 149"/>
                  <a:gd name="T18" fmla="*/ 212633585 w 152"/>
                  <a:gd name="T19" fmla="*/ 881259351 h 149"/>
                  <a:gd name="T20" fmla="*/ 182257370 w 152"/>
                  <a:gd name="T21" fmla="*/ 850446948 h 149"/>
                  <a:gd name="T22" fmla="*/ 407042427 w 152"/>
                  <a:gd name="T23" fmla="*/ 462198605 h 149"/>
                  <a:gd name="T24" fmla="*/ 413118163 w 152"/>
                  <a:gd name="T25" fmla="*/ 462198605 h 149"/>
                  <a:gd name="T26" fmla="*/ 589299719 w 152"/>
                  <a:gd name="T27" fmla="*/ 856608436 h 149"/>
                  <a:gd name="T28" fmla="*/ 564999240 w 152"/>
                  <a:gd name="T29" fmla="*/ 887423321 h 149"/>
                  <a:gd name="T30" fmla="*/ 601448727 w 152"/>
                  <a:gd name="T31" fmla="*/ 918235723 h 149"/>
                  <a:gd name="T32" fmla="*/ 662201312 w 152"/>
                  <a:gd name="T33" fmla="*/ 918235723 h 149"/>
                  <a:gd name="T34" fmla="*/ 698653263 w 152"/>
                  <a:gd name="T35" fmla="*/ 887423321 h 149"/>
                  <a:gd name="T36" fmla="*/ 668277048 w 152"/>
                  <a:gd name="T37" fmla="*/ 850446948 h 149"/>
                  <a:gd name="T38" fmla="*/ 479943865 w 152"/>
                  <a:gd name="T39" fmla="*/ 449873148 h 149"/>
                  <a:gd name="T40" fmla="*/ 522471552 w 152"/>
                  <a:gd name="T41" fmla="*/ 388248343 h 149"/>
                  <a:gd name="T42" fmla="*/ 923438243 w 152"/>
                  <a:gd name="T43" fmla="*/ 425222233 h 149"/>
                  <a:gd name="T44" fmla="*/ 923438243 w 152"/>
                  <a:gd name="T45" fmla="*/ 0 h 149"/>
                  <a:gd name="T46" fmla="*/ 0 w 152"/>
                  <a:gd name="T47" fmla="*/ 160228504 h 149"/>
                  <a:gd name="T48" fmla="*/ 0 w 152"/>
                  <a:gd name="T49" fmla="*/ 338946513 h 1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52"/>
                  <a:gd name="T76" fmla="*/ 0 h 149"/>
                  <a:gd name="T77" fmla="*/ 152 w 152"/>
                  <a:gd name="T78" fmla="*/ 149 h 1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52" h="149">
                    <a:moveTo>
                      <a:pt x="0" y="55"/>
                    </a:moveTo>
                    <a:cubicBezTo>
                      <a:pt x="46" y="59"/>
                      <a:pt x="46" y="59"/>
                      <a:pt x="46" y="59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6"/>
                      <a:pt x="50" y="72"/>
                      <a:pt x="55" y="74"/>
                    </a:cubicBezTo>
                    <a:cubicBezTo>
                      <a:pt x="41" y="100"/>
                      <a:pt x="24" y="129"/>
                      <a:pt x="20" y="138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6" y="138"/>
                      <a:pt x="14" y="140"/>
                      <a:pt x="14" y="143"/>
                    </a:cubicBezTo>
                    <a:cubicBezTo>
                      <a:pt x="14" y="146"/>
                      <a:pt x="16" y="149"/>
                      <a:pt x="19" y="149"/>
                    </a:cubicBezTo>
                    <a:cubicBezTo>
                      <a:pt x="29" y="149"/>
                      <a:pt x="29" y="149"/>
                      <a:pt x="29" y="149"/>
                    </a:cubicBezTo>
                    <a:cubicBezTo>
                      <a:pt x="32" y="149"/>
                      <a:pt x="35" y="146"/>
                      <a:pt x="35" y="143"/>
                    </a:cubicBezTo>
                    <a:cubicBezTo>
                      <a:pt x="35" y="141"/>
                      <a:pt x="33" y="139"/>
                      <a:pt x="30" y="138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97" y="139"/>
                      <a:pt x="97" y="139"/>
                      <a:pt x="97" y="139"/>
                    </a:cubicBezTo>
                    <a:cubicBezTo>
                      <a:pt x="95" y="140"/>
                      <a:pt x="93" y="141"/>
                      <a:pt x="93" y="144"/>
                    </a:cubicBezTo>
                    <a:cubicBezTo>
                      <a:pt x="93" y="146"/>
                      <a:pt x="96" y="149"/>
                      <a:pt x="99" y="149"/>
                    </a:cubicBezTo>
                    <a:cubicBezTo>
                      <a:pt x="109" y="149"/>
                      <a:pt x="109" y="149"/>
                      <a:pt x="109" y="149"/>
                    </a:cubicBezTo>
                    <a:cubicBezTo>
                      <a:pt x="112" y="149"/>
                      <a:pt x="115" y="146"/>
                      <a:pt x="115" y="144"/>
                    </a:cubicBezTo>
                    <a:cubicBezTo>
                      <a:pt x="115" y="141"/>
                      <a:pt x="113" y="139"/>
                      <a:pt x="110" y="138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82" y="71"/>
                      <a:pt x="85" y="67"/>
                      <a:pt x="86" y="63"/>
                    </a:cubicBezTo>
                    <a:cubicBezTo>
                      <a:pt x="152" y="69"/>
                      <a:pt x="152" y="69"/>
                      <a:pt x="152" y="69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8731" name="Freeform 48"/>
              <p:cNvSpPr>
                <a:spLocks/>
              </p:cNvSpPr>
              <p:nvPr/>
            </p:nvSpPr>
            <p:spPr bwMode="auto">
              <a:xfrm>
                <a:off x="420688" y="0"/>
                <a:ext cx="58738" cy="219075"/>
              </a:xfrm>
              <a:custGeom>
                <a:avLst/>
                <a:gdLst>
                  <a:gd name="T0" fmla="*/ 71878176 w 24"/>
                  <a:gd name="T1" fmla="*/ 0 h 89"/>
                  <a:gd name="T2" fmla="*/ 0 w 24"/>
                  <a:gd name="T3" fmla="*/ 72708279 h 89"/>
                  <a:gd name="T4" fmla="*/ 0 w 24"/>
                  <a:gd name="T5" fmla="*/ 466548514 h 89"/>
                  <a:gd name="T6" fmla="*/ 71878176 w 24"/>
                  <a:gd name="T7" fmla="*/ 539256774 h 89"/>
                  <a:gd name="T8" fmla="*/ 143756353 w 24"/>
                  <a:gd name="T9" fmla="*/ 466548514 h 89"/>
                  <a:gd name="T10" fmla="*/ 143756353 w 24"/>
                  <a:gd name="T11" fmla="*/ 72708279 h 89"/>
                  <a:gd name="T12" fmla="*/ 71878176 w 24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89"/>
                  <a:gd name="T23" fmla="*/ 24 w 24"/>
                  <a:gd name="T24" fmla="*/ 89 h 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89">
                    <a:moveTo>
                      <a:pt x="12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4"/>
                      <a:pt x="6" y="89"/>
                      <a:pt x="12" y="89"/>
                    </a:cubicBezTo>
                    <a:cubicBezTo>
                      <a:pt x="19" y="89"/>
                      <a:pt x="24" y="84"/>
                      <a:pt x="24" y="77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8732" name="Freeform 49"/>
              <p:cNvSpPr>
                <a:spLocks/>
              </p:cNvSpPr>
              <p:nvPr/>
            </p:nvSpPr>
            <p:spPr bwMode="auto">
              <a:xfrm>
                <a:off x="0" y="85725"/>
                <a:ext cx="20638" cy="79375"/>
              </a:xfrm>
              <a:custGeom>
                <a:avLst/>
                <a:gdLst>
                  <a:gd name="T0" fmla="*/ 26620438 w 8"/>
                  <a:gd name="T1" fmla="*/ 0 h 32"/>
                  <a:gd name="T2" fmla="*/ 0 w 8"/>
                  <a:gd name="T3" fmla="*/ 24611209 h 32"/>
                  <a:gd name="T4" fmla="*/ 0 w 8"/>
                  <a:gd name="T5" fmla="*/ 172275991 h 32"/>
                  <a:gd name="T6" fmla="*/ 26620438 w 8"/>
                  <a:gd name="T7" fmla="*/ 196887191 h 32"/>
                  <a:gd name="T8" fmla="*/ 53240875 w 8"/>
                  <a:gd name="T9" fmla="*/ 172275991 h 32"/>
                  <a:gd name="T10" fmla="*/ 53240875 w 8"/>
                  <a:gd name="T11" fmla="*/ 24611209 h 32"/>
                  <a:gd name="T12" fmla="*/ 26620438 w 8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32"/>
                  <a:gd name="T23" fmla="*/ 8 w 8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32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ubicBezTo>
                      <a:pt x="7" y="32"/>
                      <a:pt x="8" y="30"/>
                      <a:pt x="8" y="2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701" name="组合 59"/>
          <p:cNvGrpSpPr>
            <a:grpSpLocks/>
          </p:cNvGrpSpPr>
          <p:nvPr/>
        </p:nvGrpSpPr>
        <p:grpSpPr bwMode="auto">
          <a:xfrm>
            <a:off x="6559550" y="2665413"/>
            <a:ext cx="539750" cy="539750"/>
            <a:chOff x="0" y="0"/>
            <a:chExt cx="540000" cy="540000"/>
          </a:xfrm>
        </p:grpSpPr>
        <p:sp>
          <p:nvSpPr>
            <p:cNvPr id="28726" name="Oval 133"/>
            <p:cNvSpPr>
              <a:spLocks noChangeArrowheads="1"/>
            </p:cNvSpPr>
            <p:nvPr/>
          </p:nvSpPr>
          <p:spPr bwMode="auto">
            <a:xfrm>
              <a:off x="0" y="0"/>
              <a:ext cx="540000" cy="54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altLang="zh-CN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28727" name="Group 134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6799" y="121168"/>
              <a:ext cx="426720" cy="280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702" name="组合 65"/>
          <p:cNvGrpSpPr>
            <a:grpSpLocks/>
          </p:cNvGrpSpPr>
          <p:nvPr/>
        </p:nvGrpSpPr>
        <p:grpSpPr bwMode="auto">
          <a:xfrm>
            <a:off x="7985125" y="3948113"/>
            <a:ext cx="539750" cy="541337"/>
            <a:chOff x="0" y="0"/>
            <a:chExt cx="540000" cy="540000"/>
          </a:xfrm>
        </p:grpSpPr>
        <p:sp>
          <p:nvSpPr>
            <p:cNvPr id="28724" name="Oval 138"/>
            <p:cNvSpPr>
              <a:spLocks noChangeArrowheads="1"/>
            </p:cNvSpPr>
            <p:nvPr/>
          </p:nvSpPr>
          <p:spPr bwMode="auto">
            <a:xfrm>
              <a:off x="0" y="0"/>
              <a:ext cx="540000" cy="54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altLang="zh-CN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28725" name="Group 139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8253" y="98857"/>
              <a:ext cx="359664" cy="310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703" name="组合 71"/>
          <p:cNvGrpSpPr>
            <a:grpSpLocks/>
          </p:cNvGrpSpPr>
          <p:nvPr/>
        </p:nvGrpSpPr>
        <p:grpSpPr bwMode="auto">
          <a:xfrm>
            <a:off x="5122863" y="3948113"/>
            <a:ext cx="539750" cy="541337"/>
            <a:chOff x="0" y="0"/>
            <a:chExt cx="540000" cy="540000"/>
          </a:xfrm>
        </p:grpSpPr>
        <p:sp>
          <p:nvSpPr>
            <p:cNvPr id="28722" name="Oval 143"/>
            <p:cNvSpPr>
              <a:spLocks noChangeArrowheads="1"/>
            </p:cNvSpPr>
            <p:nvPr/>
          </p:nvSpPr>
          <p:spPr bwMode="auto">
            <a:xfrm>
              <a:off x="0" y="0"/>
              <a:ext cx="540000" cy="54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altLang="zh-CN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28723" name="Group 144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8167" y="98857"/>
              <a:ext cx="323088" cy="323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704" name="组合 77"/>
          <p:cNvGrpSpPr>
            <a:grpSpLocks/>
          </p:cNvGrpSpPr>
          <p:nvPr/>
        </p:nvGrpSpPr>
        <p:grpSpPr bwMode="auto">
          <a:xfrm>
            <a:off x="2865438" y="4775200"/>
            <a:ext cx="1974850" cy="788988"/>
            <a:chOff x="0" y="0"/>
            <a:chExt cx="1975134" cy="789993"/>
          </a:xfrm>
        </p:grpSpPr>
        <p:sp>
          <p:nvSpPr>
            <p:cNvPr id="28720" name="TextBox 28"/>
            <p:cNvSpPr txBox="1">
              <a:spLocks noChangeArrowheads="1"/>
            </p:cNvSpPr>
            <p:nvPr/>
          </p:nvSpPr>
          <p:spPr bwMode="auto">
            <a:xfrm>
              <a:off x="0" y="0"/>
              <a:ext cx="10054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21" name="TextBox 29"/>
            <p:cNvSpPr txBox="1">
              <a:spLocks noChangeArrowheads="1"/>
            </p:cNvSpPr>
            <p:nvPr/>
          </p:nvSpPr>
          <p:spPr bwMode="auto">
            <a:xfrm>
              <a:off x="0" y="266773"/>
              <a:ext cx="197513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8705" name="组合 80"/>
          <p:cNvGrpSpPr>
            <a:grpSpLocks/>
          </p:cNvGrpSpPr>
          <p:nvPr/>
        </p:nvGrpSpPr>
        <p:grpSpPr bwMode="auto">
          <a:xfrm>
            <a:off x="5848350" y="4775200"/>
            <a:ext cx="1976438" cy="788988"/>
            <a:chOff x="0" y="0"/>
            <a:chExt cx="1975134" cy="789993"/>
          </a:xfrm>
        </p:grpSpPr>
        <p:sp>
          <p:nvSpPr>
            <p:cNvPr id="28718" name="TextBox 28"/>
            <p:cNvSpPr txBox="1">
              <a:spLocks noChangeArrowheads="1"/>
            </p:cNvSpPr>
            <p:nvPr/>
          </p:nvSpPr>
          <p:spPr bwMode="auto">
            <a:xfrm>
              <a:off x="0" y="0"/>
              <a:ext cx="10054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19" name="TextBox 29"/>
            <p:cNvSpPr txBox="1">
              <a:spLocks noChangeArrowheads="1"/>
            </p:cNvSpPr>
            <p:nvPr/>
          </p:nvSpPr>
          <p:spPr bwMode="auto">
            <a:xfrm>
              <a:off x="0" y="266773"/>
              <a:ext cx="197513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8706" name="组合 83"/>
          <p:cNvGrpSpPr>
            <a:grpSpLocks/>
          </p:cNvGrpSpPr>
          <p:nvPr/>
        </p:nvGrpSpPr>
        <p:grpSpPr bwMode="auto">
          <a:xfrm>
            <a:off x="8742363" y="4775200"/>
            <a:ext cx="1976437" cy="788988"/>
            <a:chOff x="0" y="0"/>
            <a:chExt cx="1975134" cy="789993"/>
          </a:xfrm>
        </p:grpSpPr>
        <p:sp>
          <p:nvSpPr>
            <p:cNvPr id="28716" name="TextBox 28"/>
            <p:cNvSpPr txBox="1">
              <a:spLocks noChangeArrowheads="1"/>
            </p:cNvSpPr>
            <p:nvPr/>
          </p:nvSpPr>
          <p:spPr bwMode="auto">
            <a:xfrm>
              <a:off x="0" y="0"/>
              <a:ext cx="10054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17" name="TextBox 29"/>
            <p:cNvSpPr txBox="1">
              <a:spLocks noChangeArrowheads="1"/>
            </p:cNvSpPr>
            <p:nvPr/>
          </p:nvSpPr>
          <p:spPr bwMode="auto">
            <a:xfrm>
              <a:off x="0" y="266773"/>
              <a:ext cx="197513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8707" name="组合 86"/>
          <p:cNvGrpSpPr>
            <a:grpSpLocks/>
          </p:cNvGrpSpPr>
          <p:nvPr/>
        </p:nvGrpSpPr>
        <p:grpSpPr bwMode="auto">
          <a:xfrm>
            <a:off x="1384300" y="1900238"/>
            <a:ext cx="1974850" cy="790575"/>
            <a:chOff x="0" y="0"/>
            <a:chExt cx="1975134" cy="789993"/>
          </a:xfrm>
        </p:grpSpPr>
        <p:sp>
          <p:nvSpPr>
            <p:cNvPr id="28714" name="TextBox 28"/>
            <p:cNvSpPr txBox="1">
              <a:spLocks noChangeArrowheads="1"/>
            </p:cNvSpPr>
            <p:nvPr/>
          </p:nvSpPr>
          <p:spPr bwMode="auto">
            <a:xfrm>
              <a:off x="969730" y="0"/>
              <a:ext cx="10054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15" name="TextBox 29"/>
            <p:cNvSpPr txBox="1">
              <a:spLocks noChangeArrowheads="1"/>
            </p:cNvSpPr>
            <p:nvPr/>
          </p:nvSpPr>
          <p:spPr bwMode="auto">
            <a:xfrm>
              <a:off x="0" y="266773"/>
              <a:ext cx="197513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8708" name="组合 89"/>
          <p:cNvGrpSpPr>
            <a:grpSpLocks/>
          </p:cNvGrpSpPr>
          <p:nvPr/>
        </p:nvGrpSpPr>
        <p:grpSpPr bwMode="auto">
          <a:xfrm>
            <a:off x="4332288" y="1900238"/>
            <a:ext cx="1976437" cy="790575"/>
            <a:chOff x="0" y="0"/>
            <a:chExt cx="1975134" cy="789993"/>
          </a:xfrm>
        </p:grpSpPr>
        <p:sp>
          <p:nvSpPr>
            <p:cNvPr id="28712" name="TextBox 28"/>
            <p:cNvSpPr txBox="1">
              <a:spLocks noChangeArrowheads="1"/>
            </p:cNvSpPr>
            <p:nvPr/>
          </p:nvSpPr>
          <p:spPr bwMode="auto">
            <a:xfrm>
              <a:off x="969730" y="0"/>
              <a:ext cx="10054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13" name="TextBox 29"/>
            <p:cNvSpPr txBox="1">
              <a:spLocks noChangeArrowheads="1"/>
            </p:cNvSpPr>
            <p:nvPr/>
          </p:nvSpPr>
          <p:spPr bwMode="auto">
            <a:xfrm>
              <a:off x="0" y="266773"/>
              <a:ext cx="197513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8709" name="组合 92"/>
          <p:cNvGrpSpPr>
            <a:grpSpLocks/>
          </p:cNvGrpSpPr>
          <p:nvPr/>
        </p:nvGrpSpPr>
        <p:grpSpPr bwMode="auto">
          <a:xfrm>
            <a:off x="7310438" y="1900238"/>
            <a:ext cx="1976437" cy="790575"/>
            <a:chOff x="0" y="0"/>
            <a:chExt cx="1975134" cy="789993"/>
          </a:xfrm>
        </p:grpSpPr>
        <p:sp>
          <p:nvSpPr>
            <p:cNvPr id="28710" name="TextBox 28"/>
            <p:cNvSpPr txBox="1">
              <a:spLocks noChangeArrowheads="1"/>
            </p:cNvSpPr>
            <p:nvPr/>
          </p:nvSpPr>
          <p:spPr bwMode="auto">
            <a:xfrm>
              <a:off x="969730" y="0"/>
              <a:ext cx="10054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11" name="TextBox 29"/>
            <p:cNvSpPr txBox="1">
              <a:spLocks noChangeArrowheads="1"/>
            </p:cNvSpPr>
            <p:nvPr/>
          </p:nvSpPr>
          <p:spPr bwMode="auto">
            <a:xfrm>
              <a:off x="0" y="266773"/>
              <a:ext cx="197513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组合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700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1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2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3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4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5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6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7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8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9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0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1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2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3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4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5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6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7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8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19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20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21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2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3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4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25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6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27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8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29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30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31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2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3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4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35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6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7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8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9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0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1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2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3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4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5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46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47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48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49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50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51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9752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9753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9754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9755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9756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9757" name="直接连接符 73"/>
          <p:cNvCxnSpPr>
            <a:cxnSpLocks noChangeShapeType="1"/>
          </p:cNvCxnSpPr>
          <p:nvPr/>
        </p:nvCxnSpPr>
        <p:spPr bwMode="auto">
          <a:xfrm>
            <a:off x="4168775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9758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grpSp>
        <p:nvGrpSpPr>
          <p:cNvPr id="29759" name="组合 78"/>
          <p:cNvGrpSpPr>
            <a:grpSpLocks/>
          </p:cNvGrpSpPr>
          <p:nvPr/>
        </p:nvGrpSpPr>
        <p:grpSpPr bwMode="auto">
          <a:xfrm>
            <a:off x="3359150" y="2713038"/>
            <a:ext cx="5448300" cy="1241425"/>
            <a:chOff x="0" y="0"/>
            <a:chExt cx="5448300" cy="1242162"/>
          </a:xfrm>
        </p:grpSpPr>
        <p:sp>
          <p:nvSpPr>
            <p:cNvPr id="29762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6000">
                  <a:solidFill>
                    <a:schemeClr val="bg1"/>
                  </a:solidFill>
                  <a:latin typeface="Billboard"/>
                  <a:ea typeface="张海山锐谐体" pitchFamily="2" charset="-122"/>
                </a:rPr>
                <a:t>POWERPOINT</a:t>
              </a:r>
              <a:endParaRPr lang="zh-CN" altLang="en-US" sz="6000">
                <a:solidFill>
                  <a:schemeClr val="bg1"/>
                </a:solidFill>
                <a:latin typeface="Billboard"/>
                <a:ea typeface="张海山锐谐体" pitchFamily="2" charset="-122"/>
              </a:endParaRPr>
            </a:p>
          </p:txBody>
        </p:sp>
        <p:sp>
          <p:nvSpPr>
            <p:cNvPr id="29763" name="文本框 77"/>
            <p:cNvSpPr txBox="1">
              <a:spLocks noChangeArrowheads="1"/>
            </p:cNvSpPr>
            <p:nvPr/>
          </p:nvSpPr>
          <p:spPr bwMode="auto">
            <a:xfrm>
              <a:off x="2037995" y="934385"/>
              <a:ext cx="13660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  <a:latin typeface="张海山锐谐体" pitchFamily="2" charset="-122"/>
                  <a:ea typeface="张海山锐谐体" pitchFamily="2" charset="-122"/>
                </a:rPr>
                <a:t>YOUR  TITLE</a:t>
              </a:r>
              <a:endParaRPr lang="zh-CN" altLang="en-US" sz="140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</p:grpSp>
      <p:sp>
        <p:nvSpPr>
          <p:cNvPr id="29760" name="矩形 79"/>
          <p:cNvSpPr>
            <a:spLocks noChangeArrowheads="1"/>
          </p:cNvSpPr>
          <p:nvPr/>
        </p:nvSpPr>
        <p:spPr bwMode="auto">
          <a:xfrm>
            <a:off x="1600200" y="2185988"/>
            <a:ext cx="8991600" cy="2614612"/>
          </a:xfrm>
          <a:prstGeom prst="rect">
            <a:avLst/>
          </a:prstGeom>
          <a:solidFill>
            <a:schemeClr val="bg1">
              <a:alpha val="85097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761" name="文本框 80"/>
          <p:cNvSpPr txBox="1">
            <a:spLocks noChangeArrowheads="1"/>
          </p:cNvSpPr>
          <p:nvPr/>
        </p:nvSpPr>
        <p:spPr bwMode="auto">
          <a:xfrm>
            <a:off x="2211388" y="2798763"/>
            <a:ext cx="79009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7200" b="1">
                <a:latin typeface="微软雅黑" pitchFamily="34" charset="-122"/>
                <a:ea typeface="微软雅黑" pitchFamily="34" charset="-122"/>
              </a:rPr>
              <a:t>附：无动画版封面</a:t>
            </a: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7172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7310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311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7173" name="图片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4" name="组合 77"/>
          <p:cNvGrpSpPr>
            <a:grpSpLocks/>
          </p:cNvGrpSpPr>
          <p:nvPr/>
        </p:nvGrpSpPr>
        <p:grpSpPr bwMode="auto">
          <a:xfrm>
            <a:off x="746125" y="446088"/>
            <a:ext cx="11666538" cy="1835150"/>
            <a:chOff x="0" y="0"/>
            <a:chExt cx="11667524" cy="1835106"/>
          </a:xfrm>
        </p:grpSpPr>
        <p:sp>
          <p:nvSpPr>
            <p:cNvPr id="7308" name="矩形 51"/>
            <p:cNvSpPr>
              <a:spLocks noChangeArrowheads="1"/>
            </p:cNvSpPr>
            <p:nvPr/>
          </p:nvSpPr>
          <p:spPr bwMode="auto">
            <a:xfrm>
              <a:off x="0" y="0"/>
              <a:ext cx="10635290" cy="1835106"/>
            </a:xfrm>
            <a:prstGeom prst="rect">
              <a:avLst/>
            </a:prstGeom>
            <a:solidFill>
              <a:srgbClr val="26262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7309" name="文本框 79"/>
            <p:cNvSpPr txBox="1">
              <a:spLocks noChangeArrowheads="1"/>
            </p:cNvSpPr>
            <p:nvPr/>
          </p:nvSpPr>
          <p:spPr bwMode="auto">
            <a:xfrm>
              <a:off x="859917" y="206497"/>
              <a:ext cx="10807607" cy="144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/>
              <a:r>
                <a:rPr lang="zh-CN" altLang="en-US" sz="88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赠可编辑标志图标</a:t>
              </a:r>
            </a:p>
          </p:txBody>
        </p:sp>
      </p:grpSp>
      <p:sp>
        <p:nvSpPr>
          <p:cNvPr id="7175" name="Freeform 5"/>
          <p:cNvSpPr>
            <a:spLocks noEditPoints="1"/>
          </p:cNvSpPr>
          <p:nvPr/>
        </p:nvSpPr>
        <p:spPr bwMode="auto">
          <a:xfrm>
            <a:off x="6804025" y="3635375"/>
            <a:ext cx="565150" cy="565150"/>
          </a:xfrm>
          <a:custGeom>
            <a:avLst/>
            <a:gdLst>
              <a:gd name="T0" fmla="*/ 2147483647 w 120"/>
              <a:gd name="T1" fmla="*/ 399245554 h 120"/>
              <a:gd name="T2" fmla="*/ 1730056167 w 120"/>
              <a:gd name="T3" fmla="*/ 399245554 h 120"/>
              <a:gd name="T4" fmla="*/ 1730056167 w 120"/>
              <a:gd name="T5" fmla="*/ 133083409 h 120"/>
              <a:gd name="T6" fmla="*/ 1596972795 w 120"/>
              <a:gd name="T7" fmla="*/ 0 h 120"/>
              <a:gd name="T8" fmla="*/ 1064648432 w 120"/>
              <a:gd name="T9" fmla="*/ 0 h 120"/>
              <a:gd name="T10" fmla="*/ 931569770 w 120"/>
              <a:gd name="T11" fmla="*/ 133083409 h 120"/>
              <a:gd name="T12" fmla="*/ 931569770 w 120"/>
              <a:gd name="T13" fmla="*/ 399245554 h 120"/>
              <a:gd name="T14" fmla="*/ 133083409 w 120"/>
              <a:gd name="T15" fmla="*/ 399245554 h 120"/>
              <a:gd name="T16" fmla="*/ 0 w 120"/>
              <a:gd name="T17" fmla="*/ 532324216 h 120"/>
              <a:gd name="T18" fmla="*/ 0 w 120"/>
              <a:gd name="T19" fmla="*/ 2147483647 h 120"/>
              <a:gd name="T20" fmla="*/ 133083409 w 120"/>
              <a:gd name="T21" fmla="*/ 2147483647 h 120"/>
              <a:gd name="T22" fmla="*/ 2147483647 w 120"/>
              <a:gd name="T23" fmla="*/ 2147483647 h 120"/>
              <a:gd name="T24" fmla="*/ 2147483647 w 120"/>
              <a:gd name="T25" fmla="*/ 2147483647 h 120"/>
              <a:gd name="T26" fmla="*/ 2147483647 w 120"/>
              <a:gd name="T27" fmla="*/ 532324216 h 120"/>
              <a:gd name="T28" fmla="*/ 2147483647 w 120"/>
              <a:gd name="T29" fmla="*/ 399245554 h 120"/>
              <a:gd name="T30" fmla="*/ 1064648432 w 120"/>
              <a:gd name="T31" fmla="*/ 133083409 h 120"/>
              <a:gd name="T32" fmla="*/ 1596972795 w 120"/>
              <a:gd name="T33" fmla="*/ 133083409 h 120"/>
              <a:gd name="T34" fmla="*/ 1596972795 w 120"/>
              <a:gd name="T35" fmla="*/ 399245554 h 120"/>
              <a:gd name="T36" fmla="*/ 1064648432 w 120"/>
              <a:gd name="T37" fmla="*/ 399245554 h 120"/>
              <a:gd name="T38" fmla="*/ 1064648432 w 120"/>
              <a:gd name="T39" fmla="*/ 133083409 h 120"/>
              <a:gd name="T40" fmla="*/ 2147483647 w 120"/>
              <a:gd name="T41" fmla="*/ 2147483647 h 120"/>
              <a:gd name="T42" fmla="*/ 133083409 w 120"/>
              <a:gd name="T43" fmla="*/ 2147483647 h 120"/>
              <a:gd name="T44" fmla="*/ 133083409 w 120"/>
              <a:gd name="T45" fmla="*/ 1197731804 h 120"/>
              <a:gd name="T46" fmla="*/ 1064648432 w 120"/>
              <a:gd name="T47" fmla="*/ 1197731804 h 120"/>
              <a:gd name="T48" fmla="*/ 1064648432 w 120"/>
              <a:gd name="T49" fmla="*/ 1330810761 h 120"/>
              <a:gd name="T50" fmla="*/ 1197731804 w 120"/>
              <a:gd name="T51" fmla="*/ 1463894133 h 120"/>
              <a:gd name="T52" fmla="*/ 1463894133 w 120"/>
              <a:gd name="T53" fmla="*/ 1463894133 h 120"/>
              <a:gd name="T54" fmla="*/ 1596972795 w 120"/>
              <a:gd name="T55" fmla="*/ 1330810761 h 120"/>
              <a:gd name="T56" fmla="*/ 1596972795 w 120"/>
              <a:gd name="T57" fmla="*/ 1197731804 h 120"/>
              <a:gd name="T58" fmla="*/ 2147483647 w 120"/>
              <a:gd name="T59" fmla="*/ 1197731804 h 120"/>
              <a:gd name="T60" fmla="*/ 2147483647 w 120"/>
              <a:gd name="T61" fmla="*/ 2147483647 h 120"/>
              <a:gd name="T62" fmla="*/ 1197731804 w 120"/>
              <a:gd name="T63" fmla="*/ 1197731804 h 120"/>
              <a:gd name="T64" fmla="*/ 1463894133 w 120"/>
              <a:gd name="T65" fmla="*/ 1197731804 h 120"/>
              <a:gd name="T66" fmla="*/ 1463894133 w 120"/>
              <a:gd name="T67" fmla="*/ 1330810761 h 120"/>
              <a:gd name="T68" fmla="*/ 1197731804 w 120"/>
              <a:gd name="T69" fmla="*/ 1330810761 h 120"/>
              <a:gd name="T70" fmla="*/ 1197731804 w 120"/>
              <a:gd name="T71" fmla="*/ 1197731804 h 120"/>
              <a:gd name="T72" fmla="*/ 133083409 w 120"/>
              <a:gd name="T73" fmla="*/ 1064648432 h 120"/>
              <a:gd name="T74" fmla="*/ 133083409 w 120"/>
              <a:gd name="T75" fmla="*/ 532324216 h 120"/>
              <a:gd name="T76" fmla="*/ 1064648432 w 120"/>
              <a:gd name="T77" fmla="*/ 532324216 h 120"/>
              <a:gd name="T78" fmla="*/ 1596972795 w 120"/>
              <a:gd name="T79" fmla="*/ 532324216 h 120"/>
              <a:gd name="T80" fmla="*/ 2147483647 w 120"/>
              <a:gd name="T81" fmla="*/ 532324216 h 120"/>
              <a:gd name="T82" fmla="*/ 2147483647 w 120"/>
              <a:gd name="T83" fmla="*/ 1064648432 h 120"/>
              <a:gd name="T84" fmla="*/ 133083409 w 120"/>
              <a:gd name="T85" fmla="*/ 1064648432 h 12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20"/>
              <a:gd name="T130" fmla="*/ 0 h 120"/>
              <a:gd name="T131" fmla="*/ 120 w 120"/>
              <a:gd name="T132" fmla="*/ 120 h 12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20" h="120">
                <a:moveTo>
                  <a:pt x="114" y="18"/>
                </a:moveTo>
                <a:cubicBezTo>
                  <a:pt x="78" y="18"/>
                  <a:pt x="78" y="18"/>
                  <a:pt x="78" y="18"/>
                </a:cubicBezTo>
                <a:cubicBezTo>
                  <a:pt x="78" y="6"/>
                  <a:pt x="78" y="6"/>
                  <a:pt x="78" y="6"/>
                </a:cubicBezTo>
                <a:cubicBezTo>
                  <a:pt x="78" y="3"/>
                  <a:pt x="75" y="0"/>
                  <a:pt x="7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5" y="0"/>
                  <a:pt x="42" y="3"/>
                  <a:pt x="42" y="6"/>
                </a:cubicBezTo>
                <a:cubicBezTo>
                  <a:pt x="42" y="18"/>
                  <a:pt x="42" y="18"/>
                  <a:pt x="42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3" y="18"/>
                  <a:pt x="0" y="21"/>
                  <a:pt x="0" y="2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7"/>
                  <a:pt x="3" y="120"/>
                  <a:pt x="6" y="120"/>
                </a:cubicBezTo>
                <a:cubicBezTo>
                  <a:pt x="114" y="120"/>
                  <a:pt x="114" y="120"/>
                  <a:pt x="114" y="120"/>
                </a:cubicBezTo>
                <a:cubicBezTo>
                  <a:pt x="117" y="120"/>
                  <a:pt x="120" y="117"/>
                  <a:pt x="120" y="11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21"/>
                  <a:pt x="117" y="18"/>
                  <a:pt x="114" y="18"/>
                </a:cubicBezTo>
                <a:close/>
                <a:moveTo>
                  <a:pt x="48" y="6"/>
                </a:moveTo>
                <a:cubicBezTo>
                  <a:pt x="72" y="6"/>
                  <a:pt x="72" y="6"/>
                  <a:pt x="72" y="6"/>
                </a:cubicBezTo>
                <a:cubicBezTo>
                  <a:pt x="72" y="18"/>
                  <a:pt x="72" y="18"/>
                  <a:pt x="72" y="18"/>
                </a:cubicBezTo>
                <a:cubicBezTo>
                  <a:pt x="48" y="18"/>
                  <a:pt x="48" y="18"/>
                  <a:pt x="48" y="18"/>
                </a:cubicBezTo>
                <a:lnTo>
                  <a:pt x="48" y="6"/>
                </a:lnTo>
                <a:close/>
                <a:moveTo>
                  <a:pt x="114" y="114"/>
                </a:moveTo>
                <a:cubicBezTo>
                  <a:pt x="6" y="114"/>
                  <a:pt x="6" y="114"/>
                  <a:pt x="6" y="114"/>
                </a:cubicBezTo>
                <a:cubicBezTo>
                  <a:pt x="6" y="54"/>
                  <a:pt x="6" y="54"/>
                  <a:pt x="6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3"/>
                  <a:pt x="51" y="66"/>
                  <a:pt x="54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9" y="66"/>
                  <a:pt x="72" y="63"/>
                  <a:pt x="72" y="60"/>
                </a:cubicBezTo>
                <a:cubicBezTo>
                  <a:pt x="72" y="54"/>
                  <a:pt x="72" y="54"/>
                  <a:pt x="72" y="54"/>
                </a:cubicBezTo>
                <a:cubicBezTo>
                  <a:pt x="114" y="54"/>
                  <a:pt x="114" y="54"/>
                  <a:pt x="114" y="54"/>
                </a:cubicBezTo>
                <a:lnTo>
                  <a:pt x="114" y="114"/>
                </a:lnTo>
                <a:close/>
                <a:moveTo>
                  <a:pt x="54" y="54"/>
                </a:moveTo>
                <a:cubicBezTo>
                  <a:pt x="66" y="54"/>
                  <a:pt x="66" y="54"/>
                  <a:pt x="66" y="54"/>
                </a:cubicBezTo>
                <a:cubicBezTo>
                  <a:pt x="66" y="60"/>
                  <a:pt x="66" y="60"/>
                  <a:pt x="66" y="60"/>
                </a:cubicBezTo>
                <a:cubicBezTo>
                  <a:pt x="54" y="60"/>
                  <a:pt x="54" y="60"/>
                  <a:pt x="54" y="60"/>
                </a:cubicBezTo>
                <a:lnTo>
                  <a:pt x="54" y="54"/>
                </a:lnTo>
                <a:close/>
                <a:moveTo>
                  <a:pt x="6" y="48"/>
                </a:moveTo>
                <a:cubicBezTo>
                  <a:pt x="6" y="24"/>
                  <a:pt x="6" y="24"/>
                  <a:pt x="6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72" y="24"/>
                  <a:pt x="72" y="24"/>
                  <a:pt x="72" y="24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4" y="48"/>
                  <a:pt x="114" y="48"/>
                  <a:pt x="114" y="48"/>
                </a:cubicBezTo>
                <a:lnTo>
                  <a:pt x="6" y="4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176" name="组合 81"/>
          <p:cNvGrpSpPr>
            <a:grpSpLocks/>
          </p:cNvGrpSpPr>
          <p:nvPr/>
        </p:nvGrpSpPr>
        <p:grpSpPr bwMode="auto">
          <a:xfrm>
            <a:off x="5670550" y="2487613"/>
            <a:ext cx="565150" cy="565150"/>
            <a:chOff x="0" y="0"/>
            <a:chExt cx="382834" cy="382834"/>
          </a:xfrm>
        </p:grpSpPr>
        <p:sp>
          <p:nvSpPr>
            <p:cNvPr id="7304" name="Freeform 6"/>
            <p:cNvSpPr>
              <a:spLocks/>
            </p:cNvSpPr>
            <p:nvPr/>
          </p:nvSpPr>
          <p:spPr bwMode="auto">
            <a:xfrm>
              <a:off x="134800" y="133452"/>
              <a:ext cx="114580" cy="115929"/>
            </a:xfrm>
            <a:custGeom>
              <a:avLst/>
              <a:gdLst>
                <a:gd name="T0" fmla="*/ 182341311 w 36"/>
                <a:gd name="T1" fmla="*/ 0 h 36"/>
                <a:gd name="T2" fmla="*/ 131690607 w 36"/>
                <a:gd name="T3" fmla="*/ 10369204 h 36"/>
                <a:gd name="T4" fmla="*/ 192472089 w 36"/>
                <a:gd name="T5" fmla="*/ 62221669 h 36"/>
                <a:gd name="T6" fmla="*/ 303901141 w 36"/>
                <a:gd name="T7" fmla="*/ 186661762 h 36"/>
                <a:gd name="T8" fmla="*/ 182341311 w 36"/>
                <a:gd name="T9" fmla="*/ 311101881 h 36"/>
                <a:gd name="T10" fmla="*/ 60781506 w 36"/>
                <a:gd name="T11" fmla="*/ 197030963 h 36"/>
                <a:gd name="T12" fmla="*/ 10130780 w 36"/>
                <a:gd name="T13" fmla="*/ 134809319 h 36"/>
                <a:gd name="T14" fmla="*/ 0 w 36"/>
                <a:gd name="T15" fmla="*/ 186661762 h 36"/>
                <a:gd name="T16" fmla="*/ 182341311 w 36"/>
                <a:gd name="T17" fmla="*/ 373320305 h 36"/>
                <a:gd name="T18" fmla="*/ 364682623 w 36"/>
                <a:gd name="T19" fmla="*/ 186661762 h 36"/>
                <a:gd name="T20" fmla="*/ 182341311 w 36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36"/>
                <a:gd name="T35" fmla="*/ 36 w 36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36">
                  <a:moveTo>
                    <a:pt x="18" y="0"/>
                  </a:moveTo>
                  <a:cubicBezTo>
                    <a:pt x="16" y="0"/>
                    <a:pt x="15" y="0"/>
                    <a:pt x="13" y="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5" y="7"/>
                    <a:pt x="30" y="12"/>
                    <a:pt x="30" y="18"/>
                  </a:cubicBezTo>
                  <a:cubicBezTo>
                    <a:pt x="30" y="25"/>
                    <a:pt x="25" y="30"/>
                    <a:pt x="18" y="30"/>
                  </a:cubicBezTo>
                  <a:cubicBezTo>
                    <a:pt x="12" y="30"/>
                    <a:pt x="7" y="25"/>
                    <a:pt x="6" y="19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305" name="Freeform 7"/>
            <p:cNvSpPr>
              <a:spLocks noEditPoints="1"/>
            </p:cNvSpPr>
            <p:nvPr/>
          </p:nvSpPr>
          <p:spPr bwMode="auto">
            <a:xfrm>
              <a:off x="0" y="0"/>
              <a:ext cx="200853" cy="200853"/>
            </a:xfrm>
            <a:custGeom>
              <a:avLst/>
              <a:gdLst>
                <a:gd name="T0" fmla="*/ 630184304 w 63"/>
                <a:gd name="T1" fmla="*/ 589525928 h 63"/>
                <a:gd name="T2" fmla="*/ 426898801 w 63"/>
                <a:gd name="T3" fmla="*/ 376076528 h 63"/>
                <a:gd name="T4" fmla="*/ 426898801 w 63"/>
                <a:gd name="T5" fmla="*/ 365912731 h 63"/>
                <a:gd name="T6" fmla="*/ 426898801 w 63"/>
                <a:gd name="T7" fmla="*/ 243940791 h 63"/>
                <a:gd name="T8" fmla="*/ 406571107 w 63"/>
                <a:gd name="T9" fmla="*/ 203285554 h 63"/>
                <a:gd name="T10" fmla="*/ 223613197 w 63"/>
                <a:gd name="T11" fmla="*/ 20327600 h 63"/>
                <a:gd name="T12" fmla="*/ 182957960 w 63"/>
                <a:gd name="T13" fmla="*/ 0 h 63"/>
                <a:gd name="T14" fmla="*/ 162627178 w 63"/>
                <a:gd name="T15" fmla="*/ 0 h 63"/>
                <a:gd name="T16" fmla="*/ 121971990 w 63"/>
                <a:gd name="T17" fmla="*/ 60985995 h 63"/>
                <a:gd name="T18" fmla="*/ 121971990 w 63"/>
                <a:gd name="T19" fmla="*/ 121971990 h 63"/>
                <a:gd name="T20" fmla="*/ 60985995 w 63"/>
                <a:gd name="T21" fmla="*/ 121971990 h 63"/>
                <a:gd name="T22" fmla="*/ 0 w 63"/>
                <a:gd name="T23" fmla="*/ 162627178 h 63"/>
                <a:gd name="T24" fmla="*/ 20327600 w 63"/>
                <a:gd name="T25" fmla="*/ 223613197 h 63"/>
                <a:gd name="T26" fmla="*/ 203285554 w 63"/>
                <a:gd name="T27" fmla="*/ 406571107 h 63"/>
                <a:gd name="T28" fmla="*/ 243940791 w 63"/>
                <a:gd name="T29" fmla="*/ 426898801 h 63"/>
                <a:gd name="T30" fmla="*/ 365912731 w 63"/>
                <a:gd name="T31" fmla="*/ 426898801 h 63"/>
                <a:gd name="T32" fmla="*/ 376076528 w 63"/>
                <a:gd name="T33" fmla="*/ 426898801 h 63"/>
                <a:gd name="T34" fmla="*/ 589525928 w 63"/>
                <a:gd name="T35" fmla="*/ 630184304 h 63"/>
                <a:gd name="T36" fmla="*/ 609856711 w 63"/>
                <a:gd name="T37" fmla="*/ 640348101 h 63"/>
                <a:gd name="T38" fmla="*/ 630184304 w 63"/>
                <a:gd name="T39" fmla="*/ 630184304 h 63"/>
                <a:gd name="T40" fmla="*/ 630184304 w 63"/>
                <a:gd name="T41" fmla="*/ 589525928 h 63"/>
                <a:gd name="T42" fmla="*/ 60985995 w 63"/>
                <a:gd name="T43" fmla="*/ 182957960 h 63"/>
                <a:gd name="T44" fmla="*/ 182957960 w 63"/>
                <a:gd name="T45" fmla="*/ 182957960 h 63"/>
                <a:gd name="T46" fmla="*/ 182957960 w 63"/>
                <a:gd name="T47" fmla="*/ 60985995 h 63"/>
                <a:gd name="T48" fmla="*/ 365912731 w 63"/>
                <a:gd name="T49" fmla="*/ 243940791 h 63"/>
                <a:gd name="T50" fmla="*/ 365912731 w 63"/>
                <a:gd name="T51" fmla="*/ 365912731 h 63"/>
                <a:gd name="T52" fmla="*/ 243940791 w 63"/>
                <a:gd name="T53" fmla="*/ 365912731 h 63"/>
                <a:gd name="T54" fmla="*/ 60985995 w 63"/>
                <a:gd name="T55" fmla="*/ 182957960 h 6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3"/>
                <a:gd name="T85" fmla="*/ 0 h 63"/>
                <a:gd name="T86" fmla="*/ 63 w 63"/>
                <a:gd name="T87" fmla="*/ 63 h 6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3" h="63">
                  <a:moveTo>
                    <a:pt x="62" y="58"/>
                  </a:move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42" y="37"/>
                    <a:pt x="42" y="36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2"/>
                    <a:pt x="41" y="21"/>
                    <a:pt x="40" y="20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3" y="1"/>
                    <a:pt x="12" y="4"/>
                    <a:pt x="12" y="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2"/>
                    <a:pt x="1" y="13"/>
                    <a:pt x="0" y="16"/>
                  </a:cubicBezTo>
                  <a:cubicBezTo>
                    <a:pt x="0" y="18"/>
                    <a:pt x="0" y="21"/>
                    <a:pt x="2" y="2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41"/>
                    <a:pt x="22" y="42"/>
                    <a:pt x="24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3"/>
                    <a:pt x="59" y="63"/>
                    <a:pt x="60" y="63"/>
                  </a:cubicBezTo>
                  <a:cubicBezTo>
                    <a:pt x="61" y="63"/>
                    <a:pt x="62" y="63"/>
                    <a:pt x="62" y="62"/>
                  </a:cubicBezTo>
                  <a:cubicBezTo>
                    <a:pt x="63" y="61"/>
                    <a:pt x="63" y="59"/>
                    <a:pt x="62" y="58"/>
                  </a:cubicBezTo>
                  <a:close/>
                  <a:moveTo>
                    <a:pt x="6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4" y="36"/>
                    <a:pt x="24" y="36"/>
                    <a:pt x="24" y="36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306" name="Freeform 8"/>
            <p:cNvSpPr>
              <a:spLocks/>
            </p:cNvSpPr>
            <p:nvPr/>
          </p:nvSpPr>
          <p:spPr bwMode="auto">
            <a:xfrm>
              <a:off x="67400" y="67400"/>
              <a:ext cx="248033" cy="248033"/>
            </a:xfrm>
            <a:custGeom>
              <a:avLst/>
              <a:gdLst>
                <a:gd name="T0" fmla="*/ 394362875 w 78"/>
                <a:gd name="T1" fmla="*/ 0 h 78"/>
                <a:gd name="T2" fmla="*/ 273020727 w 78"/>
                <a:gd name="T3" fmla="*/ 20224228 h 78"/>
                <a:gd name="T4" fmla="*/ 273020727 w 78"/>
                <a:gd name="T5" fmla="*/ 30336344 h 78"/>
                <a:gd name="T6" fmla="*/ 273020727 w 78"/>
                <a:gd name="T7" fmla="*/ 80893730 h 78"/>
                <a:gd name="T8" fmla="*/ 394362875 w 78"/>
                <a:gd name="T9" fmla="*/ 60669509 h 78"/>
                <a:gd name="T10" fmla="*/ 728053087 w 78"/>
                <a:gd name="T11" fmla="*/ 394362875 h 78"/>
                <a:gd name="T12" fmla="*/ 394362875 w 78"/>
                <a:gd name="T13" fmla="*/ 728053087 h 78"/>
                <a:gd name="T14" fmla="*/ 60669509 w 78"/>
                <a:gd name="T15" fmla="*/ 394362875 h 78"/>
                <a:gd name="T16" fmla="*/ 80893730 w 78"/>
                <a:gd name="T17" fmla="*/ 273020727 h 78"/>
                <a:gd name="T18" fmla="*/ 30336344 w 78"/>
                <a:gd name="T19" fmla="*/ 273020727 h 78"/>
                <a:gd name="T20" fmla="*/ 20224228 w 78"/>
                <a:gd name="T21" fmla="*/ 273020727 h 78"/>
                <a:gd name="T22" fmla="*/ 0 w 78"/>
                <a:gd name="T23" fmla="*/ 394362875 h 78"/>
                <a:gd name="T24" fmla="*/ 394362875 w 78"/>
                <a:gd name="T25" fmla="*/ 788722571 h 78"/>
                <a:gd name="T26" fmla="*/ 788722571 w 78"/>
                <a:gd name="T27" fmla="*/ 394362875 h 78"/>
                <a:gd name="T28" fmla="*/ 394362875 w 78"/>
                <a:gd name="T29" fmla="*/ 0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78"/>
                <a:gd name="T47" fmla="*/ 78 w 78"/>
                <a:gd name="T48" fmla="*/ 78 h 7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78">
                  <a:moveTo>
                    <a:pt x="39" y="0"/>
                  </a:moveTo>
                  <a:cubicBezTo>
                    <a:pt x="35" y="0"/>
                    <a:pt x="31" y="1"/>
                    <a:pt x="27" y="2"/>
                  </a:cubicBezTo>
                  <a:cubicBezTo>
                    <a:pt x="27" y="2"/>
                    <a:pt x="27" y="3"/>
                    <a:pt x="27" y="3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31" y="7"/>
                    <a:pt x="35" y="6"/>
                    <a:pt x="39" y="6"/>
                  </a:cubicBezTo>
                  <a:cubicBezTo>
                    <a:pt x="57" y="6"/>
                    <a:pt x="72" y="21"/>
                    <a:pt x="72" y="39"/>
                  </a:cubicBezTo>
                  <a:cubicBezTo>
                    <a:pt x="72" y="57"/>
                    <a:pt x="57" y="72"/>
                    <a:pt x="39" y="72"/>
                  </a:cubicBezTo>
                  <a:cubicBezTo>
                    <a:pt x="21" y="72"/>
                    <a:pt x="6" y="57"/>
                    <a:pt x="6" y="39"/>
                  </a:cubicBezTo>
                  <a:cubicBezTo>
                    <a:pt x="6" y="35"/>
                    <a:pt x="7" y="31"/>
                    <a:pt x="8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1" y="31"/>
                    <a:pt x="0" y="35"/>
                    <a:pt x="0" y="39"/>
                  </a:cubicBezTo>
                  <a:cubicBezTo>
                    <a:pt x="0" y="61"/>
                    <a:pt x="17" y="78"/>
                    <a:pt x="39" y="78"/>
                  </a:cubicBezTo>
                  <a:cubicBezTo>
                    <a:pt x="61" y="78"/>
                    <a:pt x="78" y="61"/>
                    <a:pt x="78" y="39"/>
                  </a:cubicBezTo>
                  <a:cubicBezTo>
                    <a:pt x="78" y="17"/>
                    <a:pt x="61" y="0"/>
                    <a:pt x="39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307" name="Freeform 9"/>
            <p:cNvSpPr>
              <a:spLocks/>
            </p:cNvSpPr>
            <p:nvPr/>
          </p:nvSpPr>
          <p:spPr bwMode="auto">
            <a:xfrm>
              <a:off x="0" y="0"/>
              <a:ext cx="382834" cy="382834"/>
            </a:xfrm>
            <a:custGeom>
              <a:avLst/>
              <a:gdLst>
                <a:gd name="T0" fmla="*/ 610674509 w 120"/>
                <a:gd name="T1" fmla="*/ 0 h 120"/>
                <a:gd name="T2" fmla="*/ 356227046 w 120"/>
                <a:gd name="T3" fmla="*/ 61068413 h 120"/>
                <a:gd name="T4" fmla="*/ 396938241 w 120"/>
                <a:gd name="T5" fmla="*/ 101779608 h 120"/>
                <a:gd name="T6" fmla="*/ 610674509 w 120"/>
                <a:gd name="T7" fmla="*/ 61068413 h 120"/>
                <a:gd name="T8" fmla="*/ 1160280630 w 120"/>
                <a:gd name="T9" fmla="*/ 610674509 h 120"/>
                <a:gd name="T10" fmla="*/ 610674509 w 120"/>
                <a:gd name="T11" fmla="*/ 1160280630 h 120"/>
                <a:gd name="T12" fmla="*/ 61068413 w 120"/>
                <a:gd name="T13" fmla="*/ 610674509 h 120"/>
                <a:gd name="T14" fmla="*/ 101779608 w 120"/>
                <a:gd name="T15" fmla="*/ 396938241 h 120"/>
                <a:gd name="T16" fmla="*/ 61068413 w 120"/>
                <a:gd name="T17" fmla="*/ 356227046 h 120"/>
                <a:gd name="T18" fmla="*/ 0 w 120"/>
                <a:gd name="T19" fmla="*/ 610674509 h 120"/>
                <a:gd name="T20" fmla="*/ 610674509 w 120"/>
                <a:gd name="T21" fmla="*/ 1221349018 h 120"/>
                <a:gd name="T22" fmla="*/ 1221349018 w 120"/>
                <a:gd name="T23" fmla="*/ 610674509 h 120"/>
                <a:gd name="T24" fmla="*/ 610674509 w 120"/>
                <a:gd name="T25" fmla="*/ 0 h 1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0"/>
                <a:gd name="T40" fmla="*/ 0 h 120"/>
                <a:gd name="T41" fmla="*/ 120 w 120"/>
                <a:gd name="T42" fmla="*/ 120 h 1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0" h="120">
                  <a:moveTo>
                    <a:pt x="60" y="0"/>
                  </a:moveTo>
                  <a:cubicBezTo>
                    <a:pt x="51" y="0"/>
                    <a:pt x="42" y="2"/>
                    <a:pt x="35" y="6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6" y="7"/>
                    <a:pt x="53" y="6"/>
                    <a:pt x="60" y="6"/>
                  </a:cubicBezTo>
                  <a:cubicBezTo>
                    <a:pt x="90" y="6"/>
                    <a:pt x="114" y="30"/>
                    <a:pt x="114" y="60"/>
                  </a:cubicBezTo>
                  <a:cubicBezTo>
                    <a:pt x="114" y="90"/>
                    <a:pt x="90" y="114"/>
                    <a:pt x="60" y="114"/>
                  </a:cubicBezTo>
                  <a:cubicBezTo>
                    <a:pt x="30" y="114"/>
                    <a:pt x="6" y="90"/>
                    <a:pt x="6" y="60"/>
                  </a:cubicBezTo>
                  <a:cubicBezTo>
                    <a:pt x="6" y="53"/>
                    <a:pt x="7" y="46"/>
                    <a:pt x="10" y="3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42"/>
                    <a:pt x="0" y="51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7" name="组合 86"/>
          <p:cNvGrpSpPr>
            <a:grpSpLocks/>
          </p:cNvGrpSpPr>
          <p:nvPr/>
        </p:nvGrpSpPr>
        <p:grpSpPr bwMode="auto">
          <a:xfrm>
            <a:off x="3209925" y="2487613"/>
            <a:ext cx="565150" cy="565150"/>
            <a:chOff x="0" y="0"/>
            <a:chExt cx="382834" cy="382833"/>
          </a:xfrm>
        </p:grpSpPr>
        <p:sp>
          <p:nvSpPr>
            <p:cNvPr id="7300" name="Freeform 10"/>
            <p:cNvSpPr>
              <a:spLocks/>
            </p:cNvSpPr>
            <p:nvPr/>
          </p:nvSpPr>
          <p:spPr bwMode="auto">
            <a:xfrm>
              <a:off x="75488" y="0"/>
              <a:ext cx="111884" cy="76836"/>
            </a:xfrm>
            <a:custGeom>
              <a:avLst/>
              <a:gdLst>
                <a:gd name="T0" fmla="*/ 103574932 w 83"/>
                <a:gd name="T1" fmla="*/ 34524977 h 57"/>
                <a:gd name="T2" fmla="*/ 129014379 w 83"/>
                <a:gd name="T3" fmla="*/ 59964437 h 57"/>
                <a:gd name="T4" fmla="*/ 150819619 w 83"/>
                <a:gd name="T5" fmla="*/ 47244712 h 57"/>
                <a:gd name="T6" fmla="*/ 103574932 w 83"/>
                <a:gd name="T7" fmla="*/ 0 h 57"/>
                <a:gd name="T8" fmla="*/ 0 w 83"/>
                <a:gd name="T9" fmla="*/ 103574942 h 57"/>
                <a:gd name="T10" fmla="*/ 34524974 w 83"/>
                <a:gd name="T11" fmla="*/ 103574942 h 57"/>
                <a:gd name="T12" fmla="*/ 103574932 w 83"/>
                <a:gd name="T13" fmla="*/ 34524977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"/>
                <a:gd name="T22" fmla="*/ 0 h 57"/>
                <a:gd name="T23" fmla="*/ 83 w 83"/>
                <a:gd name="T24" fmla="*/ 57 h 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" h="57">
                  <a:moveTo>
                    <a:pt x="57" y="19"/>
                  </a:moveTo>
                  <a:lnTo>
                    <a:pt x="71" y="33"/>
                  </a:lnTo>
                  <a:lnTo>
                    <a:pt x="83" y="26"/>
                  </a:lnTo>
                  <a:lnTo>
                    <a:pt x="57" y="0"/>
                  </a:lnTo>
                  <a:lnTo>
                    <a:pt x="0" y="57"/>
                  </a:lnTo>
                  <a:lnTo>
                    <a:pt x="19" y="57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301" name="Freeform 11"/>
            <p:cNvSpPr>
              <a:spLocks/>
            </p:cNvSpPr>
            <p:nvPr/>
          </p:nvSpPr>
          <p:spPr bwMode="auto">
            <a:xfrm>
              <a:off x="152324" y="0"/>
              <a:ext cx="179285" cy="76836"/>
            </a:xfrm>
            <a:custGeom>
              <a:avLst/>
              <a:gdLst>
                <a:gd name="T0" fmla="*/ 52696307 w 133"/>
                <a:gd name="T1" fmla="*/ 103574942 h 57"/>
                <a:gd name="T2" fmla="*/ 172627154 w 133"/>
                <a:gd name="T3" fmla="*/ 34524977 h 57"/>
                <a:gd name="T4" fmla="*/ 210786575 w 133"/>
                <a:gd name="T5" fmla="*/ 103574942 h 57"/>
                <a:gd name="T6" fmla="*/ 241677501 w 133"/>
                <a:gd name="T7" fmla="*/ 103574942 h 57"/>
                <a:gd name="T8" fmla="*/ 181712762 w 133"/>
                <a:gd name="T9" fmla="*/ 0 h 57"/>
                <a:gd name="T10" fmla="*/ 0 w 133"/>
                <a:gd name="T11" fmla="*/ 103574942 h 57"/>
                <a:gd name="T12" fmla="*/ 52696307 w 133"/>
                <a:gd name="T13" fmla="*/ 103574942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3"/>
                <a:gd name="T22" fmla="*/ 0 h 57"/>
                <a:gd name="T23" fmla="*/ 133 w 133"/>
                <a:gd name="T24" fmla="*/ 57 h 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3" h="57">
                  <a:moveTo>
                    <a:pt x="29" y="57"/>
                  </a:moveTo>
                  <a:lnTo>
                    <a:pt x="95" y="19"/>
                  </a:lnTo>
                  <a:lnTo>
                    <a:pt x="116" y="57"/>
                  </a:lnTo>
                  <a:lnTo>
                    <a:pt x="133" y="57"/>
                  </a:lnTo>
                  <a:lnTo>
                    <a:pt x="100" y="0"/>
                  </a:lnTo>
                  <a:lnTo>
                    <a:pt x="0" y="57"/>
                  </a:lnTo>
                  <a:lnTo>
                    <a:pt x="29" y="5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302" name="Freeform 12"/>
            <p:cNvSpPr>
              <a:spLocks noEditPoints="1"/>
            </p:cNvSpPr>
            <p:nvPr/>
          </p:nvSpPr>
          <p:spPr bwMode="auto">
            <a:xfrm>
              <a:off x="0" y="95708"/>
              <a:ext cx="382834" cy="287125"/>
            </a:xfrm>
            <a:custGeom>
              <a:avLst/>
              <a:gdLst>
                <a:gd name="T0" fmla="*/ 1160280630 w 120"/>
                <a:gd name="T1" fmla="*/ 0 h 90"/>
                <a:gd name="T2" fmla="*/ 61068413 w 120"/>
                <a:gd name="T3" fmla="*/ 0 h 90"/>
                <a:gd name="T4" fmla="*/ 0 w 120"/>
                <a:gd name="T5" fmla="*/ 61068301 h 90"/>
                <a:gd name="T6" fmla="*/ 0 w 120"/>
                <a:gd name="T7" fmla="*/ 854940319 h 90"/>
                <a:gd name="T8" fmla="*/ 61068413 w 120"/>
                <a:gd name="T9" fmla="*/ 916008595 h 90"/>
                <a:gd name="T10" fmla="*/ 1160280630 w 120"/>
                <a:gd name="T11" fmla="*/ 916008595 h 90"/>
                <a:gd name="T12" fmla="*/ 1221349018 w 120"/>
                <a:gd name="T13" fmla="*/ 854940319 h 90"/>
                <a:gd name="T14" fmla="*/ 1221349018 w 120"/>
                <a:gd name="T15" fmla="*/ 61068301 h 90"/>
                <a:gd name="T16" fmla="*/ 1160280630 w 120"/>
                <a:gd name="T17" fmla="*/ 0 h 90"/>
                <a:gd name="T18" fmla="*/ 1160280630 w 120"/>
                <a:gd name="T19" fmla="*/ 854940319 h 90"/>
                <a:gd name="T20" fmla="*/ 61068413 w 120"/>
                <a:gd name="T21" fmla="*/ 854940319 h 90"/>
                <a:gd name="T22" fmla="*/ 61068413 w 120"/>
                <a:gd name="T23" fmla="*/ 61068301 h 90"/>
                <a:gd name="T24" fmla="*/ 1160280630 w 120"/>
                <a:gd name="T25" fmla="*/ 61068301 h 90"/>
                <a:gd name="T26" fmla="*/ 1160280630 w 120"/>
                <a:gd name="T27" fmla="*/ 244270015 h 90"/>
                <a:gd name="T28" fmla="*/ 732808095 w 120"/>
                <a:gd name="T29" fmla="*/ 244270015 h 90"/>
                <a:gd name="T30" fmla="*/ 671742897 w 120"/>
                <a:gd name="T31" fmla="*/ 305335102 h 90"/>
                <a:gd name="T32" fmla="*/ 671742897 w 120"/>
                <a:gd name="T33" fmla="*/ 610673394 h 90"/>
                <a:gd name="T34" fmla="*/ 732808095 w 120"/>
                <a:gd name="T35" fmla="*/ 671738480 h 90"/>
                <a:gd name="T36" fmla="*/ 1160280630 w 120"/>
                <a:gd name="T37" fmla="*/ 671738480 h 90"/>
                <a:gd name="T38" fmla="*/ 1160280630 w 120"/>
                <a:gd name="T39" fmla="*/ 854940319 h 90"/>
                <a:gd name="T40" fmla="*/ 1160280630 w 120"/>
                <a:gd name="T41" fmla="*/ 610673394 h 90"/>
                <a:gd name="T42" fmla="*/ 732808095 w 120"/>
                <a:gd name="T43" fmla="*/ 610673394 h 90"/>
                <a:gd name="T44" fmla="*/ 732808095 w 120"/>
                <a:gd name="T45" fmla="*/ 305335102 h 90"/>
                <a:gd name="T46" fmla="*/ 1160280630 w 120"/>
                <a:gd name="T47" fmla="*/ 305335102 h 90"/>
                <a:gd name="T48" fmla="*/ 1160280630 w 120"/>
                <a:gd name="T49" fmla="*/ 610673394 h 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0"/>
                <a:gd name="T76" fmla="*/ 0 h 90"/>
                <a:gd name="T77" fmla="*/ 120 w 120"/>
                <a:gd name="T78" fmla="*/ 90 h 9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0" h="90">
                  <a:moveTo>
                    <a:pt x="11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7" y="90"/>
                    <a:pt x="120" y="87"/>
                    <a:pt x="120" y="84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3"/>
                    <a:pt x="117" y="0"/>
                    <a:pt x="114" y="0"/>
                  </a:cubicBezTo>
                  <a:close/>
                  <a:moveTo>
                    <a:pt x="114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69" y="24"/>
                    <a:pt x="66" y="27"/>
                    <a:pt x="66" y="3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63"/>
                    <a:pt x="69" y="66"/>
                    <a:pt x="72" y="66"/>
                  </a:cubicBezTo>
                  <a:cubicBezTo>
                    <a:pt x="114" y="66"/>
                    <a:pt x="114" y="66"/>
                    <a:pt x="114" y="66"/>
                  </a:cubicBezTo>
                  <a:lnTo>
                    <a:pt x="114" y="84"/>
                  </a:lnTo>
                  <a:close/>
                  <a:moveTo>
                    <a:pt x="114" y="60"/>
                  </a:moveTo>
                  <a:cubicBezTo>
                    <a:pt x="72" y="60"/>
                    <a:pt x="72" y="60"/>
                    <a:pt x="72" y="6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303" name="Freeform 13"/>
            <p:cNvSpPr>
              <a:spLocks noEditPoints="1"/>
            </p:cNvSpPr>
            <p:nvPr/>
          </p:nvSpPr>
          <p:spPr bwMode="auto">
            <a:xfrm>
              <a:off x="248033" y="210289"/>
              <a:ext cx="57964" cy="57964"/>
            </a:xfrm>
            <a:custGeom>
              <a:avLst/>
              <a:gdLst>
                <a:gd name="T0" fmla="*/ 93328466 w 18"/>
                <a:gd name="T1" fmla="*/ 186656932 h 18"/>
                <a:gd name="T2" fmla="*/ 186656932 w 18"/>
                <a:gd name="T3" fmla="*/ 93328466 h 18"/>
                <a:gd name="T4" fmla="*/ 93328466 w 18"/>
                <a:gd name="T5" fmla="*/ 0 h 18"/>
                <a:gd name="T6" fmla="*/ 0 w 18"/>
                <a:gd name="T7" fmla="*/ 93328466 h 18"/>
                <a:gd name="T8" fmla="*/ 93328466 w 18"/>
                <a:gd name="T9" fmla="*/ 186656932 h 18"/>
                <a:gd name="T10" fmla="*/ 93328466 w 18"/>
                <a:gd name="T11" fmla="*/ 62217912 h 18"/>
                <a:gd name="T12" fmla="*/ 124439045 w 18"/>
                <a:gd name="T13" fmla="*/ 93328466 h 18"/>
                <a:gd name="T14" fmla="*/ 93328466 w 18"/>
                <a:gd name="T15" fmla="*/ 124439045 h 18"/>
                <a:gd name="T16" fmla="*/ 62217912 w 18"/>
                <a:gd name="T17" fmla="*/ 93328466 h 18"/>
                <a:gd name="T18" fmla="*/ 93328466 w 18"/>
                <a:gd name="T19" fmla="*/ 62217912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"/>
                <a:gd name="T31" fmla="*/ 0 h 18"/>
                <a:gd name="T32" fmla="*/ 18 w 1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" h="18">
                  <a:moveTo>
                    <a:pt x="9" y="18"/>
                  </a:move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  <a:moveTo>
                    <a:pt x="9" y="6"/>
                  </a:moveTo>
                  <a:cubicBezTo>
                    <a:pt x="11" y="6"/>
                    <a:pt x="12" y="7"/>
                    <a:pt x="12" y="9"/>
                  </a:cubicBezTo>
                  <a:cubicBezTo>
                    <a:pt x="12" y="11"/>
                    <a:pt x="11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8" name="组合 91"/>
          <p:cNvGrpSpPr>
            <a:grpSpLocks/>
          </p:cNvGrpSpPr>
          <p:nvPr/>
        </p:nvGrpSpPr>
        <p:grpSpPr bwMode="auto">
          <a:xfrm>
            <a:off x="1978025" y="4783138"/>
            <a:ext cx="479425" cy="568325"/>
            <a:chOff x="0" y="0"/>
            <a:chExt cx="324869" cy="384182"/>
          </a:xfrm>
        </p:grpSpPr>
        <p:sp>
          <p:nvSpPr>
            <p:cNvPr id="7297" name="Freeform 14"/>
            <p:cNvSpPr>
              <a:spLocks noEditPoints="1"/>
            </p:cNvSpPr>
            <p:nvPr/>
          </p:nvSpPr>
          <p:spPr bwMode="auto">
            <a:xfrm>
              <a:off x="0" y="0"/>
              <a:ext cx="324869" cy="384182"/>
            </a:xfrm>
            <a:custGeom>
              <a:avLst/>
              <a:gdLst>
                <a:gd name="T0" fmla="*/ 862253426 w 102"/>
                <a:gd name="T1" fmla="*/ 317740944 h 120"/>
                <a:gd name="T2" fmla="*/ 902830189 w 102"/>
                <a:gd name="T3" fmla="*/ 266491078 h 120"/>
                <a:gd name="T4" fmla="*/ 862253426 w 102"/>
                <a:gd name="T5" fmla="*/ 225492466 h 120"/>
                <a:gd name="T6" fmla="*/ 811532273 w 102"/>
                <a:gd name="T7" fmla="*/ 276742332 h 120"/>
                <a:gd name="T8" fmla="*/ 547783314 w 102"/>
                <a:gd name="T9" fmla="*/ 184493804 h 120"/>
                <a:gd name="T10" fmla="*/ 547783314 w 102"/>
                <a:gd name="T11" fmla="*/ 61497943 h 120"/>
                <a:gd name="T12" fmla="*/ 639081031 w 102"/>
                <a:gd name="T13" fmla="*/ 61497943 h 120"/>
                <a:gd name="T14" fmla="*/ 669513603 w 102"/>
                <a:gd name="T15" fmla="*/ 30750572 h 120"/>
                <a:gd name="T16" fmla="*/ 639081031 w 102"/>
                <a:gd name="T17" fmla="*/ 0 h 120"/>
                <a:gd name="T18" fmla="*/ 395623538 w 102"/>
                <a:gd name="T19" fmla="*/ 0 h 120"/>
                <a:gd name="T20" fmla="*/ 365190966 w 102"/>
                <a:gd name="T21" fmla="*/ 30750572 h 120"/>
                <a:gd name="T22" fmla="*/ 395623538 w 102"/>
                <a:gd name="T23" fmla="*/ 61497943 h 120"/>
                <a:gd name="T24" fmla="*/ 486921355 w 102"/>
                <a:gd name="T25" fmla="*/ 61497943 h 120"/>
                <a:gd name="T26" fmla="*/ 486921355 w 102"/>
                <a:gd name="T27" fmla="*/ 184493804 h 120"/>
                <a:gd name="T28" fmla="*/ 223172296 w 102"/>
                <a:gd name="T29" fmla="*/ 276742332 h 120"/>
                <a:gd name="T30" fmla="*/ 172451292 w 102"/>
                <a:gd name="T31" fmla="*/ 225492466 h 120"/>
                <a:gd name="T32" fmla="*/ 131874529 w 102"/>
                <a:gd name="T33" fmla="*/ 266491078 h 120"/>
                <a:gd name="T34" fmla="*/ 172451292 w 102"/>
                <a:gd name="T35" fmla="*/ 317740944 h 120"/>
                <a:gd name="T36" fmla="*/ 0 w 102"/>
                <a:gd name="T37" fmla="*/ 707231059 h 120"/>
                <a:gd name="T38" fmla="*/ 517353927 w 102"/>
                <a:gd name="T39" fmla="*/ 1229965163 h 120"/>
                <a:gd name="T40" fmla="*/ 1034704669 w 102"/>
                <a:gd name="T41" fmla="*/ 707231059 h 120"/>
                <a:gd name="T42" fmla="*/ 862253426 w 102"/>
                <a:gd name="T43" fmla="*/ 317740944 h 120"/>
                <a:gd name="T44" fmla="*/ 517353927 w 102"/>
                <a:gd name="T45" fmla="*/ 1168467245 h 120"/>
                <a:gd name="T46" fmla="*/ 60865169 w 102"/>
                <a:gd name="T47" fmla="*/ 707231059 h 120"/>
                <a:gd name="T48" fmla="*/ 517353927 w 102"/>
                <a:gd name="T49" fmla="*/ 245991772 h 120"/>
                <a:gd name="T50" fmla="*/ 973839524 w 102"/>
                <a:gd name="T51" fmla="*/ 707231059 h 120"/>
                <a:gd name="T52" fmla="*/ 517353927 w 102"/>
                <a:gd name="T53" fmla="*/ 1168467245 h 12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2"/>
                <a:gd name="T82" fmla="*/ 0 h 120"/>
                <a:gd name="T83" fmla="*/ 102 w 102"/>
                <a:gd name="T84" fmla="*/ 120 h 12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2" h="120">
                  <a:moveTo>
                    <a:pt x="85" y="31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3" y="22"/>
                    <a:pt x="64" y="19"/>
                    <a:pt x="54" y="18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5" y="6"/>
                    <a:pt x="66" y="5"/>
                    <a:pt x="66" y="3"/>
                  </a:cubicBezTo>
                  <a:cubicBezTo>
                    <a:pt x="66" y="1"/>
                    <a:pt x="65" y="0"/>
                    <a:pt x="6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7" y="0"/>
                    <a:pt x="36" y="1"/>
                    <a:pt x="36" y="3"/>
                  </a:cubicBezTo>
                  <a:cubicBezTo>
                    <a:pt x="36" y="5"/>
                    <a:pt x="37" y="6"/>
                    <a:pt x="39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38" y="19"/>
                    <a:pt x="29" y="22"/>
                    <a:pt x="22" y="2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7" y="41"/>
                    <a:pt x="0" y="54"/>
                    <a:pt x="0" y="69"/>
                  </a:cubicBezTo>
                  <a:cubicBezTo>
                    <a:pt x="0" y="97"/>
                    <a:pt x="23" y="120"/>
                    <a:pt x="51" y="120"/>
                  </a:cubicBezTo>
                  <a:cubicBezTo>
                    <a:pt x="79" y="120"/>
                    <a:pt x="102" y="97"/>
                    <a:pt x="102" y="69"/>
                  </a:cubicBezTo>
                  <a:cubicBezTo>
                    <a:pt x="102" y="54"/>
                    <a:pt x="95" y="41"/>
                    <a:pt x="85" y="31"/>
                  </a:cubicBezTo>
                  <a:close/>
                  <a:moveTo>
                    <a:pt x="51" y="114"/>
                  </a:moveTo>
                  <a:cubicBezTo>
                    <a:pt x="26" y="114"/>
                    <a:pt x="6" y="94"/>
                    <a:pt x="6" y="69"/>
                  </a:cubicBezTo>
                  <a:cubicBezTo>
                    <a:pt x="6" y="44"/>
                    <a:pt x="26" y="24"/>
                    <a:pt x="51" y="24"/>
                  </a:cubicBezTo>
                  <a:cubicBezTo>
                    <a:pt x="76" y="24"/>
                    <a:pt x="96" y="44"/>
                    <a:pt x="96" y="69"/>
                  </a:cubicBezTo>
                  <a:cubicBezTo>
                    <a:pt x="96" y="94"/>
                    <a:pt x="76" y="114"/>
                    <a:pt x="51" y="11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98" name="Freeform 15"/>
            <p:cNvSpPr>
              <a:spLocks noEditPoints="1"/>
            </p:cNvSpPr>
            <p:nvPr/>
          </p:nvSpPr>
          <p:spPr bwMode="auto">
            <a:xfrm>
              <a:off x="133453" y="192765"/>
              <a:ext cx="57964" cy="152324"/>
            </a:xfrm>
            <a:custGeom>
              <a:avLst/>
              <a:gdLst>
                <a:gd name="T0" fmla="*/ 93328466 w 18"/>
                <a:gd name="T1" fmla="*/ 0 h 48"/>
                <a:gd name="T2" fmla="*/ 0 w 18"/>
                <a:gd name="T3" fmla="*/ 90635949 h 48"/>
                <a:gd name="T4" fmla="*/ 62217912 w 18"/>
                <a:gd name="T5" fmla="*/ 171199477 h 48"/>
                <a:gd name="T6" fmla="*/ 62217912 w 18"/>
                <a:gd name="T7" fmla="*/ 483387565 h 48"/>
                <a:gd name="T8" fmla="*/ 124439045 w 18"/>
                <a:gd name="T9" fmla="*/ 483387565 h 48"/>
                <a:gd name="T10" fmla="*/ 124439045 w 18"/>
                <a:gd name="T11" fmla="*/ 171199477 h 48"/>
                <a:gd name="T12" fmla="*/ 186656932 w 18"/>
                <a:gd name="T13" fmla="*/ 90635949 h 48"/>
                <a:gd name="T14" fmla="*/ 93328466 w 18"/>
                <a:gd name="T15" fmla="*/ 0 h 48"/>
                <a:gd name="T16" fmla="*/ 93328466 w 18"/>
                <a:gd name="T17" fmla="*/ 120846891 h 48"/>
                <a:gd name="T18" fmla="*/ 62217912 w 18"/>
                <a:gd name="T19" fmla="*/ 90635949 h 48"/>
                <a:gd name="T20" fmla="*/ 93328466 w 18"/>
                <a:gd name="T21" fmla="*/ 60425032 h 48"/>
                <a:gd name="T22" fmla="*/ 124439045 w 18"/>
                <a:gd name="T23" fmla="*/ 90635949 h 48"/>
                <a:gd name="T24" fmla="*/ 93328466 w 18"/>
                <a:gd name="T25" fmla="*/ 120846891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"/>
                <a:gd name="T40" fmla="*/ 0 h 48"/>
                <a:gd name="T41" fmla="*/ 18 w 18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" h="4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6" y="17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6"/>
                    <a:pt x="18" y="13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  <a:moveTo>
                    <a:pt x="9" y="12"/>
                  </a:moveTo>
                  <a:cubicBezTo>
                    <a:pt x="7" y="12"/>
                    <a:pt x="6" y="11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11" y="6"/>
                    <a:pt x="12" y="7"/>
                    <a:pt x="12" y="9"/>
                  </a:cubicBezTo>
                  <a:cubicBezTo>
                    <a:pt x="12" y="11"/>
                    <a:pt x="11" y="12"/>
                    <a:pt x="9" y="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99" name="Freeform 16"/>
            <p:cNvSpPr>
              <a:spLocks/>
            </p:cNvSpPr>
            <p:nvPr/>
          </p:nvSpPr>
          <p:spPr bwMode="auto">
            <a:xfrm>
              <a:off x="163109" y="97057"/>
              <a:ext cx="124017" cy="245337"/>
            </a:xfrm>
            <a:custGeom>
              <a:avLst/>
              <a:gdLst>
                <a:gd name="T0" fmla="*/ 0 w 39"/>
                <a:gd name="T1" fmla="*/ 0 h 77"/>
                <a:gd name="T2" fmla="*/ 0 w 39"/>
                <a:gd name="T3" fmla="*/ 60910487 h 77"/>
                <a:gd name="T4" fmla="*/ 333691557 w 39"/>
                <a:gd name="T5" fmla="*/ 395922882 h 77"/>
                <a:gd name="T6" fmla="*/ 91006208 w 39"/>
                <a:gd name="T7" fmla="*/ 720780902 h 77"/>
                <a:gd name="T8" fmla="*/ 91006208 w 39"/>
                <a:gd name="T9" fmla="*/ 781691364 h 77"/>
                <a:gd name="T10" fmla="*/ 394364465 w 39"/>
                <a:gd name="T11" fmla="*/ 395922882 h 77"/>
                <a:gd name="T12" fmla="*/ 0 w 39"/>
                <a:gd name="T13" fmla="*/ 0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77"/>
                <a:gd name="T23" fmla="*/ 39 w 39"/>
                <a:gd name="T24" fmla="*/ 77 h 7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77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8" y="6"/>
                    <a:pt x="33" y="21"/>
                    <a:pt x="33" y="39"/>
                  </a:cubicBezTo>
                  <a:cubicBezTo>
                    <a:pt x="33" y="54"/>
                    <a:pt x="23" y="67"/>
                    <a:pt x="9" y="71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26" y="73"/>
                    <a:pt x="39" y="57"/>
                    <a:pt x="39" y="39"/>
                  </a:cubicBezTo>
                  <a:cubicBezTo>
                    <a:pt x="39" y="17"/>
                    <a:pt x="22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9" name="组合 95"/>
          <p:cNvGrpSpPr>
            <a:grpSpLocks/>
          </p:cNvGrpSpPr>
          <p:nvPr/>
        </p:nvGrpSpPr>
        <p:grpSpPr bwMode="auto">
          <a:xfrm>
            <a:off x="4440238" y="2487613"/>
            <a:ext cx="565150" cy="565150"/>
            <a:chOff x="0" y="0"/>
            <a:chExt cx="382834" cy="382834"/>
          </a:xfrm>
        </p:grpSpPr>
        <p:sp>
          <p:nvSpPr>
            <p:cNvPr id="7292" name="Freeform 17"/>
            <p:cNvSpPr>
              <a:spLocks/>
            </p:cNvSpPr>
            <p:nvPr/>
          </p:nvSpPr>
          <p:spPr bwMode="auto">
            <a:xfrm>
              <a:off x="0" y="363962"/>
              <a:ext cx="382834" cy="18872"/>
            </a:xfrm>
            <a:custGeom>
              <a:avLst/>
              <a:gdLst>
                <a:gd name="T0" fmla="*/ 1190814824 w 120"/>
                <a:gd name="T1" fmla="*/ 59358736 h 6"/>
                <a:gd name="T2" fmla="*/ 30534206 w 120"/>
                <a:gd name="T3" fmla="*/ 59358736 h 6"/>
                <a:gd name="T4" fmla="*/ 0 w 120"/>
                <a:gd name="T5" fmla="*/ 29679368 h 6"/>
                <a:gd name="T6" fmla="*/ 30534206 w 120"/>
                <a:gd name="T7" fmla="*/ 0 h 6"/>
                <a:gd name="T8" fmla="*/ 1190814824 w 120"/>
                <a:gd name="T9" fmla="*/ 0 h 6"/>
                <a:gd name="T10" fmla="*/ 1221349018 w 120"/>
                <a:gd name="T11" fmla="*/ 29679368 h 6"/>
                <a:gd name="T12" fmla="*/ 1190814824 w 120"/>
                <a:gd name="T13" fmla="*/ 5935873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6"/>
                <a:gd name="T23" fmla="*/ 120 w 120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6">
                  <a:moveTo>
                    <a:pt x="11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9" y="0"/>
                    <a:pt x="120" y="1"/>
                    <a:pt x="120" y="3"/>
                  </a:cubicBezTo>
                  <a:cubicBezTo>
                    <a:pt x="120" y="5"/>
                    <a:pt x="119" y="6"/>
                    <a:pt x="117" y="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93" name="Freeform 18"/>
            <p:cNvSpPr>
              <a:spLocks noEditPoints="1"/>
            </p:cNvSpPr>
            <p:nvPr/>
          </p:nvSpPr>
          <p:spPr bwMode="auto">
            <a:xfrm>
              <a:off x="20220" y="210289"/>
              <a:ext cx="56616" cy="134801"/>
            </a:xfrm>
            <a:custGeom>
              <a:avLst/>
              <a:gdLst>
                <a:gd name="T0" fmla="*/ 118717460 w 18"/>
                <a:gd name="T1" fmla="*/ 0 h 42"/>
                <a:gd name="T2" fmla="*/ 59358730 w 18"/>
                <a:gd name="T3" fmla="*/ 0 h 42"/>
                <a:gd name="T4" fmla="*/ 0 w 18"/>
                <a:gd name="T5" fmla="*/ 61806261 h 42"/>
                <a:gd name="T6" fmla="*/ 0 w 18"/>
                <a:gd name="T7" fmla="*/ 370843936 h 42"/>
                <a:gd name="T8" fmla="*/ 59358730 w 18"/>
                <a:gd name="T9" fmla="*/ 432650272 h 42"/>
                <a:gd name="T10" fmla="*/ 118717460 w 18"/>
                <a:gd name="T11" fmla="*/ 432650272 h 42"/>
                <a:gd name="T12" fmla="*/ 178076166 w 18"/>
                <a:gd name="T13" fmla="*/ 370843936 h 42"/>
                <a:gd name="T14" fmla="*/ 178076166 w 18"/>
                <a:gd name="T15" fmla="*/ 61806261 h 42"/>
                <a:gd name="T16" fmla="*/ 118717460 w 18"/>
                <a:gd name="T17" fmla="*/ 0 h 42"/>
                <a:gd name="T18" fmla="*/ 59358730 w 18"/>
                <a:gd name="T19" fmla="*/ 370843936 h 42"/>
                <a:gd name="T20" fmla="*/ 59358730 w 18"/>
                <a:gd name="T21" fmla="*/ 61806261 h 42"/>
                <a:gd name="T22" fmla="*/ 118717460 w 18"/>
                <a:gd name="T23" fmla="*/ 61806261 h 42"/>
                <a:gd name="T24" fmla="*/ 118717460 w 18"/>
                <a:gd name="T25" fmla="*/ 370843936 h 42"/>
                <a:gd name="T26" fmla="*/ 59358730 w 18"/>
                <a:gd name="T27" fmla="*/ 370843936 h 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"/>
                <a:gd name="T43" fmla="*/ 0 h 42"/>
                <a:gd name="T44" fmla="*/ 18 w 18"/>
                <a:gd name="T45" fmla="*/ 42 h 4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" h="42">
                  <a:moveTo>
                    <a:pt x="1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3" y="42"/>
                    <a:pt x="6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5" y="42"/>
                    <a:pt x="18" y="39"/>
                    <a:pt x="18" y="3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3"/>
                    <a:pt x="15" y="0"/>
                    <a:pt x="12" y="0"/>
                  </a:cubicBezTo>
                  <a:close/>
                  <a:moveTo>
                    <a:pt x="6" y="3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lnTo>
                    <a:pt x="6" y="3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94" name="Freeform 19"/>
            <p:cNvSpPr>
              <a:spLocks noEditPoints="1"/>
            </p:cNvSpPr>
            <p:nvPr/>
          </p:nvSpPr>
          <p:spPr bwMode="auto">
            <a:xfrm>
              <a:off x="115928" y="95708"/>
              <a:ext cx="56616" cy="249381"/>
            </a:xfrm>
            <a:custGeom>
              <a:avLst/>
              <a:gdLst>
                <a:gd name="T0" fmla="*/ 118717460 w 18"/>
                <a:gd name="T1" fmla="*/ 0 h 78"/>
                <a:gd name="T2" fmla="*/ 59358730 w 18"/>
                <a:gd name="T3" fmla="*/ 0 h 78"/>
                <a:gd name="T4" fmla="*/ 0 w 18"/>
                <a:gd name="T5" fmla="*/ 61331741 h 78"/>
                <a:gd name="T6" fmla="*/ 0 w 18"/>
                <a:gd name="T7" fmla="*/ 735987187 h 78"/>
                <a:gd name="T8" fmla="*/ 59358730 w 18"/>
                <a:gd name="T9" fmla="*/ 797318903 h 78"/>
                <a:gd name="T10" fmla="*/ 118717460 w 18"/>
                <a:gd name="T11" fmla="*/ 797318903 h 78"/>
                <a:gd name="T12" fmla="*/ 178076166 w 18"/>
                <a:gd name="T13" fmla="*/ 735987187 h 78"/>
                <a:gd name="T14" fmla="*/ 178076166 w 18"/>
                <a:gd name="T15" fmla="*/ 61331741 h 78"/>
                <a:gd name="T16" fmla="*/ 118717460 w 18"/>
                <a:gd name="T17" fmla="*/ 0 h 78"/>
                <a:gd name="T18" fmla="*/ 59358730 w 18"/>
                <a:gd name="T19" fmla="*/ 735987187 h 78"/>
                <a:gd name="T20" fmla="*/ 59358730 w 18"/>
                <a:gd name="T21" fmla="*/ 61331741 h 78"/>
                <a:gd name="T22" fmla="*/ 118717460 w 18"/>
                <a:gd name="T23" fmla="*/ 61331741 h 78"/>
                <a:gd name="T24" fmla="*/ 118717460 w 18"/>
                <a:gd name="T25" fmla="*/ 735987187 h 78"/>
                <a:gd name="T26" fmla="*/ 59358730 w 18"/>
                <a:gd name="T27" fmla="*/ 735987187 h 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"/>
                <a:gd name="T43" fmla="*/ 0 h 78"/>
                <a:gd name="T44" fmla="*/ 18 w 18"/>
                <a:gd name="T45" fmla="*/ 78 h 7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" h="78">
                  <a:moveTo>
                    <a:pt x="1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5"/>
                    <a:pt x="3" y="78"/>
                    <a:pt x="6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5" y="78"/>
                    <a:pt x="18" y="75"/>
                    <a:pt x="18" y="72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3"/>
                    <a:pt x="15" y="0"/>
                    <a:pt x="12" y="0"/>
                  </a:cubicBezTo>
                  <a:close/>
                  <a:moveTo>
                    <a:pt x="6" y="72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lnTo>
                    <a:pt x="6" y="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95" name="Freeform 20"/>
            <p:cNvSpPr>
              <a:spLocks noEditPoints="1"/>
            </p:cNvSpPr>
            <p:nvPr/>
          </p:nvSpPr>
          <p:spPr bwMode="auto">
            <a:xfrm>
              <a:off x="211637" y="133452"/>
              <a:ext cx="56616" cy="211637"/>
            </a:xfrm>
            <a:custGeom>
              <a:avLst/>
              <a:gdLst>
                <a:gd name="T0" fmla="*/ 118717460 w 18"/>
                <a:gd name="T1" fmla="*/ 0 h 66"/>
                <a:gd name="T2" fmla="*/ 59358730 w 18"/>
                <a:gd name="T3" fmla="*/ 0 h 66"/>
                <a:gd name="T4" fmla="*/ 0 w 18"/>
                <a:gd name="T5" fmla="*/ 61695389 h 66"/>
                <a:gd name="T6" fmla="*/ 0 w 18"/>
                <a:gd name="T7" fmla="*/ 616944216 h 66"/>
                <a:gd name="T8" fmla="*/ 59358730 w 18"/>
                <a:gd name="T9" fmla="*/ 678639580 h 66"/>
                <a:gd name="T10" fmla="*/ 118717460 w 18"/>
                <a:gd name="T11" fmla="*/ 678639580 h 66"/>
                <a:gd name="T12" fmla="*/ 178076166 w 18"/>
                <a:gd name="T13" fmla="*/ 616944216 h 66"/>
                <a:gd name="T14" fmla="*/ 178076166 w 18"/>
                <a:gd name="T15" fmla="*/ 61695389 h 66"/>
                <a:gd name="T16" fmla="*/ 118717460 w 18"/>
                <a:gd name="T17" fmla="*/ 0 h 66"/>
                <a:gd name="T18" fmla="*/ 59358730 w 18"/>
                <a:gd name="T19" fmla="*/ 616944216 h 66"/>
                <a:gd name="T20" fmla="*/ 59358730 w 18"/>
                <a:gd name="T21" fmla="*/ 61695389 h 66"/>
                <a:gd name="T22" fmla="*/ 118717460 w 18"/>
                <a:gd name="T23" fmla="*/ 61695389 h 66"/>
                <a:gd name="T24" fmla="*/ 118717460 w 18"/>
                <a:gd name="T25" fmla="*/ 616944216 h 66"/>
                <a:gd name="T26" fmla="*/ 59358730 w 18"/>
                <a:gd name="T27" fmla="*/ 616944216 h 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"/>
                <a:gd name="T43" fmla="*/ 0 h 66"/>
                <a:gd name="T44" fmla="*/ 18 w 18"/>
                <a:gd name="T45" fmla="*/ 66 h 6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" h="66">
                  <a:moveTo>
                    <a:pt x="1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3" y="66"/>
                    <a:pt x="6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5" y="66"/>
                    <a:pt x="18" y="63"/>
                    <a:pt x="18" y="6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3"/>
                    <a:pt x="15" y="0"/>
                    <a:pt x="12" y="0"/>
                  </a:cubicBezTo>
                  <a:close/>
                  <a:moveTo>
                    <a:pt x="6" y="6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lnTo>
                    <a:pt x="6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96" name="Freeform 21"/>
            <p:cNvSpPr>
              <a:spLocks noEditPoints="1"/>
            </p:cNvSpPr>
            <p:nvPr/>
          </p:nvSpPr>
          <p:spPr bwMode="auto">
            <a:xfrm>
              <a:off x="307345" y="0"/>
              <a:ext cx="56616" cy="345090"/>
            </a:xfrm>
            <a:custGeom>
              <a:avLst/>
              <a:gdLst>
                <a:gd name="T0" fmla="*/ 118717460 w 18"/>
                <a:gd name="T1" fmla="*/ 0 h 108"/>
                <a:gd name="T2" fmla="*/ 59358730 w 18"/>
                <a:gd name="T3" fmla="*/ 0 h 108"/>
                <a:gd name="T4" fmla="*/ 0 w 18"/>
                <a:gd name="T5" fmla="*/ 61259873 h 108"/>
                <a:gd name="T6" fmla="*/ 0 w 18"/>
                <a:gd name="T7" fmla="*/ 1041398648 h 108"/>
                <a:gd name="T8" fmla="*/ 59358730 w 18"/>
                <a:gd name="T9" fmla="*/ 1102658496 h 108"/>
                <a:gd name="T10" fmla="*/ 118717460 w 18"/>
                <a:gd name="T11" fmla="*/ 1102658496 h 108"/>
                <a:gd name="T12" fmla="*/ 178076166 w 18"/>
                <a:gd name="T13" fmla="*/ 1041398648 h 108"/>
                <a:gd name="T14" fmla="*/ 178076166 w 18"/>
                <a:gd name="T15" fmla="*/ 61259873 h 108"/>
                <a:gd name="T16" fmla="*/ 118717460 w 18"/>
                <a:gd name="T17" fmla="*/ 0 h 108"/>
                <a:gd name="T18" fmla="*/ 59358730 w 18"/>
                <a:gd name="T19" fmla="*/ 1041398648 h 108"/>
                <a:gd name="T20" fmla="*/ 59358730 w 18"/>
                <a:gd name="T21" fmla="*/ 61259873 h 108"/>
                <a:gd name="T22" fmla="*/ 118717460 w 18"/>
                <a:gd name="T23" fmla="*/ 61259873 h 108"/>
                <a:gd name="T24" fmla="*/ 118717460 w 18"/>
                <a:gd name="T25" fmla="*/ 1041398648 h 108"/>
                <a:gd name="T26" fmla="*/ 59358730 w 18"/>
                <a:gd name="T27" fmla="*/ 1041398648 h 1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"/>
                <a:gd name="T43" fmla="*/ 0 h 108"/>
                <a:gd name="T44" fmla="*/ 18 w 18"/>
                <a:gd name="T45" fmla="*/ 108 h 1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" h="108">
                  <a:moveTo>
                    <a:pt x="1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5"/>
                    <a:pt x="3" y="108"/>
                    <a:pt x="6" y="108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5" y="108"/>
                    <a:pt x="18" y="105"/>
                    <a:pt x="18" y="102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3"/>
                    <a:pt x="15" y="0"/>
                    <a:pt x="12" y="0"/>
                  </a:cubicBezTo>
                  <a:close/>
                  <a:moveTo>
                    <a:pt x="6" y="102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102"/>
                    <a:pt x="12" y="102"/>
                    <a:pt x="12" y="102"/>
                  </a:cubicBezTo>
                  <a:lnTo>
                    <a:pt x="6" y="10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0" name="组合 101"/>
          <p:cNvGrpSpPr>
            <a:grpSpLocks/>
          </p:cNvGrpSpPr>
          <p:nvPr/>
        </p:nvGrpSpPr>
        <p:grpSpPr bwMode="auto">
          <a:xfrm>
            <a:off x="4367213" y="3635375"/>
            <a:ext cx="565150" cy="565150"/>
            <a:chOff x="0" y="0"/>
            <a:chExt cx="382834" cy="382834"/>
          </a:xfrm>
        </p:grpSpPr>
        <p:sp>
          <p:nvSpPr>
            <p:cNvPr id="7285" name="Freeform 22"/>
            <p:cNvSpPr>
              <a:spLocks noEditPoints="1"/>
            </p:cNvSpPr>
            <p:nvPr/>
          </p:nvSpPr>
          <p:spPr bwMode="auto">
            <a:xfrm>
              <a:off x="0" y="0"/>
              <a:ext cx="382834" cy="382834"/>
            </a:xfrm>
            <a:custGeom>
              <a:avLst/>
              <a:gdLst>
                <a:gd name="T0" fmla="*/ 1160280630 w 120"/>
                <a:gd name="T1" fmla="*/ 122133636 h 120"/>
                <a:gd name="T2" fmla="*/ 1038147044 w 120"/>
                <a:gd name="T3" fmla="*/ 122133636 h 120"/>
                <a:gd name="T4" fmla="*/ 1038147044 w 120"/>
                <a:gd name="T5" fmla="*/ 91602607 h 120"/>
                <a:gd name="T6" fmla="*/ 946544462 w 120"/>
                <a:gd name="T7" fmla="*/ 0 h 120"/>
                <a:gd name="T8" fmla="*/ 854945070 w 120"/>
                <a:gd name="T9" fmla="*/ 91602607 h 120"/>
                <a:gd name="T10" fmla="*/ 854945070 w 120"/>
                <a:gd name="T11" fmla="*/ 122133636 h 120"/>
                <a:gd name="T12" fmla="*/ 366404047 w 120"/>
                <a:gd name="T13" fmla="*/ 122133636 h 120"/>
                <a:gd name="T14" fmla="*/ 366404047 w 120"/>
                <a:gd name="T15" fmla="*/ 91602607 h 120"/>
                <a:gd name="T16" fmla="*/ 274804656 w 120"/>
                <a:gd name="T17" fmla="*/ 0 h 120"/>
                <a:gd name="T18" fmla="*/ 183202024 w 120"/>
                <a:gd name="T19" fmla="*/ 91602607 h 120"/>
                <a:gd name="T20" fmla="*/ 183202024 w 120"/>
                <a:gd name="T21" fmla="*/ 122133636 h 120"/>
                <a:gd name="T22" fmla="*/ 61068413 w 120"/>
                <a:gd name="T23" fmla="*/ 122133636 h 120"/>
                <a:gd name="T24" fmla="*/ 0 w 120"/>
                <a:gd name="T25" fmla="*/ 183202024 h 120"/>
                <a:gd name="T26" fmla="*/ 0 w 120"/>
                <a:gd name="T27" fmla="*/ 1160280630 h 120"/>
                <a:gd name="T28" fmla="*/ 61068413 w 120"/>
                <a:gd name="T29" fmla="*/ 1221349018 h 120"/>
                <a:gd name="T30" fmla="*/ 1160280630 w 120"/>
                <a:gd name="T31" fmla="*/ 1221349018 h 120"/>
                <a:gd name="T32" fmla="*/ 1221349018 w 120"/>
                <a:gd name="T33" fmla="*/ 1160280630 h 120"/>
                <a:gd name="T34" fmla="*/ 1221349018 w 120"/>
                <a:gd name="T35" fmla="*/ 183202024 h 120"/>
                <a:gd name="T36" fmla="*/ 1160280630 w 120"/>
                <a:gd name="T37" fmla="*/ 122133636 h 120"/>
                <a:gd name="T38" fmla="*/ 916013458 w 120"/>
                <a:gd name="T39" fmla="*/ 91602607 h 120"/>
                <a:gd name="T40" fmla="*/ 946544462 w 120"/>
                <a:gd name="T41" fmla="*/ 61068413 h 120"/>
                <a:gd name="T42" fmla="*/ 977078656 w 120"/>
                <a:gd name="T43" fmla="*/ 91602607 h 120"/>
                <a:gd name="T44" fmla="*/ 977078656 w 120"/>
                <a:gd name="T45" fmla="*/ 122133636 h 120"/>
                <a:gd name="T46" fmla="*/ 916013458 w 120"/>
                <a:gd name="T47" fmla="*/ 122133636 h 120"/>
                <a:gd name="T48" fmla="*/ 916013458 w 120"/>
                <a:gd name="T49" fmla="*/ 91602607 h 120"/>
                <a:gd name="T50" fmla="*/ 244270462 w 120"/>
                <a:gd name="T51" fmla="*/ 91602607 h 120"/>
                <a:gd name="T52" fmla="*/ 274804656 w 120"/>
                <a:gd name="T53" fmla="*/ 61068413 h 120"/>
                <a:gd name="T54" fmla="*/ 305338850 w 120"/>
                <a:gd name="T55" fmla="*/ 91602607 h 120"/>
                <a:gd name="T56" fmla="*/ 305338850 w 120"/>
                <a:gd name="T57" fmla="*/ 122133636 h 120"/>
                <a:gd name="T58" fmla="*/ 244270462 w 120"/>
                <a:gd name="T59" fmla="*/ 122133636 h 120"/>
                <a:gd name="T60" fmla="*/ 244270462 w 120"/>
                <a:gd name="T61" fmla="*/ 91602607 h 120"/>
                <a:gd name="T62" fmla="*/ 1160280630 w 120"/>
                <a:gd name="T63" fmla="*/ 1160280630 h 120"/>
                <a:gd name="T64" fmla="*/ 61068413 w 120"/>
                <a:gd name="T65" fmla="*/ 1160280630 h 120"/>
                <a:gd name="T66" fmla="*/ 61068413 w 120"/>
                <a:gd name="T67" fmla="*/ 427472535 h 120"/>
                <a:gd name="T68" fmla="*/ 1160280630 w 120"/>
                <a:gd name="T69" fmla="*/ 427472535 h 120"/>
                <a:gd name="T70" fmla="*/ 1160280630 w 120"/>
                <a:gd name="T71" fmla="*/ 1160280630 h 120"/>
                <a:gd name="T72" fmla="*/ 1160280630 w 120"/>
                <a:gd name="T73" fmla="*/ 366404047 h 120"/>
                <a:gd name="T74" fmla="*/ 61068413 w 120"/>
                <a:gd name="T75" fmla="*/ 366404047 h 120"/>
                <a:gd name="T76" fmla="*/ 61068413 w 120"/>
                <a:gd name="T77" fmla="*/ 183202024 h 120"/>
                <a:gd name="T78" fmla="*/ 1160280630 w 120"/>
                <a:gd name="T79" fmla="*/ 183202024 h 120"/>
                <a:gd name="T80" fmla="*/ 1160280630 w 120"/>
                <a:gd name="T81" fmla="*/ 366404047 h 12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0"/>
                <a:gd name="T124" fmla="*/ 0 h 120"/>
                <a:gd name="T125" fmla="*/ 120 w 120"/>
                <a:gd name="T126" fmla="*/ 120 h 12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0" h="120">
                  <a:moveTo>
                    <a:pt x="114" y="12"/>
                  </a:moveTo>
                  <a:cubicBezTo>
                    <a:pt x="102" y="12"/>
                    <a:pt x="102" y="12"/>
                    <a:pt x="102" y="12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4"/>
                    <a:pt x="98" y="0"/>
                    <a:pt x="93" y="0"/>
                  </a:cubicBezTo>
                  <a:cubicBezTo>
                    <a:pt x="88" y="0"/>
                    <a:pt x="84" y="4"/>
                    <a:pt x="84" y="9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4"/>
                    <a:pt x="32" y="0"/>
                    <a:pt x="27" y="0"/>
                  </a:cubicBezTo>
                  <a:cubicBezTo>
                    <a:pt x="22" y="0"/>
                    <a:pt x="18" y="4"/>
                    <a:pt x="18" y="9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5"/>
                    <a:pt x="0" y="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7"/>
                    <a:pt x="3" y="120"/>
                    <a:pt x="6" y="120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17" y="120"/>
                    <a:pt x="120" y="117"/>
                    <a:pt x="120" y="114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5"/>
                    <a:pt x="117" y="12"/>
                    <a:pt x="114" y="12"/>
                  </a:cubicBezTo>
                  <a:close/>
                  <a:moveTo>
                    <a:pt x="90" y="9"/>
                  </a:moveTo>
                  <a:cubicBezTo>
                    <a:pt x="90" y="7"/>
                    <a:pt x="91" y="6"/>
                    <a:pt x="93" y="6"/>
                  </a:cubicBezTo>
                  <a:cubicBezTo>
                    <a:pt x="95" y="6"/>
                    <a:pt x="96" y="7"/>
                    <a:pt x="96" y="9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0" y="12"/>
                    <a:pt x="90" y="12"/>
                    <a:pt x="90" y="12"/>
                  </a:cubicBezTo>
                  <a:lnTo>
                    <a:pt x="90" y="9"/>
                  </a:lnTo>
                  <a:close/>
                  <a:moveTo>
                    <a:pt x="24" y="9"/>
                  </a:moveTo>
                  <a:cubicBezTo>
                    <a:pt x="24" y="7"/>
                    <a:pt x="25" y="6"/>
                    <a:pt x="27" y="6"/>
                  </a:cubicBezTo>
                  <a:cubicBezTo>
                    <a:pt x="29" y="6"/>
                    <a:pt x="30" y="7"/>
                    <a:pt x="30" y="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4" y="12"/>
                    <a:pt x="24" y="12"/>
                    <a:pt x="24" y="12"/>
                  </a:cubicBezTo>
                  <a:lnTo>
                    <a:pt x="24" y="9"/>
                  </a:lnTo>
                  <a:close/>
                  <a:moveTo>
                    <a:pt x="114" y="114"/>
                  </a:moveTo>
                  <a:cubicBezTo>
                    <a:pt x="6" y="114"/>
                    <a:pt x="6" y="114"/>
                    <a:pt x="6" y="11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14" y="42"/>
                    <a:pt x="114" y="42"/>
                    <a:pt x="114" y="42"/>
                  </a:cubicBezTo>
                  <a:lnTo>
                    <a:pt x="114" y="114"/>
                  </a:lnTo>
                  <a:close/>
                  <a:moveTo>
                    <a:pt x="114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3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86" name="Freeform 23"/>
            <p:cNvSpPr>
              <a:spLocks noEditPoints="1"/>
            </p:cNvSpPr>
            <p:nvPr/>
          </p:nvSpPr>
          <p:spPr bwMode="auto">
            <a:xfrm>
              <a:off x="57964" y="268253"/>
              <a:ext cx="57964" cy="57964"/>
            </a:xfrm>
            <a:custGeom>
              <a:avLst/>
              <a:gdLst>
                <a:gd name="T0" fmla="*/ 93328466 w 18"/>
                <a:gd name="T1" fmla="*/ 186656932 h 18"/>
                <a:gd name="T2" fmla="*/ 186656932 w 18"/>
                <a:gd name="T3" fmla="*/ 93328466 h 18"/>
                <a:gd name="T4" fmla="*/ 93328466 w 18"/>
                <a:gd name="T5" fmla="*/ 0 h 18"/>
                <a:gd name="T6" fmla="*/ 0 w 18"/>
                <a:gd name="T7" fmla="*/ 93328466 h 18"/>
                <a:gd name="T8" fmla="*/ 93328466 w 18"/>
                <a:gd name="T9" fmla="*/ 186656932 h 18"/>
                <a:gd name="T10" fmla="*/ 93328466 w 18"/>
                <a:gd name="T11" fmla="*/ 62217912 h 18"/>
                <a:gd name="T12" fmla="*/ 124439045 w 18"/>
                <a:gd name="T13" fmla="*/ 93328466 h 18"/>
                <a:gd name="T14" fmla="*/ 93328466 w 18"/>
                <a:gd name="T15" fmla="*/ 124439045 h 18"/>
                <a:gd name="T16" fmla="*/ 62217912 w 18"/>
                <a:gd name="T17" fmla="*/ 93328466 h 18"/>
                <a:gd name="T18" fmla="*/ 93328466 w 18"/>
                <a:gd name="T19" fmla="*/ 62217912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"/>
                <a:gd name="T31" fmla="*/ 0 h 18"/>
                <a:gd name="T32" fmla="*/ 18 w 1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" h="18">
                  <a:moveTo>
                    <a:pt x="9" y="18"/>
                  </a:move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  <a:moveTo>
                    <a:pt x="9" y="6"/>
                  </a:moveTo>
                  <a:cubicBezTo>
                    <a:pt x="11" y="6"/>
                    <a:pt x="12" y="7"/>
                    <a:pt x="12" y="9"/>
                  </a:cubicBezTo>
                  <a:cubicBezTo>
                    <a:pt x="12" y="11"/>
                    <a:pt x="11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87" name="Freeform 24"/>
            <p:cNvSpPr>
              <a:spLocks noEditPoints="1"/>
            </p:cNvSpPr>
            <p:nvPr/>
          </p:nvSpPr>
          <p:spPr bwMode="auto">
            <a:xfrm>
              <a:off x="163109" y="268253"/>
              <a:ext cx="57964" cy="57964"/>
            </a:xfrm>
            <a:custGeom>
              <a:avLst/>
              <a:gdLst>
                <a:gd name="T0" fmla="*/ 93328466 w 18"/>
                <a:gd name="T1" fmla="*/ 186656932 h 18"/>
                <a:gd name="T2" fmla="*/ 186656932 w 18"/>
                <a:gd name="T3" fmla="*/ 93328466 h 18"/>
                <a:gd name="T4" fmla="*/ 93328466 w 18"/>
                <a:gd name="T5" fmla="*/ 0 h 18"/>
                <a:gd name="T6" fmla="*/ 0 w 18"/>
                <a:gd name="T7" fmla="*/ 93328466 h 18"/>
                <a:gd name="T8" fmla="*/ 93328466 w 18"/>
                <a:gd name="T9" fmla="*/ 186656932 h 18"/>
                <a:gd name="T10" fmla="*/ 93328466 w 18"/>
                <a:gd name="T11" fmla="*/ 62217912 h 18"/>
                <a:gd name="T12" fmla="*/ 124439045 w 18"/>
                <a:gd name="T13" fmla="*/ 93328466 h 18"/>
                <a:gd name="T14" fmla="*/ 93328466 w 18"/>
                <a:gd name="T15" fmla="*/ 124439045 h 18"/>
                <a:gd name="T16" fmla="*/ 62217912 w 18"/>
                <a:gd name="T17" fmla="*/ 93328466 h 18"/>
                <a:gd name="T18" fmla="*/ 93328466 w 18"/>
                <a:gd name="T19" fmla="*/ 62217912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"/>
                <a:gd name="T31" fmla="*/ 0 h 18"/>
                <a:gd name="T32" fmla="*/ 18 w 1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" h="18">
                  <a:moveTo>
                    <a:pt x="9" y="18"/>
                  </a:move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  <a:moveTo>
                    <a:pt x="9" y="6"/>
                  </a:moveTo>
                  <a:cubicBezTo>
                    <a:pt x="11" y="6"/>
                    <a:pt x="12" y="7"/>
                    <a:pt x="12" y="9"/>
                  </a:cubicBezTo>
                  <a:cubicBezTo>
                    <a:pt x="12" y="11"/>
                    <a:pt x="11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88" name="Freeform 25"/>
            <p:cNvSpPr>
              <a:spLocks noEditPoints="1"/>
            </p:cNvSpPr>
            <p:nvPr/>
          </p:nvSpPr>
          <p:spPr bwMode="auto">
            <a:xfrm>
              <a:off x="268254" y="268253"/>
              <a:ext cx="57964" cy="57964"/>
            </a:xfrm>
            <a:custGeom>
              <a:avLst/>
              <a:gdLst>
                <a:gd name="T0" fmla="*/ 93328466 w 18"/>
                <a:gd name="T1" fmla="*/ 186656932 h 18"/>
                <a:gd name="T2" fmla="*/ 186656932 w 18"/>
                <a:gd name="T3" fmla="*/ 93328466 h 18"/>
                <a:gd name="T4" fmla="*/ 93328466 w 18"/>
                <a:gd name="T5" fmla="*/ 0 h 18"/>
                <a:gd name="T6" fmla="*/ 0 w 18"/>
                <a:gd name="T7" fmla="*/ 93328466 h 18"/>
                <a:gd name="T8" fmla="*/ 93328466 w 18"/>
                <a:gd name="T9" fmla="*/ 186656932 h 18"/>
                <a:gd name="T10" fmla="*/ 93328466 w 18"/>
                <a:gd name="T11" fmla="*/ 62217912 h 18"/>
                <a:gd name="T12" fmla="*/ 124439045 w 18"/>
                <a:gd name="T13" fmla="*/ 93328466 h 18"/>
                <a:gd name="T14" fmla="*/ 93328466 w 18"/>
                <a:gd name="T15" fmla="*/ 124439045 h 18"/>
                <a:gd name="T16" fmla="*/ 62217912 w 18"/>
                <a:gd name="T17" fmla="*/ 93328466 h 18"/>
                <a:gd name="T18" fmla="*/ 93328466 w 18"/>
                <a:gd name="T19" fmla="*/ 62217912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"/>
                <a:gd name="T31" fmla="*/ 0 h 18"/>
                <a:gd name="T32" fmla="*/ 18 w 1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" h="18">
                  <a:moveTo>
                    <a:pt x="9" y="18"/>
                  </a:move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  <a:moveTo>
                    <a:pt x="9" y="6"/>
                  </a:moveTo>
                  <a:cubicBezTo>
                    <a:pt x="11" y="6"/>
                    <a:pt x="12" y="7"/>
                    <a:pt x="12" y="9"/>
                  </a:cubicBezTo>
                  <a:cubicBezTo>
                    <a:pt x="12" y="11"/>
                    <a:pt x="11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89" name="Freeform 26"/>
            <p:cNvSpPr>
              <a:spLocks noEditPoints="1"/>
            </p:cNvSpPr>
            <p:nvPr/>
          </p:nvSpPr>
          <p:spPr bwMode="auto">
            <a:xfrm>
              <a:off x="57964" y="172545"/>
              <a:ext cx="57964" cy="57964"/>
            </a:xfrm>
            <a:custGeom>
              <a:avLst/>
              <a:gdLst>
                <a:gd name="T0" fmla="*/ 93328466 w 18"/>
                <a:gd name="T1" fmla="*/ 186656932 h 18"/>
                <a:gd name="T2" fmla="*/ 186656932 w 18"/>
                <a:gd name="T3" fmla="*/ 93328466 h 18"/>
                <a:gd name="T4" fmla="*/ 93328466 w 18"/>
                <a:gd name="T5" fmla="*/ 0 h 18"/>
                <a:gd name="T6" fmla="*/ 0 w 18"/>
                <a:gd name="T7" fmla="*/ 93328466 h 18"/>
                <a:gd name="T8" fmla="*/ 93328466 w 18"/>
                <a:gd name="T9" fmla="*/ 186656932 h 18"/>
                <a:gd name="T10" fmla="*/ 93328466 w 18"/>
                <a:gd name="T11" fmla="*/ 62217912 h 18"/>
                <a:gd name="T12" fmla="*/ 124439045 w 18"/>
                <a:gd name="T13" fmla="*/ 93328466 h 18"/>
                <a:gd name="T14" fmla="*/ 93328466 w 18"/>
                <a:gd name="T15" fmla="*/ 124439045 h 18"/>
                <a:gd name="T16" fmla="*/ 62217912 w 18"/>
                <a:gd name="T17" fmla="*/ 93328466 h 18"/>
                <a:gd name="T18" fmla="*/ 93328466 w 18"/>
                <a:gd name="T19" fmla="*/ 62217912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"/>
                <a:gd name="T31" fmla="*/ 0 h 18"/>
                <a:gd name="T32" fmla="*/ 18 w 1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" h="18">
                  <a:moveTo>
                    <a:pt x="9" y="18"/>
                  </a:move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  <a:moveTo>
                    <a:pt x="9" y="6"/>
                  </a:moveTo>
                  <a:cubicBezTo>
                    <a:pt x="11" y="6"/>
                    <a:pt x="12" y="7"/>
                    <a:pt x="12" y="9"/>
                  </a:cubicBezTo>
                  <a:cubicBezTo>
                    <a:pt x="12" y="11"/>
                    <a:pt x="11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90" name="Freeform 27"/>
            <p:cNvSpPr>
              <a:spLocks noEditPoints="1"/>
            </p:cNvSpPr>
            <p:nvPr/>
          </p:nvSpPr>
          <p:spPr bwMode="auto">
            <a:xfrm>
              <a:off x="163109" y="172545"/>
              <a:ext cx="57964" cy="57964"/>
            </a:xfrm>
            <a:custGeom>
              <a:avLst/>
              <a:gdLst>
                <a:gd name="T0" fmla="*/ 93328466 w 18"/>
                <a:gd name="T1" fmla="*/ 186656932 h 18"/>
                <a:gd name="T2" fmla="*/ 186656932 w 18"/>
                <a:gd name="T3" fmla="*/ 93328466 h 18"/>
                <a:gd name="T4" fmla="*/ 93328466 w 18"/>
                <a:gd name="T5" fmla="*/ 0 h 18"/>
                <a:gd name="T6" fmla="*/ 0 w 18"/>
                <a:gd name="T7" fmla="*/ 93328466 h 18"/>
                <a:gd name="T8" fmla="*/ 93328466 w 18"/>
                <a:gd name="T9" fmla="*/ 186656932 h 18"/>
                <a:gd name="T10" fmla="*/ 93328466 w 18"/>
                <a:gd name="T11" fmla="*/ 62217912 h 18"/>
                <a:gd name="T12" fmla="*/ 124439045 w 18"/>
                <a:gd name="T13" fmla="*/ 93328466 h 18"/>
                <a:gd name="T14" fmla="*/ 93328466 w 18"/>
                <a:gd name="T15" fmla="*/ 124439045 h 18"/>
                <a:gd name="T16" fmla="*/ 62217912 w 18"/>
                <a:gd name="T17" fmla="*/ 93328466 h 18"/>
                <a:gd name="T18" fmla="*/ 93328466 w 18"/>
                <a:gd name="T19" fmla="*/ 62217912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"/>
                <a:gd name="T31" fmla="*/ 0 h 18"/>
                <a:gd name="T32" fmla="*/ 18 w 1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" h="18">
                  <a:moveTo>
                    <a:pt x="9" y="18"/>
                  </a:move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  <a:moveTo>
                    <a:pt x="9" y="6"/>
                  </a:moveTo>
                  <a:cubicBezTo>
                    <a:pt x="11" y="6"/>
                    <a:pt x="12" y="7"/>
                    <a:pt x="12" y="9"/>
                  </a:cubicBezTo>
                  <a:cubicBezTo>
                    <a:pt x="12" y="11"/>
                    <a:pt x="11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91" name="Freeform 28"/>
            <p:cNvSpPr>
              <a:spLocks noEditPoints="1"/>
            </p:cNvSpPr>
            <p:nvPr/>
          </p:nvSpPr>
          <p:spPr bwMode="auto">
            <a:xfrm>
              <a:off x="268254" y="172545"/>
              <a:ext cx="57964" cy="57964"/>
            </a:xfrm>
            <a:custGeom>
              <a:avLst/>
              <a:gdLst>
                <a:gd name="T0" fmla="*/ 93328466 w 18"/>
                <a:gd name="T1" fmla="*/ 186656932 h 18"/>
                <a:gd name="T2" fmla="*/ 186656932 w 18"/>
                <a:gd name="T3" fmla="*/ 93328466 h 18"/>
                <a:gd name="T4" fmla="*/ 93328466 w 18"/>
                <a:gd name="T5" fmla="*/ 0 h 18"/>
                <a:gd name="T6" fmla="*/ 0 w 18"/>
                <a:gd name="T7" fmla="*/ 93328466 h 18"/>
                <a:gd name="T8" fmla="*/ 93328466 w 18"/>
                <a:gd name="T9" fmla="*/ 186656932 h 18"/>
                <a:gd name="T10" fmla="*/ 93328466 w 18"/>
                <a:gd name="T11" fmla="*/ 62217912 h 18"/>
                <a:gd name="T12" fmla="*/ 124439045 w 18"/>
                <a:gd name="T13" fmla="*/ 93328466 h 18"/>
                <a:gd name="T14" fmla="*/ 93328466 w 18"/>
                <a:gd name="T15" fmla="*/ 124439045 h 18"/>
                <a:gd name="T16" fmla="*/ 62217912 w 18"/>
                <a:gd name="T17" fmla="*/ 93328466 h 18"/>
                <a:gd name="T18" fmla="*/ 93328466 w 18"/>
                <a:gd name="T19" fmla="*/ 62217912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"/>
                <a:gd name="T31" fmla="*/ 0 h 18"/>
                <a:gd name="T32" fmla="*/ 18 w 1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" h="18">
                  <a:moveTo>
                    <a:pt x="9" y="18"/>
                  </a:move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  <a:moveTo>
                    <a:pt x="9" y="6"/>
                  </a:moveTo>
                  <a:cubicBezTo>
                    <a:pt x="11" y="6"/>
                    <a:pt x="12" y="7"/>
                    <a:pt x="12" y="9"/>
                  </a:cubicBezTo>
                  <a:cubicBezTo>
                    <a:pt x="12" y="11"/>
                    <a:pt x="11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1" name="组合 109"/>
          <p:cNvGrpSpPr>
            <a:grpSpLocks/>
          </p:cNvGrpSpPr>
          <p:nvPr/>
        </p:nvGrpSpPr>
        <p:grpSpPr bwMode="auto">
          <a:xfrm>
            <a:off x="4411663" y="4783138"/>
            <a:ext cx="396875" cy="568325"/>
            <a:chOff x="0" y="0"/>
            <a:chExt cx="268253" cy="384182"/>
          </a:xfrm>
        </p:grpSpPr>
        <p:sp>
          <p:nvSpPr>
            <p:cNvPr id="7282" name="Freeform 29"/>
            <p:cNvSpPr>
              <a:spLocks noEditPoints="1"/>
            </p:cNvSpPr>
            <p:nvPr/>
          </p:nvSpPr>
          <p:spPr bwMode="auto">
            <a:xfrm>
              <a:off x="0" y="0"/>
              <a:ext cx="268253" cy="384182"/>
            </a:xfrm>
            <a:custGeom>
              <a:avLst/>
              <a:gdLst>
                <a:gd name="T0" fmla="*/ 795472247 w 84"/>
                <a:gd name="T1" fmla="*/ 0 h 120"/>
                <a:gd name="T2" fmla="*/ 61190428 w 84"/>
                <a:gd name="T3" fmla="*/ 0 h 120"/>
                <a:gd name="T4" fmla="*/ 0 w 84"/>
                <a:gd name="T5" fmla="*/ 61497943 h 120"/>
                <a:gd name="T6" fmla="*/ 0 w 84"/>
                <a:gd name="T7" fmla="*/ 1168467245 h 120"/>
                <a:gd name="T8" fmla="*/ 61190428 w 84"/>
                <a:gd name="T9" fmla="*/ 1229965163 h 120"/>
                <a:gd name="T10" fmla="*/ 795472247 w 84"/>
                <a:gd name="T11" fmla="*/ 1229965163 h 120"/>
                <a:gd name="T12" fmla="*/ 856662850 w 84"/>
                <a:gd name="T13" fmla="*/ 1168467245 h 120"/>
                <a:gd name="T14" fmla="*/ 856662850 w 84"/>
                <a:gd name="T15" fmla="*/ 61497943 h 120"/>
                <a:gd name="T16" fmla="*/ 795472247 w 84"/>
                <a:gd name="T17" fmla="*/ 0 h 120"/>
                <a:gd name="T18" fmla="*/ 795472247 w 84"/>
                <a:gd name="T19" fmla="*/ 1168467245 h 120"/>
                <a:gd name="T20" fmla="*/ 61190428 w 84"/>
                <a:gd name="T21" fmla="*/ 1168467245 h 120"/>
                <a:gd name="T22" fmla="*/ 61190428 w 84"/>
                <a:gd name="T23" fmla="*/ 61497943 h 120"/>
                <a:gd name="T24" fmla="*/ 795472247 w 84"/>
                <a:gd name="T25" fmla="*/ 61497943 h 120"/>
                <a:gd name="T26" fmla="*/ 795472247 w 84"/>
                <a:gd name="T27" fmla="*/ 1168467245 h 1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4"/>
                <a:gd name="T43" fmla="*/ 0 h 120"/>
                <a:gd name="T44" fmla="*/ 84 w 84"/>
                <a:gd name="T45" fmla="*/ 120 h 1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4" h="120">
                  <a:moveTo>
                    <a:pt x="7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7"/>
                    <a:pt x="3" y="120"/>
                    <a:pt x="6" y="120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81" y="120"/>
                    <a:pt x="84" y="117"/>
                    <a:pt x="84" y="114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3"/>
                    <a:pt x="81" y="0"/>
                    <a:pt x="78" y="0"/>
                  </a:cubicBezTo>
                  <a:close/>
                  <a:moveTo>
                    <a:pt x="78" y="114"/>
                  </a:moveTo>
                  <a:cubicBezTo>
                    <a:pt x="6" y="114"/>
                    <a:pt x="6" y="114"/>
                    <a:pt x="6" y="11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8" y="6"/>
                    <a:pt x="78" y="6"/>
                    <a:pt x="78" y="6"/>
                  </a:cubicBezTo>
                  <a:lnTo>
                    <a:pt x="78" y="11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83" name="Freeform 30"/>
            <p:cNvSpPr>
              <a:spLocks noEditPoints="1"/>
            </p:cNvSpPr>
            <p:nvPr/>
          </p:nvSpPr>
          <p:spPr bwMode="auto">
            <a:xfrm>
              <a:off x="37745" y="39092"/>
              <a:ext cx="191417" cy="268253"/>
            </a:xfrm>
            <a:custGeom>
              <a:avLst/>
              <a:gdLst>
                <a:gd name="T0" fmla="*/ 258031437 w 142"/>
                <a:gd name="T1" fmla="*/ 0 h 199"/>
                <a:gd name="T2" fmla="*/ 0 w 142"/>
                <a:gd name="T3" fmla="*/ 0 h 199"/>
                <a:gd name="T4" fmla="*/ 0 w 142"/>
                <a:gd name="T5" fmla="*/ 361606450 h 199"/>
                <a:gd name="T6" fmla="*/ 258031437 w 142"/>
                <a:gd name="T7" fmla="*/ 361606450 h 199"/>
                <a:gd name="T8" fmla="*/ 258031437 w 142"/>
                <a:gd name="T9" fmla="*/ 0 h 199"/>
                <a:gd name="T10" fmla="*/ 232591859 w 142"/>
                <a:gd name="T11" fmla="*/ 336166822 h 199"/>
                <a:gd name="T12" fmla="*/ 27256701 w 142"/>
                <a:gd name="T13" fmla="*/ 336166822 h 199"/>
                <a:gd name="T14" fmla="*/ 27256701 w 142"/>
                <a:gd name="T15" fmla="*/ 25439554 h 199"/>
                <a:gd name="T16" fmla="*/ 232591859 w 142"/>
                <a:gd name="T17" fmla="*/ 25439554 h 199"/>
                <a:gd name="T18" fmla="*/ 232591859 w 142"/>
                <a:gd name="T19" fmla="*/ 336166822 h 1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2"/>
                <a:gd name="T31" fmla="*/ 0 h 199"/>
                <a:gd name="T32" fmla="*/ 142 w 142"/>
                <a:gd name="T33" fmla="*/ 199 h 1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2" h="199">
                  <a:moveTo>
                    <a:pt x="142" y="0"/>
                  </a:moveTo>
                  <a:lnTo>
                    <a:pt x="0" y="0"/>
                  </a:lnTo>
                  <a:lnTo>
                    <a:pt x="0" y="199"/>
                  </a:lnTo>
                  <a:lnTo>
                    <a:pt x="142" y="199"/>
                  </a:lnTo>
                  <a:lnTo>
                    <a:pt x="142" y="0"/>
                  </a:lnTo>
                  <a:close/>
                  <a:moveTo>
                    <a:pt x="128" y="185"/>
                  </a:moveTo>
                  <a:lnTo>
                    <a:pt x="15" y="185"/>
                  </a:lnTo>
                  <a:lnTo>
                    <a:pt x="15" y="14"/>
                  </a:lnTo>
                  <a:lnTo>
                    <a:pt x="128" y="14"/>
                  </a:lnTo>
                  <a:lnTo>
                    <a:pt x="128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84" name="Oval 31"/>
            <p:cNvSpPr>
              <a:spLocks noChangeArrowheads="1"/>
            </p:cNvSpPr>
            <p:nvPr/>
          </p:nvSpPr>
          <p:spPr bwMode="auto">
            <a:xfrm>
              <a:off x="114581" y="316781"/>
              <a:ext cx="39092" cy="3774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7182" name="Freeform 32"/>
          <p:cNvSpPr>
            <a:spLocks noEditPoints="1"/>
          </p:cNvSpPr>
          <p:nvPr/>
        </p:nvSpPr>
        <p:spPr bwMode="auto">
          <a:xfrm>
            <a:off x="5668963" y="3635375"/>
            <a:ext cx="396875" cy="565150"/>
          </a:xfrm>
          <a:custGeom>
            <a:avLst/>
            <a:gdLst>
              <a:gd name="T0" fmla="*/ 937560446 w 84"/>
              <a:gd name="T1" fmla="*/ 0 h 120"/>
              <a:gd name="T2" fmla="*/ 0 w 84"/>
              <a:gd name="T3" fmla="*/ 931569770 h 120"/>
              <a:gd name="T4" fmla="*/ 468780223 w 84"/>
              <a:gd name="T5" fmla="*/ 1730056167 h 120"/>
              <a:gd name="T6" fmla="*/ 468780223 w 84"/>
              <a:gd name="T7" fmla="*/ 2147483647 h 120"/>
              <a:gd name="T8" fmla="*/ 602716037 w 84"/>
              <a:gd name="T9" fmla="*/ 2147483647 h 120"/>
              <a:gd name="T10" fmla="*/ 1272400277 w 84"/>
              <a:gd name="T11" fmla="*/ 2147483647 h 120"/>
              <a:gd name="T12" fmla="*/ 1406336092 w 84"/>
              <a:gd name="T13" fmla="*/ 2147483647 h 120"/>
              <a:gd name="T14" fmla="*/ 1406336092 w 84"/>
              <a:gd name="T15" fmla="*/ 1730056167 h 120"/>
              <a:gd name="T16" fmla="*/ 1875116167 w 84"/>
              <a:gd name="T17" fmla="*/ 931569770 h 120"/>
              <a:gd name="T18" fmla="*/ 937560446 w 84"/>
              <a:gd name="T19" fmla="*/ 0 h 120"/>
              <a:gd name="T20" fmla="*/ 602716037 w 84"/>
              <a:gd name="T21" fmla="*/ 2147483647 h 120"/>
              <a:gd name="T22" fmla="*/ 602716037 w 84"/>
              <a:gd name="T23" fmla="*/ 2147483647 h 120"/>
              <a:gd name="T24" fmla="*/ 1272400277 w 84"/>
              <a:gd name="T25" fmla="*/ 2147483647 h 120"/>
              <a:gd name="T26" fmla="*/ 1272400277 w 84"/>
              <a:gd name="T27" fmla="*/ 2147483647 h 120"/>
              <a:gd name="T28" fmla="*/ 602716037 w 84"/>
              <a:gd name="T29" fmla="*/ 2147483647 h 120"/>
              <a:gd name="T30" fmla="*/ 1272400277 w 84"/>
              <a:gd name="T31" fmla="*/ 1663514481 h 120"/>
              <a:gd name="T32" fmla="*/ 1272400277 w 84"/>
              <a:gd name="T33" fmla="*/ 2129296864 h 120"/>
              <a:gd name="T34" fmla="*/ 1004528353 w 84"/>
              <a:gd name="T35" fmla="*/ 2129296864 h 120"/>
              <a:gd name="T36" fmla="*/ 1004528353 w 84"/>
              <a:gd name="T37" fmla="*/ 1197731804 h 120"/>
              <a:gd name="T38" fmla="*/ 1205432075 w 84"/>
              <a:gd name="T39" fmla="*/ 931569770 h 120"/>
              <a:gd name="T40" fmla="*/ 937560446 w 84"/>
              <a:gd name="T41" fmla="*/ 665407735 h 120"/>
              <a:gd name="T42" fmla="*/ 669684092 w 84"/>
              <a:gd name="T43" fmla="*/ 931569770 h 120"/>
              <a:gd name="T44" fmla="*/ 870587814 w 84"/>
              <a:gd name="T45" fmla="*/ 1197731804 h 120"/>
              <a:gd name="T46" fmla="*/ 870587814 w 84"/>
              <a:gd name="T47" fmla="*/ 2129296864 h 120"/>
              <a:gd name="T48" fmla="*/ 602716037 w 84"/>
              <a:gd name="T49" fmla="*/ 2129296864 h 120"/>
              <a:gd name="T50" fmla="*/ 602716037 w 84"/>
              <a:gd name="T51" fmla="*/ 1663514481 h 120"/>
              <a:gd name="T52" fmla="*/ 133935851 w 84"/>
              <a:gd name="T53" fmla="*/ 931569770 h 120"/>
              <a:gd name="T54" fmla="*/ 937560446 w 84"/>
              <a:gd name="T55" fmla="*/ 133083409 h 120"/>
              <a:gd name="T56" fmla="*/ 1741180352 w 84"/>
              <a:gd name="T57" fmla="*/ 931569770 h 120"/>
              <a:gd name="T58" fmla="*/ 1272400277 w 84"/>
              <a:gd name="T59" fmla="*/ 1663514481 h 120"/>
              <a:gd name="T60" fmla="*/ 937560446 w 84"/>
              <a:gd name="T61" fmla="*/ 1064648432 h 120"/>
              <a:gd name="T62" fmla="*/ 803619907 w 84"/>
              <a:gd name="T63" fmla="*/ 931569770 h 120"/>
              <a:gd name="T64" fmla="*/ 937560446 w 84"/>
              <a:gd name="T65" fmla="*/ 798486398 h 120"/>
              <a:gd name="T66" fmla="*/ 1071496260 w 84"/>
              <a:gd name="T67" fmla="*/ 931569770 h 120"/>
              <a:gd name="T68" fmla="*/ 937560446 w 84"/>
              <a:gd name="T69" fmla="*/ 1064648432 h 12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84"/>
              <a:gd name="T106" fmla="*/ 0 h 120"/>
              <a:gd name="T107" fmla="*/ 84 w 84"/>
              <a:gd name="T108" fmla="*/ 120 h 12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84" h="120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8" y="71"/>
                  <a:pt x="21" y="78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1" y="117"/>
                  <a:pt x="24" y="120"/>
                  <a:pt x="27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60" y="120"/>
                  <a:pt x="63" y="117"/>
                  <a:pt x="63" y="114"/>
                </a:cubicBezTo>
                <a:cubicBezTo>
                  <a:pt x="63" y="78"/>
                  <a:pt x="63" y="78"/>
                  <a:pt x="63" y="78"/>
                </a:cubicBezTo>
                <a:cubicBezTo>
                  <a:pt x="76" y="71"/>
                  <a:pt x="84" y="57"/>
                  <a:pt x="84" y="42"/>
                </a:cubicBezTo>
                <a:cubicBezTo>
                  <a:pt x="84" y="19"/>
                  <a:pt x="65" y="0"/>
                  <a:pt x="42" y="0"/>
                </a:cubicBezTo>
                <a:close/>
                <a:moveTo>
                  <a:pt x="27" y="114"/>
                </a:moveTo>
                <a:cubicBezTo>
                  <a:pt x="27" y="102"/>
                  <a:pt x="27" y="102"/>
                  <a:pt x="27" y="102"/>
                </a:cubicBezTo>
                <a:cubicBezTo>
                  <a:pt x="57" y="102"/>
                  <a:pt x="57" y="102"/>
                  <a:pt x="57" y="102"/>
                </a:cubicBezTo>
                <a:cubicBezTo>
                  <a:pt x="57" y="114"/>
                  <a:pt x="57" y="114"/>
                  <a:pt x="57" y="114"/>
                </a:cubicBezTo>
                <a:lnTo>
                  <a:pt x="27" y="114"/>
                </a:lnTo>
                <a:close/>
                <a:moveTo>
                  <a:pt x="57" y="75"/>
                </a:moveTo>
                <a:cubicBezTo>
                  <a:pt x="57" y="96"/>
                  <a:pt x="57" y="96"/>
                  <a:pt x="57" y="96"/>
                </a:cubicBezTo>
                <a:cubicBezTo>
                  <a:pt x="45" y="96"/>
                  <a:pt x="45" y="96"/>
                  <a:pt x="45" y="96"/>
                </a:cubicBezTo>
                <a:cubicBezTo>
                  <a:pt x="45" y="54"/>
                  <a:pt x="45" y="54"/>
                  <a:pt x="45" y="54"/>
                </a:cubicBezTo>
                <a:cubicBezTo>
                  <a:pt x="50" y="52"/>
                  <a:pt x="54" y="48"/>
                  <a:pt x="54" y="42"/>
                </a:cubicBezTo>
                <a:cubicBezTo>
                  <a:pt x="54" y="35"/>
                  <a:pt x="49" y="30"/>
                  <a:pt x="42" y="30"/>
                </a:cubicBezTo>
                <a:cubicBezTo>
                  <a:pt x="35" y="30"/>
                  <a:pt x="30" y="35"/>
                  <a:pt x="30" y="42"/>
                </a:cubicBezTo>
                <a:cubicBezTo>
                  <a:pt x="30" y="48"/>
                  <a:pt x="34" y="52"/>
                  <a:pt x="39" y="54"/>
                </a:cubicBezTo>
                <a:cubicBezTo>
                  <a:pt x="39" y="96"/>
                  <a:pt x="39" y="96"/>
                  <a:pt x="39" y="96"/>
                </a:cubicBezTo>
                <a:cubicBezTo>
                  <a:pt x="27" y="96"/>
                  <a:pt x="27" y="96"/>
                  <a:pt x="27" y="96"/>
                </a:cubicBezTo>
                <a:cubicBezTo>
                  <a:pt x="27" y="75"/>
                  <a:pt x="27" y="75"/>
                  <a:pt x="27" y="75"/>
                </a:cubicBezTo>
                <a:cubicBezTo>
                  <a:pt x="15" y="69"/>
                  <a:pt x="6" y="57"/>
                  <a:pt x="6" y="42"/>
                </a:cubicBezTo>
                <a:cubicBezTo>
                  <a:pt x="6" y="22"/>
                  <a:pt x="22" y="6"/>
                  <a:pt x="42" y="6"/>
                </a:cubicBezTo>
                <a:cubicBezTo>
                  <a:pt x="62" y="6"/>
                  <a:pt x="78" y="22"/>
                  <a:pt x="78" y="42"/>
                </a:cubicBezTo>
                <a:cubicBezTo>
                  <a:pt x="78" y="57"/>
                  <a:pt x="69" y="69"/>
                  <a:pt x="57" y="75"/>
                </a:cubicBezTo>
                <a:close/>
                <a:moveTo>
                  <a:pt x="42" y="48"/>
                </a:moveTo>
                <a:cubicBezTo>
                  <a:pt x="39" y="48"/>
                  <a:pt x="36" y="45"/>
                  <a:pt x="36" y="42"/>
                </a:cubicBezTo>
                <a:cubicBezTo>
                  <a:pt x="36" y="39"/>
                  <a:pt x="39" y="36"/>
                  <a:pt x="42" y="36"/>
                </a:cubicBezTo>
                <a:cubicBezTo>
                  <a:pt x="45" y="36"/>
                  <a:pt x="48" y="39"/>
                  <a:pt x="48" y="42"/>
                </a:cubicBezTo>
                <a:cubicBezTo>
                  <a:pt x="48" y="45"/>
                  <a:pt x="45" y="48"/>
                  <a:pt x="42" y="48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183" name="组合 114"/>
          <p:cNvGrpSpPr>
            <a:grpSpLocks/>
          </p:cNvGrpSpPr>
          <p:nvPr/>
        </p:nvGrpSpPr>
        <p:grpSpPr bwMode="auto">
          <a:xfrm>
            <a:off x="749300" y="2487613"/>
            <a:ext cx="565150" cy="565150"/>
            <a:chOff x="0" y="0"/>
            <a:chExt cx="382834" cy="382834"/>
          </a:xfrm>
        </p:grpSpPr>
        <p:sp>
          <p:nvSpPr>
            <p:cNvPr id="7276" name="Freeform 33"/>
            <p:cNvSpPr>
              <a:spLocks/>
            </p:cNvSpPr>
            <p:nvPr/>
          </p:nvSpPr>
          <p:spPr bwMode="auto">
            <a:xfrm>
              <a:off x="0" y="363962"/>
              <a:ext cx="382834" cy="18872"/>
            </a:xfrm>
            <a:custGeom>
              <a:avLst/>
              <a:gdLst>
                <a:gd name="T0" fmla="*/ 1190814824 w 120"/>
                <a:gd name="T1" fmla="*/ 0 h 6"/>
                <a:gd name="T2" fmla="*/ 30534206 w 120"/>
                <a:gd name="T3" fmla="*/ 0 h 6"/>
                <a:gd name="T4" fmla="*/ 0 w 120"/>
                <a:gd name="T5" fmla="*/ 29679368 h 6"/>
                <a:gd name="T6" fmla="*/ 30534206 w 120"/>
                <a:gd name="T7" fmla="*/ 59358736 h 6"/>
                <a:gd name="T8" fmla="*/ 1190814824 w 120"/>
                <a:gd name="T9" fmla="*/ 59358736 h 6"/>
                <a:gd name="T10" fmla="*/ 1221349018 w 120"/>
                <a:gd name="T11" fmla="*/ 29679368 h 6"/>
                <a:gd name="T12" fmla="*/ 1190814824 w 120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6"/>
                <a:gd name="T23" fmla="*/ 120 w 120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6">
                  <a:moveTo>
                    <a:pt x="11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9" y="6"/>
                    <a:pt x="120" y="5"/>
                    <a:pt x="120" y="3"/>
                  </a:cubicBezTo>
                  <a:cubicBezTo>
                    <a:pt x="120" y="1"/>
                    <a:pt x="119" y="0"/>
                    <a:pt x="117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77" name="Freeform 34"/>
            <p:cNvSpPr>
              <a:spLocks noEditPoints="1"/>
            </p:cNvSpPr>
            <p:nvPr/>
          </p:nvSpPr>
          <p:spPr bwMode="auto">
            <a:xfrm>
              <a:off x="18872" y="133452"/>
              <a:ext cx="57964" cy="211637"/>
            </a:xfrm>
            <a:custGeom>
              <a:avLst/>
              <a:gdLst>
                <a:gd name="T0" fmla="*/ 62217912 w 18"/>
                <a:gd name="T1" fmla="*/ 0 h 66"/>
                <a:gd name="T2" fmla="*/ 0 w 18"/>
                <a:gd name="T3" fmla="*/ 61695389 h 66"/>
                <a:gd name="T4" fmla="*/ 0 w 18"/>
                <a:gd name="T5" fmla="*/ 616944216 h 66"/>
                <a:gd name="T6" fmla="*/ 62217912 w 18"/>
                <a:gd name="T7" fmla="*/ 678639580 h 66"/>
                <a:gd name="T8" fmla="*/ 124439045 w 18"/>
                <a:gd name="T9" fmla="*/ 678639580 h 66"/>
                <a:gd name="T10" fmla="*/ 186656932 w 18"/>
                <a:gd name="T11" fmla="*/ 616944216 h 66"/>
                <a:gd name="T12" fmla="*/ 186656932 w 18"/>
                <a:gd name="T13" fmla="*/ 61695389 h 66"/>
                <a:gd name="T14" fmla="*/ 124439045 w 18"/>
                <a:gd name="T15" fmla="*/ 0 h 66"/>
                <a:gd name="T16" fmla="*/ 62217912 w 18"/>
                <a:gd name="T17" fmla="*/ 0 h 66"/>
                <a:gd name="T18" fmla="*/ 124439045 w 18"/>
                <a:gd name="T19" fmla="*/ 616944216 h 66"/>
                <a:gd name="T20" fmla="*/ 62217912 w 18"/>
                <a:gd name="T21" fmla="*/ 616944216 h 66"/>
                <a:gd name="T22" fmla="*/ 62217912 w 18"/>
                <a:gd name="T23" fmla="*/ 61695389 h 66"/>
                <a:gd name="T24" fmla="*/ 124439045 w 18"/>
                <a:gd name="T25" fmla="*/ 61695389 h 66"/>
                <a:gd name="T26" fmla="*/ 124439045 w 18"/>
                <a:gd name="T27" fmla="*/ 616944216 h 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"/>
                <a:gd name="T43" fmla="*/ 0 h 66"/>
                <a:gd name="T44" fmla="*/ 18 w 18"/>
                <a:gd name="T45" fmla="*/ 66 h 6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" h="66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3" y="66"/>
                    <a:pt x="6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5" y="66"/>
                    <a:pt x="18" y="63"/>
                    <a:pt x="18" y="6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3"/>
                    <a:pt x="15" y="0"/>
                    <a:pt x="12" y="0"/>
                  </a:cubicBezTo>
                  <a:lnTo>
                    <a:pt x="6" y="0"/>
                  </a:lnTo>
                  <a:close/>
                  <a:moveTo>
                    <a:pt x="1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78" name="Freeform 35"/>
            <p:cNvSpPr>
              <a:spLocks noEditPoints="1"/>
            </p:cNvSpPr>
            <p:nvPr/>
          </p:nvSpPr>
          <p:spPr bwMode="auto">
            <a:xfrm>
              <a:off x="114580" y="133452"/>
              <a:ext cx="57964" cy="211637"/>
            </a:xfrm>
            <a:custGeom>
              <a:avLst/>
              <a:gdLst>
                <a:gd name="T0" fmla="*/ 62217912 w 18"/>
                <a:gd name="T1" fmla="*/ 0 h 66"/>
                <a:gd name="T2" fmla="*/ 0 w 18"/>
                <a:gd name="T3" fmla="*/ 61695389 h 66"/>
                <a:gd name="T4" fmla="*/ 0 w 18"/>
                <a:gd name="T5" fmla="*/ 616944216 h 66"/>
                <a:gd name="T6" fmla="*/ 62217912 w 18"/>
                <a:gd name="T7" fmla="*/ 678639580 h 66"/>
                <a:gd name="T8" fmla="*/ 124439045 w 18"/>
                <a:gd name="T9" fmla="*/ 678639580 h 66"/>
                <a:gd name="T10" fmla="*/ 186656932 w 18"/>
                <a:gd name="T11" fmla="*/ 616944216 h 66"/>
                <a:gd name="T12" fmla="*/ 186656932 w 18"/>
                <a:gd name="T13" fmla="*/ 61695389 h 66"/>
                <a:gd name="T14" fmla="*/ 124439045 w 18"/>
                <a:gd name="T15" fmla="*/ 0 h 66"/>
                <a:gd name="T16" fmla="*/ 62217912 w 18"/>
                <a:gd name="T17" fmla="*/ 0 h 66"/>
                <a:gd name="T18" fmla="*/ 124439045 w 18"/>
                <a:gd name="T19" fmla="*/ 616944216 h 66"/>
                <a:gd name="T20" fmla="*/ 62217912 w 18"/>
                <a:gd name="T21" fmla="*/ 616944216 h 66"/>
                <a:gd name="T22" fmla="*/ 62217912 w 18"/>
                <a:gd name="T23" fmla="*/ 61695389 h 66"/>
                <a:gd name="T24" fmla="*/ 124439045 w 18"/>
                <a:gd name="T25" fmla="*/ 61695389 h 66"/>
                <a:gd name="T26" fmla="*/ 124439045 w 18"/>
                <a:gd name="T27" fmla="*/ 616944216 h 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"/>
                <a:gd name="T43" fmla="*/ 0 h 66"/>
                <a:gd name="T44" fmla="*/ 18 w 18"/>
                <a:gd name="T45" fmla="*/ 66 h 6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" h="66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3" y="66"/>
                    <a:pt x="6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5" y="66"/>
                    <a:pt x="18" y="63"/>
                    <a:pt x="18" y="6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3"/>
                    <a:pt x="15" y="0"/>
                    <a:pt x="12" y="0"/>
                  </a:cubicBezTo>
                  <a:lnTo>
                    <a:pt x="6" y="0"/>
                  </a:lnTo>
                  <a:close/>
                  <a:moveTo>
                    <a:pt x="1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79" name="Freeform 36"/>
            <p:cNvSpPr>
              <a:spLocks noEditPoints="1"/>
            </p:cNvSpPr>
            <p:nvPr/>
          </p:nvSpPr>
          <p:spPr bwMode="auto">
            <a:xfrm>
              <a:off x="210289" y="133452"/>
              <a:ext cx="57964" cy="211637"/>
            </a:xfrm>
            <a:custGeom>
              <a:avLst/>
              <a:gdLst>
                <a:gd name="T0" fmla="*/ 62217912 w 18"/>
                <a:gd name="T1" fmla="*/ 0 h 66"/>
                <a:gd name="T2" fmla="*/ 0 w 18"/>
                <a:gd name="T3" fmla="*/ 61695389 h 66"/>
                <a:gd name="T4" fmla="*/ 0 w 18"/>
                <a:gd name="T5" fmla="*/ 616944216 h 66"/>
                <a:gd name="T6" fmla="*/ 62217912 w 18"/>
                <a:gd name="T7" fmla="*/ 678639580 h 66"/>
                <a:gd name="T8" fmla="*/ 124439045 w 18"/>
                <a:gd name="T9" fmla="*/ 678639580 h 66"/>
                <a:gd name="T10" fmla="*/ 186656932 w 18"/>
                <a:gd name="T11" fmla="*/ 616944216 h 66"/>
                <a:gd name="T12" fmla="*/ 186656932 w 18"/>
                <a:gd name="T13" fmla="*/ 61695389 h 66"/>
                <a:gd name="T14" fmla="*/ 124439045 w 18"/>
                <a:gd name="T15" fmla="*/ 0 h 66"/>
                <a:gd name="T16" fmla="*/ 62217912 w 18"/>
                <a:gd name="T17" fmla="*/ 0 h 66"/>
                <a:gd name="T18" fmla="*/ 124439045 w 18"/>
                <a:gd name="T19" fmla="*/ 616944216 h 66"/>
                <a:gd name="T20" fmla="*/ 62217912 w 18"/>
                <a:gd name="T21" fmla="*/ 616944216 h 66"/>
                <a:gd name="T22" fmla="*/ 62217912 w 18"/>
                <a:gd name="T23" fmla="*/ 61695389 h 66"/>
                <a:gd name="T24" fmla="*/ 124439045 w 18"/>
                <a:gd name="T25" fmla="*/ 61695389 h 66"/>
                <a:gd name="T26" fmla="*/ 124439045 w 18"/>
                <a:gd name="T27" fmla="*/ 616944216 h 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"/>
                <a:gd name="T43" fmla="*/ 0 h 66"/>
                <a:gd name="T44" fmla="*/ 18 w 18"/>
                <a:gd name="T45" fmla="*/ 66 h 6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" h="66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3" y="66"/>
                    <a:pt x="6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5" y="66"/>
                    <a:pt x="18" y="63"/>
                    <a:pt x="18" y="6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3"/>
                    <a:pt x="15" y="0"/>
                    <a:pt x="12" y="0"/>
                  </a:cubicBezTo>
                  <a:lnTo>
                    <a:pt x="6" y="0"/>
                  </a:lnTo>
                  <a:close/>
                  <a:moveTo>
                    <a:pt x="1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80" name="Freeform 37"/>
            <p:cNvSpPr>
              <a:spLocks noEditPoints="1"/>
            </p:cNvSpPr>
            <p:nvPr/>
          </p:nvSpPr>
          <p:spPr bwMode="auto">
            <a:xfrm>
              <a:off x="305997" y="133452"/>
              <a:ext cx="57964" cy="211637"/>
            </a:xfrm>
            <a:custGeom>
              <a:avLst/>
              <a:gdLst>
                <a:gd name="T0" fmla="*/ 62217912 w 18"/>
                <a:gd name="T1" fmla="*/ 0 h 66"/>
                <a:gd name="T2" fmla="*/ 0 w 18"/>
                <a:gd name="T3" fmla="*/ 61695389 h 66"/>
                <a:gd name="T4" fmla="*/ 0 w 18"/>
                <a:gd name="T5" fmla="*/ 616944216 h 66"/>
                <a:gd name="T6" fmla="*/ 62217912 w 18"/>
                <a:gd name="T7" fmla="*/ 678639580 h 66"/>
                <a:gd name="T8" fmla="*/ 124439045 w 18"/>
                <a:gd name="T9" fmla="*/ 678639580 h 66"/>
                <a:gd name="T10" fmla="*/ 186656932 w 18"/>
                <a:gd name="T11" fmla="*/ 616944216 h 66"/>
                <a:gd name="T12" fmla="*/ 186656932 w 18"/>
                <a:gd name="T13" fmla="*/ 61695389 h 66"/>
                <a:gd name="T14" fmla="*/ 124439045 w 18"/>
                <a:gd name="T15" fmla="*/ 0 h 66"/>
                <a:gd name="T16" fmla="*/ 62217912 w 18"/>
                <a:gd name="T17" fmla="*/ 0 h 66"/>
                <a:gd name="T18" fmla="*/ 124439045 w 18"/>
                <a:gd name="T19" fmla="*/ 616944216 h 66"/>
                <a:gd name="T20" fmla="*/ 62217912 w 18"/>
                <a:gd name="T21" fmla="*/ 616944216 h 66"/>
                <a:gd name="T22" fmla="*/ 62217912 w 18"/>
                <a:gd name="T23" fmla="*/ 61695389 h 66"/>
                <a:gd name="T24" fmla="*/ 124439045 w 18"/>
                <a:gd name="T25" fmla="*/ 61695389 h 66"/>
                <a:gd name="T26" fmla="*/ 124439045 w 18"/>
                <a:gd name="T27" fmla="*/ 616944216 h 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"/>
                <a:gd name="T43" fmla="*/ 0 h 66"/>
                <a:gd name="T44" fmla="*/ 18 w 18"/>
                <a:gd name="T45" fmla="*/ 66 h 6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" h="66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3" y="66"/>
                    <a:pt x="6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5" y="66"/>
                    <a:pt x="18" y="63"/>
                    <a:pt x="18" y="6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3"/>
                    <a:pt x="15" y="0"/>
                    <a:pt x="12" y="0"/>
                  </a:cubicBezTo>
                  <a:lnTo>
                    <a:pt x="6" y="0"/>
                  </a:lnTo>
                  <a:close/>
                  <a:moveTo>
                    <a:pt x="1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81" name="Freeform 38"/>
            <p:cNvSpPr>
              <a:spLocks noEditPoints="1"/>
            </p:cNvSpPr>
            <p:nvPr/>
          </p:nvSpPr>
          <p:spPr bwMode="auto">
            <a:xfrm>
              <a:off x="0" y="0"/>
              <a:ext cx="382834" cy="114580"/>
            </a:xfrm>
            <a:custGeom>
              <a:avLst/>
              <a:gdLst>
                <a:gd name="T0" fmla="*/ 61068413 w 120"/>
                <a:gd name="T1" fmla="*/ 364682623 h 36"/>
                <a:gd name="T2" fmla="*/ 1160280630 w 120"/>
                <a:gd name="T3" fmla="*/ 364682623 h 36"/>
                <a:gd name="T4" fmla="*/ 1221349018 w 120"/>
                <a:gd name="T5" fmla="*/ 314031919 h 36"/>
                <a:gd name="T6" fmla="*/ 1180637823 w 120"/>
                <a:gd name="T7" fmla="*/ 253250437 h 36"/>
                <a:gd name="T8" fmla="*/ 631031702 w 120"/>
                <a:gd name="T9" fmla="*/ 10130780 h 36"/>
                <a:gd name="T10" fmla="*/ 610674509 w 120"/>
                <a:gd name="T11" fmla="*/ 0 h 36"/>
                <a:gd name="T12" fmla="*/ 590317316 w 120"/>
                <a:gd name="T13" fmla="*/ 10130780 h 36"/>
                <a:gd name="T14" fmla="*/ 40711208 w 120"/>
                <a:gd name="T15" fmla="*/ 253250437 h 36"/>
                <a:gd name="T16" fmla="*/ 0 w 120"/>
                <a:gd name="T17" fmla="*/ 314031919 h 36"/>
                <a:gd name="T18" fmla="*/ 61068413 w 120"/>
                <a:gd name="T19" fmla="*/ 364682623 h 36"/>
                <a:gd name="T20" fmla="*/ 610674509 w 120"/>
                <a:gd name="T21" fmla="*/ 60781506 h 36"/>
                <a:gd name="T22" fmla="*/ 1160280630 w 120"/>
                <a:gd name="T23" fmla="*/ 303901141 h 36"/>
                <a:gd name="T24" fmla="*/ 61068413 w 120"/>
                <a:gd name="T25" fmla="*/ 303901141 h 36"/>
                <a:gd name="T26" fmla="*/ 610674509 w 120"/>
                <a:gd name="T27" fmla="*/ 60781506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"/>
                <a:gd name="T43" fmla="*/ 0 h 36"/>
                <a:gd name="T44" fmla="*/ 120 w 120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" h="36">
                  <a:moveTo>
                    <a:pt x="6" y="36"/>
                  </a:moveTo>
                  <a:cubicBezTo>
                    <a:pt x="114" y="36"/>
                    <a:pt x="114" y="36"/>
                    <a:pt x="114" y="36"/>
                  </a:cubicBezTo>
                  <a:cubicBezTo>
                    <a:pt x="117" y="36"/>
                    <a:pt x="119" y="34"/>
                    <a:pt x="120" y="31"/>
                  </a:cubicBezTo>
                  <a:cubicBezTo>
                    <a:pt x="120" y="28"/>
                    <a:pt x="119" y="26"/>
                    <a:pt x="116" y="25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ubicBezTo>
                    <a:pt x="59" y="0"/>
                    <a:pt x="58" y="0"/>
                    <a:pt x="58" y="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" y="26"/>
                    <a:pt x="0" y="28"/>
                    <a:pt x="0" y="31"/>
                  </a:cubicBezTo>
                  <a:cubicBezTo>
                    <a:pt x="1" y="34"/>
                    <a:pt x="3" y="36"/>
                    <a:pt x="6" y="36"/>
                  </a:cubicBezTo>
                  <a:close/>
                  <a:moveTo>
                    <a:pt x="60" y="6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6" y="30"/>
                    <a:pt x="6" y="30"/>
                    <a:pt x="6" y="30"/>
                  </a:cubicBezTo>
                  <a:lnTo>
                    <a:pt x="60" y="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184" name="Freeform 39"/>
          <p:cNvSpPr>
            <a:spLocks noEditPoints="1"/>
          </p:cNvSpPr>
          <p:nvPr/>
        </p:nvSpPr>
        <p:spPr bwMode="auto">
          <a:xfrm>
            <a:off x="6900863" y="2487613"/>
            <a:ext cx="565150" cy="565150"/>
          </a:xfrm>
          <a:custGeom>
            <a:avLst/>
            <a:gdLst>
              <a:gd name="T0" fmla="*/ 2040577756 w 120"/>
              <a:gd name="T1" fmla="*/ 1463894133 h 120"/>
              <a:gd name="T2" fmla="*/ 1996218201 w 120"/>
              <a:gd name="T3" fmla="*/ 931569770 h 120"/>
              <a:gd name="T4" fmla="*/ 1197731804 w 120"/>
              <a:gd name="T5" fmla="*/ 665407735 h 120"/>
              <a:gd name="T6" fmla="*/ 1397352447 w 120"/>
              <a:gd name="T7" fmla="*/ 332703868 h 120"/>
              <a:gd name="T8" fmla="*/ 598865902 w 120"/>
              <a:gd name="T9" fmla="*/ 332703868 h 120"/>
              <a:gd name="T10" fmla="*/ 798486398 w 120"/>
              <a:gd name="T11" fmla="*/ 665407735 h 120"/>
              <a:gd name="T12" fmla="*/ 0 w 120"/>
              <a:gd name="T13" fmla="*/ 931569770 h 120"/>
              <a:gd name="T14" fmla="*/ 66541704 w 120"/>
              <a:gd name="T15" fmla="*/ 1596972795 h 120"/>
              <a:gd name="T16" fmla="*/ 288344240 w 120"/>
              <a:gd name="T17" fmla="*/ 1552613241 h 120"/>
              <a:gd name="T18" fmla="*/ 665407735 w 120"/>
              <a:gd name="T19" fmla="*/ 1663514481 h 120"/>
              <a:gd name="T20" fmla="*/ 288344240 w 120"/>
              <a:gd name="T21" fmla="*/ 1774415721 h 120"/>
              <a:gd name="T22" fmla="*/ 66541704 w 120"/>
              <a:gd name="T23" fmla="*/ 1730056167 h 120"/>
              <a:gd name="T24" fmla="*/ 0 w 120"/>
              <a:gd name="T25" fmla="*/ 2147483647 h 120"/>
              <a:gd name="T26" fmla="*/ 1730056167 w 120"/>
              <a:gd name="T27" fmla="*/ 2147483647 h 120"/>
              <a:gd name="T28" fmla="*/ 1996218201 w 120"/>
              <a:gd name="T29" fmla="*/ 1863134829 h 120"/>
              <a:gd name="T30" fmla="*/ 2147483647 w 120"/>
              <a:gd name="T31" fmla="*/ 2062755178 h 120"/>
              <a:gd name="T32" fmla="*/ 2147483647 w 120"/>
              <a:gd name="T33" fmla="*/ 1264269075 h 120"/>
              <a:gd name="T34" fmla="*/ 2147483647 w 120"/>
              <a:gd name="T35" fmla="*/ 1774415721 h 120"/>
              <a:gd name="T36" fmla="*/ 1929676515 w 120"/>
              <a:gd name="T37" fmla="*/ 1730056167 h 120"/>
              <a:gd name="T38" fmla="*/ 1863134829 w 120"/>
              <a:gd name="T39" fmla="*/ 2147483647 h 120"/>
              <a:gd name="T40" fmla="*/ 266162108 w 120"/>
              <a:gd name="T41" fmla="*/ 2147483647 h 120"/>
              <a:gd name="T42" fmla="*/ 133083409 w 120"/>
              <a:gd name="T43" fmla="*/ 1863134829 h 120"/>
              <a:gd name="T44" fmla="*/ 465782530 w 120"/>
              <a:gd name="T45" fmla="*/ 2062755178 h 120"/>
              <a:gd name="T46" fmla="*/ 465782530 w 120"/>
              <a:gd name="T47" fmla="*/ 1264269075 h 120"/>
              <a:gd name="T48" fmla="*/ 133083409 w 120"/>
              <a:gd name="T49" fmla="*/ 1463894133 h 120"/>
              <a:gd name="T50" fmla="*/ 266162108 w 120"/>
              <a:gd name="T51" fmla="*/ 798486398 h 120"/>
              <a:gd name="T52" fmla="*/ 931569770 w 120"/>
              <a:gd name="T53" fmla="*/ 731944712 h 120"/>
              <a:gd name="T54" fmla="*/ 887205506 w 120"/>
              <a:gd name="T55" fmla="*/ 510142084 h 120"/>
              <a:gd name="T56" fmla="*/ 998106746 w 120"/>
              <a:gd name="T57" fmla="*/ 133083409 h 120"/>
              <a:gd name="T58" fmla="*/ 1109007986 w 120"/>
              <a:gd name="T59" fmla="*/ 510142084 h 120"/>
              <a:gd name="T60" fmla="*/ 1064648432 w 120"/>
              <a:gd name="T61" fmla="*/ 731944712 h 120"/>
              <a:gd name="T62" fmla="*/ 1730056167 w 120"/>
              <a:gd name="T63" fmla="*/ 798486398 h 120"/>
              <a:gd name="T64" fmla="*/ 1863134829 w 120"/>
              <a:gd name="T65" fmla="*/ 1530431109 h 120"/>
              <a:gd name="T66" fmla="*/ 2084937310 w 120"/>
              <a:gd name="T67" fmla="*/ 1596972795 h 120"/>
              <a:gd name="T68" fmla="*/ 2147483647 w 120"/>
              <a:gd name="T69" fmla="*/ 1397352447 h 120"/>
              <a:gd name="T70" fmla="*/ 2147483647 w 120"/>
              <a:gd name="T71" fmla="*/ 1929676515 h 12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20"/>
              <a:gd name="T109" fmla="*/ 0 h 120"/>
              <a:gd name="T110" fmla="*/ 120 w 120"/>
              <a:gd name="T111" fmla="*/ 120 h 12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20" h="120">
                <a:moveTo>
                  <a:pt x="105" y="57"/>
                </a:moveTo>
                <a:cubicBezTo>
                  <a:pt x="100" y="57"/>
                  <a:pt x="95" y="60"/>
                  <a:pt x="92" y="66"/>
                </a:cubicBezTo>
                <a:cubicBezTo>
                  <a:pt x="90" y="66"/>
                  <a:pt x="90" y="66"/>
                  <a:pt x="90" y="66"/>
                </a:cubicBezTo>
                <a:cubicBezTo>
                  <a:pt x="90" y="42"/>
                  <a:pt x="90" y="42"/>
                  <a:pt x="90" y="42"/>
                </a:cubicBezTo>
                <a:cubicBezTo>
                  <a:pt x="90" y="35"/>
                  <a:pt x="85" y="30"/>
                  <a:pt x="78" y="30"/>
                </a:cubicBezTo>
                <a:cubicBezTo>
                  <a:pt x="54" y="30"/>
                  <a:pt x="54" y="30"/>
                  <a:pt x="54" y="30"/>
                </a:cubicBezTo>
                <a:cubicBezTo>
                  <a:pt x="54" y="28"/>
                  <a:pt x="54" y="28"/>
                  <a:pt x="54" y="28"/>
                </a:cubicBezTo>
                <a:cubicBezTo>
                  <a:pt x="60" y="25"/>
                  <a:pt x="63" y="20"/>
                  <a:pt x="63" y="15"/>
                </a:cubicBezTo>
                <a:cubicBezTo>
                  <a:pt x="63" y="7"/>
                  <a:pt x="55" y="0"/>
                  <a:pt x="45" y="0"/>
                </a:cubicBezTo>
                <a:cubicBezTo>
                  <a:pt x="35" y="0"/>
                  <a:pt x="27" y="7"/>
                  <a:pt x="27" y="15"/>
                </a:cubicBezTo>
                <a:cubicBezTo>
                  <a:pt x="27" y="20"/>
                  <a:pt x="30" y="25"/>
                  <a:pt x="36" y="28"/>
                </a:cubicBezTo>
                <a:cubicBezTo>
                  <a:pt x="36" y="30"/>
                  <a:pt x="36" y="30"/>
                  <a:pt x="36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5" y="30"/>
                  <a:pt x="0" y="35"/>
                  <a:pt x="0" y="42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1"/>
                  <a:pt x="1" y="72"/>
                  <a:pt x="3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11" y="72"/>
                  <a:pt x="12" y="71"/>
                  <a:pt x="13" y="70"/>
                </a:cubicBezTo>
                <a:cubicBezTo>
                  <a:pt x="14" y="66"/>
                  <a:pt x="18" y="63"/>
                  <a:pt x="21" y="63"/>
                </a:cubicBezTo>
                <a:cubicBezTo>
                  <a:pt x="26" y="63"/>
                  <a:pt x="30" y="68"/>
                  <a:pt x="30" y="75"/>
                </a:cubicBezTo>
                <a:cubicBezTo>
                  <a:pt x="30" y="82"/>
                  <a:pt x="26" y="87"/>
                  <a:pt x="21" y="87"/>
                </a:cubicBezTo>
                <a:cubicBezTo>
                  <a:pt x="18" y="87"/>
                  <a:pt x="14" y="84"/>
                  <a:pt x="13" y="80"/>
                </a:cubicBezTo>
                <a:cubicBezTo>
                  <a:pt x="12" y="79"/>
                  <a:pt x="11" y="78"/>
                  <a:pt x="10" y="78"/>
                </a:cubicBezTo>
                <a:cubicBezTo>
                  <a:pt x="3" y="78"/>
                  <a:pt x="3" y="78"/>
                  <a:pt x="3" y="78"/>
                </a:cubicBezTo>
                <a:cubicBezTo>
                  <a:pt x="1" y="78"/>
                  <a:pt x="0" y="79"/>
                  <a:pt x="0" y="81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5"/>
                  <a:pt x="5" y="120"/>
                  <a:pt x="12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5" y="120"/>
                  <a:pt x="90" y="115"/>
                  <a:pt x="90" y="108"/>
                </a:cubicBezTo>
                <a:cubicBezTo>
                  <a:pt x="90" y="84"/>
                  <a:pt x="90" y="84"/>
                  <a:pt x="90" y="84"/>
                </a:cubicBezTo>
                <a:cubicBezTo>
                  <a:pt x="92" y="84"/>
                  <a:pt x="92" y="84"/>
                  <a:pt x="92" y="84"/>
                </a:cubicBezTo>
                <a:cubicBezTo>
                  <a:pt x="95" y="90"/>
                  <a:pt x="100" y="93"/>
                  <a:pt x="105" y="93"/>
                </a:cubicBezTo>
                <a:cubicBezTo>
                  <a:pt x="113" y="93"/>
                  <a:pt x="120" y="85"/>
                  <a:pt x="120" y="75"/>
                </a:cubicBezTo>
                <a:cubicBezTo>
                  <a:pt x="120" y="65"/>
                  <a:pt x="113" y="57"/>
                  <a:pt x="105" y="57"/>
                </a:cubicBezTo>
                <a:close/>
                <a:moveTo>
                  <a:pt x="105" y="87"/>
                </a:moveTo>
                <a:cubicBezTo>
                  <a:pt x="102" y="87"/>
                  <a:pt x="98" y="84"/>
                  <a:pt x="97" y="80"/>
                </a:cubicBezTo>
                <a:cubicBezTo>
                  <a:pt x="96" y="79"/>
                  <a:pt x="95" y="78"/>
                  <a:pt x="94" y="78"/>
                </a:cubicBezTo>
                <a:cubicBezTo>
                  <a:pt x="87" y="78"/>
                  <a:pt x="87" y="78"/>
                  <a:pt x="87" y="78"/>
                </a:cubicBezTo>
                <a:cubicBezTo>
                  <a:pt x="85" y="78"/>
                  <a:pt x="84" y="79"/>
                  <a:pt x="84" y="81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11"/>
                  <a:pt x="81" y="114"/>
                  <a:pt x="78" y="114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9" y="114"/>
                  <a:pt x="6" y="111"/>
                  <a:pt x="6" y="108"/>
                </a:cubicBezTo>
                <a:cubicBezTo>
                  <a:pt x="6" y="84"/>
                  <a:pt x="6" y="84"/>
                  <a:pt x="6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11" y="90"/>
                  <a:pt x="16" y="93"/>
                  <a:pt x="21" y="93"/>
                </a:cubicBezTo>
                <a:cubicBezTo>
                  <a:pt x="29" y="93"/>
                  <a:pt x="36" y="85"/>
                  <a:pt x="36" y="75"/>
                </a:cubicBezTo>
                <a:cubicBezTo>
                  <a:pt x="36" y="65"/>
                  <a:pt x="29" y="57"/>
                  <a:pt x="21" y="57"/>
                </a:cubicBezTo>
                <a:cubicBezTo>
                  <a:pt x="16" y="57"/>
                  <a:pt x="11" y="60"/>
                  <a:pt x="8" y="66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42"/>
                  <a:pt x="6" y="42"/>
                  <a:pt x="6" y="42"/>
                </a:cubicBezTo>
                <a:cubicBezTo>
                  <a:pt x="6" y="39"/>
                  <a:pt x="9" y="36"/>
                  <a:pt x="12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41" y="36"/>
                  <a:pt x="42" y="35"/>
                  <a:pt x="42" y="33"/>
                </a:cubicBezTo>
                <a:cubicBezTo>
                  <a:pt x="42" y="26"/>
                  <a:pt x="42" y="26"/>
                  <a:pt x="42" y="26"/>
                </a:cubicBezTo>
                <a:cubicBezTo>
                  <a:pt x="42" y="25"/>
                  <a:pt x="41" y="24"/>
                  <a:pt x="40" y="23"/>
                </a:cubicBezTo>
                <a:cubicBezTo>
                  <a:pt x="36" y="22"/>
                  <a:pt x="33" y="18"/>
                  <a:pt x="33" y="15"/>
                </a:cubicBezTo>
                <a:cubicBezTo>
                  <a:pt x="33" y="10"/>
                  <a:pt x="38" y="6"/>
                  <a:pt x="45" y="6"/>
                </a:cubicBezTo>
                <a:cubicBezTo>
                  <a:pt x="52" y="6"/>
                  <a:pt x="57" y="10"/>
                  <a:pt x="57" y="15"/>
                </a:cubicBezTo>
                <a:cubicBezTo>
                  <a:pt x="57" y="18"/>
                  <a:pt x="54" y="22"/>
                  <a:pt x="50" y="23"/>
                </a:cubicBezTo>
                <a:cubicBezTo>
                  <a:pt x="49" y="24"/>
                  <a:pt x="48" y="25"/>
                  <a:pt x="48" y="26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5"/>
                  <a:pt x="49" y="36"/>
                  <a:pt x="51" y="36"/>
                </a:cubicBezTo>
                <a:cubicBezTo>
                  <a:pt x="78" y="36"/>
                  <a:pt x="78" y="36"/>
                  <a:pt x="78" y="36"/>
                </a:cubicBezTo>
                <a:cubicBezTo>
                  <a:pt x="81" y="36"/>
                  <a:pt x="84" y="39"/>
                  <a:pt x="84" y="42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71"/>
                  <a:pt x="85" y="72"/>
                  <a:pt x="87" y="72"/>
                </a:cubicBezTo>
                <a:cubicBezTo>
                  <a:pt x="94" y="72"/>
                  <a:pt x="94" y="72"/>
                  <a:pt x="94" y="72"/>
                </a:cubicBezTo>
                <a:cubicBezTo>
                  <a:pt x="95" y="72"/>
                  <a:pt x="96" y="71"/>
                  <a:pt x="97" y="70"/>
                </a:cubicBezTo>
                <a:cubicBezTo>
                  <a:pt x="98" y="66"/>
                  <a:pt x="102" y="63"/>
                  <a:pt x="105" y="63"/>
                </a:cubicBezTo>
                <a:cubicBezTo>
                  <a:pt x="110" y="63"/>
                  <a:pt x="114" y="68"/>
                  <a:pt x="114" y="75"/>
                </a:cubicBezTo>
                <a:cubicBezTo>
                  <a:pt x="114" y="82"/>
                  <a:pt x="110" y="87"/>
                  <a:pt x="105" y="8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185" name="组合 122"/>
          <p:cNvGrpSpPr>
            <a:grpSpLocks/>
          </p:cNvGrpSpPr>
          <p:nvPr/>
        </p:nvGrpSpPr>
        <p:grpSpPr bwMode="auto">
          <a:xfrm>
            <a:off x="2052638" y="3635375"/>
            <a:ext cx="273050" cy="565150"/>
            <a:chOff x="0" y="0"/>
            <a:chExt cx="184677" cy="382833"/>
          </a:xfrm>
        </p:grpSpPr>
        <p:sp>
          <p:nvSpPr>
            <p:cNvPr id="7274" name="Freeform 40"/>
            <p:cNvSpPr>
              <a:spLocks noEditPoints="1"/>
            </p:cNvSpPr>
            <p:nvPr/>
          </p:nvSpPr>
          <p:spPr bwMode="auto">
            <a:xfrm>
              <a:off x="0" y="0"/>
              <a:ext cx="118625" cy="76836"/>
            </a:xfrm>
            <a:custGeom>
              <a:avLst/>
              <a:gdLst>
                <a:gd name="T0" fmla="*/ 71954073 w 37"/>
                <a:gd name="T1" fmla="*/ 215243280 h 24"/>
                <a:gd name="T2" fmla="*/ 133626248 w 37"/>
                <a:gd name="T3" fmla="*/ 245990476 h 24"/>
                <a:gd name="T4" fmla="*/ 256973805 w 37"/>
                <a:gd name="T5" fmla="*/ 245990476 h 24"/>
                <a:gd name="T6" fmla="*/ 308367264 w 37"/>
                <a:gd name="T7" fmla="*/ 215243280 h 24"/>
                <a:gd name="T8" fmla="*/ 370042620 w 37"/>
                <a:gd name="T9" fmla="*/ 92248017 h 24"/>
                <a:gd name="T10" fmla="*/ 370042620 w 37"/>
                <a:gd name="T11" fmla="*/ 30750410 h 24"/>
                <a:gd name="T12" fmla="*/ 318649161 w 37"/>
                <a:gd name="T13" fmla="*/ 0 h 24"/>
                <a:gd name="T14" fmla="*/ 71954073 w 37"/>
                <a:gd name="T15" fmla="*/ 0 h 24"/>
                <a:gd name="T16" fmla="*/ 10278695 w 37"/>
                <a:gd name="T17" fmla="*/ 30750410 h 24"/>
                <a:gd name="T18" fmla="*/ 10278695 w 37"/>
                <a:gd name="T19" fmla="*/ 92248017 h 24"/>
                <a:gd name="T20" fmla="*/ 71954073 w 37"/>
                <a:gd name="T21" fmla="*/ 215243280 h 24"/>
                <a:gd name="T22" fmla="*/ 318649161 w 37"/>
                <a:gd name="T23" fmla="*/ 61497619 h 24"/>
                <a:gd name="T24" fmla="*/ 256973805 w 37"/>
                <a:gd name="T25" fmla="*/ 184492832 h 24"/>
                <a:gd name="T26" fmla="*/ 133626248 w 37"/>
                <a:gd name="T27" fmla="*/ 184492832 h 24"/>
                <a:gd name="T28" fmla="*/ 71954073 w 37"/>
                <a:gd name="T29" fmla="*/ 61497619 h 24"/>
                <a:gd name="T30" fmla="*/ 318649161 w 37"/>
                <a:gd name="T31" fmla="*/ 61497619 h 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24"/>
                <a:gd name="T50" fmla="*/ 37 w 37"/>
                <a:gd name="T51" fmla="*/ 24 h 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24">
                  <a:moveTo>
                    <a:pt x="7" y="21"/>
                  </a:moveTo>
                  <a:cubicBezTo>
                    <a:pt x="8" y="23"/>
                    <a:pt x="10" y="24"/>
                    <a:pt x="13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7" y="24"/>
                    <a:pt x="29" y="23"/>
                    <a:pt x="30" y="2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7"/>
                    <a:pt x="37" y="5"/>
                    <a:pt x="36" y="3"/>
                  </a:cubicBezTo>
                  <a:cubicBezTo>
                    <a:pt x="35" y="1"/>
                    <a:pt x="33" y="0"/>
                    <a:pt x="3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0" y="7"/>
                    <a:pt x="1" y="9"/>
                  </a:cubicBezTo>
                  <a:lnTo>
                    <a:pt x="7" y="21"/>
                  </a:lnTo>
                  <a:close/>
                  <a:moveTo>
                    <a:pt x="31" y="6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31" y="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75" name="Freeform 41"/>
            <p:cNvSpPr>
              <a:spLocks noEditPoints="1"/>
            </p:cNvSpPr>
            <p:nvPr/>
          </p:nvSpPr>
          <p:spPr bwMode="auto">
            <a:xfrm>
              <a:off x="0" y="95708"/>
              <a:ext cx="184677" cy="287125"/>
            </a:xfrm>
            <a:custGeom>
              <a:avLst/>
              <a:gdLst>
                <a:gd name="T0" fmla="*/ 567751277 w 58"/>
                <a:gd name="T1" fmla="*/ 335869240 h 90"/>
                <a:gd name="T2" fmla="*/ 314291614 w 58"/>
                <a:gd name="T3" fmla="*/ 111956430 h 90"/>
                <a:gd name="T4" fmla="*/ 304153486 w 58"/>
                <a:gd name="T5" fmla="*/ 61068301 h 90"/>
                <a:gd name="T6" fmla="*/ 253459663 w 58"/>
                <a:gd name="T7" fmla="*/ 0 h 90"/>
                <a:gd name="T8" fmla="*/ 131798895 w 58"/>
                <a:gd name="T9" fmla="*/ 0 h 90"/>
                <a:gd name="T10" fmla="*/ 70970104 w 58"/>
                <a:gd name="T11" fmla="*/ 61068301 h 90"/>
                <a:gd name="T12" fmla="*/ 10138131 w 58"/>
                <a:gd name="T13" fmla="*/ 793875033 h 90"/>
                <a:gd name="T14" fmla="*/ 40552524 w 58"/>
                <a:gd name="T15" fmla="*/ 844763336 h 90"/>
                <a:gd name="T16" fmla="*/ 162213279 w 58"/>
                <a:gd name="T17" fmla="*/ 905831612 h 90"/>
                <a:gd name="T18" fmla="*/ 192630846 w 58"/>
                <a:gd name="T19" fmla="*/ 916008595 h 90"/>
                <a:gd name="T20" fmla="*/ 212907152 w 58"/>
                <a:gd name="T21" fmla="*/ 905831612 h 90"/>
                <a:gd name="T22" fmla="*/ 334567870 w 58"/>
                <a:gd name="T23" fmla="*/ 844763336 h 90"/>
                <a:gd name="T24" fmla="*/ 364982253 w 58"/>
                <a:gd name="T25" fmla="*/ 793875033 h 90"/>
                <a:gd name="T26" fmla="*/ 344705997 w 58"/>
                <a:gd name="T27" fmla="*/ 458005893 h 90"/>
                <a:gd name="T28" fmla="*/ 395396637 w 58"/>
                <a:gd name="T29" fmla="*/ 508893996 h 90"/>
                <a:gd name="T30" fmla="*/ 435952431 w 58"/>
                <a:gd name="T31" fmla="*/ 529247962 h 90"/>
                <a:gd name="T32" fmla="*/ 527195582 w 58"/>
                <a:gd name="T33" fmla="*/ 529247962 h 90"/>
                <a:gd name="T34" fmla="*/ 567751277 w 58"/>
                <a:gd name="T35" fmla="*/ 519070979 h 90"/>
                <a:gd name="T36" fmla="*/ 588027533 w 58"/>
                <a:gd name="T37" fmla="*/ 468182875 h 90"/>
                <a:gd name="T38" fmla="*/ 588027533 w 58"/>
                <a:gd name="T39" fmla="*/ 386760534 h 90"/>
                <a:gd name="T40" fmla="*/ 567751277 w 58"/>
                <a:gd name="T41" fmla="*/ 335869240 h 90"/>
                <a:gd name="T42" fmla="*/ 131798895 w 58"/>
                <a:gd name="T43" fmla="*/ 61068301 h 90"/>
                <a:gd name="T44" fmla="*/ 253459663 w 58"/>
                <a:gd name="T45" fmla="*/ 61068301 h 90"/>
                <a:gd name="T46" fmla="*/ 111522640 w 58"/>
                <a:gd name="T47" fmla="*/ 193378672 h 90"/>
                <a:gd name="T48" fmla="*/ 131798895 w 58"/>
                <a:gd name="T49" fmla="*/ 61068301 h 90"/>
                <a:gd name="T50" fmla="*/ 111522640 w 58"/>
                <a:gd name="T51" fmla="*/ 284981136 h 90"/>
                <a:gd name="T52" fmla="*/ 253459663 w 58"/>
                <a:gd name="T53" fmla="*/ 142490568 h 90"/>
                <a:gd name="T54" fmla="*/ 263597791 w 58"/>
                <a:gd name="T55" fmla="*/ 284981136 h 90"/>
                <a:gd name="T56" fmla="*/ 91246359 w 58"/>
                <a:gd name="T57" fmla="*/ 458005893 h 90"/>
                <a:gd name="T58" fmla="*/ 111522640 w 58"/>
                <a:gd name="T59" fmla="*/ 284981136 h 90"/>
                <a:gd name="T60" fmla="*/ 81108231 w 58"/>
                <a:gd name="T61" fmla="*/ 559782100 h 90"/>
                <a:gd name="T62" fmla="*/ 273735919 w 58"/>
                <a:gd name="T63" fmla="*/ 366403378 h 90"/>
                <a:gd name="T64" fmla="*/ 283874047 w 58"/>
                <a:gd name="T65" fmla="*/ 508893996 h 90"/>
                <a:gd name="T66" fmla="*/ 70970104 w 58"/>
                <a:gd name="T67" fmla="*/ 722629774 h 90"/>
                <a:gd name="T68" fmla="*/ 81108231 w 58"/>
                <a:gd name="T69" fmla="*/ 559782100 h 90"/>
                <a:gd name="T70" fmla="*/ 192630846 w 58"/>
                <a:gd name="T71" fmla="*/ 854940319 h 90"/>
                <a:gd name="T72" fmla="*/ 81108231 w 58"/>
                <a:gd name="T73" fmla="*/ 804052016 h 90"/>
                <a:gd name="T74" fmla="*/ 294015358 w 58"/>
                <a:gd name="T75" fmla="*/ 590316238 h 90"/>
                <a:gd name="T76" fmla="*/ 314291614 w 58"/>
                <a:gd name="T77" fmla="*/ 793875033 h 90"/>
                <a:gd name="T78" fmla="*/ 192630846 w 58"/>
                <a:gd name="T79" fmla="*/ 854940319 h 90"/>
                <a:gd name="T80" fmla="*/ 527195582 w 58"/>
                <a:gd name="T81" fmla="*/ 468182875 h 90"/>
                <a:gd name="T82" fmla="*/ 435952431 w 58"/>
                <a:gd name="T83" fmla="*/ 468182875 h 90"/>
                <a:gd name="T84" fmla="*/ 334567870 w 58"/>
                <a:gd name="T85" fmla="*/ 356226396 h 90"/>
                <a:gd name="T86" fmla="*/ 324429742 w 58"/>
                <a:gd name="T87" fmla="*/ 203558845 h 90"/>
                <a:gd name="T88" fmla="*/ 527195582 w 58"/>
                <a:gd name="T89" fmla="*/ 386760534 h 90"/>
                <a:gd name="T90" fmla="*/ 527195582 w 58"/>
                <a:gd name="T91" fmla="*/ 468182875 h 9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8"/>
                <a:gd name="T139" fmla="*/ 0 h 90"/>
                <a:gd name="T140" fmla="*/ 58 w 58"/>
                <a:gd name="T141" fmla="*/ 90 h 9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8" h="90">
                  <a:moveTo>
                    <a:pt x="56" y="33"/>
                  </a:moveTo>
                  <a:cubicBezTo>
                    <a:pt x="31" y="11"/>
                    <a:pt x="31" y="11"/>
                    <a:pt x="31" y="11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2"/>
                    <a:pt x="28" y="0"/>
                    <a:pt x="2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7" y="2"/>
                    <a:pt x="7" y="6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80"/>
                    <a:pt x="2" y="82"/>
                    <a:pt x="4" y="83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7" y="90"/>
                    <a:pt x="18" y="90"/>
                    <a:pt x="19" y="90"/>
                  </a:cubicBezTo>
                  <a:cubicBezTo>
                    <a:pt x="19" y="90"/>
                    <a:pt x="20" y="90"/>
                    <a:pt x="21" y="8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2"/>
                    <a:pt x="37" y="80"/>
                    <a:pt x="36" y="78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0" y="52"/>
                    <a:pt x="41" y="52"/>
                    <a:pt x="43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3" y="52"/>
                    <a:pt x="55" y="52"/>
                    <a:pt x="56" y="51"/>
                  </a:cubicBezTo>
                  <a:cubicBezTo>
                    <a:pt x="57" y="50"/>
                    <a:pt x="58" y="48"/>
                    <a:pt x="58" y="46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6"/>
                    <a:pt x="57" y="35"/>
                    <a:pt x="56" y="33"/>
                  </a:cubicBezTo>
                  <a:close/>
                  <a:moveTo>
                    <a:pt x="13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11" y="19"/>
                    <a:pt x="11" y="19"/>
                    <a:pt x="11" y="19"/>
                  </a:cubicBezTo>
                  <a:lnTo>
                    <a:pt x="13" y="6"/>
                  </a:lnTo>
                  <a:close/>
                  <a:moveTo>
                    <a:pt x="11" y="28"/>
                  </a:moveTo>
                  <a:cubicBezTo>
                    <a:pt x="25" y="14"/>
                    <a:pt x="25" y="14"/>
                    <a:pt x="25" y="14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9" y="45"/>
                    <a:pt x="9" y="45"/>
                    <a:pt x="9" y="45"/>
                  </a:cubicBezTo>
                  <a:lnTo>
                    <a:pt x="11" y="28"/>
                  </a:lnTo>
                  <a:close/>
                  <a:moveTo>
                    <a:pt x="8" y="55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7" y="71"/>
                    <a:pt x="7" y="71"/>
                    <a:pt x="7" y="71"/>
                  </a:cubicBezTo>
                  <a:lnTo>
                    <a:pt x="8" y="55"/>
                  </a:lnTo>
                  <a:close/>
                  <a:moveTo>
                    <a:pt x="19" y="84"/>
                  </a:moveTo>
                  <a:cubicBezTo>
                    <a:pt x="8" y="79"/>
                    <a:pt x="8" y="79"/>
                    <a:pt x="8" y="79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1" y="78"/>
                    <a:pt x="31" y="78"/>
                    <a:pt x="31" y="78"/>
                  </a:cubicBezTo>
                  <a:lnTo>
                    <a:pt x="19" y="84"/>
                  </a:lnTo>
                  <a:close/>
                  <a:moveTo>
                    <a:pt x="52" y="46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52" y="38"/>
                    <a:pt x="52" y="38"/>
                    <a:pt x="52" y="38"/>
                  </a:cubicBezTo>
                  <a:lnTo>
                    <a:pt x="52" y="4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6" name="组合 125"/>
          <p:cNvGrpSpPr>
            <a:grpSpLocks/>
          </p:cNvGrpSpPr>
          <p:nvPr/>
        </p:nvGrpSpPr>
        <p:grpSpPr bwMode="auto">
          <a:xfrm>
            <a:off x="749300" y="3635375"/>
            <a:ext cx="565150" cy="565150"/>
            <a:chOff x="0" y="0"/>
            <a:chExt cx="382834" cy="382834"/>
          </a:xfrm>
        </p:grpSpPr>
        <p:sp>
          <p:nvSpPr>
            <p:cNvPr id="7271" name="Freeform 42"/>
            <p:cNvSpPr>
              <a:spLocks/>
            </p:cNvSpPr>
            <p:nvPr/>
          </p:nvSpPr>
          <p:spPr bwMode="auto">
            <a:xfrm>
              <a:off x="0" y="363962"/>
              <a:ext cx="382834" cy="18872"/>
            </a:xfrm>
            <a:custGeom>
              <a:avLst/>
              <a:gdLst>
                <a:gd name="T0" fmla="*/ 1190814824 w 120"/>
                <a:gd name="T1" fmla="*/ 0 h 6"/>
                <a:gd name="T2" fmla="*/ 30534206 w 120"/>
                <a:gd name="T3" fmla="*/ 0 h 6"/>
                <a:gd name="T4" fmla="*/ 0 w 120"/>
                <a:gd name="T5" fmla="*/ 29679368 h 6"/>
                <a:gd name="T6" fmla="*/ 30534206 w 120"/>
                <a:gd name="T7" fmla="*/ 59358736 h 6"/>
                <a:gd name="T8" fmla="*/ 1190814824 w 120"/>
                <a:gd name="T9" fmla="*/ 59358736 h 6"/>
                <a:gd name="T10" fmla="*/ 1221349018 w 120"/>
                <a:gd name="T11" fmla="*/ 29679368 h 6"/>
                <a:gd name="T12" fmla="*/ 1190814824 w 120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6"/>
                <a:gd name="T23" fmla="*/ 120 w 120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6">
                  <a:moveTo>
                    <a:pt x="11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9" y="6"/>
                    <a:pt x="120" y="5"/>
                    <a:pt x="120" y="3"/>
                  </a:cubicBezTo>
                  <a:cubicBezTo>
                    <a:pt x="120" y="1"/>
                    <a:pt x="119" y="0"/>
                    <a:pt x="117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72" name="Freeform 43"/>
            <p:cNvSpPr>
              <a:spLocks noEditPoints="1"/>
            </p:cNvSpPr>
            <p:nvPr/>
          </p:nvSpPr>
          <p:spPr bwMode="auto">
            <a:xfrm>
              <a:off x="191417" y="95708"/>
              <a:ext cx="172545" cy="249381"/>
            </a:xfrm>
            <a:custGeom>
              <a:avLst/>
              <a:gdLst>
                <a:gd name="T0" fmla="*/ 0 w 128"/>
                <a:gd name="T1" fmla="*/ 0 h 185"/>
                <a:gd name="T2" fmla="*/ 0 w 128"/>
                <a:gd name="T3" fmla="*/ 336166909 h 185"/>
                <a:gd name="T4" fmla="*/ 232591981 w 128"/>
                <a:gd name="T5" fmla="*/ 336166909 h 185"/>
                <a:gd name="T6" fmla="*/ 232591981 w 128"/>
                <a:gd name="T7" fmla="*/ 0 h 185"/>
                <a:gd name="T8" fmla="*/ 0 w 128"/>
                <a:gd name="T9" fmla="*/ 0 h 185"/>
                <a:gd name="T10" fmla="*/ 103575521 w 128"/>
                <a:gd name="T11" fmla="*/ 310727360 h 185"/>
                <a:gd name="T12" fmla="*/ 25439602 w 128"/>
                <a:gd name="T13" fmla="*/ 310727360 h 185"/>
                <a:gd name="T14" fmla="*/ 25439602 w 128"/>
                <a:gd name="T15" fmla="*/ 232591600 h 185"/>
                <a:gd name="T16" fmla="*/ 103575521 w 128"/>
                <a:gd name="T17" fmla="*/ 232591600 h 185"/>
                <a:gd name="T18" fmla="*/ 103575521 w 128"/>
                <a:gd name="T19" fmla="*/ 310727360 h 185"/>
                <a:gd name="T20" fmla="*/ 103575521 w 128"/>
                <a:gd name="T21" fmla="*/ 207152051 h 185"/>
                <a:gd name="T22" fmla="*/ 25439602 w 128"/>
                <a:gd name="T23" fmla="*/ 207152051 h 185"/>
                <a:gd name="T24" fmla="*/ 25439602 w 128"/>
                <a:gd name="T25" fmla="*/ 129014901 h 185"/>
                <a:gd name="T26" fmla="*/ 103575521 w 128"/>
                <a:gd name="T27" fmla="*/ 129014901 h 185"/>
                <a:gd name="T28" fmla="*/ 103575521 w 128"/>
                <a:gd name="T29" fmla="*/ 207152051 h 185"/>
                <a:gd name="T30" fmla="*/ 103575521 w 128"/>
                <a:gd name="T31" fmla="*/ 103575351 h 185"/>
                <a:gd name="T32" fmla="*/ 25439602 w 128"/>
                <a:gd name="T33" fmla="*/ 103575351 h 185"/>
                <a:gd name="T34" fmla="*/ 25439602 w 128"/>
                <a:gd name="T35" fmla="*/ 25439560 h 185"/>
                <a:gd name="T36" fmla="*/ 103575521 w 128"/>
                <a:gd name="T37" fmla="*/ 25439560 h 185"/>
                <a:gd name="T38" fmla="*/ 103575521 w 128"/>
                <a:gd name="T39" fmla="*/ 103575351 h 185"/>
                <a:gd name="T40" fmla="*/ 207152390 w 128"/>
                <a:gd name="T41" fmla="*/ 310727360 h 185"/>
                <a:gd name="T42" fmla="*/ 129016460 w 128"/>
                <a:gd name="T43" fmla="*/ 310727360 h 185"/>
                <a:gd name="T44" fmla="*/ 129016460 w 128"/>
                <a:gd name="T45" fmla="*/ 232591600 h 185"/>
                <a:gd name="T46" fmla="*/ 207152390 w 128"/>
                <a:gd name="T47" fmla="*/ 232591600 h 185"/>
                <a:gd name="T48" fmla="*/ 207152390 w 128"/>
                <a:gd name="T49" fmla="*/ 310727360 h 185"/>
                <a:gd name="T50" fmla="*/ 207152390 w 128"/>
                <a:gd name="T51" fmla="*/ 207152051 h 185"/>
                <a:gd name="T52" fmla="*/ 129016460 w 128"/>
                <a:gd name="T53" fmla="*/ 207152051 h 185"/>
                <a:gd name="T54" fmla="*/ 129016460 w 128"/>
                <a:gd name="T55" fmla="*/ 129014901 h 185"/>
                <a:gd name="T56" fmla="*/ 207152390 w 128"/>
                <a:gd name="T57" fmla="*/ 129014901 h 185"/>
                <a:gd name="T58" fmla="*/ 207152390 w 128"/>
                <a:gd name="T59" fmla="*/ 207152051 h 185"/>
                <a:gd name="T60" fmla="*/ 207152390 w 128"/>
                <a:gd name="T61" fmla="*/ 103575351 h 185"/>
                <a:gd name="T62" fmla="*/ 129016460 w 128"/>
                <a:gd name="T63" fmla="*/ 103575351 h 185"/>
                <a:gd name="T64" fmla="*/ 129016460 w 128"/>
                <a:gd name="T65" fmla="*/ 25439560 h 185"/>
                <a:gd name="T66" fmla="*/ 207152390 w 128"/>
                <a:gd name="T67" fmla="*/ 25439560 h 185"/>
                <a:gd name="T68" fmla="*/ 207152390 w 128"/>
                <a:gd name="T69" fmla="*/ 103575351 h 1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8"/>
                <a:gd name="T106" fmla="*/ 0 h 185"/>
                <a:gd name="T107" fmla="*/ 128 w 128"/>
                <a:gd name="T108" fmla="*/ 185 h 1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8" h="185">
                  <a:moveTo>
                    <a:pt x="0" y="0"/>
                  </a:moveTo>
                  <a:lnTo>
                    <a:pt x="0" y="185"/>
                  </a:lnTo>
                  <a:lnTo>
                    <a:pt x="128" y="185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57" y="171"/>
                  </a:moveTo>
                  <a:lnTo>
                    <a:pt x="14" y="171"/>
                  </a:lnTo>
                  <a:lnTo>
                    <a:pt x="14" y="128"/>
                  </a:lnTo>
                  <a:lnTo>
                    <a:pt x="57" y="128"/>
                  </a:lnTo>
                  <a:lnTo>
                    <a:pt x="57" y="171"/>
                  </a:lnTo>
                  <a:close/>
                  <a:moveTo>
                    <a:pt x="57" y="114"/>
                  </a:moveTo>
                  <a:lnTo>
                    <a:pt x="14" y="114"/>
                  </a:lnTo>
                  <a:lnTo>
                    <a:pt x="14" y="71"/>
                  </a:lnTo>
                  <a:lnTo>
                    <a:pt x="57" y="71"/>
                  </a:lnTo>
                  <a:lnTo>
                    <a:pt x="57" y="114"/>
                  </a:lnTo>
                  <a:close/>
                  <a:moveTo>
                    <a:pt x="57" y="57"/>
                  </a:moveTo>
                  <a:lnTo>
                    <a:pt x="14" y="57"/>
                  </a:lnTo>
                  <a:lnTo>
                    <a:pt x="14" y="14"/>
                  </a:lnTo>
                  <a:lnTo>
                    <a:pt x="57" y="14"/>
                  </a:lnTo>
                  <a:lnTo>
                    <a:pt x="57" y="57"/>
                  </a:lnTo>
                  <a:close/>
                  <a:moveTo>
                    <a:pt x="114" y="171"/>
                  </a:moveTo>
                  <a:lnTo>
                    <a:pt x="71" y="171"/>
                  </a:lnTo>
                  <a:lnTo>
                    <a:pt x="71" y="128"/>
                  </a:lnTo>
                  <a:lnTo>
                    <a:pt x="114" y="128"/>
                  </a:lnTo>
                  <a:lnTo>
                    <a:pt x="114" y="171"/>
                  </a:lnTo>
                  <a:close/>
                  <a:moveTo>
                    <a:pt x="114" y="114"/>
                  </a:moveTo>
                  <a:lnTo>
                    <a:pt x="71" y="114"/>
                  </a:lnTo>
                  <a:lnTo>
                    <a:pt x="71" y="71"/>
                  </a:lnTo>
                  <a:lnTo>
                    <a:pt x="114" y="71"/>
                  </a:lnTo>
                  <a:lnTo>
                    <a:pt x="114" y="114"/>
                  </a:lnTo>
                  <a:close/>
                  <a:moveTo>
                    <a:pt x="114" y="57"/>
                  </a:moveTo>
                  <a:lnTo>
                    <a:pt x="71" y="57"/>
                  </a:lnTo>
                  <a:lnTo>
                    <a:pt x="71" y="14"/>
                  </a:lnTo>
                  <a:lnTo>
                    <a:pt x="114" y="14"/>
                  </a:lnTo>
                  <a:lnTo>
                    <a:pt x="114" y="5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73" name="Freeform 44"/>
            <p:cNvSpPr>
              <a:spLocks noEditPoints="1"/>
            </p:cNvSpPr>
            <p:nvPr/>
          </p:nvSpPr>
          <p:spPr bwMode="auto">
            <a:xfrm>
              <a:off x="18872" y="0"/>
              <a:ext cx="153673" cy="345090"/>
            </a:xfrm>
            <a:custGeom>
              <a:avLst/>
              <a:gdLst>
                <a:gd name="T0" fmla="*/ 207152581 w 114"/>
                <a:gd name="T1" fmla="*/ 465183963 h 256"/>
                <a:gd name="T2" fmla="*/ 207152581 w 114"/>
                <a:gd name="T3" fmla="*/ 0 h 256"/>
                <a:gd name="T4" fmla="*/ 0 w 114"/>
                <a:gd name="T5" fmla="*/ 0 h 256"/>
                <a:gd name="T6" fmla="*/ 0 w 114"/>
                <a:gd name="T7" fmla="*/ 465183963 h 256"/>
                <a:gd name="T8" fmla="*/ 207152581 w 114"/>
                <a:gd name="T9" fmla="*/ 465183963 h 256"/>
                <a:gd name="T10" fmla="*/ 52696366 w 114"/>
                <a:gd name="T11" fmla="*/ 439744371 h 256"/>
                <a:gd name="T12" fmla="*/ 25439625 w 114"/>
                <a:gd name="T13" fmla="*/ 439744371 h 256"/>
                <a:gd name="T14" fmla="*/ 25439625 w 114"/>
                <a:gd name="T15" fmla="*/ 25439602 h 256"/>
                <a:gd name="T16" fmla="*/ 52696366 w 114"/>
                <a:gd name="T17" fmla="*/ 25439602 h 256"/>
                <a:gd name="T18" fmla="*/ 52696366 w 114"/>
                <a:gd name="T19" fmla="*/ 439744371 h 256"/>
                <a:gd name="T20" fmla="*/ 129016579 w 114"/>
                <a:gd name="T21" fmla="*/ 439744371 h 256"/>
                <a:gd name="T22" fmla="*/ 78135981 w 114"/>
                <a:gd name="T23" fmla="*/ 439744371 h 256"/>
                <a:gd name="T24" fmla="*/ 78135981 w 114"/>
                <a:gd name="T25" fmla="*/ 361608484 h 256"/>
                <a:gd name="T26" fmla="*/ 129016579 w 114"/>
                <a:gd name="T27" fmla="*/ 361608484 h 256"/>
                <a:gd name="T28" fmla="*/ 129016579 w 114"/>
                <a:gd name="T29" fmla="*/ 439744371 h 256"/>
                <a:gd name="T30" fmla="*/ 129016579 w 114"/>
                <a:gd name="T31" fmla="*/ 336167460 h 256"/>
                <a:gd name="T32" fmla="*/ 78135981 w 114"/>
                <a:gd name="T33" fmla="*/ 336167460 h 256"/>
                <a:gd name="T34" fmla="*/ 78135981 w 114"/>
                <a:gd name="T35" fmla="*/ 25439602 h 256"/>
                <a:gd name="T36" fmla="*/ 129016579 w 114"/>
                <a:gd name="T37" fmla="*/ 25439602 h 256"/>
                <a:gd name="T38" fmla="*/ 129016579 w 114"/>
                <a:gd name="T39" fmla="*/ 336167460 h 256"/>
                <a:gd name="T40" fmla="*/ 154456194 w 114"/>
                <a:gd name="T41" fmla="*/ 25439602 h 256"/>
                <a:gd name="T42" fmla="*/ 181712966 w 114"/>
                <a:gd name="T43" fmla="*/ 25439602 h 256"/>
                <a:gd name="T44" fmla="*/ 181712966 w 114"/>
                <a:gd name="T45" fmla="*/ 439744371 h 256"/>
                <a:gd name="T46" fmla="*/ 154456194 w 114"/>
                <a:gd name="T47" fmla="*/ 439744371 h 256"/>
                <a:gd name="T48" fmla="*/ 154456194 w 114"/>
                <a:gd name="T49" fmla="*/ 25439602 h 2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4"/>
                <a:gd name="T76" fmla="*/ 0 h 256"/>
                <a:gd name="T77" fmla="*/ 114 w 114"/>
                <a:gd name="T78" fmla="*/ 256 h 2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4" h="256">
                  <a:moveTo>
                    <a:pt x="114" y="256"/>
                  </a:moveTo>
                  <a:lnTo>
                    <a:pt x="114" y="0"/>
                  </a:lnTo>
                  <a:lnTo>
                    <a:pt x="0" y="0"/>
                  </a:lnTo>
                  <a:lnTo>
                    <a:pt x="0" y="256"/>
                  </a:lnTo>
                  <a:lnTo>
                    <a:pt x="114" y="256"/>
                  </a:lnTo>
                  <a:close/>
                  <a:moveTo>
                    <a:pt x="29" y="242"/>
                  </a:moveTo>
                  <a:lnTo>
                    <a:pt x="14" y="242"/>
                  </a:lnTo>
                  <a:lnTo>
                    <a:pt x="14" y="14"/>
                  </a:lnTo>
                  <a:lnTo>
                    <a:pt x="29" y="14"/>
                  </a:lnTo>
                  <a:lnTo>
                    <a:pt x="29" y="242"/>
                  </a:lnTo>
                  <a:close/>
                  <a:moveTo>
                    <a:pt x="71" y="242"/>
                  </a:moveTo>
                  <a:lnTo>
                    <a:pt x="43" y="242"/>
                  </a:lnTo>
                  <a:lnTo>
                    <a:pt x="43" y="199"/>
                  </a:lnTo>
                  <a:lnTo>
                    <a:pt x="71" y="199"/>
                  </a:lnTo>
                  <a:lnTo>
                    <a:pt x="71" y="242"/>
                  </a:lnTo>
                  <a:close/>
                  <a:moveTo>
                    <a:pt x="71" y="185"/>
                  </a:moveTo>
                  <a:lnTo>
                    <a:pt x="43" y="185"/>
                  </a:lnTo>
                  <a:lnTo>
                    <a:pt x="43" y="14"/>
                  </a:lnTo>
                  <a:lnTo>
                    <a:pt x="71" y="14"/>
                  </a:lnTo>
                  <a:lnTo>
                    <a:pt x="71" y="185"/>
                  </a:lnTo>
                  <a:close/>
                  <a:moveTo>
                    <a:pt x="85" y="14"/>
                  </a:moveTo>
                  <a:lnTo>
                    <a:pt x="100" y="14"/>
                  </a:lnTo>
                  <a:lnTo>
                    <a:pt x="100" y="242"/>
                  </a:lnTo>
                  <a:lnTo>
                    <a:pt x="85" y="242"/>
                  </a:lnTo>
                  <a:lnTo>
                    <a:pt x="85" y="1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7" name="组合 129"/>
          <p:cNvGrpSpPr>
            <a:grpSpLocks/>
          </p:cNvGrpSpPr>
          <p:nvPr/>
        </p:nvGrpSpPr>
        <p:grpSpPr bwMode="auto">
          <a:xfrm>
            <a:off x="3063875" y="3692525"/>
            <a:ext cx="565150" cy="479425"/>
            <a:chOff x="0" y="0"/>
            <a:chExt cx="382834" cy="324869"/>
          </a:xfrm>
        </p:grpSpPr>
        <p:sp>
          <p:nvSpPr>
            <p:cNvPr id="7269" name="Freeform 45"/>
            <p:cNvSpPr>
              <a:spLocks/>
            </p:cNvSpPr>
            <p:nvPr/>
          </p:nvSpPr>
          <p:spPr bwMode="auto">
            <a:xfrm>
              <a:off x="318130" y="53920"/>
              <a:ext cx="64704" cy="177937"/>
            </a:xfrm>
            <a:custGeom>
              <a:avLst/>
              <a:gdLst>
                <a:gd name="T0" fmla="*/ 31400852 w 20"/>
                <a:gd name="T1" fmla="*/ 0 h 56"/>
                <a:gd name="T2" fmla="*/ 0 w 20"/>
                <a:gd name="T3" fmla="*/ 50480090 h 56"/>
                <a:gd name="T4" fmla="*/ 146531908 w 20"/>
                <a:gd name="T5" fmla="*/ 282694254 h 56"/>
                <a:gd name="T6" fmla="*/ 0 w 20"/>
                <a:gd name="T7" fmla="*/ 514905252 h 56"/>
                <a:gd name="T8" fmla="*/ 31400852 w 20"/>
                <a:gd name="T9" fmla="*/ 565385330 h 56"/>
                <a:gd name="T10" fmla="*/ 209330351 w 20"/>
                <a:gd name="T11" fmla="*/ 282694254 h 56"/>
                <a:gd name="T12" fmla="*/ 31400852 w 20"/>
                <a:gd name="T13" fmla="*/ 0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56"/>
                <a:gd name="T23" fmla="*/ 20 w 20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56"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9"/>
                    <a:pt x="14" y="18"/>
                    <a:pt x="14" y="28"/>
                  </a:cubicBezTo>
                  <a:cubicBezTo>
                    <a:pt x="14" y="38"/>
                    <a:pt x="8" y="47"/>
                    <a:pt x="0" y="51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3" y="50"/>
                    <a:pt x="20" y="40"/>
                    <a:pt x="20" y="28"/>
                  </a:cubicBezTo>
                  <a:cubicBezTo>
                    <a:pt x="20" y="16"/>
                    <a:pt x="13" y="6"/>
                    <a:pt x="3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70" name="Freeform 46"/>
            <p:cNvSpPr>
              <a:spLocks noEditPoints="1"/>
            </p:cNvSpPr>
            <p:nvPr/>
          </p:nvSpPr>
          <p:spPr bwMode="auto">
            <a:xfrm>
              <a:off x="0" y="0"/>
              <a:ext cx="343741" cy="324869"/>
            </a:xfrm>
            <a:custGeom>
              <a:avLst/>
              <a:gdLst>
                <a:gd name="T0" fmla="*/ 1094054488 w 108"/>
                <a:gd name="T1" fmla="*/ 456488782 h 102"/>
                <a:gd name="T2" fmla="*/ 972494337 w 108"/>
                <a:gd name="T3" fmla="*/ 263749059 h 102"/>
                <a:gd name="T4" fmla="*/ 972494337 w 108"/>
                <a:gd name="T5" fmla="*/ 60865169 h 102"/>
                <a:gd name="T6" fmla="*/ 942101912 w 108"/>
                <a:gd name="T7" fmla="*/ 10144194 h 102"/>
                <a:gd name="T8" fmla="*/ 911712670 w 108"/>
                <a:gd name="T9" fmla="*/ 0 h 102"/>
                <a:gd name="T10" fmla="*/ 871192619 w 108"/>
                <a:gd name="T11" fmla="*/ 10144194 h 102"/>
                <a:gd name="T12" fmla="*/ 587548886 w 108"/>
                <a:gd name="T13" fmla="*/ 243460677 h 102"/>
                <a:gd name="T14" fmla="*/ 212734342 w 108"/>
                <a:gd name="T15" fmla="*/ 243460677 h 102"/>
                <a:gd name="T16" fmla="*/ 0 w 108"/>
                <a:gd name="T17" fmla="*/ 456488782 h 102"/>
                <a:gd name="T18" fmla="*/ 212734342 w 108"/>
                <a:gd name="T19" fmla="*/ 669513603 h 102"/>
                <a:gd name="T20" fmla="*/ 243123584 w 108"/>
                <a:gd name="T21" fmla="*/ 669513603 h 102"/>
                <a:gd name="T22" fmla="*/ 384945352 w 108"/>
                <a:gd name="T23" fmla="*/ 994127906 h 102"/>
                <a:gd name="T24" fmla="*/ 425465501 w 108"/>
                <a:gd name="T25" fmla="*/ 1034704669 h 102"/>
                <a:gd name="T26" fmla="*/ 445727118 w 108"/>
                <a:gd name="T27" fmla="*/ 1034704669 h 102"/>
                <a:gd name="T28" fmla="*/ 465985552 w 108"/>
                <a:gd name="T29" fmla="*/ 1024560478 h 102"/>
                <a:gd name="T30" fmla="*/ 587548886 w 108"/>
                <a:gd name="T31" fmla="*/ 963695333 h 102"/>
                <a:gd name="T32" fmla="*/ 617938128 w 108"/>
                <a:gd name="T33" fmla="*/ 892685998 h 102"/>
                <a:gd name="T34" fmla="*/ 526767219 w 108"/>
                <a:gd name="T35" fmla="*/ 669513603 h 102"/>
                <a:gd name="T36" fmla="*/ 587548886 w 108"/>
                <a:gd name="T37" fmla="*/ 669513603 h 102"/>
                <a:gd name="T38" fmla="*/ 871192619 w 108"/>
                <a:gd name="T39" fmla="*/ 902830189 h 102"/>
                <a:gd name="T40" fmla="*/ 911712670 w 108"/>
                <a:gd name="T41" fmla="*/ 912974380 h 102"/>
                <a:gd name="T42" fmla="*/ 942101912 w 108"/>
                <a:gd name="T43" fmla="*/ 902830189 h 102"/>
                <a:gd name="T44" fmla="*/ 972494337 w 108"/>
                <a:gd name="T45" fmla="*/ 852109235 h 102"/>
                <a:gd name="T46" fmla="*/ 972494337 w 108"/>
                <a:gd name="T47" fmla="*/ 649225221 h 102"/>
                <a:gd name="T48" fmla="*/ 1094054488 w 108"/>
                <a:gd name="T49" fmla="*/ 456488782 h 102"/>
                <a:gd name="T50" fmla="*/ 243123584 w 108"/>
                <a:gd name="T51" fmla="*/ 608648458 h 102"/>
                <a:gd name="T52" fmla="*/ 212734342 w 108"/>
                <a:gd name="T53" fmla="*/ 608648458 h 102"/>
                <a:gd name="T54" fmla="*/ 60781692 w 108"/>
                <a:gd name="T55" fmla="*/ 456488782 h 102"/>
                <a:gd name="T56" fmla="*/ 212734342 w 108"/>
                <a:gd name="T57" fmla="*/ 304325822 h 102"/>
                <a:gd name="T58" fmla="*/ 243123584 w 108"/>
                <a:gd name="T59" fmla="*/ 304325822 h 102"/>
                <a:gd name="T60" fmla="*/ 243123584 w 108"/>
                <a:gd name="T61" fmla="*/ 608648458 h 102"/>
                <a:gd name="T62" fmla="*/ 567287269 w 108"/>
                <a:gd name="T63" fmla="*/ 912974380 h 102"/>
                <a:gd name="T64" fmla="*/ 445727118 w 108"/>
                <a:gd name="T65" fmla="*/ 973839524 h 102"/>
                <a:gd name="T66" fmla="*/ 314032877 w 108"/>
                <a:gd name="T67" fmla="*/ 669513603 h 102"/>
                <a:gd name="T68" fmla="*/ 465985552 w 108"/>
                <a:gd name="T69" fmla="*/ 669513603 h 102"/>
                <a:gd name="T70" fmla="*/ 567287269 w 108"/>
                <a:gd name="T71" fmla="*/ 912974380 h 102"/>
                <a:gd name="T72" fmla="*/ 911712670 w 108"/>
                <a:gd name="T73" fmla="*/ 852109235 h 102"/>
                <a:gd name="T74" fmla="*/ 607807319 w 108"/>
                <a:gd name="T75" fmla="*/ 608648458 h 102"/>
                <a:gd name="T76" fmla="*/ 303905251 w 108"/>
                <a:gd name="T77" fmla="*/ 608648458 h 102"/>
                <a:gd name="T78" fmla="*/ 303905251 w 108"/>
                <a:gd name="T79" fmla="*/ 304325822 h 102"/>
                <a:gd name="T80" fmla="*/ 607807319 w 108"/>
                <a:gd name="T81" fmla="*/ 304325822 h 102"/>
                <a:gd name="T82" fmla="*/ 911712670 w 108"/>
                <a:gd name="T83" fmla="*/ 60865169 h 102"/>
                <a:gd name="T84" fmla="*/ 911712670 w 108"/>
                <a:gd name="T85" fmla="*/ 852109235 h 102"/>
                <a:gd name="T86" fmla="*/ 972494337 w 108"/>
                <a:gd name="T87" fmla="*/ 578215886 h 102"/>
                <a:gd name="T88" fmla="*/ 972494337 w 108"/>
                <a:gd name="T89" fmla="*/ 334758394 h 102"/>
                <a:gd name="T90" fmla="*/ 1033272821 w 108"/>
                <a:gd name="T91" fmla="*/ 456488782 h 102"/>
                <a:gd name="T92" fmla="*/ 972494337 w 108"/>
                <a:gd name="T93" fmla="*/ 578215886 h 10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8"/>
                <a:gd name="T142" fmla="*/ 0 h 102"/>
                <a:gd name="T143" fmla="*/ 108 w 108"/>
                <a:gd name="T144" fmla="*/ 102 h 10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8" h="102">
                  <a:moveTo>
                    <a:pt x="108" y="45"/>
                  </a:moveTo>
                  <a:cubicBezTo>
                    <a:pt x="108" y="37"/>
                    <a:pt x="103" y="30"/>
                    <a:pt x="96" y="26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6" y="4"/>
                    <a:pt x="95" y="2"/>
                    <a:pt x="93" y="1"/>
                  </a:cubicBezTo>
                  <a:cubicBezTo>
                    <a:pt x="92" y="0"/>
                    <a:pt x="91" y="0"/>
                    <a:pt x="90" y="0"/>
                  </a:cubicBezTo>
                  <a:cubicBezTo>
                    <a:pt x="89" y="0"/>
                    <a:pt x="87" y="0"/>
                    <a:pt x="86" y="1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9" y="24"/>
                    <a:pt x="0" y="33"/>
                    <a:pt x="0" y="45"/>
                  </a:cubicBezTo>
                  <a:cubicBezTo>
                    <a:pt x="0" y="57"/>
                    <a:pt x="9" y="66"/>
                    <a:pt x="21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9" y="100"/>
                    <a:pt x="40" y="101"/>
                    <a:pt x="42" y="102"/>
                  </a:cubicBezTo>
                  <a:cubicBezTo>
                    <a:pt x="42" y="102"/>
                    <a:pt x="43" y="102"/>
                    <a:pt x="44" y="102"/>
                  </a:cubicBezTo>
                  <a:cubicBezTo>
                    <a:pt x="45" y="102"/>
                    <a:pt x="46" y="102"/>
                    <a:pt x="46" y="101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61" y="94"/>
                    <a:pt x="63" y="91"/>
                    <a:pt x="61" y="88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7" y="90"/>
                    <a:pt x="89" y="90"/>
                    <a:pt x="90" y="90"/>
                  </a:cubicBezTo>
                  <a:cubicBezTo>
                    <a:pt x="91" y="90"/>
                    <a:pt x="92" y="90"/>
                    <a:pt x="93" y="89"/>
                  </a:cubicBezTo>
                  <a:cubicBezTo>
                    <a:pt x="95" y="88"/>
                    <a:pt x="96" y="86"/>
                    <a:pt x="96" y="8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03" y="60"/>
                    <a:pt x="108" y="53"/>
                    <a:pt x="108" y="45"/>
                  </a:cubicBezTo>
                  <a:close/>
                  <a:moveTo>
                    <a:pt x="24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13" y="60"/>
                    <a:pt x="6" y="53"/>
                    <a:pt x="6" y="45"/>
                  </a:cubicBezTo>
                  <a:cubicBezTo>
                    <a:pt x="6" y="37"/>
                    <a:pt x="13" y="30"/>
                    <a:pt x="21" y="30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24" y="60"/>
                  </a:lnTo>
                  <a:close/>
                  <a:moveTo>
                    <a:pt x="56" y="90"/>
                  </a:moveTo>
                  <a:cubicBezTo>
                    <a:pt x="44" y="96"/>
                    <a:pt x="44" y="96"/>
                    <a:pt x="44" y="9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46" y="66"/>
                    <a:pt x="46" y="66"/>
                    <a:pt x="46" y="66"/>
                  </a:cubicBezTo>
                  <a:lnTo>
                    <a:pt x="56" y="90"/>
                  </a:lnTo>
                  <a:close/>
                  <a:moveTo>
                    <a:pt x="90" y="84"/>
                  </a:moveTo>
                  <a:cubicBezTo>
                    <a:pt x="60" y="60"/>
                    <a:pt x="60" y="60"/>
                    <a:pt x="6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90" y="6"/>
                    <a:pt x="90" y="6"/>
                    <a:pt x="90" y="6"/>
                  </a:cubicBezTo>
                  <a:lnTo>
                    <a:pt x="90" y="84"/>
                  </a:lnTo>
                  <a:close/>
                  <a:moveTo>
                    <a:pt x="96" y="57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100" y="36"/>
                    <a:pt x="102" y="40"/>
                    <a:pt x="102" y="45"/>
                  </a:cubicBezTo>
                  <a:cubicBezTo>
                    <a:pt x="102" y="50"/>
                    <a:pt x="100" y="54"/>
                    <a:pt x="96" y="5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8" name="组合 132"/>
          <p:cNvGrpSpPr>
            <a:grpSpLocks/>
          </p:cNvGrpSpPr>
          <p:nvPr/>
        </p:nvGrpSpPr>
        <p:grpSpPr bwMode="auto">
          <a:xfrm>
            <a:off x="749300" y="4783138"/>
            <a:ext cx="538163" cy="568325"/>
            <a:chOff x="0" y="0"/>
            <a:chExt cx="363961" cy="384182"/>
          </a:xfrm>
        </p:grpSpPr>
        <p:sp>
          <p:nvSpPr>
            <p:cNvPr id="7263" name="Freeform 47"/>
            <p:cNvSpPr>
              <a:spLocks noEditPoints="1"/>
            </p:cNvSpPr>
            <p:nvPr/>
          </p:nvSpPr>
          <p:spPr bwMode="auto">
            <a:xfrm>
              <a:off x="124016" y="0"/>
              <a:ext cx="115929" cy="115929"/>
            </a:xfrm>
            <a:custGeom>
              <a:avLst/>
              <a:gdLst>
                <a:gd name="T0" fmla="*/ 186661762 w 36"/>
                <a:gd name="T1" fmla="*/ 373320305 h 36"/>
                <a:gd name="T2" fmla="*/ 373320305 w 36"/>
                <a:gd name="T3" fmla="*/ 186661762 h 36"/>
                <a:gd name="T4" fmla="*/ 186661762 w 36"/>
                <a:gd name="T5" fmla="*/ 0 h 36"/>
                <a:gd name="T6" fmla="*/ 0 w 36"/>
                <a:gd name="T7" fmla="*/ 186661762 h 36"/>
                <a:gd name="T8" fmla="*/ 186661762 w 36"/>
                <a:gd name="T9" fmla="*/ 373320305 h 36"/>
                <a:gd name="T10" fmla="*/ 186661762 w 36"/>
                <a:gd name="T11" fmla="*/ 62221669 h 36"/>
                <a:gd name="T12" fmla="*/ 311101881 w 36"/>
                <a:gd name="T13" fmla="*/ 186661762 h 36"/>
                <a:gd name="T14" fmla="*/ 186661762 w 36"/>
                <a:gd name="T15" fmla="*/ 311101881 h 36"/>
                <a:gd name="T16" fmla="*/ 62221669 w 36"/>
                <a:gd name="T17" fmla="*/ 186661762 h 36"/>
                <a:gd name="T18" fmla="*/ 186661762 w 36"/>
                <a:gd name="T19" fmla="*/ 62221669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36"/>
                <a:gd name="T32" fmla="*/ 36 w 36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36">
                  <a:moveTo>
                    <a:pt x="18" y="36"/>
                  </a:move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lose/>
                  <a:moveTo>
                    <a:pt x="18" y="6"/>
                  </a:moveTo>
                  <a:cubicBezTo>
                    <a:pt x="25" y="6"/>
                    <a:pt x="30" y="11"/>
                    <a:pt x="30" y="18"/>
                  </a:cubicBezTo>
                  <a:cubicBezTo>
                    <a:pt x="30" y="25"/>
                    <a:pt x="25" y="30"/>
                    <a:pt x="18" y="30"/>
                  </a:cubicBezTo>
                  <a:cubicBezTo>
                    <a:pt x="11" y="30"/>
                    <a:pt x="6" y="25"/>
                    <a:pt x="6" y="18"/>
                  </a:cubicBezTo>
                  <a:cubicBezTo>
                    <a:pt x="6" y="11"/>
                    <a:pt x="11" y="6"/>
                    <a:pt x="18" y="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64" name="Freeform 48"/>
            <p:cNvSpPr>
              <a:spLocks noEditPoints="1"/>
            </p:cNvSpPr>
            <p:nvPr/>
          </p:nvSpPr>
          <p:spPr bwMode="auto">
            <a:xfrm>
              <a:off x="105144" y="134801"/>
              <a:ext cx="153673" cy="249381"/>
            </a:xfrm>
            <a:custGeom>
              <a:avLst/>
              <a:gdLst>
                <a:gd name="T0" fmla="*/ 368991266 w 48"/>
                <a:gd name="T1" fmla="*/ 0 h 78"/>
                <a:gd name="T2" fmla="*/ 122996038 w 48"/>
                <a:gd name="T3" fmla="*/ 0 h 78"/>
                <a:gd name="T4" fmla="*/ 61498019 w 48"/>
                <a:gd name="T5" fmla="*/ 51110309 h 78"/>
                <a:gd name="T6" fmla="*/ 0 w 48"/>
                <a:gd name="T7" fmla="*/ 388436433 h 78"/>
                <a:gd name="T8" fmla="*/ 10251270 w 48"/>
                <a:gd name="T9" fmla="*/ 439546829 h 78"/>
                <a:gd name="T10" fmla="*/ 61498019 w 48"/>
                <a:gd name="T11" fmla="*/ 459992866 h 78"/>
                <a:gd name="T12" fmla="*/ 102496682 w 48"/>
                <a:gd name="T13" fmla="*/ 459992866 h 78"/>
                <a:gd name="T14" fmla="*/ 122996038 w 48"/>
                <a:gd name="T15" fmla="*/ 735987187 h 78"/>
                <a:gd name="T16" fmla="*/ 184494032 w 48"/>
                <a:gd name="T17" fmla="*/ 797318903 h 78"/>
                <a:gd name="T18" fmla="*/ 307493272 w 48"/>
                <a:gd name="T19" fmla="*/ 797318903 h 78"/>
                <a:gd name="T20" fmla="*/ 368991266 w 48"/>
                <a:gd name="T21" fmla="*/ 735987187 h 78"/>
                <a:gd name="T22" fmla="*/ 389490598 w 48"/>
                <a:gd name="T23" fmla="*/ 459992866 h 78"/>
                <a:gd name="T24" fmla="*/ 430489361 w 48"/>
                <a:gd name="T25" fmla="*/ 459992866 h 78"/>
                <a:gd name="T26" fmla="*/ 481736088 w 48"/>
                <a:gd name="T27" fmla="*/ 439546829 h 78"/>
                <a:gd name="T28" fmla="*/ 491987355 w 48"/>
                <a:gd name="T29" fmla="*/ 388436433 h 78"/>
                <a:gd name="T30" fmla="*/ 430489361 w 48"/>
                <a:gd name="T31" fmla="*/ 51110309 h 78"/>
                <a:gd name="T32" fmla="*/ 368991266 w 48"/>
                <a:gd name="T33" fmla="*/ 0 h 78"/>
                <a:gd name="T34" fmla="*/ 338240669 w 48"/>
                <a:gd name="T35" fmla="*/ 398661050 h 78"/>
                <a:gd name="T36" fmla="*/ 307493272 w 48"/>
                <a:gd name="T37" fmla="*/ 735987187 h 78"/>
                <a:gd name="T38" fmla="*/ 184494032 w 48"/>
                <a:gd name="T39" fmla="*/ 735987187 h 78"/>
                <a:gd name="T40" fmla="*/ 153746636 w 48"/>
                <a:gd name="T41" fmla="*/ 398661050 h 78"/>
                <a:gd name="T42" fmla="*/ 61498019 w 48"/>
                <a:gd name="T43" fmla="*/ 398661050 h 78"/>
                <a:gd name="T44" fmla="*/ 122996038 w 48"/>
                <a:gd name="T45" fmla="*/ 61331741 h 78"/>
                <a:gd name="T46" fmla="*/ 215244680 w 48"/>
                <a:gd name="T47" fmla="*/ 61331741 h 78"/>
                <a:gd name="T48" fmla="*/ 215244680 w 48"/>
                <a:gd name="T49" fmla="*/ 245330161 h 78"/>
                <a:gd name="T50" fmla="*/ 245995278 w 48"/>
                <a:gd name="T51" fmla="*/ 275994421 h 78"/>
                <a:gd name="T52" fmla="*/ 276742674 w 48"/>
                <a:gd name="T53" fmla="*/ 245330161 h 78"/>
                <a:gd name="T54" fmla="*/ 276742674 w 48"/>
                <a:gd name="T55" fmla="*/ 61331741 h 78"/>
                <a:gd name="T56" fmla="*/ 368991266 w 48"/>
                <a:gd name="T57" fmla="*/ 61331741 h 78"/>
                <a:gd name="T58" fmla="*/ 430489361 w 48"/>
                <a:gd name="T59" fmla="*/ 398661050 h 78"/>
                <a:gd name="T60" fmla="*/ 338240669 w 48"/>
                <a:gd name="T61" fmla="*/ 398661050 h 7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8"/>
                <a:gd name="T94" fmla="*/ 0 h 78"/>
                <a:gd name="T95" fmla="*/ 48 w 48"/>
                <a:gd name="T96" fmla="*/ 78 h 7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8" h="78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7" y="2"/>
                    <a:pt x="6" y="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0" y="41"/>
                    <a:pt x="1" y="43"/>
                  </a:cubicBezTo>
                  <a:cubicBezTo>
                    <a:pt x="3" y="44"/>
                    <a:pt x="4" y="45"/>
                    <a:pt x="6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6"/>
                    <a:pt x="15" y="78"/>
                    <a:pt x="18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3" y="78"/>
                    <a:pt x="36" y="76"/>
                    <a:pt x="36" y="7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4" y="45"/>
                    <a:pt x="45" y="44"/>
                    <a:pt x="47" y="43"/>
                  </a:cubicBezTo>
                  <a:cubicBezTo>
                    <a:pt x="48" y="41"/>
                    <a:pt x="48" y="40"/>
                    <a:pt x="48" y="3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2"/>
                    <a:pt x="39" y="0"/>
                    <a:pt x="36" y="0"/>
                  </a:cubicBezTo>
                  <a:close/>
                  <a:moveTo>
                    <a:pt x="33" y="39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6"/>
                    <a:pt x="22" y="27"/>
                    <a:pt x="24" y="27"/>
                  </a:cubicBezTo>
                  <a:cubicBezTo>
                    <a:pt x="26" y="27"/>
                    <a:pt x="27" y="26"/>
                    <a:pt x="27" y="24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2" y="39"/>
                    <a:pt x="42" y="39"/>
                    <a:pt x="42" y="39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65" name="Freeform 49"/>
            <p:cNvSpPr>
              <a:spLocks noEditPoints="1"/>
            </p:cNvSpPr>
            <p:nvPr/>
          </p:nvSpPr>
          <p:spPr bwMode="auto">
            <a:xfrm>
              <a:off x="254773" y="20220"/>
              <a:ext cx="93012" cy="91664"/>
            </a:xfrm>
            <a:custGeom>
              <a:avLst/>
              <a:gdLst>
                <a:gd name="T0" fmla="*/ 144014661 w 29"/>
                <a:gd name="T1" fmla="*/ 289734122 h 29"/>
                <a:gd name="T2" fmla="*/ 298318372 w 29"/>
                <a:gd name="T3" fmla="*/ 139872955 h 29"/>
                <a:gd name="T4" fmla="*/ 144014661 w 29"/>
                <a:gd name="T5" fmla="*/ 0 h 29"/>
                <a:gd name="T6" fmla="*/ 0 w 29"/>
                <a:gd name="T7" fmla="*/ 139872955 h 29"/>
                <a:gd name="T8" fmla="*/ 144014661 w 29"/>
                <a:gd name="T9" fmla="*/ 289734122 h 29"/>
                <a:gd name="T10" fmla="*/ 144014661 w 29"/>
                <a:gd name="T11" fmla="*/ 49953718 h 29"/>
                <a:gd name="T12" fmla="*/ 246882749 w 29"/>
                <a:gd name="T13" fmla="*/ 139872955 h 29"/>
                <a:gd name="T14" fmla="*/ 144014661 w 29"/>
                <a:gd name="T15" fmla="*/ 239780416 h 29"/>
                <a:gd name="T16" fmla="*/ 51435635 w 29"/>
                <a:gd name="T17" fmla="*/ 139872955 h 29"/>
                <a:gd name="T18" fmla="*/ 144014661 w 29"/>
                <a:gd name="T19" fmla="*/ 49953718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"/>
                <a:gd name="T31" fmla="*/ 0 h 29"/>
                <a:gd name="T32" fmla="*/ 29 w 29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" h="29">
                  <a:moveTo>
                    <a:pt x="14" y="29"/>
                  </a:moveTo>
                  <a:cubicBezTo>
                    <a:pt x="22" y="29"/>
                    <a:pt x="29" y="22"/>
                    <a:pt x="29" y="14"/>
                  </a:cubicBezTo>
                  <a:cubicBezTo>
                    <a:pt x="29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9"/>
                    <a:pt x="14" y="29"/>
                  </a:cubicBezTo>
                  <a:close/>
                  <a:moveTo>
                    <a:pt x="14" y="5"/>
                  </a:moveTo>
                  <a:cubicBezTo>
                    <a:pt x="19" y="5"/>
                    <a:pt x="24" y="9"/>
                    <a:pt x="24" y="14"/>
                  </a:cubicBezTo>
                  <a:cubicBezTo>
                    <a:pt x="24" y="20"/>
                    <a:pt x="19" y="24"/>
                    <a:pt x="14" y="24"/>
                  </a:cubicBezTo>
                  <a:cubicBezTo>
                    <a:pt x="9" y="24"/>
                    <a:pt x="5" y="20"/>
                    <a:pt x="5" y="14"/>
                  </a:cubicBezTo>
                  <a:cubicBezTo>
                    <a:pt x="5" y="9"/>
                    <a:pt x="9" y="5"/>
                    <a:pt x="14" y="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66" name="Freeform 50"/>
            <p:cNvSpPr>
              <a:spLocks/>
            </p:cNvSpPr>
            <p:nvPr/>
          </p:nvSpPr>
          <p:spPr bwMode="auto">
            <a:xfrm>
              <a:off x="254773" y="128060"/>
              <a:ext cx="109188" cy="198157"/>
            </a:xfrm>
            <a:custGeom>
              <a:avLst/>
              <a:gdLst>
                <a:gd name="T0" fmla="*/ 299081955 w 34"/>
                <a:gd name="T1" fmla="*/ 40858697 h 62"/>
                <a:gd name="T2" fmla="*/ 247516340 w 34"/>
                <a:gd name="T3" fmla="*/ 0 h 62"/>
                <a:gd name="T4" fmla="*/ 51565628 w 34"/>
                <a:gd name="T5" fmla="*/ 0 h 62"/>
                <a:gd name="T6" fmla="*/ 0 w 34"/>
                <a:gd name="T7" fmla="*/ 30644026 h 62"/>
                <a:gd name="T8" fmla="*/ 10311842 w 34"/>
                <a:gd name="T9" fmla="*/ 61288052 h 62"/>
                <a:gd name="T10" fmla="*/ 30938740 w 34"/>
                <a:gd name="T11" fmla="*/ 163437986 h 62"/>
                <a:gd name="T12" fmla="*/ 51565628 w 34"/>
                <a:gd name="T13" fmla="*/ 40858697 h 62"/>
                <a:gd name="T14" fmla="*/ 123758170 w 34"/>
                <a:gd name="T15" fmla="*/ 40858697 h 62"/>
                <a:gd name="T16" fmla="*/ 123758170 w 34"/>
                <a:gd name="T17" fmla="*/ 194085195 h 62"/>
                <a:gd name="T18" fmla="*/ 144385058 w 34"/>
                <a:gd name="T19" fmla="*/ 214514588 h 62"/>
                <a:gd name="T20" fmla="*/ 175323785 w 34"/>
                <a:gd name="T21" fmla="*/ 194085195 h 62"/>
                <a:gd name="T22" fmla="*/ 175323785 w 34"/>
                <a:gd name="T23" fmla="*/ 40858697 h 62"/>
                <a:gd name="T24" fmla="*/ 247516340 w 34"/>
                <a:gd name="T25" fmla="*/ 40858697 h 62"/>
                <a:gd name="T26" fmla="*/ 299081955 w 34"/>
                <a:gd name="T27" fmla="*/ 316664496 h 62"/>
                <a:gd name="T28" fmla="*/ 216577613 w 34"/>
                <a:gd name="T29" fmla="*/ 316664496 h 62"/>
                <a:gd name="T30" fmla="*/ 195950674 w 34"/>
                <a:gd name="T31" fmla="*/ 582252440 h 62"/>
                <a:gd name="T32" fmla="*/ 92819418 w 34"/>
                <a:gd name="T33" fmla="*/ 582252440 h 62"/>
                <a:gd name="T34" fmla="*/ 72192529 w 34"/>
                <a:gd name="T35" fmla="*/ 449458518 h 62"/>
                <a:gd name="T36" fmla="*/ 30938740 w 34"/>
                <a:gd name="T37" fmla="*/ 510746545 h 62"/>
                <a:gd name="T38" fmla="*/ 51565628 w 34"/>
                <a:gd name="T39" fmla="*/ 592467111 h 62"/>
                <a:gd name="T40" fmla="*/ 92819418 w 34"/>
                <a:gd name="T41" fmla="*/ 633325796 h 62"/>
                <a:gd name="T42" fmla="*/ 195950674 w 34"/>
                <a:gd name="T43" fmla="*/ 633325796 h 62"/>
                <a:gd name="T44" fmla="*/ 247516340 w 34"/>
                <a:gd name="T45" fmla="*/ 592467111 h 62"/>
                <a:gd name="T46" fmla="*/ 268143228 w 34"/>
                <a:gd name="T47" fmla="*/ 367737852 h 62"/>
                <a:gd name="T48" fmla="*/ 299081955 w 34"/>
                <a:gd name="T49" fmla="*/ 367737852 h 62"/>
                <a:gd name="T50" fmla="*/ 330020682 w 34"/>
                <a:gd name="T51" fmla="*/ 347308510 h 62"/>
                <a:gd name="T52" fmla="*/ 340335732 w 34"/>
                <a:gd name="T53" fmla="*/ 306446629 h 62"/>
                <a:gd name="T54" fmla="*/ 299081955 w 34"/>
                <a:gd name="T55" fmla="*/ 40858697 h 6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4"/>
                <a:gd name="T85" fmla="*/ 0 h 62"/>
                <a:gd name="T86" fmla="*/ 34 w 34"/>
                <a:gd name="T87" fmla="*/ 62 h 6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4" h="62">
                  <a:moveTo>
                    <a:pt x="29" y="4"/>
                  </a:moveTo>
                  <a:cubicBezTo>
                    <a:pt x="28" y="1"/>
                    <a:pt x="26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3" y="21"/>
                    <a:pt x="14" y="21"/>
                  </a:cubicBezTo>
                  <a:cubicBezTo>
                    <a:pt x="16" y="21"/>
                    <a:pt x="17" y="20"/>
                    <a:pt x="17" y="1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60"/>
                    <a:pt x="7" y="62"/>
                    <a:pt x="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2" y="62"/>
                    <a:pt x="24" y="60"/>
                    <a:pt x="24" y="58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1" y="35"/>
                    <a:pt x="32" y="34"/>
                  </a:cubicBezTo>
                  <a:cubicBezTo>
                    <a:pt x="33" y="33"/>
                    <a:pt x="34" y="31"/>
                    <a:pt x="33" y="3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67" name="Freeform 51"/>
            <p:cNvSpPr>
              <a:spLocks noEditPoints="1"/>
            </p:cNvSpPr>
            <p:nvPr/>
          </p:nvSpPr>
          <p:spPr bwMode="auto">
            <a:xfrm>
              <a:off x="16176" y="20220"/>
              <a:ext cx="93012" cy="91664"/>
            </a:xfrm>
            <a:custGeom>
              <a:avLst/>
              <a:gdLst>
                <a:gd name="T0" fmla="*/ 154303710 w 29"/>
                <a:gd name="T1" fmla="*/ 289734122 h 29"/>
                <a:gd name="T2" fmla="*/ 298318372 w 29"/>
                <a:gd name="T3" fmla="*/ 139872955 h 29"/>
                <a:gd name="T4" fmla="*/ 154303710 w 29"/>
                <a:gd name="T5" fmla="*/ 0 h 29"/>
                <a:gd name="T6" fmla="*/ 0 w 29"/>
                <a:gd name="T7" fmla="*/ 139872955 h 29"/>
                <a:gd name="T8" fmla="*/ 154303710 w 29"/>
                <a:gd name="T9" fmla="*/ 289734122 h 29"/>
                <a:gd name="T10" fmla="*/ 154303710 w 29"/>
                <a:gd name="T11" fmla="*/ 49953718 h 29"/>
                <a:gd name="T12" fmla="*/ 246882749 w 29"/>
                <a:gd name="T13" fmla="*/ 139872955 h 29"/>
                <a:gd name="T14" fmla="*/ 154303710 w 29"/>
                <a:gd name="T15" fmla="*/ 239780416 h 29"/>
                <a:gd name="T16" fmla="*/ 51435635 w 29"/>
                <a:gd name="T17" fmla="*/ 139872955 h 29"/>
                <a:gd name="T18" fmla="*/ 154303710 w 29"/>
                <a:gd name="T19" fmla="*/ 49953718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"/>
                <a:gd name="T31" fmla="*/ 0 h 29"/>
                <a:gd name="T32" fmla="*/ 29 w 29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" h="29">
                  <a:moveTo>
                    <a:pt x="15" y="29"/>
                  </a:moveTo>
                  <a:cubicBezTo>
                    <a:pt x="23" y="29"/>
                    <a:pt x="29" y="22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lose/>
                  <a:moveTo>
                    <a:pt x="15" y="5"/>
                  </a:moveTo>
                  <a:cubicBezTo>
                    <a:pt x="20" y="5"/>
                    <a:pt x="24" y="9"/>
                    <a:pt x="24" y="14"/>
                  </a:cubicBezTo>
                  <a:cubicBezTo>
                    <a:pt x="24" y="20"/>
                    <a:pt x="20" y="24"/>
                    <a:pt x="15" y="24"/>
                  </a:cubicBezTo>
                  <a:cubicBezTo>
                    <a:pt x="10" y="24"/>
                    <a:pt x="5" y="20"/>
                    <a:pt x="5" y="14"/>
                  </a:cubicBezTo>
                  <a:cubicBezTo>
                    <a:pt x="5" y="9"/>
                    <a:pt x="10" y="5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68" name="Freeform 52"/>
            <p:cNvSpPr>
              <a:spLocks/>
            </p:cNvSpPr>
            <p:nvPr/>
          </p:nvSpPr>
          <p:spPr bwMode="auto">
            <a:xfrm>
              <a:off x="0" y="128060"/>
              <a:ext cx="109188" cy="198157"/>
            </a:xfrm>
            <a:custGeom>
              <a:avLst/>
              <a:gdLst>
                <a:gd name="T0" fmla="*/ 206262512 w 34"/>
                <a:gd name="T1" fmla="*/ 214514588 h 62"/>
                <a:gd name="T2" fmla="*/ 226889451 w 34"/>
                <a:gd name="T3" fmla="*/ 194085195 h 62"/>
                <a:gd name="T4" fmla="*/ 226889451 w 34"/>
                <a:gd name="T5" fmla="*/ 40858697 h 62"/>
                <a:gd name="T6" fmla="*/ 299081955 w 34"/>
                <a:gd name="T7" fmla="*/ 40858697 h 62"/>
                <a:gd name="T8" fmla="*/ 319708844 w 34"/>
                <a:gd name="T9" fmla="*/ 163437986 h 62"/>
                <a:gd name="T10" fmla="*/ 340335732 w 34"/>
                <a:gd name="T11" fmla="*/ 61288052 h 62"/>
                <a:gd name="T12" fmla="*/ 350647571 w 34"/>
                <a:gd name="T13" fmla="*/ 30644026 h 62"/>
                <a:gd name="T14" fmla="*/ 299081955 w 34"/>
                <a:gd name="T15" fmla="*/ 0 h 62"/>
                <a:gd name="T16" fmla="*/ 103131256 w 34"/>
                <a:gd name="T17" fmla="*/ 0 h 62"/>
                <a:gd name="T18" fmla="*/ 51565628 w 34"/>
                <a:gd name="T19" fmla="*/ 40858697 h 62"/>
                <a:gd name="T20" fmla="*/ 10311842 w 34"/>
                <a:gd name="T21" fmla="*/ 306446629 h 62"/>
                <a:gd name="T22" fmla="*/ 20626895 w 34"/>
                <a:gd name="T23" fmla="*/ 347308510 h 62"/>
                <a:gd name="T24" fmla="*/ 51565628 w 34"/>
                <a:gd name="T25" fmla="*/ 367737852 h 62"/>
                <a:gd name="T26" fmla="*/ 82504368 w 34"/>
                <a:gd name="T27" fmla="*/ 367737852 h 62"/>
                <a:gd name="T28" fmla="*/ 103131256 w 34"/>
                <a:gd name="T29" fmla="*/ 592467111 h 62"/>
                <a:gd name="T30" fmla="*/ 154696897 w 34"/>
                <a:gd name="T31" fmla="*/ 633325796 h 62"/>
                <a:gd name="T32" fmla="*/ 257828178 w 34"/>
                <a:gd name="T33" fmla="*/ 633325796 h 62"/>
                <a:gd name="T34" fmla="*/ 299081955 w 34"/>
                <a:gd name="T35" fmla="*/ 592467111 h 62"/>
                <a:gd name="T36" fmla="*/ 319708844 w 34"/>
                <a:gd name="T37" fmla="*/ 510746545 h 62"/>
                <a:gd name="T38" fmla="*/ 278455067 w 34"/>
                <a:gd name="T39" fmla="*/ 449458518 h 62"/>
                <a:gd name="T40" fmla="*/ 257828178 w 34"/>
                <a:gd name="T41" fmla="*/ 582252440 h 62"/>
                <a:gd name="T42" fmla="*/ 154696897 w 34"/>
                <a:gd name="T43" fmla="*/ 582252440 h 62"/>
                <a:gd name="T44" fmla="*/ 134070008 w 34"/>
                <a:gd name="T45" fmla="*/ 316664496 h 62"/>
                <a:gd name="T46" fmla="*/ 51565628 w 34"/>
                <a:gd name="T47" fmla="*/ 316664496 h 62"/>
                <a:gd name="T48" fmla="*/ 103131256 w 34"/>
                <a:gd name="T49" fmla="*/ 40858697 h 62"/>
                <a:gd name="T50" fmla="*/ 175323785 w 34"/>
                <a:gd name="T51" fmla="*/ 40858697 h 62"/>
                <a:gd name="T52" fmla="*/ 175323785 w 34"/>
                <a:gd name="T53" fmla="*/ 194085195 h 62"/>
                <a:gd name="T54" fmla="*/ 206262512 w 34"/>
                <a:gd name="T55" fmla="*/ 214514588 h 6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4"/>
                <a:gd name="T85" fmla="*/ 0 h 62"/>
                <a:gd name="T86" fmla="*/ 34 w 34"/>
                <a:gd name="T87" fmla="*/ 62 h 6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4" h="62">
                  <a:moveTo>
                    <a:pt x="20" y="21"/>
                  </a:moveTo>
                  <a:cubicBezTo>
                    <a:pt x="21" y="21"/>
                    <a:pt x="22" y="20"/>
                    <a:pt x="22" y="1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5"/>
                    <a:pt x="34" y="4"/>
                    <a:pt x="34" y="3"/>
                  </a:cubicBezTo>
                  <a:cubicBezTo>
                    <a:pt x="33" y="1"/>
                    <a:pt x="32" y="0"/>
                    <a:pt x="2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1"/>
                    <a:pt x="5" y="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1" y="33"/>
                    <a:pt x="2" y="34"/>
                  </a:cubicBezTo>
                  <a:cubicBezTo>
                    <a:pt x="3" y="35"/>
                    <a:pt x="4" y="36"/>
                    <a:pt x="5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60"/>
                    <a:pt x="12" y="62"/>
                    <a:pt x="1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7" y="62"/>
                    <a:pt x="29" y="60"/>
                    <a:pt x="29" y="5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1"/>
                    <a:pt x="20" y="2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9" name="组合 139"/>
          <p:cNvGrpSpPr>
            <a:grpSpLocks/>
          </p:cNvGrpSpPr>
          <p:nvPr/>
        </p:nvGrpSpPr>
        <p:grpSpPr bwMode="auto">
          <a:xfrm>
            <a:off x="1979613" y="2487613"/>
            <a:ext cx="565150" cy="565150"/>
            <a:chOff x="0" y="0"/>
            <a:chExt cx="382834" cy="382834"/>
          </a:xfrm>
        </p:grpSpPr>
        <p:sp>
          <p:nvSpPr>
            <p:cNvPr id="7261" name="Freeform 53"/>
            <p:cNvSpPr>
              <a:spLocks noEditPoints="1"/>
            </p:cNvSpPr>
            <p:nvPr/>
          </p:nvSpPr>
          <p:spPr bwMode="auto">
            <a:xfrm>
              <a:off x="0" y="0"/>
              <a:ext cx="382834" cy="382834"/>
            </a:xfrm>
            <a:custGeom>
              <a:avLst/>
              <a:gdLst>
                <a:gd name="T0" fmla="*/ 1160280630 w 120"/>
                <a:gd name="T1" fmla="*/ 0 h 120"/>
                <a:gd name="T2" fmla="*/ 61068413 w 120"/>
                <a:gd name="T3" fmla="*/ 0 h 120"/>
                <a:gd name="T4" fmla="*/ 0 w 120"/>
                <a:gd name="T5" fmla="*/ 61068413 h 120"/>
                <a:gd name="T6" fmla="*/ 0 w 120"/>
                <a:gd name="T7" fmla="*/ 854945070 h 120"/>
                <a:gd name="T8" fmla="*/ 61068413 w 120"/>
                <a:gd name="T9" fmla="*/ 916013458 h 120"/>
                <a:gd name="T10" fmla="*/ 458006729 w 120"/>
                <a:gd name="T11" fmla="*/ 916013458 h 120"/>
                <a:gd name="T12" fmla="*/ 305338850 w 120"/>
                <a:gd name="T13" fmla="*/ 1170460821 h 120"/>
                <a:gd name="T14" fmla="*/ 325692852 w 120"/>
                <a:gd name="T15" fmla="*/ 1221349018 h 120"/>
                <a:gd name="T16" fmla="*/ 366404047 w 120"/>
                <a:gd name="T17" fmla="*/ 1200991825 h 120"/>
                <a:gd name="T18" fmla="*/ 529252118 w 120"/>
                <a:gd name="T19" fmla="*/ 916013458 h 120"/>
                <a:gd name="T20" fmla="*/ 692096899 w 120"/>
                <a:gd name="T21" fmla="*/ 916013458 h 120"/>
                <a:gd name="T22" fmla="*/ 854945070 w 120"/>
                <a:gd name="T23" fmla="*/ 1200991825 h 120"/>
                <a:gd name="T24" fmla="*/ 895656265 w 120"/>
                <a:gd name="T25" fmla="*/ 1221349018 h 120"/>
                <a:gd name="T26" fmla="*/ 916013458 w 120"/>
                <a:gd name="T27" fmla="*/ 1170460821 h 120"/>
                <a:gd name="T28" fmla="*/ 763342289 w 120"/>
                <a:gd name="T29" fmla="*/ 916013458 h 120"/>
                <a:gd name="T30" fmla="*/ 1160280630 w 120"/>
                <a:gd name="T31" fmla="*/ 916013458 h 120"/>
                <a:gd name="T32" fmla="*/ 1221349018 w 120"/>
                <a:gd name="T33" fmla="*/ 854945070 h 120"/>
                <a:gd name="T34" fmla="*/ 1221349018 w 120"/>
                <a:gd name="T35" fmla="*/ 61068413 h 120"/>
                <a:gd name="T36" fmla="*/ 1160280630 w 120"/>
                <a:gd name="T37" fmla="*/ 0 h 120"/>
                <a:gd name="T38" fmla="*/ 1160280630 w 120"/>
                <a:gd name="T39" fmla="*/ 854945070 h 120"/>
                <a:gd name="T40" fmla="*/ 61068413 w 120"/>
                <a:gd name="T41" fmla="*/ 854945070 h 120"/>
                <a:gd name="T42" fmla="*/ 61068413 w 120"/>
                <a:gd name="T43" fmla="*/ 61068413 h 120"/>
                <a:gd name="T44" fmla="*/ 1160280630 w 120"/>
                <a:gd name="T45" fmla="*/ 61068413 h 120"/>
                <a:gd name="T46" fmla="*/ 1160280630 w 120"/>
                <a:gd name="T47" fmla="*/ 854945070 h 1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20"/>
                <a:gd name="T74" fmla="*/ 120 w 120"/>
                <a:gd name="T75" fmla="*/ 120 h 12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20">
                  <a:moveTo>
                    <a:pt x="11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30" y="117"/>
                    <a:pt x="30" y="119"/>
                    <a:pt x="32" y="120"/>
                  </a:cubicBezTo>
                  <a:cubicBezTo>
                    <a:pt x="33" y="120"/>
                    <a:pt x="35" y="120"/>
                    <a:pt x="36" y="118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84" y="118"/>
                    <a:pt x="84" y="118"/>
                    <a:pt x="84" y="118"/>
                  </a:cubicBezTo>
                  <a:cubicBezTo>
                    <a:pt x="85" y="120"/>
                    <a:pt x="87" y="120"/>
                    <a:pt x="88" y="120"/>
                  </a:cubicBezTo>
                  <a:cubicBezTo>
                    <a:pt x="90" y="119"/>
                    <a:pt x="90" y="117"/>
                    <a:pt x="90" y="115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7" y="90"/>
                    <a:pt x="120" y="87"/>
                    <a:pt x="120" y="84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3"/>
                    <a:pt x="117" y="0"/>
                    <a:pt x="114" y="0"/>
                  </a:cubicBezTo>
                  <a:close/>
                  <a:moveTo>
                    <a:pt x="114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14" y="6"/>
                    <a:pt x="114" y="6"/>
                    <a:pt x="114" y="6"/>
                  </a:cubicBezTo>
                  <a:lnTo>
                    <a:pt x="114" y="8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62" name="Freeform 54"/>
            <p:cNvSpPr>
              <a:spLocks/>
            </p:cNvSpPr>
            <p:nvPr/>
          </p:nvSpPr>
          <p:spPr bwMode="auto">
            <a:xfrm>
              <a:off x="67400" y="67400"/>
              <a:ext cx="248033" cy="152324"/>
            </a:xfrm>
            <a:custGeom>
              <a:avLst/>
              <a:gdLst>
                <a:gd name="T0" fmla="*/ 30336344 w 78"/>
                <a:gd name="T1" fmla="*/ 483387565 h 48"/>
                <a:gd name="T2" fmla="*/ 50560566 w 78"/>
                <a:gd name="T3" fmla="*/ 473318317 h 48"/>
                <a:gd name="T4" fmla="*/ 283129658 w 78"/>
                <a:gd name="T5" fmla="*/ 130916139 h 48"/>
                <a:gd name="T6" fmla="*/ 556150385 w 78"/>
                <a:gd name="T7" fmla="*/ 352471376 h 48"/>
                <a:gd name="T8" fmla="*/ 586486717 w 78"/>
                <a:gd name="T9" fmla="*/ 362540624 h 48"/>
                <a:gd name="T10" fmla="*/ 606710939 w 78"/>
                <a:gd name="T11" fmla="*/ 352471376 h 48"/>
                <a:gd name="T12" fmla="*/ 788722571 w 78"/>
                <a:gd name="T13" fmla="*/ 50352599 h 48"/>
                <a:gd name="T14" fmla="*/ 778610460 w 78"/>
                <a:gd name="T15" fmla="*/ 0 h 48"/>
                <a:gd name="T16" fmla="*/ 728053087 w 78"/>
                <a:gd name="T17" fmla="*/ 10069251 h 48"/>
                <a:gd name="T18" fmla="*/ 566262496 w 78"/>
                <a:gd name="T19" fmla="*/ 292046369 h 48"/>
                <a:gd name="T20" fmla="*/ 293241769 w 78"/>
                <a:gd name="T21" fmla="*/ 70494280 h 48"/>
                <a:gd name="T22" fmla="*/ 273020727 w 78"/>
                <a:gd name="T23" fmla="*/ 60425032 h 48"/>
                <a:gd name="T24" fmla="*/ 252796506 w 78"/>
                <a:gd name="T25" fmla="*/ 70494280 h 48"/>
                <a:gd name="T26" fmla="*/ 10112114 w 78"/>
                <a:gd name="T27" fmla="*/ 433034979 h 48"/>
                <a:gd name="T28" fmla="*/ 10112114 w 78"/>
                <a:gd name="T29" fmla="*/ 473318317 h 48"/>
                <a:gd name="T30" fmla="*/ 30336344 w 78"/>
                <a:gd name="T31" fmla="*/ 483387565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8"/>
                <a:gd name="T49" fmla="*/ 0 h 48"/>
                <a:gd name="T50" fmla="*/ 78 w 78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8" h="48">
                  <a:moveTo>
                    <a:pt x="3" y="48"/>
                  </a:moveTo>
                  <a:cubicBezTo>
                    <a:pt x="4" y="48"/>
                    <a:pt x="5" y="48"/>
                    <a:pt x="5" y="47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8" y="36"/>
                    <a:pt x="59" y="35"/>
                    <a:pt x="60" y="3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3"/>
                    <a:pt x="78" y="1"/>
                    <a:pt x="77" y="0"/>
                  </a:cubicBezTo>
                  <a:cubicBezTo>
                    <a:pt x="75" y="0"/>
                    <a:pt x="73" y="0"/>
                    <a:pt x="72" y="1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6" y="6"/>
                    <a:pt x="25" y="7"/>
                    <a:pt x="25" y="7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5"/>
                    <a:pt x="0" y="47"/>
                    <a:pt x="1" y="47"/>
                  </a:cubicBezTo>
                  <a:cubicBezTo>
                    <a:pt x="2" y="48"/>
                    <a:pt x="2" y="48"/>
                    <a:pt x="3" y="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190" name="组合 142"/>
          <p:cNvGrpSpPr>
            <a:grpSpLocks/>
          </p:cNvGrpSpPr>
          <p:nvPr/>
        </p:nvGrpSpPr>
        <p:grpSpPr bwMode="auto">
          <a:xfrm>
            <a:off x="3148013" y="4775200"/>
            <a:ext cx="573087" cy="576263"/>
            <a:chOff x="0" y="0"/>
            <a:chExt cx="388226" cy="389574"/>
          </a:xfrm>
        </p:grpSpPr>
        <p:sp>
          <p:nvSpPr>
            <p:cNvPr id="7259" name="Freeform 55"/>
            <p:cNvSpPr>
              <a:spLocks noEditPoints="1"/>
            </p:cNvSpPr>
            <p:nvPr/>
          </p:nvSpPr>
          <p:spPr bwMode="auto">
            <a:xfrm>
              <a:off x="0" y="0"/>
              <a:ext cx="388226" cy="389574"/>
            </a:xfrm>
            <a:custGeom>
              <a:avLst/>
              <a:gdLst>
                <a:gd name="T0" fmla="*/ 1154396484 w 122"/>
                <a:gd name="T1" fmla="*/ 81574246 h 122"/>
                <a:gd name="T2" fmla="*/ 850606533 w 122"/>
                <a:gd name="T3" fmla="*/ 81574246 h 122"/>
                <a:gd name="T4" fmla="*/ 465807639 w 122"/>
                <a:gd name="T5" fmla="*/ 479246351 h 122"/>
                <a:gd name="T6" fmla="*/ 465807639 w 122"/>
                <a:gd name="T7" fmla="*/ 560820571 h 122"/>
                <a:gd name="T8" fmla="*/ 121514757 w 122"/>
                <a:gd name="T9" fmla="*/ 907506419 h 122"/>
                <a:gd name="T10" fmla="*/ 60757379 w 122"/>
                <a:gd name="T11" fmla="*/ 1142033101 h 122"/>
                <a:gd name="T12" fmla="*/ 10125698 w 122"/>
                <a:gd name="T13" fmla="*/ 1193016191 h 122"/>
                <a:gd name="T14" fmla="*/ 10125698 w 122"/>
                <a:gd name="T15" fmla="*/ 1233803301 h 122"/>
                <a:gd name="T16" fmla="*/ 50631671 w 122"/>
                <a:gd name="T17" fmla="*/ 1233803301 h 122"/>
                <a:gd name="T18" fmla="*/ 101263342 w 122"/>
                <a:gd name="T19" fmla="*/ 1182820212 h 122"/>
                <a:gd name="T20" fmla="*/ 334167136 w 122"/>
                <a:gd name="T21" fmla="*/ 1121637949 h 122"/>
                <a:gd name="T22" fmla="*/ 678459968 w 122"/>
                <a:gd name="T23" fmla="*/ 774948909 h 122"/>
                <a:gd name="T24" fmla="*/ 759471895 w 122"/>
                <a:gd name="T25" fmla="*/ 774948909 h 122"/>
                <a:gd name="T26" fmla="*/ 1154396484 w 122"/>
                <a:gd name="T27" fmla="*/ 387476051 h 122"/>
                <a:gd name="T28" fmla="*/ 1154396484 w 122"/>
                <a:gd name="T29" fmla="*/ 81574246 h 122"/>
                <a:gd name="T30" fmla="*/ 293661173 w 122"/>
                <a:gd name="T31" fmla="*/ 1080850839 h 122"/>
                <a:gd name="T32" fmla="*/ 121514757 w 122"/>
                <a:gd name="T33" fmla="*/ 1121637949 h 122"/>
                <a:gd name="T34" fmla="*/ 162020721 w 122"/>
                <a:gd name="T35" fmla="*/ 948293529 h 122"/>
                <a:gd name="T36" fmla="*/ 506313602 w 122"/>
                <a:gd name="T37" fmla="*/ 601607682 h 122"/>
                <a:gd name="T38" fmla="*/ 637954005 w 122"/>
                <a:gd name="T39" fmla="*/ 734164992 h 122"/>
                <a:gd name="T40" fmla="*/ 293661173 w 122"/>
                <a:gd name="T41" fmla="*/ 1080850839 h 122"/>
                <a:gd name="T42" fmla="*/ 718965931 w 122"/>
                <a:gd name="T43" fmla="*/ 734164992 h 122"/>
                <a:gd name="T44" fmla="*/ 506313602 w 122"/>
                <a:gd name="T45" fmla="*/ 520033461 h 122"/>
                <a:gd name="T46" fmla="*/ 891112496 w 122"/>
                <a:gd name="T47" fmla="*/ 122361381 h 122"/>
                <a:gd name="T48" fmla="*/ 1113890521 w 122"/>
                <a:gd name="T49" fmla="*/ 122361381 h 122"/>
                <a:gd name="T50" fmla="*/ 1113890521 w 122"/>
                <a:gd name="T51" fmla="*/ 346688941 h 122"/>
                <a:gd name="T52" fmla="*/ 718965931 w 122"/>
                <a:gd name="T53" fmla="*/ 734164992 h 1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2"/>
                <a:gd name="T82" fmla="*/ 0 h 122"/>
                <a:gd name="T83" fmla="*/ 122 w 122"/>
                <a:gd name="T84" fmla="*/ 122 h 1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2" h="122">
                  <a:moveTo>
                    <a:pt x="114" y="8"/>
                  </a:moveTo>
                  <a:cubicBezTo>
                    <a:pt x="106" y="0"/>
                    <a:pt x="92" y="0"/>
                    <a:pt x="84" y="8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3" y="49"/>
                    <a:pt x="43" y="53"/>
                    <a:pt x="46" y="55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6" y="94"/>
                    <a:pt x="2" y="106"/>
                    <a:pt x="6" y="112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18"/>
                    <a:pt x="0" y="120"/>
                    <a:pt x="1" y="121"/>
                  </a:cubicBezTo>
                  <a:cubicBezTo>
                    <a:pt x="2" y="122"/>
                    <a:pt x="4" y="122"/>
                    <a:pt x="5" y="121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6" y="120"/>
                    <a:pt x="28" y="116"/>
                    <a:pt x="33" y="110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9" y="79"/>
                    <a:pt x="73" y="79"/>
                    <a:pt x="75" y="76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122" y="30"/>
                    <a:pt x="122" y="16"/>
                    <a:pt x="114" y="8"/>
                  </a:cubicBezTo>
                  <a:close/>
                  <a:moveTo>
                    <a:pt x="29" y="106"/>
                  </a:moveTo>
                  <a:cubicBezTo>
                    <a:pt x="25" y="110"/>
                    <a:pt x="15" y="114"/>
                    <a:pt x="12" y="110"/>
                  </a:cubicBezTo>
                  <a:cubicBezTo>
                    <a:pt x="8" y="107"/>
                    <a:pt x="12" y="97"/>
                    <a:pt x="16" y="93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63" y="72"/>
                    <a:pt x="63" y="72"/>
                    <a:pt x="63" y="72"/>
                  </a:cubicBezTo>
                  <a:lnTo>
                    <a:pt x="29" y="106"/>
                  </a:lnTo>
                  <a:close/>
                  <a:moveTo>
                    <a:pt x="71" y="72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4" y="7"/>
                    <a:pt x="104" y="7"/>
                    <a:pt x="110" y="12"/>
                  </a:cubicBezTo>
                  <a:cubicBezTo>
                    <a:pt x="115" y="18"/>
                    <a:pt x="115" y="28"/>
                    <a:pt x="110" y="34"/>
                  </a:cubicBezTo>
                  <a:lnTo>
                    <a:pt x="71" y="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60" name="Freeform 56"/>
            <p:cNvSpPr>
              <a:spLocks/>
            </p:cNvSpPr>
            <p:nvPr/>
          </p:nvSpPr>
          <p:spPr bwMode="auto">
            <a:xfrm>
              <a:off x="257469" y="142889"/>
              <a:ext cx="121321" cy="125364"/>
            </a:xfrm>
            <a:custGeom>
              <a:avLst/>
              <a:gdLst>
                <a:gd name="T0" fmla="*/ 377142240 w 38"/>
                <a:gd name="T1" fmla="*/ 20665771 h 39"/>
                <a:gd name="T2" fmla="*/ 336372015 w 38"/>
                <a:gd name="T3" fmla="*/ 20665771 h 39"/>
                <a:gd name="T4" fmla="*/ 10194156 w 38"/>
                <a:gd name="T5" fmla="*/ 340980404 h 39"/>
                <a:gd name="T6" fmla="*/ 10194156 w 38"/>
                <a:gd name="T7" fmla="*/ 392646424 h 39"/>
                <a:gd name="T8" fmla="*/ 50964390 w 38"/>
                <a:gd name="T9" fmla="*/ 392646424 h 39"/>
                <a:gd name="T10" fmla="*/ 377142240 w 38"/>
                <a:gd name="T11" fmla="*/ 61997321 h 39"/>
                <a:gd name="T12" fmla="*/ 377142240 w 38"/>
                <a:gd name="T13" fmla="*/ 20665771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9"/>
                <a:gd name="T23" fmla="*/ 38 w 38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9">
                  <a:moveTo>
                    <a:pt x="37" y="2"/>
                  </a:moveTo>
                  <a:cubicBezTo>
                    <a:pt x="36" y="0"/>
                    <a:pt x="34" y="0"/>
                    <a:pt x="33" y="2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5"/>
                    <a:pt x="0" y="37"/>
                    <a:pt x="1" y="38"/>
                  </a:cubicBezTo>
                  <a:cubicBezTo>
                    <a:pt x="2" y="39"/>
                    <a:pt x="4" y="39"/>
                    <a:pt x="5" y="38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5"/>
                    <a:pt x="38" y="3"/>
                    <a:pt x="37" y="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191" name="组合 145"/>
          <p:cNvGrpSpPr>
            <a:grpSpLocks/>
          </p:cNvGrpSpPr>
          <p:nvPr/>
        </p:nvGrpSpPr>
        <p:grpSpPr bwMode="auto">
          <a:xfrm>
            <a:off x="749300" y="6064250"/>
            <a:ext cx="565150" cy="368300"/>
            <a:chOff x="0" y="0"/>
            <a:chExt cx="382834" cy="249381"/>
          </a:xfrm>
        </p:grpSpPr>
        <p:sp>
          <p:nvSpPr>
            <p:cNvPr id="7256" name="Oval 57"/>
            <p:cNvSpPr>
              <a:spLocks noChangeArrowheads="1"/>
            </p:cNvSpPr>
            <p:nvPr/>
          </p:nvSpPr>
          <p:spPr bwMode="auto">
            <a:xfrm>
              <a:off x="305997" y="172545"/>
              <a:ext cx="39092" cy="39092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57" name="Oval 58"/>
            <p:cNvSpPr>
              <a:spLocks noChangeArrowheads="1"/>
            </p:cNvSpPr>
            <p:nvPr/>
          </p:nvSpPr>
          <p:spPr bwMode="auto">
            <a:xfrm>
              <a:off x="249381" y="172545"/>
              <a:ext cx="37744" cy="39092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58" name="Freeform 59"/>
            <p:cNvSpPr>
              <a:spLocks noEditPoints="1"/>
            </p:cNvSpPr>
            <p:nvPr/>
          </p:nvSpPr>
          <p:spPr bwMode="auto">
            <a:xfrm>
              <a:off x="0" y="0"/>
              <a:ext cx="382834" cy="249381"/>
            </a:xfrm>
            <a:custGeom>
              <a:avLst/>
              <a:gdLst>
                <a:gd name="T0" fmla="*/ 1099215432 w 120"/>
                <a:gd name="T1" fmla="*/ 0 h 78"/>
                <a:gd name="T2" fmla="*/ 122133636 w 120"/>
                <a:gd name="T3" fmla="*/ 0 h 78"/>
                <a:gd name="T4" fmla="*/ 0 w 120"/>
                <a:gd name="T5" fmla="*/ 122663482 h 78"/>
                <a:gd name="T6" fmla="*/ 0 w 120"/>
                <a:gd name="T7" fmla="*/ 674655471 h 78"/>
                <a:gd name="T8" fmla="*/ 122133636 w 120"/>
                <a:gd name="T9" fmla="*/ 797318903 h 78"/>
                <a:gd name="T10" fmla="*/ 1099215432 w 120"/>
                <a:gd name="T11" fmla="*/ 797318903 h 78"/>
                <a:gd name="T12" fmla="*/ 1221349018 w 120"/>
                <a:gd name="T13" fmla="*/ 674655471 h 78"/>
                <a:gd name="T14" fmla="*/ 1221349018 w 120"/>
                <a:gd name="T15" fmla="*/ 122663482 h 78"/>
                <a:gd name="T16" fmla="*/ 1099215432 w 120"/>
                <a:gd name="T17" fmla="*/ 0 h 78"/>
                <a:gd name="T18" fmla="*/ 1160280630 w 120"/>
                <a:gd name="T19" fmla="*/ 674655471 h 78"/>
                <a:gd name="T20" fmla="*/ 1099215432 w 120"/>
                <a:gd name="T21" fmla="*/ 735987187 h 78"/>
                <a:gd name="T22" fmla="*/ 122133636 w 120"/>
                <a:gd name="T23" fmla="*/ 735987187 h 78"/>
                <a:gd name="T24" fmla="*/ 61068413 w 120"/>
                <a:gd name="T25" fmla="*/ 674655471 h 78"/>
                <a:gd name="T26" fmla="*/ 61068413 w 120"/>
                <a:gd name="T27" fmla="*/ 367993593 h 78"/>
                <a:gd name="T28" fmla="*/ 1160280630 w 120"/>
                <a:gd name="T29" fmla="*/ 367993593 h 78"/>
                <a:gd name="T30" fmla="*/ 1160280630 w 120"/>
                <a:gd name="T31" fmla="*/ 674655471 h 78"/>
                <a:gd name="T32" fmla="*/ 1160280630 w 120"/>
                <a:gd name="T33" fmla="*/ 306661877 h 78"/>
                <a:gd name="T34" fmla="*/ 61068413 w 120"/>
                <a:gd name="T35" fmla="*/ 306661877 h 78"/>
                <a:gd name="T36" fmla="*/ 61068413 w 120"/>
                <a:gd name="T37" fmla="*/ 245330161 h 78"/>
                <a:gd name="T38" fmla="*/ 1160280630 w 120"/>
                <a:gd name="T39" fmla="*/ 245330161 h 78"/>
                <a:gd name="T40" fmla="*/ 1160280630 w 120"/>
                <a:gd name="T41" fmla="*/ 306661877 h 78"/>
                <a:gd name="T42" fmla="*/ 1160280630 w 120"/>
                <a:gd name="T43" fmla="*/ 183995198 h 78"/>
                <a:gd name="T44" fmla="*/ 61068413 w 120"/>
                <a:gd name="T45" fmla="*/ 183995198 h 78"/>
                <a:gd name="T46" fmla="*/ 61068413 w 120"/>
                <a:gd name="T47" fmla="*/ 122663482 h 78"/>
                <a:gd name="T48" fmla="*/ 122133636 w 120"/>
                <a:gd name="T49" fmla="*/ 61331741 h 78"/>
                <a:gd name="T50" fmla="*/ 1099215432 w 120"/>
                <a:gd name="T51" fmla="*/ 61331741 h 78"/>
                <a:gd name="T52" fmla="*/ 1160280630 w 120"/>
                <a:gd name="T53" fmla="*/ 122663482 h 78"/>
                <a:gd name="T54" fmla="*/ 1160280630 w 120"/>
                <a:gd name="T55" fmla="*/ 183995198 h 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78"/>
                <a:gd name="T86" fmla="*/ 120 w 120"/>
                <a:gd name="T87" fmla="*/ 78 h 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78">
                  <a:moveTo>
                    <a:pt x="10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3"/>
                    <a:pt x="5" y="78"/>
                    <a:pt x="12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15" y="78"/>
                    <a:pt x="120" y="73"/>
                    <a:pt x="120" y="66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5"/>
                    <a:pt x="115" y="0"/>
                    <a:pt x="108" y="0"/>
                  </a:cubicBezTo>
                  <a:close/>
                  <a:moveTo>
                    <a:pt x="114" y="66"/>
                  </a:moveTo>
                  <a:cubicBezTo>
                    <a:pt x="114" y="69"/>
                    <a:pt x="111" y="72"/>
                    <a:pt x="108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9" y="72"/>
                    <a:pt x="6" y="69"/>
                    <a:pt x="6" y="6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14" y="36"/>
                    <a:pt x="114" y="36"/>
                    <a:pt x="114" y="36"/>
                  </a:cubicBezTo>
                  <a:lnTo>
                    <a:pt x="114" y="66"/>
                  </a:lnTo>
                  <a:close/>
                  <a:moveTo>
                    <a:pt x="11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30"/>
                  </a:lnTo>
                  <a:close/>
                  <a:moveTo>
                    <a:pt x="114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9"/>
                    <a:pt x="9" y="6"/>
                    <a:pt x="12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11" y="6"/>
                    <a:pt x="114" y="9"/>
                    <a:pt x="114" y="12"/>
                  </a:cubicBezTo>
                  <a:lnTo>
                    <a:pt x="114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192" name="Freeform 60"/>
          <p:cNvSpPr>
            <a:spLocks noEditPoints="1"/>
          </p:cNvSpPr>
          <p:nvPr/>
        </p:nvSpPr>
        <p:spPr bwMode="auto">
          <a:xfrm>
            <a:off x="2016125" y="6034088"/>
            <a:ext cx="565150" cy="414337"/>
          </a:xfrm>
          <a:custGeom>
            <a:avLst/>
            <a:gdLst>
              <a:gd name="T0" fmla="*/ 1907494384 w 120"/>
              <a:gd name="T1" fmla="*/ 22167031 h 88"/>
              <a:gd name="T2" fmla="*/ 1441712001 w 120"/>
              <a:gd name="T3" fmla="*/ 354700746 h 88"/>
              <a:gd name="T4" fmla="*/ 1530431109 w 120"/>
              <a:gd name="T5" fmla="*/ 598556820 h 88"/>
              <a:gd name="T6" fmla="*/ 1175549672 w 120"/>
              <a:gd name="T7" fmla="*/ 554218068 h 88"/>
              <a:gd name="T8" fmla="*/ 1264269075 w 120"/>
              <a:gd name="T9" fmla="*/ 443378250 h 88"/>
              <a:gd name="T10" fmla="*/ 909387638 w 120"/>
              <a:gd name="T11" fmla="*/ 22167031 h 88"/>
              <a:gd name="T12" fmla="*/ 22182141 w 120"/>
              <a:gd name="T13" fmla="*/ 753740245 h 88"/>
              <a:gd name="T14" fmla="*/ 22182141 w 120"/>
              <a:gd name="T15" fmla="*/ 908918814 h 88"/>
              <a:gd name="T16" fmla="*/ 443605108 w 120"/>
              <a:gd name="T17" fmla="*/ 1263619708 h 88"/>
              <a:gd name="T18" fmla="*/ 532324216 w 120"/>
              <a:gd name="T19" fmla="*/ 1197113640 h 88"/>
              <a:gd name="T20" fmla="*/ 1109007986 w 120"/>
              <a:gd name="T21" fmla="*/ 1884348111 h 88"/>
              <a:gd name="T22" fmla="*/ 1352992893 w 120"/>
              <a:gd name="T23" fmla="*/ 1906515132 h 88"/>
              <a:gd name="T24" fmla="*/ 1530431109 w 120"/>
              <a:gd name="T25" fmla="*/ 1773503585 h 88"/>
              <a:gd name="T26" fmla="*/ 1707874035 w 120"/>
              <a:gd name="T27" fmla="*/ 1662659059 h 88"/>
              <a:gd name="T28" fmla="*/ 1885316961 w 120"/>
              <a:gd name="T29" fmla="*/ 1551814533 h 88"/>
              <a:gd name="T30" fmla="*/ 2147483647 w 120"/>
              <a:gd name="T31" fmla="*/ 1219285370 h 88"/>
              <a:gd name="T32" fmla="*/ 2147483647 w 120"/>
              <a:gd name="T33" fmla="*/ 1219285370 h 88"/>
              <a:gd name="T34" fmla="*/ 2147483647 w 120"/>
              <a:gd name="T35" fmla="*/ 753740245 h 88"/>
              <a:gd name="T36" fmla="*/ 133083409 w 120"/>
              <a:gd name="T37" fmla="*/ 820246019 h 88"/>
              <a:gd name="T38" fmla="*/ 1109007986 w 120"/>
              <a:gd name="T39" fmla="*/ 443378250 h 88"/>
              <a:gd name="T40" fmla="*/ 1796593143 w 120"/>
              <a:gd name="T41" fmla="*/ 1440970007 h 88"/>
              <a:gd name="T42" fmla="*/ 1730056167 w 120"/>
              <a:gd name="T43" fmla="*/ 1440970007 h 88"/>
              <a:gd name="T44" fmla="*/ 1641332349 w 120"/>
              <a:gd name="T45" fmla="*/ 1551814533 h 88"/>
              <a:gd name="T46" fmla="*/ 1596972795 w 120"/>
              <a:gd name="T47" fmla="*/ 1551814533 h 88"/>
              <a:gd name="T48" fmla="*/ 1486071555 w 120"/>
              <a:gd name="T49" fmla="*/ 1573986263 h 88"/>
              <a:gd name="T50" fmla="*/ 1441712001 w 120"/>
              <a:gd name="T51" fmla="*/ 1684830789 h 88"/>
              <a:gd name="T52" fmla="*/ 1375170315 w 120"/>
              <a:gd name="T53" fmla="*/ 1662659059 h 88"/>
              <a:gd name="T54" fmla="*/ 1264269075 w 120"/>
              <a:gd name="T55" fmla="*/ 1773503585 h 88"/>
              <a:gd name="T56" fmla="*/ 1242091652 w 120"/>
              <a:gd name="T57" fmla="*/ 1817842337 h 88"/>
              <a:gd name="T58" fmla="*/ 1020288878 w 120"/>
              <a:gd name="T59" fmla="*/ 1618320307 h 88"/>
              <a:gd name="T60" fmla="*/ 1064648432 w 120"/>
              <a:gd name="T61" fmla="*/ 665062741 h 88"/>
              <a:gd name="T62" fmla="*/ 975929324 w 120"/>
              <a:gd name="T63" fmla="*/ 908918814 h 88"/>
              <a:gd name="T64" fmla="*/ 887205506 w 120"/>
              <a:gd name="T65" fmla="*/ 1086269114 h 88"/>
              <a:gd name="T66" fmla="*/ 1064648432 w 120"/>
              <a:gd name="T67" fmla="*/ 1219285370 h 88"/>
              <a:gd name="T68" fmla="*/ 1419529869 w 120"/>
              <a:gd name="T69" fmla="*/ 1041935070 h 88"/>
              <a:gd name="T70" fmla="*/ 1796593143 w 120"/>
              <a:gd name="T71" fmla="*/ 1440970007 h 88"/>
              <a:gd name="T72" fmla="*/ 1486071555 w 120"/>
              <a:gd name="T73" fmla="*/ 931090544 h 88"/>
              <a:gd name="T74" fmla="*/ 1242091652 w 120"/>
              <a:gd name="T75" fmla="*/ 997596318 h 88"/>
              <a:gd name="T76" fmla="*/ 1020288878 w 120"/>
              <a:gd name="T77" fmla="*/ 1064102092 h 88"/>
              <a:gd name="T78" fmla="*/ 1375170315 w 120"/>
              <a:gd name="T79" fmla="*/ 753740245 h 88"/>
              <a:gd name="T80" fmla="*/ 2062755178 w 120"/>
              <a:gd name="T81" fmla="*/ 1130607866 h 88"/>
              <a:gd name="T82" fmla="*/ 1840952698 w 120"/>
              <a:gd name="T83" fmla="*/ 1263619708 h 88"/>
              <a:gd name="T84" fmla="*/ 1552613241 w 120"/>
              <a:gd name="T85" fmla="*/ 443378250 h 88"/>
              <a:gd name="T86" fmla="*/ 2147483647 w 120"/>
              <a:gd name="T87" fmla="*/ 820246019 h 8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20"/>
              <a:gd name="T133" fmla="*/ 0 h 88"/>
              <a:gd name="T134" fmla="*/ 120 w 120"/>
              <a:gd name="T135" fmla="*/ 88 h 88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20" h="88">
                <a:moveTo>
                  <a:pt x="119" y="34"/>
                </a:moveTo>
                <a:cubicBezTo>
                  <a:pt x="86" y="1"/>
                  <a:pt x="86" y="1"/>
                  <a:pt x="86" y="1"/>
                </a:cubicBezTo>
                <a:cubicBezTo>
                  <a:pt x="85" y="0"/>
                  <a:pt x="81" y="0"/>
                  <a:pt x="79" y="1"/>
                </a:cubicBezTo>
                <a:cubicBezTo>
                  <a:pt x="65" y="16"/>
                  <a:pt x="65" y="16"/>
                  <a:pt x="65" y="16"/>
                </a:cubicBezTo>
                <a:cubicBezTo>
                  <a:pt x="63" y="18"/>
                  <a:pt x="63" y="21"/>
                  <a:pt x="65" y="23"/>
                </a:cubicBezTo>
                <a:cubicBezTo>
                  <a:pt x="69" y="27"/>
                  <a:pt x="69" y="27"/>
                  <a:pt x="69" y="27"/>
                </a:cubicBezTo>
                <a:cubicBezTo>
                  <a:pt x="66" y="27"/>
                  <a:pt x="63" y="28"/>
                  <a:pt x="62" y="28"/>
                </a:cubicBezTo>
                <a:cubicBezTo>
                  <a:pt x="53" y="25"/>
                  <a:pt x="53" y="25"/>
                  <a:pt x="53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2"/>
                  <a:pt x="57" y="21"/>
                  <a:pt x="57" y="20"/>
                </a:cubicBezTo>
                <a:cubicBezTo>
                  <a:pt x="57" y="18"/>
                  <a:pt x="56" y="17"/>
                  <a:pt x="55" y="16"/>
                </a:cubicBezTo>
                <a:cubicBezTo>
                  <a:pt x="41" y="1"/>
                  <a:pt x="41" y="1"/>
                  <a:pt x="41" y="1"/>
                </a:cubicBezTo>
                <a:cubicBezTo>
                  <a:pt x="39" y="0"/>
                  <a:pt x="35" y="0"/>
                  <a:pt x="34" y="1"/>
                </a:cubicBezTo>
                <a:cubicBezTo>
                  <a:pt x="1" y="34"/>
                  <a:pt x="1" y="34"/>
                  <a:pt x="1" y="34"/>
                </a:cubicBezTo>
                <a:cubicBezTo>
                  <a:pt x="1" y="35"/>
                  <a:pt x="0" y="36"/>
                  <a:pt x="0" y="37"/>
                </a:cubicBezTo>
                <a:cubicBezTo>
                  <a:pt x="0" y="38"/>
                  <a:pt x="1" y="40"/>
                  <a:pt x="1" y="41"/>
                </a:cubicBezTo>
                <a:cubicBezTo>
                  <a:pt x="16" y="55"/>
                  <a:pt x="16" y="55"/>
                  <a:pt x="16" y="55"/>
                </a:cubicBezTo>
                <a:cubicBezTo>
                  <a:pt x="17" y="56"/>
                  <a:pt x="18" y="57"/>
                  <a:pt x="20" y="57"/>
                </a:cubicBezTo>
                <a:cubicBezTo>
                  <a:pt x="21" y="57"/>
                  <a:pt x="22" y="56"/>
                  <a:pt x="23" y="55"/>
                </a:cubicBezTo>
                <a:cubicBezTo>
                  <a:pt x="24" y="54"/>
                  <a:pt x="24" y="54"/>
                  <a:pt x="24" y="54"/>
                </a:cubicBezTo>
                <a:cubicBezTo>
                  <a:pt x="27" y="60"/>
                  <a:pt x="35" y="71"/>
                  <a:pt x="42" y="77"/>
                </a:cubicBezTo>
                <a:cubicBezTo>
                  <a:pt x="50" y="85"/>
                  <a:pt x="50" y="85"/>
                  <a:pt x="50" y="85"/>
                </a:cubicBezTo>
                <a:cubicBezTo>
                  <a:pt x="52" y="87"/>
                  <a:pt x="54" y="88"/>
                  <a:pt x="56" y="88"/>
                </a:cubicBezTo>
                <a:cubicBezTo>
                  <a:pt x="58" y="88"/>
                  <a:pt x="60" y="87"/>
                  <a:pt x="61" y="86"/>
                </a:cubicBezTo>
                <a:cubicBezTo>
                  <a:pt x="63" y="84"/>
                  <a:pt x="63" y="83"/>
                  <a:pt x="63" y="82"/>
                </a:cubicBezTo>
                <a:cubicBezTo>
                  <a:pt x="65" y="82"/>
                  <a:pt x="68" y="82"/>
                  <a:pt x="69" y="80"/>
                </a:cubicBezTo>
                <a:cubicBezTo>
                  <a:pt x="71" y="79"/>
                  <a:pt x="71" y="77"/>
                  <a:pt x="71" y="76"/>
                </a:cubicBezTo>
                <a:cubicBezTo>
                  <a:pt x="73" y="77"/>
                  <a:pt x="76" y="77"/>
                  <a:pt x="77" y="75"/>
                </a:cubicBezTo>
                <a:cubicBezTo>
                  <a:pt x="79" y="73"/>
                  <a:pt x="79" y="72"/>
                  <a:pt x="79" y="71"/>
                </a:cubicBezTo>
                <a:cubicBezTo>
                  <a:pt x="81" y="71"/>
                  <a:pt x="84" y="71"/>
                  <a:pt x="85" y="70"/>
                </a:cubicBezTo>
                <a:cubicBezTo>
                  <a:pt x="87" y="68"/>
                  <a:pt x="88" y="66"/>
                  <a:pt x="87" y="62"/>
                </a:cubicBezTo>
                <a:cubicBezTo>
                  <a:pt x="89" y="60"/>
                  <a:pt x="93" y="58"/>
                  <a:pt x="97" y="55"/>
                </a:cubicBezTo>
                <a:cubicBezTo>
                  <a:pt x="98" y="56"/>
                  <a:pt x="99" y="57"/>
                  <a:pt x="100" y="57"/>
                </a:cubicBezTo>
                <a:cubicBezTo>
                  <a:pt x="102" y="57"/>
                  <a:pt x="103" y="56"/>
                  <a:pt x="104" y="55"/>
                </a:cubicBezTo>
                <a:cubicBezTo>
                  <a:pt x="119" y="41"/>
                  <a:pt x="119" y="41"/>
                  <a:pt x="119" y="41"/>
                </a:cubicBezTo>
                <a:cubicBezTo>
                  <a:pt x="120" y="39"/>
                  <a:pt x="120" y="36"/>
                  <a:pt x="119" y="34"/>
                </a:cubicBezTo>
                <a:close/>
                <a:moveTo>
                  <a:pt x="20" y="50"/>
                </a:moveTo>
                <a:cubicBezTo>
                  <a:pt x="6" y="37"/>
                  <a:pt x="6" y="37"/>
                  <a:pt x="6" y="37"/>
                </a:cubicBezTo>
                <a:cubicBezTo>
                  <a:pt x="37" y="6"/>
                  <a:pt x="37" y="6"/>
                  <a:pt x="37" y="6"/>
                </a:cubicBezTo>
                <a:cubicBezTo>
                  <a:pt x="50" y="20"/>
                  <a:pt x="50" y="20"/>
                  <a:pt x="50" y="20"/>
                </a:cubicBezTo>
                <a:lnTo>
                  <a:pt x="20" y="50"/>
                </a:lnTo>
                <a:close/>
                <a:moveTo>
                  <a:pt x="81" y="65"/>
                </a:moveTo>
                <a:cubicBezTo>
                  <a:pt x="81" y="65"/>
                  <a:pt x="81" y="65"/>
                  <a:pt x="80" y="65"/>
                </a:cubicBezTo>
                <a:cubicBezTo>
                  <a:pt x="80" y="65"/>
                  <a:pt x="79" y="65"/>
                  <a:pt x="78" y="65"/>
                </a:cubicBezTo>
                <a:cubicBezTo>
                  <a:pt x="77" y="65"/>
                  <a:pt x="76" y="65"/>
                  <a:pt x="75" y="66"/>
                </a:cubicBezTo>
                <a:cubicBezTo>
                  <a:pt x="74" y="67"/>
                  <a:pt x="74" y="69"/>
                  <a:pt x="74" y="70"/>
                </a:cubicBezTo>
                <a:cubicBezTo>
                  <a:pt x="73" y="70"/>
                  <a:pt x="73" y="70"/>
                  <a:pt x="73" y="71"/>
                </a:cubicBezTo>
                <a:cubicBezTo>
                  <a:pt x="73" y="71"/>
                  <a:pt x="73" y="70"/>
                  <a:pt x="72" y="70"/>
                </a:cubicBezTo>
                <a:cubicBezTo>
                  <a:pt x="72" y="70"/>
                  <a:pt x="71" y="70"/>
                  <a:pt x="70" y="70"/>
                </a:cubicBezTo>
                <a:cubicBezTo>
                  <a:pt x="69" y="70"/>
                  <a:pt x="68" y="71"/>
                  <a:pt x="67" y="71"/>
                </a:cubicBezTo>
                <a:cubicBezTo>
                  <a:pt x="66" y="73"/>
                  <a:pt x="66" y="74"/>
                  <a:pt x="65" y="75"/>
                </a:cubicBezTo>
                <a:cubicBezTo>
                  <a:pt x="65" y="76"/>
                  <a:pt x="65" y="76"/>
                  <a:pt x="65" y="76"/>
                </a:cubicBezTo>
                <a:cubicBezTo>
                  <a:pt x="65" y="76"/>
                  <a:pt x="65" y="76"/>
                  <a:pt x="64" y="76"/>
                </a:cubicBezTo>
                <a:cubicBezTo>
                  <a:pt x="64" y="76"/>
                  <a:pt x="63" y="75"/>
                  <a:pt x="62" y="75"/>
                </a:cubicBezTo>
                <a:cubicBezTo>
                  <a:pt x="61" y="75"/>
                  <a:pt x="60" y="76"/>
                  <a:pt x="59" y="77"/>
                </a:cubicBezTo>
                <a:cubicBezTo>
                  <a:pt x="58" y="78"/>
                  <a:pt x="58" y="80"/>
                  <a:pt x="57" y="80"/>
                </a:cubicBezTo>
                <a:cubicBezTo>
                  <a:pt x="57" y="81"/>
                  <a:pt x="57" y="81"/>
                  <a:pt x="57" y="81"/>
                </a:cubicBezTo>
                <a:cubicBezTo>
                  <a:pt x="56" y="82"/>
                  <a:pt x="56" y="82"/>
                  <a:pt x="56" y="82"/>
                </a:cubicBezTo>
                <a:cubicBezTo>
                  <a:pt x="55" y="82"/>
                  <a:pt x="55" y="82"/>
                  <a:pt x="54" y="81"/>
                </a:cubicBezTo>
                <a:cubicBezTo>
                  <a:pt x="46" y="73"/>
                  <a:pt x="46" y="73"/>
                  <a:pt x="46" y="73"/>
                </a:cubicBezTo>
                <a:cubicBezTo>
                  <a:pt x="39" y="66"/>
                  <a:pt x="31" y="55"/>
                  <a:pt x="28" y="50"/>
                </a:cubicBezTo>
                <a:cubicBezTo>
                  <a:pt x="48" y="30"/>
                  <a:pt x="48" y="30"/>
                  <a:pt x="48" y="30"/>
                </a:cubicBezTo>
                <a:cubicBezTo>
                  <a:pt x="53" y="31"/>
                  <a:pt x="53" y="31"/>
                  <a:pt x="53" y="31"/>
                </a:cubicBezTo>
                <a:cubicBezTo>
                  <a:pt x="49" y="34"/>
                  <a:pt x="46" y="38"/>
                  <a:pt x="44" y="41"/>
                </a:cubicBezTo>
                <a:cubicBezTo>
                  <a:pt x="43" y="42"/>
                  <a:pt x="42" y="43"/>
                  <a:pt x="42" y="43"/>
                </a:cubicBezTo>
                <a:cubicBezTo>
                  <a:pt x="40" y="45"/>
                  <a:pt x="39" y="47"/>
                  <a:pt x="40" y="49"/>
                </a:cubicBezTo>
                <a:cubicBezTo>
                  <a:pt x="41" y="51"/>
                  <a:pt x="42" y="52"/>
                  <a:pt x="43" y="53"/>
                </a:cubicBezTo>
                <a:cubicBezTo>
                  <a:pt x="45" y="55"/>
                  <a:pt x="46" y="55"/>
                  <a:pt x="48" y="55"/>
                </a:cubicBezTo>
                <a:cubicBezTo>
                  <a:pt x="52" y="55"/>
                  <a:pt x="56" y="53"/>
                  <a:pt x="59" y="50"/>
                </a:cubicBezTo>
                <a:cubicBezTo>
                  <a:pt x="60" y="49"/>
                  <a:pt x="62" y="48"/>
                  <a:pt x="64" y="47"/>
                </a:cubicBezTo>
                <a:cubicBezTo>
                  <a:pt x="70" y="52"/>
                  <a:pt x="75" y="57"/>
                  <a:pt x="79" y="61"/>
                </a:cubicBezTo>
                <a:cubicBezTo>
                  <a:pt x="82" y="64"/>
                  <a:pt x="81" y="65"/>
                  <a:pt x="81" y="65"/>
                </a:cubicBezTo>
                <a:close/>
                <a:moveTo>
                  <a:pt x="83" y="57"/>
                </a:moveTo>
                <a:cubicBezTo>
                  <a:pt x="78" y="51"/>
                  <a:pt x="72" y="46"/>
                  <a:pt x="67" y="42"/>
                </a:cubicBezTo>
                <a:cubicBezTo>
                  <a:pt x="66" y="41"/>
                  <a:pt x="64" y="41"/>
                  <a:pt x="62" y="42"/>
                </a:cubicBezTo>
                <a:cubicBezTo>
                  <a:pt x="60" y="42"/>
                  <a:pt x="58" y="43"/>
                  <a:pt x="56" y="45"/>
                </a:cubicBezTo>
                <a:cubicBezTo>
                  <a:pt x="53" y="47"/>
                  <a:pt x="50" y="49"/>
                  <a:pt x="48" y="49"/>
                </a:cubicBezTo>
                <a:cubicBezTo>
                  <a:pt x="48" y="49"/>
                  <a:pt x="47" y="48"/>
                  <a:pt x="46" y="48"/>
                </a:cubicBezTo>
                <a:cubicBezTo>
                  <a:pt x="46" y="48"/>
                  <a:pt x="47" y="46"/>
                  <a:pt x="48" y="45"/>
                </a:cubicBezTo>
                <a:cubicBezTo>
                  <a:pt x="52" y="41"/>
                  <a:pt x="56" y="36"/>
                  <a:pt x="62" y="34"/>
                </a:cubicBezTo>
                <a:cubicBezTo>
                  <a:pt x="67" y="32"/>
                  <a:pt x="70" y="33"/>
                  <a:pt x="75" y="33"/>
                </a:cubicBezTo>
                <a:cubicBezTo>
                  <a:pt x="93" y="51"/>
                  <a:pt x="93" y="51"/>
                  <a:pt x="93" y="51"/>
                </a:cubicBezTo>
                <a:cubicBezTo>
                  <a:pt x="89" y="53"/>
                  <a:pt x="86" y="55"/>
                  <a:pt x="84" y="57"/>
                </a:cubicBezTo>
                <a:cubicBezTo>
                  <a:pt x="84" y="57"/>
                  <a:pt x="84" y="57"/>
                  <a:pt x="83" y="57"/>
                </a:cubicBezTo>
                <a:close/>
                <a:moveTo>
                  <a:pt x="100" y="50"/>
                </a:moveTo>
                <a:cubicBezTo>
                  <a:pt x="70" y="20"/>
                  <a:pt x="70" y="20"/>
                  <a:pt x="70" y="20"/>
                </a:cubicBezTo>
                <a:cubicBezTo>
                  <a:pt x="83" y="6"/>
                  <a:pt x="83" y="6"/>
                  <a:pt x="83" y="6"/>
                </a:cubicBezTo>
                <a:cubicBezTo>
                  <a:pt x="114" y="37"/>
                  <a:pt x="114" y="37"/>
                  <a:pt x="114" y="37"/>
                </a:cubicBezTo>
                <a:lnTo>
                  <a:pt x="100" y="5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193" name="组合 150"/>
          <p:cNvGrpSpPr>
            <a:grpSpLocks/>
          </p:cNvGrpSpPr>
          <p:nvPr/>
        </p:nvGrpSpPr>
        <p:grpSpPr bwMode="auto">
          <a:xfrm>
            <a:off x="3281363" y="5934075"/>
            <a:ext cx="565150" cy="565150"/>
            <a:chOff x="0" y="0"/>
            <a:chExt cx="382834" cy="382834"/>
          </a:xfrm>
        </p:grpSpPr>
        <p:sp>
          <p:nvSpPr>
            <p:cNvPr id="7249" name="Freeform 61"/>
            <p:cNvSpPr>
              <a:spLocks noEditPoints="1"/>
            </p:cNvSpPr>
            <p:nvPr/>
          </p:nvSpPr>
          <p:spPr bwMode="auto">
            <a:xfrm>
              <a:off x="0" y="0"/>
              <a:ext cx="382834" cy="382834"/>
            </a:xfrm>
            <a:custGeom>
              <a:avLst/>
              <a:gdLst>
                <a:gd name="T0" fmla="*/ 183202024 w 120"/>
                <a:gd name="T1" fmla="*/ 0 h 120"/>
                <a:gd name="T2" fmla="*/ 183202024 w 120"/>
                <a:gd name="T3" fmla="*/ 1099215432 h 120"/>
                <a:gd name="T4" fmla="*/ 122133636 w 120"/>
                <a:gd name="T5" fmla="*/ 1160280630 h 120"/>
                <a:gd name="T6" fmla="*/ 61068413 w 120"/>
                <a:gd name="T7" fmla="*/ 1099215432 h 120"/>
                <a:gd name="T8" fmla="*/ 61068413 w 120"/>
                <a:gd name="T9" fmla="*/ 610674509 h 120"/>
                <a:gd name="T10" fmla="*/ 0 w 120"/>
                <a:gd name="T11" fmla="*/ 610674509 h 120"/>
                <a:gd name="T12" fmla="*/ 0 w 120"/>
                <a:gd name="T13" fmla="*/ 1099215432 h 120"/>
                <a:gd name="T14" fmla="*/ 122133636 w 120"/>
                <a:gd name="T15" fmla="*/ 1221349018 h 120"/>
                <a:gd name="T16" fmla="*/ 1221349018 w 120"/>
                <a:gd name="T17" fmla="*/ 1221349018 h 120"/>
                <a:gd name="T18" fmla="*/ 1221349018 w 120"/>
                <a:gd name="T19" fmla="*/ 0 h 120"/>
                <a:gd name="T20" fmla="*/ 183202024 w 120"/>
                <a:gd name="T21" fmla="*/ 0 h 120"/>
                <a:gd name="T22" fmla="*/ 1160280630 w 120"/>
                <a:gd name="T23" fmla="*/ 1160280630 h 120"/>
                <a:gd name="T24" fmla="*/ 223913269 w 120"/>
                <a:gd name="T25" fmla="*/ 1160280630 h 120"/>
                <a:gd name="T26" fmla="*/ 244270462 w 120"/>
                <a:gd name="T27" fmla="*/ 1099215432 h 120"/>
                <a:gd name="T28" fmla="*/ 244270462 w 120"/>
                <a:gd name="T29" fmla="*/ 61068413 h 120"/>
                <a:gd name="T30" fmla="*/ 1160280630 w 120"/>
                <a:gd name="T31" fmla="*/ 61068413 h 120"/>
                <a:gd name="T32" fmla="*/ 1160280630 w 120"/>
                <a:gd name="T33" fmla="*/ 1160280630 h 1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0"/>
                <a:gd name="T52" fmla="*/ 0 h 120"/>
                <a:gd name="T53" fmla="*/ 120 w 120"/>
                <a:gd name="T54" fmla="*/ 120 h 1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0" h="120">
                  <a:moveTo>
                    <a:pt x="18" y="0"/>
                  </a:moveTo>
                  <a:cubicBezTo>
                    <a:pt x="18" y="108"/>
                    <a:pt x="18" y="108"/>
                    <a:pt x="18" y="108"/>
                  </a:cubicBezTo>
                  <a:cubicBezTo>
                    <a:pt x="18" y="111"/>
                    <a:pt x="15" y="114"/>
                    <a:pt x="12" y="114"/>
                  </a:cubicBezTo>
                  <a:cubicBezTo>
                    <a:pt x="9" y="114"/>
                    <a:pt x="6" y="111"/>
                    <a:pt x="6" y="108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5"/>
                    <a:pt x="5" y="120"/>
                    <a:pt x="12" y="120"/>
                  </a:cubicBezTo>
                  <a:cubicBezTo>
                    <a:pt x="120" y="120"/>
                    <a:pt x="120" y="120"/>
                    <a:pt x="120" y="12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8" y="0"/>
                  </a:lnTo>
                  <a:close/>
                  <a:moveTo>
                    <a:pt x="114" y="114"/>
                  </a:moveTo>
                  <a:cubicBezTo>
                    <a:pt x="22" y="114"/>
                    <a:pt x="22" y="114"/>
                    <a:pt x="22" y="114"/>
                  </a:cubicBezTo>
                  <a:cubicBezTo>
                    <a:pt x="23" y="112"/>
                    <a:pt x="24" y="110"/>
                    <a:pt x="24" y="10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114" y="6"/>
                    <a:pt x="114" y="6"/>
                    <a:pt x="114" y="6"/>
                  </a:cubicBezTo>
                  <a:lnTo>
                    <a:pt x="114" y="11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50" name="Freeform 62"/>
            <p:cNvSpPr>
              <a:spLocks noEditPoints="1"/>
            </p:cNvSpPr>
            <p:nvPr/>
          </p:nvSpPr>
          <p:spPr bwMode="auto">
            <a:xfrm>
              <a:off x="95708" y="56616"/>
              <a:ext cx="95708" cy="95708"/>
            </a:xfrm>
            <a:custGeom>
              <a:avLst/>
              <a:gdLst>
                <a:gd name="T0" fmla="*/ 129014371 w 71"/>
                <a:gd name="T1" fmla="*/ 0 h 71"/>
                <a:gd name="T2" fmla="*/ 0 w 71"/>
                <a:gd name="T3" fmla="*/ 0 h 71"/>
                <a:gd name="T4" fmla="*/ 0 w 71"/>
                <a:gd name="T5" fmla="*/ 129014371 h 71"/>
                <a:gd name="T6" fmla="*/ 129014371 w 71"/>
                <a:gd name="T7" fmla="*/ 129014371 h 71"/>
                <a:gd name="T8" fmla="*/ 129014371 w 71"/>
                <a:gd name="T9" fmla="*/ 0 h 71"/>
                <a:gd name="T10" fmla="*/ 101757822 w 71"/>
                <a:gd name="T11" fmla="*/ 103574926 h 71"/>
                <a:gd name="T12" fmla="*/ 25439456 w 71"/>
                <a:gd name="T13" fmla="*/ 103574926 h 71"/>
                <a:gd name="T14" fmla="*/ 25439456 w 71"/>
                <a:gd name="T15" fmla="*/ 27256559 h 71"/>
                <a:gd name="T16" fmla="*/ 101757822 w 71"/>
                <a:gd name="T17" fmla="*/ 27256559 h 71"/>
                <a:gd name="T18" fmla="*/ 101757822 w 71"/>
                <a:gd name="T19" fmla="*/ 103574926 h 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71"/>
                <a:gd name="T32" fmla="*/ 71 w 71"/>
                <a:gd name="T33" fmla="*/ 71 h 7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71">
                  <a:moveTo>
                    <a:pt x="71" y="0"/>
                  </a:moveTo>
                  <a:lnTo>
                    <a:pt x="0" y="0"/>
                  </a:lnTo>
                  <a:lnTo>
                    <a:pt x="0" y="71"/>
                  </a:lnTo>
                  <a:lnTo>
                    <a:pt x="71" y="71"/>
                  </a:lnTo>
                  <a:lnTo>
                    <a:pt x="71" y="0"/>
                  </a:lnTo>
                  <a:close/>
                  <a:moveTo>
                    <a:pt x="56" y="57"/>
                  </a:moveTo>
                  <a:lnTo>
                    <a:pt x="14" y="57"/>
                  </a:lnTo>
                  <a:lnTo>
                    <a:pt x="14" y="15"/>
                  </a:lnTo>
                  <a:lnTo>
                    <a:pt x="56" y="15"/>
                  </a:lnTo>
                  <a:lnTo>
                    <a:pt x="56" y="5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51" name="Rectangle 63"/>
            <p:cNvSpPr>
              <a:spLocks noChangeArrowheads="1"/>
            </p:cNvSpPr>
            <p:nvPr/>
          </p:nvSpPr>
          <p:spPr bwMode="auto">
            <a:xfrm>
              <a:off x="210289" y="56616"/>
              <a:ext cx="133452" cy="202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52" name="Rectangle 64"/>
            <p:cNvSpPr>
              <a:spLocks noChangeArrowheads="1"/>
            </p:cNvSpPr>
            <p:nvPr/>
          </p:nvSpPr>
          <p:spPr bwMode="auto">
            <a:xfrm>
              <a:off x="210289" y="114581"/>
              <a:ext cx="133452" cy="1887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53" name="Rectangle 65"/>
            <p:cNvSpPr>
              <a:spLocks noChangeArrowheads="1"/>
            </p:cNvSpPr>
            <p:nvPr/>
          </p:nvSpPr>
          <p:spPr bwMode="auto">
            <a:xfrm>
              <a:off x="95708" y="172545"/>
              <a:ext cx="248033" cy="1887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54" name="Rectangle 66"/>
            <p:cNvSpPr>
              <a:spLocks noChangeArrowheads="1"/>
            </p:cNvSpPr>
            <p:nvPr/>
          </p:nvSpPr>
          <p:spPr bwMode="auto">
            <a:xfrm>
              <a:off x="95708" y="248033"/>
              <a:ext cx="248033" cy="202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55" name="Rectangle 67"/>
            <p:cNvSpPr>
              <a:spLocks noChangeArrowheads="1"/>
            </p:cNvSpPr>
            <p:nvPr/>
          </p:nvSpPr>
          <p:spPr bwMode="auto">
            <a:xfrm>
              <a:off x="95708" y="305998"/>
              <a:ext cx="114580" cy="1887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7194" name="Freeform 68"/>
          <p:cNvSpPr>
            <a:spLocks noEditPoints="1"/>
          </p:cNvSpPr>
          <p:nvPr/>
        </p:nvSpPr>
        <p:spPr bwMode="auto">
          <a:xfrm>
            <a:off x="6759575" y="4859338"/>
            <a:ext cx="565150" cy="452437"/>
          </a:xfrm>
          <a:custGeom>
            <a:avLst/>
            <a:gdLst>
              <a:gd name="T0" fmla="*/ 2147483647 w 120"/>
              <a:gd name="T1" fmla="*/ 0 h 96"/>
              <a:gd name="T2" fmla="*/ 133083409 w 120"/>
              <a:gd name="T3" fmla="*/ 0 h 96"/>
              <a:gd name="T4" fmla="*/ 0 w 120"/>
              <a:gd name="T5" fmla="*/ 133266255 h 96"/>
              <a:gd name="T6" fmla="*/ 0 w 120"/>
              <a:gd name="T7" fmla="*/ 1599214063 h 96"/>
              <a:gd name="T8" fmla="*/ 133083409 w 120"/>
              <a:gd name="T9" fmla="*/ 1732480282 h 96"/>
              <a:gd name="T10" fmla="*/ 1064648432 w 120"/>
              <a:gd name="T11" fmla="*/ 1732480282 h 96"/>
              <a:gd name="T12" fmla="*/ 1064648432 w 120"/>
              <a:gd name="T13" fmla="*/ 1999017432 h 96"/>
              <a:gd name="T14" fmla="*/ 532324216 w 120"/>
              <a:gd name="T15" fmla="*/ 1999017432 h 96"/>
              <a:gd name="T16" fmla="*/ 465782530 w 120"/>
              <a:gd name="T17" fmla="*/ 2065648185 h 96"/>
              <a:gd name="T18" fmla="*/ 532324216 w 120"/>
              <a:gd name="T19" fmla="*/ 2132283651 h 96"/>
              <a:gd name="T20" fmla="*/ 2129296864 w 120"/>
              <a:gd name="T21" fmla="*/ 2132283651 h 96"/>
              <a:gd name="T22" fmla="*/ 2147483647 w 120"/>
              <a:gd name="T23" fmla="*/ 2065648185 h 96"/>
              <a:gd name="T24" fmla="*/ 2129296864 w 120"/>
              <a:gd name="T25" fmla="*/ 1999017432 h 96"/>
              <a:gd name="T26" fmla="*/ 1596972795 w 120"/>
              <a:gd name="T27" fmla="*/ 1999017432 h 96"/>
              <a:gd name="T28" fmla="*/ 1596972795 w 120"/>
              <a:gd name="T29" fmla="*/ 1732480282 h 96"/>
              <a:gd name="T30" fmla="*/ 2147483647 w 120"/>
              <a:gd name="T31" fmla="*/ 1732480282 h 96"/>
              <a:gd name="T32" fmla="*/ 2147483647 w 120"/>
              <a:gd name="T33" fmla="*/ 1599214063 h 96"/>
              <a:gd name="T34" fmla="*/ 2147483647 w 120"/>
              <a:gd name="T35" fmla="*/ 133266255 h 96"/>
              <a:gd name="T36" fmla="*/ 2147483647 w 120"/>
              <a:gd name="T37" fmla="*/ 0 h 96"/>
              <a:gd name="T38" fmla="*/ 1463894133 w 120"/>
              <a:gd name="T39" fmla="*/ 1999017432 h 96"/>
              <a:gd name="T40" fmla="*/ 1197731804 w 120"/>
              <a:gd name="T41" fmla="*/ 1999017432 h 96"/>
              <a:gd name="T42" fmla="*/ 1197731804 w 120"/>
              <a:gd name="T43" fmla="*/ 1732480282 h 96"/>
              <a:gd name="T44" fmla="*/ 1463894133 w 120"/>
              <a:gd name="T45" fmla="*/ 1732480282 h 96"/>
              <a:gd name="T46" fmla="*/ 1463894133 w 120"/>
              <a:gd name="T47" fmla="*/ 1999017432 h 96"/>
              <a:gd name="T48" fmla="*/ 2147483647 w 120"/>
              <a:gd name="T49" fmla="*/ 1599214063 h 96"/>
              <a:gd name="T50" fmla="*/ 133083409 w 120"/>
              <a:gd name="T51" fmla="*/ 1599214063 h 96"/>
              <a:gd name="T52" fmla="*/ 133083409 w 120"/>
              <a:gd name="T53" fmla="*/ 133266255 h 96"/>
              <a:gd name="T54" fmla="*/ 2147483647 w 120"/>
              <a:gd name="T55" fmla="*/ 133266255 h 96"/>
              <a:gd name="T56" fmla="*/ 2147483647 w 120"/>
              <a:gd name="T57" fmla="*/ 1599214063 h 9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0"/>
              <a:gd name="T88" fmla="*/ 0 h 96"/>
              <a:gd name="T89" fmla="*/ 120 w 120"/>
              <a:gd name="T90" fmla="*/ 96 h 9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0" h="96">
                <a:moveTo>
                  <a:pt x="11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5"/>
                  <a:pt x="3" y="78"/>
                  <a:pt x="6" y="78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90"/>
                  <a:pt x="48" y="90"/>
                  <a:pt x="48" y="90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90"/>
                  <a:pt x="21" y="91"/>
                  <a:pt x="21" y="93"/>
                </a:cubicBezTo>
                <a:cubicBezTo>
                  <a:pt x="21" y="95"/>
                  <a:pt x="22" y="96"/>
                  <a:pt x="24" y="96"/>
                </a:cubicBezTo>
                <a:cubicBezTo>
                  <a:pt x="96" y="96"/>
                  <a:pt x="96" y="96"/>
                  <a:pt x="96" y="96"/>
                </a:cubicBezTo>
                <a:cubicBezTo>
                  <a:pt x="98" y="96"/>
                  <a:pt x="99" y="95"/>
                  <a:pt x="99" y="93"/>
                </a:cubicBezTo>
                <a:cubicBezTo>
                  <a:pt x="99" y="91"/>
                  <a:pt x="98" y="90"/>
                  <a:pt x="96" y="90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78"/>
                  <a:pt x="72" y="78"/>
                  <a:pt x="72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7" y="78"/>
                  <a:pt x="120" y="75"/>
                  <a:pt x="120" y="72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3"/>
                  <a:pt x="117" y="0"/>
                  <a:pt x="114" y="0"/>
                </a:cubicBezTo>
                <a:close/>
                <a:moveTo>
                  <a:pt x="66" y="90"/>
                </a:moveTo>
                <a:cubicBezTo>
                  <a:pt x="54" y="90"/>
                  <a:pt x="54" y="90"/>
                  <a:pt x="54" y="90"/>
                </a:cubicBezTo>
                <a:cubicBezTo>
                  <a:pt x="54" y="78"/>
                  <a:pt x="54" y="78"/>
                  <a:pt x="54" y="78"/>
                </a:cubicBezTo>
                <a:cubicBezTo>
                  <a:pt x="66" y="78"/>
                  <a:pt x="66" y="78"/>
                  <a:pt x="66" y="78"/>
                </a:cubicBezTo>
                <a:lnTo>
                  <a:pt x="66" y="90"/>
                </a:lnTo>
                <a:close/>
                <a:moveTo>
                  <a:pt x="114" y="72"/>
                </a:moveTo>
                <a:cubicBezTo>
                  <a:pt x="6" y="72"/>
                  <a:pt x="6" y="72"/>
                  <a:pt x="6" y="72"/>
                </a:cubicBezTo>
                <a:cubicBezTo>
                  <a:pt x="6" y="6"/>
                  <a:pt x="6" y="6"/>
                  <a:pt x="6" y="6"/>
                </a:cubicBezTo>
                <a:cubicBezTo>
                  <a:pt x="114" y="6"/>
                  <a:pt x="114" y="6"/>
                  <a:pt x="114" y="6"/>
                </a:cubicBezTo>
                <a:lnTo>
                  <a:pt x="114" y="7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195" name="组合 159"/>
          <p:cNvGrpSpPr>
            <a:grpSpLocks/>
          </p:cNvGrpSpPr>
          <p:nvPr/>
        </p:nvGrpSpPr>
        <p:grpSpPr bwMode="auto">
          <a:xfrm>
            <a:off x="5813425" y="5934075"/>
            <a:ext cx="452438" cy="565150"/>
            <a:chOff x="0" y="0"/>
            <a:chExt cx="305997" cy="382834"/>
          </a:xfrm>
        </p:grpSpPr>
        <p:sp>
          <p:nvSpPr>
            <p:cNvPr id="7246" name="Freeform 69"/>
            <p:cNvSpPr>
              <a:spLocks noEditPoints="1"/>
            </p:cNvSpPr>
            <p:nvPr/>
          </p:nvSpPr>
          <p:spPr bwMode="auto">
            <a:xfrm>
              <a:off x="0" y="0"/>
              <a:ext cx="305997" cy="382834"/>
            </a:xfrm>
            <a:custGeom>
              <a:avLst/>
              <a:gdLst>
                <a:gd name="T0" fmla="*/ 914395643 w 96"/>
                <a:gd name="T1" fmla="*/ 183202024 h 120"/>
                <a:gd name="T2" fmla="*/ 792477990 w 96"/>
                <a:gd name="T3" fmla="*/ 183202024 h 120"/>
                <a:gd name="T4" fmla="*/ 731517670 w 96"/>
                <a:gd name="T5" fmla="*/ 122133636 h 120"/>
                <a:gd name="T6" fmla="*/ 670557349 w 96"/>
                <a:gd name="T7" fmla="*/ 122133636 h 120"/>
                <a:gd name="T8" fmla="*/ 670557349 w 96"/>
                <a:gd name="T9" fmla="*/ 61068413 h 120"/>
                <a:gd name="T10" fmla="*/ 609597029 w 96"/>
                <a:gd name="T11" fmla="*/ 0 h 120"/>
                <a:gd name="T12" fmla="*/ 365758835 w 96"/>
                <a:gd name="T13" fmla="*/ 0 h 120"/>
                <a:gd name="T14" fmla="*/ 304798514 w 96"/>
                <a:gd name="T15" fmla="*/ 61068413 h 120"/>
                <a:gd name="T16" fmla="*/ 304798514 w 96"/>
                <a:gd name="T17" fmla="*/ 122133636 h 120"/>
                <a:gd name="T18" fmla="*/ 243838194 w 96"/>
                <a:gd name="T19" fmla="*/ 122133636 h 120"/>
                <a:gd name="T20" fmla="*/ 182877824 w 96"/>
                <a:gd name="T21" fmla="*/ 183202024 h 120"/>
                <a:gd name="T22" fmla="*/ 60960345 w 96"/>
                <a:gd name="T23" fmla="*/ 183202024 h 120"/>
                <a:gd name="T24" fmla="*/ 0 w 96"/>
                <a:gd name="T25" fmla="*/ 244270462 h 120"/>
                <a:gd name="T26" fmla="*/ 0 w 96"/>
                <a:gd name="T27" fmla="*/ 1160280630 h 120"/>
                <a:gd name="T28" fmla="*/ 60960345 w 96"/>
                <a:gd name="T29" fmla="*/ 1221349018 h 120"/>
                <a:gd name="T30" fmla="*/ 914395643 w 96"/>
                <a:gd name="T31" fmla="*/ 1221349018 h 120"/>
                <a:gd name="T32" fmla="*/ 975355963 w 96"/>
                <a:gd name="T33" fmla="*/ 1160280630 h 120"/>
                <a:gd name="T34" fmla="*/ 975355963 w 96"/>
                <a:gd name="T35" fmla="*/ 244270462 h 120"/>
                <a:gd name="T36" fmla="*/ 914395643 w 96"/>
                <a:gd name="T37" fmla="*/ 183202024 h 120"/>
                <a:gd name="T38" fmla="*/ 243838194 w 96"/>
                <a:gd name="T39" fmla="*/ 183202024 h 120"/>
                <a:gd name="T40" fmla="*/ 365758835 w 96"/>
                <a:gd name="T41" fmla="*/ 183202024 h 120"/>
                <a:gd name="T42" fmla="*/ 365758835 w 96"/>
                <a:gd name="T43" fmla="*/ 61068413 h 120"/>
                <a:gd name="T44" fmla="*/ 609597029 w 96"/>
                <a:gd name="T45" fmla="*/ 61068413 h 120"/>
                <a:gd name="T46" fmla="*/ 609597029 w 96"/>
                <a:gd name="T47" fmla="*/ 183202024 h 120"/>
                <a:gd name="T48" fmla="*/ 731517670 w 96"/>
                <a:gd name="T49" fmla="*/ 183202024 h 120"/>
                <a:gd name="T50" fmla="*/ 731517670 w 96"/>
                <a:gd name="T51" fmla="*/ 244270462 h 120"/>
                <a:gd name="T52" fmla="*/ 243838194 w 96"/>
                <a:gd name="T53" fmla="*/ 244270462 h 120"/>
                <a:gd name="T54" fmla="*/ 243838194 w 96"/>
                <a:gd name="T55" fmla="*/ 183202024 h 120"/>
                <a:gd name="T56" fmla="*/ 914395643 w 96"/>
                <a:gd name="T57" fmla="*/ 1160280630 h 120"/>
                <a:gd name="T58" fmla="*/ 60960345 w 96"/>
                <a:gd name="T59" fmla="*/ 1160280630 h 120"/>
                <a:gd name="T60" fmla="*/ 60960345 w 96"/>
                <a:gd name="T61" fmla="*/ 244270462 h 120"/>
                <a:gd name="T62" fmla="*/ 182877824 w 96"/>
                <a:gd name="T63" fmla="*/ 244270462 h 120"/>
                <a:gd name="T64" fmla="*/ 243838194 w 96"/>
                <a:gd name="T65" fmla="*/ 305338850 h 120"/>
                <a:gd name="T66" fmla="*/ 731517670 w 96"/>
                <a:gd name="T67" fmla="*/ 305338850 h 120"/>
                <a:gd name="T68" fmla="*/ 792477990 w 96"/>
                <a:gd name="T69" fmla="*/ 244270462 h 120"/>
                <a:gd name="T70" fmla="*/ 914395643 w 96"/>
                <a:gd name="T71" fmla="*/ 244270462 h 120"/>
                <a:gd name="T72" fmla="*/ 914395643 w 96"/>
                <a:gd name="T73" fmla="*/ 1160280630 h 1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6"/>
                <a:gd name="T112" fmla="*/ 0 h 120"/>
                <a:gd name="T113" fmla="*/ 96 w 96"/>
                <a:gd name="T114" fmla="*/ 120 h 1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6" h="120">
                  <a:moveTo>
                    <a:pt x="90" y="18"/>
                  </a:moveTo>
                  <a:cubicBezTo>
                    <a:pt x="78" y="18"/>
                    <a:pt x="78" y="18"/>
                    <a:pt x="78" y="18"/>
                  </a:cubicBezTo>
                  <a:cubicBezTo>
                    <a:pt x="78" y="15"/>
                    <a:pt x="75" y="12"/>
                    <a:pt x="72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3"/>
                    <a:pt x="63" y="0"/>
                    <a:pt x="6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" y="0"/>
                    <a:pt x="30" y="3"/>
                    <a:pt x="30" y="6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1" y="12"/>
                    <a:pt x="18" y="15"/>
                    <a:pt x="1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0" y="21"/>
                    <a:pt x="0" y="2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7"/>
                    <a:pt x="3" y="120"/>
                    <a:pt x="6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3" y="120"/>
                    <a:pt x="96" y="117"/>
                    <a:pt x="96" y="11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1"/>
                    <a:pt x="93" y="18"/>
                    <a:pt x="90" y="18"/>
                  </a:cubicBezTo>
                  <a:close/>
                  <a:moveTo>
                    <a:pt x="24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24" y="18"/>
                  </a:lnTo>
                  <a:close/>
                  <a:moveTo>
                    <a:pt x="90" y="114"/>
                  </a:moveTo>
                  <a:cubicBezTo>
                    <a:pt x="6" y="114"/>
                    <a:pt x="6" y="114"/>
                    <a:pt x="6" y="11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7"/>
                    <a:pt x="21" y="30"/>
                    <a:pt x="24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5" y="30"/>
                    <a:pt x="78" y="27"/>
                    <a:pt x="78" y="24"/>
                  </a:cubicBezTo>
                  <a:cubicBezTo>
                    <a:pt x="90" y="24"/>
                    <a:pt x="90" y="24"/>
                    <a:pt x="90" y="24"/>
                  </a:cubicBezTo>
                  <a:lnTo>
                    <a:pt x="90" y="11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47" name="Rectangle 70"/>
            <p:cNvSpPr>
              <a:spLocks noChangeArrowheads="1"/>
            </p:cNvSpPr>
            <p:nvPr/>
          </p:nvSpPr>
          <p:spPr bwMode="auto">
            <a:xfrm>
              <a:off x="56617" y="133453"/>
              <a:ext cx="191417" cy="1887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48" name="Rectangle 71"/>
            <p:cNvSpPr>
              <a:spLocks noChangeArrowheads="1"/>
            </p:cNvSpPr>
            <p:nvPr/>
          </p:nvSpPr>
          <p:spPr bwMode="auto">
            <a:xfrm>
              <a:off x="56617" y="191417"/>
              <a:ext cx="191417" cy="1887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196" name="组合 163"/>
          <p:cNvGrpSpPr>
            <a:grpSpLocks/>
          </p:cNvGrpSpPr>
          <p:nvPr/>
        </p:nvGrpSpPr>
        <p:grpSpPr bwMode="auto">
          <a:xfrm>
            <a:off x="10810875" y="4916488"/>
            <a:ext cx="565150" cy="309562"/>
            <a:chOff x="0" y="0"/>
            <a:chExt cx="382834" cy="210289"/>
          </a:xfrm>
        </p:grpSpPr>
        <p:sp>
          <p:nvSpPr>
            <p:cNvPr id="7241" name="Freeform 72"/>
            <p:cNvSpPr>
              <a:spLocks noEditPoints="1"/>
            </p:cNvSpPr>
            <p:nvPr/>
          </p:nvSpPr>
          <p:spPr bwMode="auto">
            <a:xfrm>
              <a:off x="0" y="37744"/>
              <a:ext cx="343741" cy="172545"/>
            </a:xfrm>
            <a:custGeom>
              <a:avLst/>
              <a:gdLst>
                <a:gd name="T0" fmla="*/ 0 w 255"/>
                <a:gd name="T1" fmla="*/ 232591981 h 128"/>
                <a:gd name="T2" fmla="*/ 463364274 w 255"/>
                <a:gd name="T3" fmla="*/ 232591981 h 128"/>
                <a:gd name="T4" fmla="*/ 463364274 w 255"/>
                <a:gd name="T5" fmla="*/ 0 h 128"/>
                <a:gd name="T6" fmla="*/ 0 w 255"/>
                <a:gd name="T7" fmla="*/ 0 h 128"/>
                <a:gd name="T8" fmla="*/ 0 w 255"/>
                <a:gd name="T9" fmla="*/ 232591981 h 128"/>
                <a:gd name="T10" fmla="*/ 25439534 w 255"/>
                <a:gd name="T11" fmla="*/ 25439602 h 128"/>
                <a:gd name="T12" fmla="*/ 437924750 w 255"/>
                <a:gd name="T13" fmla="*/ 25439602 h 128"/>
                <a:gd name="T14" fmla="*/ 437924750 w 255"/>
                <a:gd name="T15" fmla="*/ 207152390 h 128"/>
                <a:gd name="T16" fmla="*/ 25439534 w 255"/>
                <a:gd name="T17" fmla="*/ 207152390 h 128"/>
                <a:gd name="T18" fmla="*/ 25439534 w 255"/>
                <a:gd name="T19" fmla="*/ 25439602 h 1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5"/>
                <a:gd name="T31" fmla="*/ 0 h 128"/>
                <a:gd name="T32" fmla="*/ 255 w 255"/>
                <a:gd name="T33" fmla="*/ 128 h 1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5" h="128">
                  <a:moveTo>
                    <a:pt x="0" y="128"/>
                  </a:moveTo>
                  <a:lnTo>
                    <a:pt x="255" y="128"/>
                  </a:lnTo>
                  <a:lnTo>
                    <a:pt x="255" y="0"/>
                  </a:lnTo>
                  <a:lnTo>
                    <a:pt x="0" y="0"/>
                  </a:lnTo>
                  <a:lnTo>
                    <a:pt x="0" y="128"/>
                  </a:lnTo>
                  <a:close/>
                  <a:moveTo>
                    <a:pt x="14" y="14"/>
                  </a:moveTo>
                  <a:lnTo>
                    <a:pt x="241" y="14"/>
                  </a:lnTo>
                  <a:lnTo>
                    <a:pt x="241" y="114"/>
                  </a:lnTo>
                  <a:lnTo>
                    <a:pt x="14" y="1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42" name="Freeform 73"/>
            <p:cNvSpPr>
              <a:spLocks/>
            </p:cNvSpPr>
            <p:nvPr/>
          </p:nvSpPr>
          <p:spPr bwMode="auto">
            <a:xfrm>
              <a:off x="37744" y="0"/>
              <a:ext cx="345090" cy="172545"/>
            </a:xfrm>
            <a:custGeom>
              <a:avLst/>
              <a:gdLst>
                <a:gd name="T0" fmla="*/ 0 w 256"/>
                <a:gd name="T1" fmla="*/ 0 h 128"/>
                <a:gd name="T2" fmla="*/ 0 w 256"/>
                <a:gd name="T3" fmla="*/ 25439602 h 128"/>
                <a:gd name="T4" fmla="*/ 439744371 w 256"/>
                <a:gd name="T5" fmla="*/ 25439602 h 128"/>
                <a:gd name="T6" fmla="*/ 439744371 w 256"/>
                <a:gd name="T7" fmla="*/ 232591981 h 128"/>
                <a:gd name="T8" fmla="*/ 465183963 w 256"/>
                <a:gd name="T9" fmla="*/ 232591981 h 128"/>
                <a:gd name="T10" fmla="*/ 465183963 w 256"/>
                <a:gd name="T11" fmla="*/ 0 h 128"/>
                <a:gd name="T12" fmla="*/ 0 w 256"/>
                <a:gd name="T13" fmla="*/ 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6"/>
                <a:gd name="T22" fmla="*/ 0 h 128"/>
                <a:gd name="T23" fmla="*/ 256 w 256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6" h="128">
                  <a:moveTo>
                    <a:pt x="0" y="0"/>
                  </a:moveTo>
                  <a:lnTo>
                    <a:pt x="0" y="14"/>
                  </a:lnTo>
                  <a:lnTo>
                    <a:pt x="242" y="14"/>
                  </a:lnTo>
                  <a:lnTo>
                    <a:pt x="242" y="128"/>
                  </a:lnTo>
                  <a:lnTo>
                    <a:pt x="256" y="128"/>
                  </a:lnTo>
                  <a:lnTo>
                    <a:pt x="2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43" name="Freeform 74"/>
            <p:cNvSpPr>
              <a:spLocks noEditPoints="1"/>
            </p:cNvSpPr>
            <p:nvPr/>
          </p:nvSpPr>
          <p:spPr bwMode="auto">
            <a:xfrm>
              <a:off x="124017" y="76837"/>
              <a:ext cx="95708" cy="95708"/>
            </a:xfrm>
            <a:custGeom>
              <a:avLst/>
              <a:gdLst>
                <a:gd name="T0" fmla="*/ 152667032 w 30"/>
                <a:gd name="T1" fmla="*/ 0 h 30"/>
                <a:gd name="T2" fmla="*/ 0 w 30"/>
                <a:gd name="T3" fmla="*/ 152667032 h 30"/>
                <a:gd name="T4" fmla="*/ 152667032 w 30"/>
                <a:gd name="T5" fmla="*/ 305334064 h 30"/>
                <a:gd name="T6" fmla="*/ 305334064 w 30"/>
                <a:gd name="T7" fmla="*/ 152667032 h 30"/>
                <a:gd name="T8" fmla="*/ 152667032 w 30"/>
                <a:gd name="T9" fmla="*/ 0 h 30"/>
                <a:gd name="T10" fmla="*/ 152667032 w 30"/>
                <a:gd name="T11" fmla="*/ 244265995 h 30"/>
                <a:gd name="T12" fmla="*/ 61068094 w 30"/>
                <a:gd name="T13" fmla="*/ 152667032 h 30"/>
                <a:gd name="T14" fmla="*/ 152667032 w 30"/>
                <a:gd name="T15" fmla="*/ 61068094 h 30"/>
                <a:gd name="T16" fmla="*/ 244265995 w 30"/>
                <a:gd name="T17" fmla="*/ 152667032 h 30"/>
                <a:gd name="T18" fmla="*/ 152667032 w 30"/>
                <a:gd name="T19" fmla="*/ 244265995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30"/>
                <a:gd name="T32" fmla="*/ 30 w 30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24"/>
                  </a:moveTo>
                  <a:cubicBezTo>
                    <a:pt x="10" y="24"/>
                    <a:pt x="6" y="20"/>
                    <a:pt x="6" y="15"/>
                  </a:cubicBezTo>
                  <a:cubicBezTo>
                    <a:pt x="6" y="10"/>
                    <a:pt x="10" y="6"/>
                    <a:pt x="15" y="6"/>
                  </a:cubicBezTo>
                  <a:cubicBezTo>
                    <a:pt x="20" y="6"/>
                    <a:pt x="24" y="10"/>
                    <a:pt x="24" y="15"/>
                  </a:cubicBezTo>
                  <a:cubicBezTo>
                    <a:pt x="24" y="20"/>
                    <a:pt x="20" y="24"/>
                    <a:pt x="15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44" name="Oval 75"/>
            <p:cNvSpPr>
              <a:spLocks noChangeArrowheads="1"/>
            </p:cNvSpPr>
            <p:nvPr/>
          </p:nvSpPr>
          <p:spPr bwMode="auto">
            <a:xfrm>
              <a:off x="248033" y="105145"/>
              <a:ext cx="39092" cy="3774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45" name="Oval 76"/>
            <p:cNvSpPr>
              <a:spLocks noChangeArrowheads="1"/>
            </p:cNvSpPr>
            <p:nvPr/>
          </p:nvSpPr>
          <p:spPr bwMode="auto">
            <a:xfrm>
              <a:off x="56616" y="105145"/>
              <a:ext cx="39092" cy="3774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197" name="组合 169"/>
          <p:cNvGrpSpPr>
            <a:grpSpLocks/>
          </p:cNvGrpSpPr>
          <p:nvPr/>
        </p:nvGrpSpPr>
        <p:grpSpPr bwMode="auto">
          <a:xfrm>
            <a:off x="5499100" y="4805363"/>
            <a:ext cx="568325" cy="534987"/>
            <a:chOff x="0" y="0"/>
            <a:chExt cx="385530" cy="362614"/>
          </a:xfrm>
        </p:grpSpPr>
        <p:sp>
          <p:nvSpPr>
            <p:cNvPr id="7239" name="Freeform 77"/>
            <p:cNvSpPr>
              <a:spLocks noEditPoints="1"/>
            </p:cNvSpPr>
            <p:nvPr/>
          </p:nvSpPr>
          <p:spPr bwMode="auto">
            <a:xfrm>
              <a:off x="0" y="0"/>
              <a:ext cx="366658" cy="362614"/>
            </a:xfrm>
            <a:custGeom>
              <a:avLst/>
              <a:gdLst>
                <a:gd name="T0" fmla="*/ 803070279 w 115"/>
                <a:gd name="T1" fmla="*/ 576705803 h 114"/>
                <a:gd name="T2" fmla="*/ 803070279 w 115"/>
                <a:gd name="T3" fmla="*/ 657648224 h 114"/>
                <a:gd name="T4" fmla="*/ 843731246 w 115"/>
                <a:gd name="T5" fmla="*/ 708236044 h 114"/>
                <a:gd name="T6" fmla="*/ 935220363 w 115"/>
                <a:gd name="T7" fmla="*/ 708236044 h 114"/>
                <a:gd name="T8" fmla="*/ 1148694971 w 115"/>
                <a:gd name="T9" fmla="*/ 495763382 h 114"/>
                <a:gd name="T10" fmla="*/ 1148694971 w 115"/>
                <a:gd name="T11" fmla="*/ 404705842 h 114"/>
                <a:gd name="T12" fmla="*/ 1108034204 w 115"/>
                <a:gd name="T13" fmla="*/ 364236222 h 114"/>
                <a:gd name="T14" fmla="*/ 1016545086 w 115"/>
                <a:gd name="T15" fmla="*/ 364236222 h 114"/>
                <a:gd name="T16" fmla="*/ 803070279 w 115"/>
                <a:gd name="T17" fmla="*/ 151763511 h 114"/>
                <a:gd name="T18" fmla="*/ 803070279 w 115"/>
                <a:gd name="T19" fmla="*/ 60706045 h 114"/>
                <a:gd name="T20" fmla="*/ 762409512 w 115"/>
                <a:gd name="T21" fmla="*/ 20236407 h 114"/>
                <a:gd name="T22" fmla="*/ 670920395 w 115"/>
                <a:gd name="T23" fmla="*/ 20236407 h 114"/>
                <a:gd name="T24" fmla="*/ 457445787 w 115"/>
                <a:gd name="T25" fmla="*/ 232705981 h 114"/>
                <a:gd name="T26" fmla="*/ 457445787 w 115"/>
                <a:gd name="T27" fmla="*/ 323763422 h 114"/>
                <a:gd name="T28" fmla="*/ 498106554 w 115"/>
                <a:gd name="T29" fmla="*/ 364236222 h 114"/>
                <a:gd name="T30" fmla="*/ 589595672 w 115"/>
                <a:gd name="T31" fmla="*/ 364236222 h 114"/>
                <a:gd name="T32" fmla="*/ 630256439 w 115"/>
                <a:gd name="T33" fmla="*/ 404705842 h 114"/>
                <a:gd name="T34" fmla="*/ 30496385 w 115"/>
                <a:gd name="T35" fmla="*/ 1001648145 h 114"/>
                <a:gd name="T36" fmla="*/ 30496385 w 115"/>
                <a:gd name="T37" fmla="*/ 1092705586 h 114"/>
                <a:gd name="T38" fmla="*/ 71157165 w 115"/>
                <a:gd name="T39" fmla="*/ 1133175206 h 114"/>
                <a:gd name="T40" fmla="*/ 152481912 w 115"/>
                <a:gd name="T41" fmla="*/ 1133175206 h 114"/>
                <a:gd name="T42" fmla="*/ 762409512 w 115"/>
                <a:gd name="T43" fmla="*/ 536236183 h 114"/>
                <a:gd name="T44" fmla="*/ 803070279 w 115"/>
                <a:gd name="T45" fmla="*/ 576705803 h 114"/>
                <a:gd name="T46" fmla="*/ 1016545086 w 115"/>
                <a:gd name="T47" fmla="*/ 445175562 h 114"/>
                <a:gd name="T48" fmla="*/ 1067373437 w 115"/>
                <a:gd name="T49" fmla="*/ 404705842 h 114"/>
                <a:gd name="T50" fmla="*/ 1108034204 w 115"/>
                <a:gd name="T51" fmla="*/ 445175562 h 114"/>
                <a:gd name="T52" fmla="*/ 894559596 w 115"/>
                <a:gd name="T53" fmla="*/ 657648224 h 114"/>
                <a:gd name="T54" fmla="*/ 843731246 w 115"/>
                <a:gd name="T55" fmla="*/ 617175423 h 114"/>
                <a:gd name="T56" fmla="*/ 894559596 w 115"/>
                <a:gd name="T57" fmla="*/ 576705803 h 114"/>
                <a:gd name="T58" fmla="*/ 843731246 w 115"/>
                <a:gd name="T59" fmla="*/ 536236183 h 114"/>
                <a:gd name="T60" fmla="*/ 975884319 w 115"/>
                <a:gd name="T61" fmla="*/ 404705842 h 114"/>
                <a:gd name="T62" fmla="*/ 1016545086 w 115"/>
                <a:gd name="T63" fmla="*/ 445175562 h 114"/>
                <a:gd name="T64" fmla="*/ 803070279 w 115"/>
                <a:gd name="T65" fmla="*/ 232705981 h 114"/>
                <a:gd name="T66" fmla="*/ 935220363 w 115"/>
                <a:gd name="T67" fmla="*/ 364236222 h 114"/>
                <a:gd name="T68" fmla="*/ 803070279 w 115"/>
                <a:gd name="T69" fmla="*/ 495763382 h 114"/>
                <a:gd name="T70" fmla="*/ 670920395 w 115"/>
                <a:gd name="T71" fmla="*/ 364236222 h 114"/>
                <a:gd name="T72" fmla="*/ 803070279 w 115"/>
                <a:gd name="T73" fmla="*/ 232705981 h 114"/>
                <a:gd name="T74" fmla="*/ 589595672 w 115"/>
                <a:gd name="T75" fmla="*/ 273175601 h 114"/>
                <a:gd name="T76" fmla="*/ 548934905 w 115"/>
                <a:gd name="T77" fmla="*/ 323763422 h 114"/>
                <a:gd name="T78" fmla="*/ 498106554 w 115"/>
                <a:gd name="T79" fmla="*/ 273175601 h 114"/>
                <a:gd name="T80" fmla="*/ 721745557 w 115"/>
                <a:gd name="T81" fmla="*/ 60706045 h 114"/>
                <a:gd name="T82" fmla="*/ 762409512 w 115"/>
                <a:gd name="T83" fmla="*/ 101175665 h 114"/>
                <a:gd name="T84" fmla="*/ 721745557 w 115"/>
                <a:gd name="T85" fmla="*/ 151763511 h 114"/>
                <a:gd name="T86" fmla="*/ 762409512 w 115"/>
                <a:gd name="T87" fmla="*/ 192236311 h 114"/>
                <a:gd name="T88" fmla="*/ 630256439 w 115"/>
                <a:gd name="T89" fmla="*/ 323763422 h 114"/>
                <a:gd name="T90" fmla="*/ 589595672 w 115"/>
                <a:gd name="T91" fmla="*/ 273175601 h 114"/>
                <a:gd name="T92" fmla="*/ 111821145 w 115"/>
                <a:gd name="T93" fmla="*/ 1092705586 h 114"/>
                <a:gd name="T94" fmla="*/ 71157165 w 115"/>
                <a:gd name="T95" fmla="*/ 1052235966 h 114"/>
                <a:gd name="T96" fmla="*/ 670920395 w 115"/>
                <a:gd name="T97" fmla="*/ 445175562 h 114"/>
                <a:gd name="T98" fmla="*/ 721745557 w 115"/>
                <a:gd name="T99" fmla="*/ 495763382 h 114"/>
                <a:gd name="T100" fmla="*/ 111821145 w 115"/>
                <a:gd name="T101" fmla="*/ 1092705586 h 11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5"/>
                <a:gd name="T154" fmla="*/ 0 h 114"/>
                <a:gd name="T155" fmla="*/ 115 w 115"/>
                <a:gd name="T156" fmla="*/ 114 h 11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5" h="114">
                  <a:moveTo>
                    <a:pt x="79" y="57"/>
                  </a:moveTo>
                  <a:cubicBezTo>
                    <a:pt x="77" y="59"/>
                    <a:pt x="77" y="63"/>
                    <a:pt x="79" y="65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6" y="72"/>
                    <a:pt x="90" y="72"/>
                    <a:pt x="92" y="70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5" y="46"/>
                    <a:pt x="115" y="42"/>
                    <a:pt x="113" y="40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6" y="33"/>
                    <a:pt x="103" y="33"/>
                    <a:pt x="100" y="3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1" y="12"/>
                    <a:pt x="81" y="8"/>
                    <a:pt x="79" y="6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3" y="0"/>
                    <a:pt x="69" y="0"/>
                    <a:pt x="66" y="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3" y="25"/>
                    <a:pt x="43" y="29"/>
                    <a:pt x="45" y="32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8"/>
                    <a:pt x="56" y="38"/>
                    <a:pt x="58" y="36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0" y="102"/>
                    <a:pt x="0" y="106"/>
                    <a:pt x="3" y="108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9" y="114"/>
                    <a:pt x="13" y="114"/>
                    <a:pt x="15" y="112"/>
                  </a:cubicBezTo>
                  <a:cubicBezTo>
                    <a:pt x="75" y="53"/>
                    <a:pt x="75" y="53"/>
                    <a:pt x="75" y="53"/>
                  </a:cubicBezTo>
                  <a:lnTo>
                    <a:pt x="79" y="57"/>
                  </a:lnTo>
                  <a:close/>
                  <a:moveTo>
                    <a:pt x="100" y="44"/>
                  </a:moveTo>
                  <a:cubicBezTo>
                    <a:pt x="105" y="40"/>
                    <a:pt x="105" y="40"/>
                    <a:pt x="105" y="40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96" y="40"/>
                    <a:pt x="96" y="40"/>
                    <a:pt x="96" y="40"/>
                  </a:cubicBezTo>
                  <a:lnTo>
                    <a:pt x="100" y="44"/>
                  </a:lnTo>
                  <a:close/>
                  <a:moveTo>
                    <a:pt x="79" y="23"/>
                  </a:moveTo>
                  <a:cubicBezTo>
                    <a:pt x="92" y="36"/>
                    <a:pt x="92" y="36"/>
                    <a:pt x="92" y="36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79" y="23"/>
                  </a:lnTo>
                  <a:close/>
                  <a:moveTo>
                    <a:pt x="58" y="27"/>
                  </a:moveTo>
                  <a:cubicBezTo>
                    <a:pt x="54" y="32"/>
                    <a:pt x="54" y="32"/>
                    <a:pt x="54" y="3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62" y="32"/>
                    <a:pt x="62" y="32"/>
                    <a:pt x="62" y="32"/>
                  </a:cubicBezTo>
                  <a:lnTo>
                    <a:pt x="58" y="27"/>
                  </a:lnTo>
                  <a:close/>
                  <a:moveTo>
                    <a:pt x="11" y="108"/>
                  </a:moveTo>
                  <a:cubicBezTo>
                    <a:pt x="7" y="104"/>
                    <a:pt x="7" y="104"/>
                    <a:pt x="7" y="104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11" y="10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40" name="Freeform 78"/>
            <p:cNvSpPr>
              <a:spLocks noEditPoints="1"/>
            </p:cNvSpPr>
            <p:nvPr/>
          </p:nvSpPr>
          <p:spPr bwMode="auto">
            <a:xfrm>
              <a:off x="175241" y="287125"/>
              <a:ext cx="210289" cy="75488"/>
            </a:xfrm>
            <a:custGeom>
              <a:avLst/>
              <a:gdLst>
                <a:gd name="T0" fmla="*/ 639565221 w 66"/>
                <a:gd name="T1" fmla="*/ 178076185 h 24"/>
                <a:gd name="T2" fmla="*/ 609111565 w 66"/>
                <a:gd name="T3" fmla="*/ 178076185 h 24"/>
                <a:gd name="T4" fmla="*/ 609111565 w 66"/>
                <a:gd name="T5" fmla="*/ 59358736 h 24"/>
                <a:gd name="T6" fmla="*/ 548201065 w 66"/>
                <a:gd name="T7" fmla="*/ 0 h 24"/>
                <a:gd name="T8" fmla="*/ 121821048 w 66"/>
                <a:gd name="T9" fmla="*/ 0 h 24"/>
                <a:gd name="T10" fmla="*/ 60910524 w 66"/>
                <a:gd name="T11" fmla="*/ 59358736 h 24"/>
                <a:gd name="T12" fmla="*/ 60910524 w 66"/>
                <a:gd name="T13" fmla="*/ 178076185 h 24"/>
                <a:gd name="T14" fmla="*/ 30456855 w 66"/>
                <a:gd name="T15" fmla="*/ 178076185 h 24"/>
                <a:gd name="T16" fmla="*/ 0 w 66"/>
                <a:gd name="T17" fmla="*/ 207755590 h 24"/>
                <a:gd name="T18" fmla="*/ 30456855 w 66"/>
                <a:gd name="T19" fmla="*/ 237434945 h 24"/>
                <a:gd name="T20" fmla="*/ 121821048 w 66"/>
                <a:gd name="T21" fmla="*/ 237434945 h 24"/>
                <a:gd name="T22" fmla="*/ 548201065 w 66"/>
                <a:gd name="T23" fmla="*/ 237434945 h 24"/>
                <a:gd name="T24" fmla="*/ 639565221 w 66"/>
                <a:gd name="T25" fmla="*/ 237434945 h 24"/>
                <a:gd name="T26" fmla="*/ 670022064 w 66"/>
                <a:gd name="T27" fmla="*/ 207755590 h 24"/>
                <a:gd name="T28" fmla="*/ 639565221 w 66"/>
                <a:gd name="T29" fmla="*/ 178076185 h 24"/>
                <a:gd name="T30" fmla="*/ 548201065 w 66"/>
                <a:gd name="T31" fmla="*/ 178076185 h 24"/>
                <a:gd name="T32" fmla="*/ 121821048 w 66"/>
                <a:gd name="T33" fmla="*/ 178076185 h 24"/>
                <a:gd name="T34" fmla="*/ 121821048 w 66"/>
                <a:gd name="T35" fmla="*/ 59358736 h 24"/>
                <a:gd name="T36" fmla="*/ 548201065 w 66"/>
                <a:gd name="T37" fmla="*/ 59358736 h 24"/>
                <a:gd name="T38" fmla="*/ 548201065 w 66"/>
                <a:gd name="T39" fmla="*/ 178076185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6"/>
                <a:gd name="T61" fmla="*/ 0 h 24"/>
                <a:gd name="T62" fmla="*/ 66 w 66"/>
                <a:gd name="T63" fmla="*/ 24 h 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6" h="24">
                  <a:moveTo>
                    <a:pt x="63" y="18"/>
                  </a:moveTo>
                  <a:cubicBezTo>
                    <a:pt x="60" y="18"/>
                    <a:pt x="60" y="18"/>
                    <a:pt x="60" y="18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3"/>
                    <a:pt x="6" y="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19"/>
                    <a:pt x="0" y="21"/>
                  </a:cubicBezTo>
                  <a:cubicBezTo>
                    <a:pt x="0" y="23"/>
                    <a:pt x="1" y="24"/>
                    <a:pt x="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5" y="24"/>
                    <a:pt x="66" y="23"/>
                    <a:pt x="66" y="21"/>
                  </a:cubicBezTo>
                  <a:cubicBezTo>
                    <a:pt x="66" y="19"/>
                    <a:pt x="65" y="18"/>
                    <a:pt x="63" y="18"/>
                  </a:cubicBezTo>
                  <a:close/>
                  <a:moveTo>
                    <a:pt x="54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54" y="6"/>
                    <a:pt x="54" y="6"/>
                    <a:pt x="54" y="6"/>
                  </a:cubicBezTo>
                  <a:lnTo>
                    <a:pt x="54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198" name="组合 172"/>
          <p:cNvGrpSpPr>
            <a:grpSpLocks/>
          </p:cNvGrpSpPr>
          <p:nvPr/>
        </p:nvGrpSpPr>
        <p:grpSpPr bwMode="auto">
          <a:xfrm>
            <a:off x="4548188" y="5934075"/>
            <a:ext cx="565150" cy="565150"/>
            <a:chOff x="0" y="0"/>
            <a:chExt cx="382833" cy="382834"/>
          </a:xfrm>
        </p:grpSpPr>
        <p:sp>
          <p:nvSpPr>
            <p:cNvPr id="7235" name="Freeform 79"/>
            <p:cNvSpPr>
              <a:spLocks noEditPoints="1"/>
            </p:cNvSpPr>
            <p:nvPr/>
          </p:nvSpPr>
          <p:spPr bwMode="auto">
            <a:xfrm>
              <a:off x="29656" y="37744"/>
              <a:ext cx="324869" cy="345090"/>
            </a:xfrm>
            <a:custGeom>
              <a:avLst/>
              <a:gdLst>
                <a:gd name="T0" fmla="*/ 1034704669 w 102"/>
                <a:gd name="T1" fmla="*/ 520699324 h 108"/>
                <a:gd name="T2" fmla="*/ 517353927 w 102"/>
                <a:gd name="T3" fmla="*/ 0 h 108"/>
                <a:gd name="T4" fmla="*/ 0 w 102"/>
                <a:gd name="T5" fmla="*/ 520699324 h 108"/>
                <a:gd name="T6" fmla="*/ 172451292 w 102"/>
                <a:gd name="T7" fmla="*/ 908673237 h 108"/>
                <a:gd name="T8" fmla="*/ 40576775 w 102"/>
                <a:gd name="T9" fmla="*/ 1051610753 h 108"/>
                <a:gd name="T10" fmla="*/ 40576775 w 102"/>
                <a:gd name="T11" fmla="*/ 1092449587 h 108"/>
                <a:gd name="T12" fmla="*/ 81153551 w 102"/>
                <a:gd name="T13" fmla="*/ 1092449587 h 108"/>
                <a:gd name="T14" fmla="*/ 223172296 w 102"/>
                <a:gd name="T15" fmla="*/ 949512071 h 108"/>
                <a:gd name="T16" fmla="*/ 517353927 w 102"/>
                <a:gd name="T17" fmla="*/ 1041398648 h 108"/>
                <a:gd name="T18" fmla="*/ 811532273 w 102"/>
                <a:gd name="T19" fmla="*/ 949512071 h 108"/>
                <a:gd name="T20" fmla="*/ 953551143 w 102"/>
                <a:gd name="T21" fmla="*/ 1092449587 h 108"/>
                <a:gd name="T22" fmla="*/ 994127906 w 102"/>
                <a:gd name="T23" fmla="*/ 1092449587 h 108"/>
                <a:gd name="T24" fmla="*/ 994127906 w 102"/>
                <a:gd name="T25" fmla="*/ 1051610753 h 108"/>
                <a:gd name="T26" fmla="*/ 862253426 w 102"/>
                <a:gd name="T27" fmla="*/ 908673237 h 108"/>
                <a:gd name="T28" fmla="*/ 1034704669 w 102"/>
                <a:gd name="T29" fmla="*/ 520699324 h 108"/>
                <a:gd name="T30" fmla="*/ 517353927 w 102"/>
                <a:gd name="T31" fmla="*/ 980141995 h 108"/>
                <a:gd name="T32" fmla="*/ 60865169 w 102"/>
                <a:gd name="T33" fmla="*/ 520699324 h 108"/>
                <a:gd name="T34" fmla="*/ 517353927 w 102"/>
                <a:gd name="T35" fmla="*/ 61259873 h 108"/>
                <a:gd name="T36" fmla="*/ 973839524 w 102"/>
                <a:gd name="T37" fmla="*/ 520699324 h 108"/>
                <a:gd name="T38" fmla="*/ 517353927 w 102"/>
                <a:gd name="T39" fmla="*/ 980141995 h 10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2"/>
                <a:gd name="T61" fmla="*/ 0 h 108"/>
                <a:gd name="T62" fmla="*/ 102 w 102"/>
                <a:gd name="T63" fmla="*/ 108 h 10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2" h="108">
                  <a:moveTo>
                    <a:pt x="102" y="51"/>
                  </a:moveTo>
                  <a:cubicBezTo>
                    <a:pt x="102" y="23"/>
                    <a:pt x="79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66"/>
                    <a:pt x="7" y="80"/>
                    <a:pt x="17" y="89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3" y="104"/>
                    <a:pt x="3" y="106"/>
                    <a:pt x="4" y="107"/>
                  </a:cubicBezTo>
                  <a:cubicBezTo>
                    <a:pt x="5" y="108"/>
                    <a:pt x="7" y="108"/>
                    <a:pt x="8" y="107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30" y="99"/>
                    <a:pt x="40" y="102"/>
                    <a:pt x="51" y="102"/>
                  </a:cubicBezTo>
                  <a:cubicBezTo>
                    <a:pt x="62" y="102"/>
                    <a:pt x="72" y="99"/>
                    <a:pt x="80" y="93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5" y="108"/>
                    <a:pt x="97" y="108"/>
                    <a:pt x="98" y="107"/>
                  </a:cubicBezTo>
                  <a:cubicBezTo>
                    <a:pt x="99" y="106"/>
                    <a:pt x="99" y="104"/>
                    <a:pt x="98" y="103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95" y="80"/>
                    <a:pt x="102" y="66"/>
                    <a:pt x="102" y="51"/>
                  </a:cubicBezTo>
                  <a:close/>
                  <a:moveTo>
                    <a:pt x="51" y="96"/>
                  </a:moveTo>
                  <a:cubicBezTo>
                    <a:pt x="26" y="96"/>
                    <a:pt x="6" y="76"/>
                    <a:pt x="6" y="51"/>
                  </a:cubicBezTo>
                  <a:cubicBezTo>
                    <a:pt x="6" y="26"/>
                    <a:pt x="26" y="6"/>
                    <a:pt x="51" y="6"/>
                  </a:cubicBezTo>
                  <a:cubicBezTo>
                    <a:pt x="76" y="6"/>
                    <a:pt x="96" y="26"/>
                    <a:pt x="96" y="51"/>
                  </a:cubicBezTo>
                  <a:cubicBezTo>
                    <a:pt x="96" y="76"/>
                    <a:pt x="76" y="96"/>
                    <a:pt x="51" y="9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36" name="Freeform 80"/>
            <p:cNvSpPr>
              <a:spLocks noEditPoints="1"/>
            </p:cNvSpPr>
            <p:nvPr/>
          </p:nvSpPr>
          <p:spPr bwMode="auto">
            <a:xfrm>
              <a:off x="95709" y="76837"/>
              <a:ext cx="125364" cy="152324"/>
            </a:xfrm>
            <a:custGeom>
              <a:avLst/>
              <a:gdLst>
                <a:gd name="T0" fmla="*/ 340980404 w 39"/>
                <a:gd name="T1" fmla="*/ 312188038 h 48"/>
                <a:gd name="T2" fmla="*/ 340980404 w 39"/>
                <a:gd name="T3" fmla="*/ 0 h 48"/>
                <a:gd name="T4" fmla="*/ 278983108 w 39"/>
                <a:gd name="T5" fmla="*/ 0 h 48"/>
                <a:gd name="T6" fmla="*/ 278983108 w 39"/>
                <a:gd name="T7" fmla="*/ 312188038 h 48"/>
                <a:gd name="T8" fmla="*/ 227320303 w 39"/>
                <a:gd name="T9" fmla="*/ 362540624 h 48"/>
                <a:gd name="T10" fmla="*/ 0 w 39"/>
                <a:gd name="T11" fmla="*/ 362540624 h 48"/>
                <a:gd name="T12" fmla="*/ 0 w 39"/>
                <a:gd name="T13" fmla="*/ 422965731 h 48"/>
                <a:gd name="T14" fmla="*/ 227320303 w 39"/>
                <a:gd name="T15" fmla="*/ 422965731 h 48"/>
                <a:gd name="T16" fmla="*/ 309983363 w 39"/>
                <a:gd name="T17" fmla="*/ 483387565 h 48"/>
                <a:gd name="T18" fmla="*/ 402977699 w 39"/>
                <a:gd name="T19" fmla="*/ 392751541 h 48"/>
                <a:gd name="T20" fmla="*/ 340980404 w 39"/>
                <a:gd name="T21" fmla="*/ 312188038 h 48"/>
                <a:gd name="T22" fmla="*/ 309983363 w 39"/>
                <a:gd name="T23" fmla="*/ 422965731 h 48"/>
                <a:gd name="T24" fmla="*/ 278983108 w 39"/>
                <a:gd name="T25" fmla="*/ 392751541 h 48"/>
                <a:gd name="T26" fmla="*/ 309983363 w 39"/>
                <a:gd name="T27" fmla="*/ 362540624 h 48"/>
                <a:gd name="T28" fmla="*/ 340980404 w 39"/>
                <a:gd name="T29" fmla="*/ 392751541 h 48"/>
                <a:gd name="T30" fmla="*/ 309983363 w 39"/>
                <a:gd name="T31" fmla="*/ 422965731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"/>
                <a:gd name="T49" fmla="*/ 0 h 48"/>
                <a:gd name="T50" fmla="*/ 39 w 39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" h="48">
                  <a:moveTo>
                    <a:pt x="33" y="31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4" y="31"/>
                    <a:pt x="22" y="33"/>
                    <a:pt x="2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5"/>
                    <a:pt x="26" y="48"/>
                    <a:pt x="30" y="48"/>
                  </a:cubicBezTo>
                  <a:cubicBezTo>
                    <a:pt x="35" y="48"/>
                    <a:pt x="39" y="44"/>
                    <a:pt x="39" y="39"/>
                  </a:cubicBezTo>
                  <a:cubicBezTo>
                    <a:pt x="39" y="35"/>
                    <a:pt x="36" y="32"/>
                    <a:pt x="33" y="31"/>
                  </a:cubicBezTo>
                  <a:close/>
                  <a:moveTo>
                    <a:pt x="30" y="42"/>
                  </a:moveTo>
                  <a:cubicBezTo>
                    <a:pt x="28" y="42"/>
                    <a:pt x="27" y="41"/>
                    <a:pt x="27" y="39"/>
                  </a:cubicBezTo>
                  <a:cubicBezTo>
                    <a:pt x="27" y="37"/>
                    <a:pt x="28" y="36"/>
                    <a:pt x="30" y="36"/>
                  </a:cubicBezTo>
                  <a:cubicBezTo>
                    <a:pt x="32" y="36"/>
                    <a:pt x="33" y="37"/>
                    <a:pt x="33" y="39"/>
                  </a:cubicBezTo>
                  <a:cubicBezTo>
                    <a:pt x="33" y="41"/>
                    <a:pt x="32" y="42"/>
                    <a:pt x="30" y="4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37" name="Freeform 81"/>
            <p:cNvSpPr>
              <a:spLocks/>
            </p:cNvSpPr>
            <p:nvPr/>
          </p:nvSpPr>
          <p:spPr bwMode="auto">
            <a:xfrm>
              <a:off x="0" y="0"/>
              <a:ext cx="134801" cy="130756"/>
            </a:xfrm>
            <a:custGeom>
              <a:avLst/>
              <a:gdLst>
                <a:gd name="T0" fmla="*/ 61806261 w 42"/>
                <a:gd name="T1" fmla="*/ 244099137 h 41"/>
                <a:gd name="T2" fmla="*/ 247228254 w 42"/>
                <a:gd name="T3" fmla="*/ 61024784 h 41"/>
                <a:gd name="T4" fmla="*/ 381143370 w 42"/>
                <a:gd name="T5" fmla="*/ 111879307 h 41"/>
                <a:gd name="T6" fmla="*/ 432650272 w 42"/>
                <a:gd name="T7" fmla="*/ 91538758 h 41"/>
                <a:gd name="T8" fmla="*/ 247228254 w 42"/>
                <a:gd name="T9" fmla="*/ 0 h 41"/>
                <a:gd name="T10" fmla="*/ 0 w 42"/>
                <a:gd name="T11" fmla="*/ 244099137 h 41"/>
                <a:gd name="T12" fmla="*/ 72108905 w 42"/>
                <a:gd name="T13" fmla="*/ 417003153 h 41"/>
                <a:gd name="T14" fmla="*/ 103010418 w 42"/>
                <a:gd name="T15" fmla="*/ 355978393 h 41"/>
                <a:gd name="T16" fmla="*/ 61806261 w 42"/>
                <a:gd name="T17" fmla="*/ 244099137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1"/>
                <a:gd name="T29" fmla="*/ 42 w 42"/>
                <a:gd name="T30" fmla="*/ 41 h 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1"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9" y="6"/>
                    <a:pt x="33" y="8"/>
                    <a:pt x="37" y="11"/>
                  </a:cubicBezTo>
                  <a:cubicBezTo>
                    <a:pt x="38" y="10"/>
                    <a:pt x="40" y="9"/>
                    <a:pt x="42" y="9"/>
                  </a:cubicBezTo>
                  <a:cubicBezTo>
                    <a:pt x="38" y="3"/>
                    <a:pt x="31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1"/>
                    <a:pt x="3" y="37"/>
                    <a:pt x="7" y="41"/>
                  </a:cubicBezTo>
                  <a:cubicBezTo>
                    <a:pt x="8" y="39"/>
                    <a:pt x="9" y="37"/>
                    <a:pt x="10" y="35"/>
                  </a:cubicBezTo>
                  <a:cubicBezTo>
                    <a:pt x="8" y="32"/>
                    <a:pt x="6" y="28"/>
                    <a:pt x="6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38" name="Freeform 82"/>
            <p:cNvSpPr>
              <a:spLocks/>
            </p:cNvSpPr>
            <p:nvPr/>
          </p:nvSpPr>
          <p:spPr bwMode="auto">
            <a:xfrm>
              <a:off x="249381" y="0"/>
              <a:ext cx="133452" cy="130756"/>
            </a:xfrm>
            <a:custGeom>
              <a:avLst/>
              <a:gdLst>
                <a:gd name="T0" fmla="*/ 181729833 w 42"/>
                <a:gd name="T1" fmla="*/ 0 h 41"/>
                <a:gd name="T2" fmla="*/ 0 w 42"/>
                <a:gd name="T3" fmla="*/ 91538758 h 41"/>
                <a:gd name="T4" fmla="*/ 50479802 w 42"/>
                <a:gd name="T5" fmla="*/ 111879307 h 41"/>
                <a:gd name="T6" fmla="*/ 181729833 w 42"/>
                <a:gd name="T7" fmla="*/ 61024784 h 41"/>
                <a:gd name="T8" fmla="*/ 363456489 w 42"/>
                <a:gd name="T9" fmla="*/ 244099137 h 41"/>
                <a:gd name="T10" fmla="*/ 323074564 w 42"/>
                <a:gd name="T11" fmla="*/ 355978393 h 41"/>
                <a:gd name="T12" fmla="*/ 353361802 w 42"/>
                <a:gd name="T13" fmla="*/ 417003153 h 41"/>
                <a:gd name="T14" fmla="*/ 424034242 w 42"/>
                <a:gd name="T15" fmla="*/ 244099137 h 41"/>
                <a:gd name="T16" fmla="*/ 181729833 w 42"/>
                <a:gd name="T17" fmla="*/ 0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1"/>
                <a:gd name="T29" fmla="*/ 42 w 42"/>
                <a:gd name="T30" fmla="*/ 41 h 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1">
                  <a:moveTo>
                    <a:pt x="18" y="0"/>
                  </a:moveTo>
                  <a:cubicBezTo>
                    <a:pt x="11" y="0"/>
                    <a:pt x="4" y="3"/>
                    <a:pt x="0" y="9"/>
                  </a:cubicBezTo>
                  <a:cubicBezTo>
                    <a:pt x="2" y="9"/>
                    <a:pt x="4" y="10"/>
                    <a:pt x="5" y="11"/>
                  </a:cubicBezTo>
                  <a:cubicBezTo>
                    <a:pt x="9" y="8"/>
                    <a:pt x="13" y="6"/>
                    <a:pt x="18" y="6"/>
                  </a:cubicBezTo>
                  <a:cubicBezTo>
                    <a:pt x="28" y="6"/>
                    <a:pt x="36" y="14"/>
                    <a:pt x="36" y="24"/>
                  </a:cubicBezTo>
                  <a:cubicBezTo>
                    <a:pt x="36" y="28"/>
                    <a:pt x="34" y="32"/>
                    <a:pt x="32" y="35"/>
                  </a:cubicBezTo>
                  <a:cubicBezTo>
                    <a:pt x="33" y="37"/>
                    <a:pt x="34" y="39"/>
                    <a:pt x="35" y="41"/>
                  </a:cubicBezTo>
                  <a:cubicBezTo>
                    <a:pt x="39" y="37"/>
                    <a:pt x="42" y="31"/>
                    <a:pt x="42" y="24"/>
                  </a:cubicBezTo>
                  <a:cubicBezTo>
                    <a:pt x="42" y="11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199" name="Freeform 96"/>
          <p:cNvSpPr>
            <a:spLocks noEditPoints="1"/>
          </p:cNvSpPr>
          <p:nvPr/>
        </p:nvSpPr>
        <p:spPr bwMode="auto">
          <a:xfrm>
            <a:off x="10810875" y="2487613"/>
            <a:ext cx="565150" cy="565150"/>
          </a:xfrm>
          <a:custGeom>
            <a:avLst/>
            <a:gdLst>
              <a:gd name="T0" fmla="*/ 2147483647 w 120"/>
              <a:gd name="T1" fmla="*/ 22182141 h 120"/>
              <a:gd name="T2" fmla="*/ 2147483647 w 120"/>
              <a:gd name="T3" fmla="*/ 0 h 120"/>
              <a:gd name="T4" fmla="*/ 2147483647 w 120"/>
              <a:gd name="T5" fmla="*/ 22182141 h 120"/>
              <a:gd name="T6" fmla="*/ 66541704 w 120"/>
              <a:gd name="T7" fmla="*/ 1219909226 h 120"/>
              <a:gd name="T8" fmla="*/ 0 w 120"/>
              <a:gd name="T9" fmla="*/ 1330810761 h 120"/>
              <a:gd name="T10" fmla="*/ 66541704 w 120"/>
              <a:gd name="T11" fmla="*/ 1441712001 h 120"/>
              <a:gd name="T12" fmla="*/ 665407735 w 120"/>
              <a:gd name="T13" fmla="*/ 1863134829 h 120"/>
              <a:gd name="T14" fmla="*/ 665407735 w 120"/>
              <a:gd name="T15" fmla="*/ 1863134829 h 120"/>
              <a:gd name="T16" fmla="*/ 665407735 w 120"/>
              <a:gd name="T17" fmla="*/ 2147483647 h 120"/>
              <a:gd name="T18" fmla="*/ 754126843 w 120"/>
              <a:gd name="T19" fmla="*/ 2147483647 h 120"/>
              <a:gd name="T20" fmla="*/ 798486398 w 120"/>
              <a:gd name="T21" fmla="*/ 2147483647 h 120"/>
              <a:gd name="T22" fmla="*/ 909387638 w 120"/>
              <a:gd name="T23" fmla="*/ 2147483647 h 120"/>
              <a:gd name="T24" fmla="*/ 1175549672 w 120"/>
              <a:gd name="T25" fmla="*/ 2147483647 h 120"/>
              <a:gd name="T26" fmla="*/ 1796593143 w 120"/>
              <a:gd name="T27" fmla="*/ 2147483647 h 120"/>
              <a:gd name="T28" fmla="*/ 1863134829 w 120"/>
              <a:gd name="T29" fmla="*/ 2147483647 h 120"/>
              <a:gd name="T30" fmla="*/ 1907494384 w 120"/>
              <a:gd name="T31" fmla="*/ 2147483647 h 120"/>
              <a:gd name="T32" fmla="*/ 1996218201 w 120"/>
              <a:gd name="T33" fmla="*/ 2147483647 h 120"/>
              <a:gd name="T34" fmla="*/ 2147483647 w 120"/>
              <a:gd name="T35" fmla="*/ 177443000 h 120"/>
              <a:gd name="T36" fmla="*/ 2147483647 w 120"/>
              <a:gd name="T37" fmla="*/ 22182141 h 120"/>
              <a:gd name="T38" fmla="*/ 731944712 w 120"/>
              <a:gd name="T39" fmla="*/ 1752233589 h 120"/>
              <a:gd name="T40" fmla="*/ 133083409 w 120"/>
              <a:gd name="T41" fmla="*/ 1330810761 h 120"/>
              <a:gd name="T42" fmla="*/ 2147483647 w 120"/>
              <a:gd name="T43" fmla="*/ 310521736 h 120"/>
              <a:gd name="T44" fmla="*/ 731944712 w 120"/>
              <a:gd name="T45" fmla="*/ 1752233589 h 120"/>
              <a:gd name="T46" fmla="*/ 798486398 w 120"/>
              <a:gd name="T47" fmla="*/ 2147483647 h 120"/>
              <a:gd name="T48" fmla="*/ 798486398 w 120"/>
              <a:gd name="T49" fmla="*/ 1863134829 h 120"/>
              <a:gd name="T50" fmla="*/ 2147483647 w 120"/>
              <a:gd name="T51" fmla="*/ 133083409 h 120"/>
              <a:gd name="T52" fmla="*/ 798486398 w 120"/>
              <a:gd name="T53" fmla="*/ 2147483647 h 120"/>
              <a:gd name="T54" fmla="*/ 1863134829 w 120"/>
              <a:gd name="T55" fmla="*/ 2147483647 h 120"/>
              <a:gd name="T56" fmla="*/ 1264269075 w 120"/>
              <a:gd name="T57" fmla="*/ 2107114732 h 120"/>
              <a:gd name="T58" fmla="*/ 2147483647 w 120"/>
              <a:gd name="T59" fmla="*/ 510142084 h 120"/>
              <a:gd name="T60" fmla="*/ 1863134829 w 120"/>
              <a:gd name="T61" fmla="*/ 2147483647 h 12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20"/>
              <a:gd name="T94" fmla="*/ 0 h 120"/>
              <a:gd name="T95" fmla="*/ 120 w 120"/>
              <a:gd name="T96" fmla="*/ 120 h 12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20" h="120">
                <a:moveTo>
                  <a:pt x="118" y="1"/>
                </a:moveTo>
                <a:cubicBezTo>
                  <a:pt x="117" y="0"/>
                  <a:pt x="115" y="0"/>
                  <a:pt x="114" y="0"/>
                </a:cubicBezTo>
                <a:cubicBezTo>
                  <a:pt x="113" y="0"/>
                  <a:pt x="112" y="0"/>
                  <a:pt x="111" y="1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6"/>
                  <a:pt x="0" y="57"/>
                  <a:pt x="0" y="60"/>
                </a:cubicBezTo>
                <a:cubicBezTo>
                  <a:pt x="0" y="62"/>
                  <a:pt x="1" y="64"/>
                  <a:pt x="3" y="65"/>
                </a:cubicBezTo>
                <a:cubicBezTo>
                  <a:pt x="30" y="84"/>
                  <a:pt x="30" y="84"/>
                  <a:pt x="30" y="84"/>
                </a:cubicBezTo>
                <a:cubicBezTo>
                  <a:pt x="30" y="84"/>
                  <a:pt x="30" y="84"/>
                  <a:pt x="30" y="84"/>
                </a:cubicBezTo>
                <a:cubicBezTo>
                  <a:pt x="30" y="114"/>
                  <a:pt x="30" y="114"/>
                  <a:pt x="30" y="114"/>
                </a:cubicBezTo>
                <a:cubicBezTo>
                  <a:pt x="30" y="117"/>
                  <a:pt x="32" y="119"/>
                  <a:pt x="34" y="120"/>
                </a:cubicBezTo>
                <a:cubicBezTo>
                  <a:pt x="35" y="120"/>
                  <a:pt x="35" y="120"/>
                  <a:pt x="36" y="120"/>
                </a:cubicBezTo>
                <a:cubicBezTo>
                  <a:pt x="38" y="120"/>
                  <a:pt x="40" y="119"/>
                  <a:pt x="41" y="118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2" y="120"/>
                  <a:pt x="83" y="120"/>
                  <a:pt x="84" y="120"/>
                </a:cubicBezTo>
                <a:cubicBezTo>
                  <a:pt x="85" y="120"/>
                  <a:pt x="85" y="120"/>
                  <a:pt x="86" y="120"/>
                </a:cubicBezTo>
                <a:cubicBezTo>
                  <a:pt x="88" y="119"/>
                  <a:pt x="89" y="117"/>
                  <a:pt x="90" y="116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5"/>
                  <a:pt x="120" y="3"/>
                  <a:pt x="118" y="1"/>
                </a:cubicBezTo>
                <a:close/>
                <a:moveTo>
                  <a:pt x="33" y="79"/>
                </a:moveTo>
                <a:cubicBezTo>
                  <a:pt x="6" y="60"/>
                  <a:pt x="6" y="60"/>
                  <a:pt x="6" y="60"/>
                </a:cubicBezTo>
                <a:cubicBezTo>
                  <a:pt x="97" y="14"/>
                  <a:pt x="97" y="14"/>
                  <a:pt x="97" y="14"/>
                </a:cubicBezTo>
                <a:lnTo>
                  <a:pt x="33" y="79"/>
                </a:lnTo>
                <a:close/>
                <a:moveTo>
                  <a:pt x="36" y="114"/>
                </a:moveTo>
                <a:cubicBezTo>
                  <a:pt x="36" y="84"/>
                  <a:pt x="36" y="84"/>
                  <a:pt x="36" y="84"/>
                </a:cubicBezTo>
                <a:cubicBezTo>
                  <a:pt x="114" y="6"/>
                  <a:pt x="114" y="6"/>
                  <a:pt x="114" y="6"/>
                </a:cubicBezTo>
                <a:lnTo>
                  <a:pt x="36" y="114"/>
                </a:lnTo>
                <a:close/>
                <a:moveTo>
                  <a:pt x="84" y="114"/>
                </a:moveTo>
                <a:cubicBezTo>
                  <a:pt x="57" y="95"/>
                  <a:pt x="57" y="95"/>
                  <a:pt x="57" y="95"/>
                </a:cubicBezTo>
                <a:cubicBezTo>
                  <a:pt x="109" y="23"/>
                  <a:pt x="109" y="23"/>
                  <a:pt x="109" y="23"/>
                </a:cubicBezTo>
                <a:lnTo>
                  <a:pt x="84" y="11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200" name="组合 178"/>
          <p:cNvGrpSpPr>
            <a:grpSpLocks/>
          </p:cNvGrpSpPr>
          <p:nvPr/>
        </p:nvGrpSpPr>
        <p:grpSpPr bwMode="auto">
          <a:xfrm>
            <a:off x="10810875" y="5918200"/>
            <a:ext cx="565150" cy="565150"/>
            <a:chOff x="0" y="0"/>
            <a:chExt cx="382834" cy="382834"/>
          </a:xfrm>
        </p:grpSpPr>
        <p:sp>
          <p:nvSpPr>
            <p:cNvPr id="7231" name="Freeform 97"/>
            <p:cNvSpPr>
              <a:spLocks/>
            </p:cNvSpPr>
            <p:nvPr/>
          </p:nvSpPr>
          <p:spPr bwMode="auto">
            <a:xfrm>
              <a:off x="106493" y="363962"/>
              <a:ext cx="171196" cy="18872"/>
            </a:xfrm>
            <a:custGeom>
              <a:avLst/>
              <a:gdLst>
                <a:gd name="T0" fmla="*/ 512589410 w 54"/>
                <a:gd name="T1" fmla="*/ 0 h 6"/>
                <a:gd name="T2" fmla="*/ 30152692 w 54"/>
                <a:gd name="T3" fmla="*/ 0 h 6"/>
                <a:gd name="T4" fmla="*/ 0 w 54"/>
                <a:gd name="T5" fmla="*/ 29679368 h 6"/>
                <a:gd name="T6" fmla="*/ 30152692 w 54"/>
                <a:gd name="T7" fmla="*/ 59358736 h 6"/>
                <a:gd name="T8" fmla="*/ 512589410 w 54"/>
                <a:gd name="T9" fmla="*/ 59358736 h 6"/>
                <a:gd name="T10" fmla="*/ 542742090 w 54"/>
                <a:gd name="T11" fmla="*/ 29679368 h 6"/>
                <a:gd name="T12" fmla="*/ 512589410 w 54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6"/>
                <a:gd name="T23" fmla="*/ 54 w 54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6">
                  <a:moveTo>
                    <a:pt x="5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3" y="6"/>
                    <a:pt x="54" y="5"/>
                    <a:pt x="54" y="3"/>
                  </a:cubicBezTo>
                  <a:cubicBezTo>
                    <a:pt x="54" y="1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32" name="Freeform 98"/>
            <p:cNvSpPr>
              <a:spLocks/>
            </p:cNvSpPr>
            <p:nvPr/>
          </p:nvSpPr>
          <p:spPr bwMode="auto">
            <a:xfrm>
              <a:off x="48528" y="0"/>
              <a:ext cx="287125" cy="345090"/>
            </a:xfrm>
            <a:custGeom>
              <a:avLst/>
              <a:gdLst>
                <a:gd name="T0" fmla="*/ 30534151 w 90"/>
                <a:gd name="T1" fmla="*/ 214406373 h 108"/>
                <a:gd name="T2" fmla="*/ 162844534 w 90"/>
                <a:gd name="T3" fmla="*/ 214406373 h 108"/>
                <a:gd name="T4" fmla="*/ 427471754 w 90"/>
                <a:gd name="T5" fmla="*/ 163355385 h 108"/>
                <a:gd name="T6" fmla="*/ 427471754 w 90"/>
                <a:gd name="T7" fmla="*/ 1072028572 h 108"/>
                <a:gd name="T8" fmla="*/ 458005893 w 90"/>
                <a:gd name="T9" fmla="*/ 1102658496 h 108"/>
                <a:gd name="T10" fmla="*/ 488536841 w 90"/>
                <a:gd name="T11" fmla="*/ 1072028572 h 108"/>
                <a:gd name="T12" fmla="*/ 488536841 w 90"/>
                <a:gd name="T13" fmla="*/ 163355385 h 108"/>
                <a:gd name="T14" fmla="*/ 763340895 w 90"/>
                <a:gd name="T15" fmla="*/ 214406373 h 108"/>
                <a:gd name="T16" fmla="*/ 885474457 w 90"/>
                <a:gd name="T17" fmla="*/ 214406373 h 108"/>
                <a:gd name="T18" fmla="*/ 916008595 w 90"/>
                <a:gd name="T19" fmla="*/ 183776399 h 108"/>
                <a:gd name="T20" fmla="*/ 885474457 w 90"/>
                <a:gd name="T21" fmla="*/ 153146475 h 108"/>
                <a:gd name="T22" fmla="*/ 773517877 w 90"/>
                <a:gd name="T23" fmla="*/ 153146475 h 108"/>
                <a:gd name="T24" fmla="*/ 488536841 w 90"/>
                <a:gd name="T25" fmla="*/ 102098707 h 108"/>
                <a:gd name="T26" fmla="*/ 488536841 w 90"/>
                <a:gd name="T27" fmla="*/ 30629937 h 108"/>
                <a:gd name="T28" fmla="*/ 458005893 w 90"/>
                <a:gd name="T29" fmla="*/ 0 h 108"/>
                <a:gd name="T30" fmla="*/ 427471754 w 90"/>
                <a:gd name="T31" fmla="*/ 30629937 h 108"/>
                <a:gd name="T32" fmla="*/ 427471754 w 90"/>
                <a:gd name="T33" fmla="*/ 102098707 h 108"/>
                <a:gd name="T34" fmla="*/ 152667551 w 90"/>
                <a:gd name="T35" fmla="*/ 153146475 h 108"/>
                <a:gd name="T36" fmla="*/ 30534151 w 90"/>
                <a:gd name="T37" fmla="*/ 153146475 h 108"/>
                <a:gd name="T38" fmla="*/ 0 w 90"/>
                <a:gd name="T39" fmla="*/ 183776399 h 108"/>
                <a:gd name="T40" fmla="*/ 30534151 w 90"/>
                <a:gd name="T41" fmla="*/ 214406373 h 10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0"/>
                <a:gd name="T64" fmla="*/ 0 h 108"/>
                <a:gd name="T65" fmla="*/ 90 w 90"/>
                <a:gd name="T66" fmla="*/ 108 h 10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0" h="108">
                  <a:moveTo>
                    <a:pt x="3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7"/>
                    <a:pt x="43" y="108"/>
                    <a:pt x="45" y="108"/>
                  </a:cubicBezTo>
                  <a:cubicBezTo>
                    <a:pt x="47" y="108"/>
                    <a:pt x="48" y="107"/>
                    <a:pt x="48" y="105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9" y="21"/>
                    <a:pt x="90" y="20"/>
                    <a:pt x="90" y="18"/>
                  </a:cubicBezTo>
                  <a:cubicBezTo>
                    <a:pt x="90" y="16"/>
                    <a:pt x="89" y="15"/>
                    <a:pt x="87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"/>
                    <a:pt x="47" y="0"/>
                    <a:pt x="45" y="0"/>
                  </a:cubicBezTo>
                  <a:cubicBezTo>
                    <a:pt x="43" y="0"/>
                    <a:pt x="42" y="1"/>
                    <a:pt x="42" y="3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20"/>
                    <a:pt x="1" y="21"/>
                    <a:pt x="3" y="2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33" name="Freeform 99"/>
            <p:cNvSpPr>
              <a:spLocks noEditPoints="1"/>
            </p:cNvSpPr>
            <p:nvPr/>
          </p:nvSpPr>
          <p:spPr bwMode="auto">
            <a:xfrm>
              <a:off x="0" y="86273"/>
              <a:ext cx="115929" cy="181981"/>
            </a:xfrm>
            <a:custGeom>
              <a:avLst/>
              <a:gdLst>
                <a:gd name="T0" fmla="*/ 186661762 w 36"/>
                <a:gd name="T1" fmla="*/ 0 h 57"/>
                <a:gd name="T2" fmla="*/ 0 w 36"/>
                <a:gd name="T3" fmla="*/ 458684784 h 57"/>
                <a:gd name="T4" fmla="*/ 186661762 w 36"/>
                <a:gd name="T5" fmla="*/ 581001524 h 57"/>
                <a:gd name="T6" fmla="*/ 373320305 w 36"/>
                <a:gd name="T7" fmla="*/ 458684784 h 57"/>
                <a:gd name="T8" fmla="*/ 186661762 w 36"/>
                <a:gd name="T9" fmla="*/ 0 h 57"/>
                <a:gd name="T10" fmla="*/ 186661762 w 36"/>
                <a:gd name="T11" fmla="*/ 519843154 h 57"/>
                <a:gd name="T12" fmla="*/ 62221669 w 36"/>
                <a:gd name="T13" fmla="*/ 458684784 h 57"/>
                <a:gd name="T14" fmla="*/ 186661762 w 36"/>
                <a:gd name="T15" fmla="*/ 101928514 h 57"/>
                <a:gd name="T16" fmla="*/ 311101881 w 36"/>
                <a:gd name="T17" fmla="*/ 458684784 h 57"/>
                <a:gd name="T18" fmla="*/ 186661762 w 36"/>
                <a:gd name="T19" fmla="*/ 519843154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7"/>
                <a:gd name="T32" fmla="*/ 36 w 36"/>
                <a:gd name="T33" fmla="*/ 57 h 5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7">
                  <a:moveTo>
                    <a:pt x="18" y="0"/>
                  </a:moveTo>
                  <a:cubicBezTo>
                    <a:pt x="12" y="3"/>
                    <a:pt x="0" y="38"/>
                    <a:pt x="0" y="45"/>
                  </a:cubicBezTo>
                  <a:cubicBezTo>
                    <a:pt x="0" y="52"/>
                    <a:pt x="8" y="57"/>
                    <a:pt x="18" y="57"/>
                  </a:cubicBezTo>
                  <a:cubicBezTo>
                    <a:pt x="28" y="57"/>
                    <a:pt x="36" y="52"/>
                    <a:pt x="36" y="45"/>
                  </a:cubicBezTo>
                  <a:cubicBezTo>
                    <a:pt x="36" y="38"/>
                    <a:pt x="24" y="3"/>
                    <a:pt x="18" y="0"/>
                  </a:cubicBezTo>
                  <a:close/>
                  <a:moveTo>
                    <a:pt x="18" y="51"/>
                  </a:moveTo>
                  <a:cubicBezTo>
                    <a:pt x="11" y="51"/>
                    <a:pt x="6" y="47"/>
                    <a:pt x="6" y="45"/>
                  </a:cubicBezTo>
                  <a:cubicBezTo>
                    <a:pt x="6" y="41"/>
                    <a:pt x="13" y="20"/>
                    <a:pt x="18" y="10"/>
                  </a:cubicBezTo>
                  <a:cubicBezTo>
                    <a:pt x="23" y="20"/>
                    <a:pt x="30" y="41"/>
                    <a:pt x="30" y="45"/>
                  </a:cubicBezTo>
                  <a:cubicBezTo>
                    <a:pt x="30" y="47"/>
                    <a:pt x="25" y="51"/>
                    <a:pt x="18" y="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34" name="Freeform 100"/>
            <p:cNvSpPr>
              <a:spLocks noEditPoints="1"/>
            </p:cNvSpPr>
            <p:nvPr/>
          </p:nvSpPr>
          <p:spPr bwMode="auto">
            <a:xfrm>
              <a:off x="268254" y="86273"/>
              <a:ext cx="114580" cy="181981"/>
            </a:xfrm>
            <a:custGeom>
              <a:avLst/>
              <a:gdLst>
                <a:gd name="T0" fmla="*/ 182341311 w 36"/>
                <a:gd name="T1" fmla="*/ 0 h 57"/>
                <a:gd name="T2" fmla="*/ 0 w 36"/>
                <a:gd name="T3" fmla="*/ 458684784 h 57"/>
                <a:gd name="T4" fmla="*/ 182341311 w 36"/>
                <a:gd name="T5" fmla="*/ 581001524 h 57"/>
                <a:gd name="T6" fmla="*/ 364682623 w 36"/>
                <a:gd name="T7" fmla="*/ 458684784 h 57"/>
                <a:gd name="T8" fmla="*/ 182341311 w 36"/>
                <a:gd name="T9" fmla="*/ 0 h 57"/>
                <a:gd name="T10" fmla="*/ 182341311 w 36"/>
                <a:gd name="T11" fmla="*/ 519843154 h 57"/>
                <a:gd name="T12" fmla="*/ 60781506 w 36"/>
                <a:gd name="T13" fmla="*/ 458684784 h 57"/>
                <a:gd name="T14" fmla="*/ 182341311 w 36"/>
                <a:gd name="T15" fmla="*/ 101928514 h 57"/>
                <a:gd name="T16" fmla="*/ 303901141 w 36"/>
                <a:gd name="T17" fmla="*/ 458684784 h 57"/>
                <a:gd name="T18" fmla="*/ 182341311 w 36"/>
                <a:gd name="T19" fmla="*/ 519843154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7"/>
                <a:gd name="T32" fmla="*/ 36 w 36"/>
                <a:gd name="T33" fmla="*/ 57 h 5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7">
                  <a:moveTo>
                    <a:pt x="18" y="0"/>
                  </a:moveTo>
                  <a:cubicBezTo>
                    <a:pt x="12" y="3"/>
                    <a:pt x="0" y="38"/>
                    <a:pt x="0" y="45"/>
                  </a:cubicBezTo>
                  <a:cubicBezTo>
                    <a:pt x="0" y="52"/>
                    <a:pt x="8" y="57"/>
                    <a:pt x="18" y="57"/>
                  </a:cubicBezTo>
                  <a:cubicBezTo>
                    <a:pt x="28" y="57"/>
                    <a:pt x="36" y="52"/>
                    <a:pt x="36" y="45"/>
                  </a:cubicBezTo>
                  <a:cubicBezTo>
                    <a:pt x="36" y="38"/>
                    <a:pt x="24" y="3"/>
                    <a:pt x="18" y="0"/>
                  </a:cubicBezTo>
                  <a:close/>
                  <a:moveTo>
                    <a:pt x="18" y="51"/>
                  </a:moveTo>
                  <a:cubicBezTo>
                    <a:pt x="11" y="51"/>
                    <a:pt x="6" y="47"/>
                    <a:pt x="6" y="45"/>
                  </a:cubicBezTo>
                  <a:cubicBezTo>
                    <a:pt x="6" y="41"/>
                    <a:pt x="13" y="20"/>
                    <a:pt x="18" y="10"/>
                  </a:cubicBezTo>
                  <a:cubicBezTo>
                    <a:pt x="23" y="20"/>
                    <a:pt x="30" y="41"/>
                    <a:pt x="30" y="45"/>
                  </a:cubicBezTo>
                  <a:cubicBezTo>
                    <a:pt x="30" y="47"/>
                    <a:pt x="25" y="51"/>
                    <a:pt x="18" y="5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201" name="组合 183"/>
          <p:cNvGrpSpPr>
            <a:grpSpLocks/>
          </p:cNvGrpSpPr>
          <p:nvPr/>
        </p:nvGrpSpPr>
        <p:grpSpPr bwMode="auto">
          <a:xfrm>
            <a:off x="6965950" y="5934075"/>
            <a:ext cx="565150" cy="565150"/>
            <a:chOff x="0" y="0"/>
            <a:chExt cx="382834" cy="382834"/>
          </a:xfrm>
        </p:grpSpPr>
        <p:sp>
          <p:nvSpPr>
            <p:cNvPr id="7226" name="Freeform 101"/>
            <p:cNvSpPr>
              <a:spLocks/>
            </p:cNvSpPr>
            <p:nvPr/>
          </p:nvSpPr>
          <p:spPr bwMode="auto">
            <a:xfrm>
              <a:off x="270950" y="322174"/>
              <a:ext cx="74140" cy="60660"/>
            </a:xfrm>
            <a:custGeom>
              <a:avLst/>
              <a:gdLst>
                <a:gd name="T0" fmla="*/ 166254110 w 23"/>
                <a:gd name="T1" fmla="*/ 40773094 h 19"/>
                <a:gd name="T2" fmla="*/ 176643377 w 23"/>
                <a:gd name="T3" fmla="*/ 71348927 h 19"/>
                <a:gd name="T4" fmla="*/ 114298105 w 23"/>
                <a:gd name="T5" fmla="*/ 132506978 h 19"/>
                <a:gd name="T6" fmla="*/ 51952794 w 23"/>
                <a:gd name="T7" fmla="*/ 91737064 h 19"/>
                <a:gd name="T8" fmla="*/ 0 w 23"/>
                <a:gd name="T9" fmla="*/ 101927940 h 19"/>
                <a:gd name="T10" fmla="*/ 114298105 w 23"/>
                <a:gd name="T11" fmla="*/ 193665004 h 19"/>
                <a:gd name="T12" fmla="*/ 238988700 w 23"/>
                <a:gd name="T13" fmla="*/ 71348927 h 19"/>
                <a:gd name="T14" fmla="*/ 218206942 w 23"/>
                <a:gd name="T15" fmla="*/ 0 h 19"/>
                <a:gd name="T16" fmla="*/ 166254110 w 23"/>
                <a:gd name="T17" fmla="*/ 40773094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19"/>
                <a:gd name="T29" fmla="*/ 23 w 23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19">
                  <a:moveTo>
                    <a:pt x="16" y="4"/>
                  </a:moveTo>
                  <a:cubicBezTo>
                    <a:pt x="16" y="5"/>
                    <a:pt x="17" y="6"/>
                    <a:pt x="17" y="7"/>
                  </a:cubicBezTo>
                  <a:cubicBezTo>
                    <a:pt x="17" y="10"/>
                    <a:pt x="14" y="13"/>
                    <a:pt x="11" y="13"/>
                  </a:cubicBezTo>
                  <a:cubicBezTo>
                    <a:pt x="8" y="13"/>
                    <a:pt x="6" y="11"/>
                    <a:pt x="5" y="9"/>
                  </a:cubicBezTo>
                  <a:cubicBezTo>
                    <a:pt x="3" y="9"/>
                    <a:pt x="2" y="10"/>
                    <a:pt x="0" y="10"/>
                  </a:cubicBezTo>
                  <a:cubicBezTo>
                    <a:pt x="1" y="15"/>
                    <a:pt x="6" y="19"/>
                    <a:pt x="11" y="19"/>
                  </a:cubicBezTo>
                  <a:cubicBezTo>
                    <a:pt x="18" y="19"/>
                    <a:pt x="23" y="14"/>
                    <a:pt x="23" y="7"/>
                  </a:cubicBezTo>
                  <a:cubicBezTo>
                    <a:pt x="23" y="4"/>
                    <a:pt x="22" y="2"/>
                    <a:pt x="21" y="0"/>
                  </a:cubicBezTo>
                  <a:cubicBezTo>
                    <a:pt x="19" y="1"/>
                    <a:pt x="17" y="2"/>
                    <a:pt x="16" y="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27" name="Freeform 102"/>
            <p:cNvSpPr>
              <a:spLocks/>
            </p:cNvSpPr>
            <p:nvPr/>
          </p:nvSpPr>
          <p:spPr bwMode="auto">
            <a:xfrm>
              <a:off x="76837" y="322174"/>
              <a:ext cx="72792" cy="60660"/>
            </a:xfrm>
            <a:custGeom>
              <a:avLst/>
              <a:gdLst>
                <a:gd name="T0" fmla="*/ 120195426 w 23"/>
                <a:gd name="T1" fmla="*/ 132506978 h 19"/>
                <a:gd name="T2" fmla="*/ 60097713 w 23"/>
                <a:gd name="T3" fmla="*/ 71348927 h 19"/>
                <a:gd name="T4" fmla="*/ 70114522 w 23"/>
                <a:gd name="T5" fmla="*/ 30579025 h 19"/>
                <a:gd name="T6" fmla="*/ 20033624 w 23"/>
                <a:gd name="T7" fmla="*/ 0 h 19"/>
                <a:gd name="T8" fmla="*/ 0 w 23"/>
                <a:gd name="T9" fmla="*/ 71348927 h 19"/>
                <a:gd name="T10" fmla="*/ 120195426 w 23"/>
                <a:gd name="T11" fmla="*/ 193665004 h 19"/>
                <a:gd name="T12" fmla="*/ 230377208 w 23"/>
                <a:gd name="T13" fmla="*/ 101927940 h 19"/>
                <a:gd name="T14" fmla="*/ 180296279 w 23"/>
                <a:gd name="T15" fmla="*/ 91737064 h 19"/>
                <a:gd name="T16" fmla="*/ 120195426 w 23"/>
                <a:gd name="T17" fmla="*/ 132506978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19"/>
                <a:gd name="T29" fmla="*/ 23 w 23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19">
                  <a:moveTo>
                    <a:pt x="12" y="13"/>
                  </a:moveTo>
                  <a:cubicBezTo>
                    <a:pt x="9" y="13"/>
                    <a:pt x="6" y="10"/>
                    <a:pt x="6" y="7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6" y="2"/>
                    <a:pt x="4" y="1"/>
                    <a:pt x="2" y="0"/>
                  </a:cubicBezTo>
                  <a:cubicBezTo>
                    <a:pt x="1" y="2"/>
                    <a:pt x="0" y="4"/>
                    <a:pt x="0" y="7"/>
                  </a:cubicBezTo>
                  <a:cubicBezTo>
                    <a:pt x="0" y="14"/>
                    <a:pt x="5" y="19"/>
                    <a:pt x="12" y="19"/>
                  </a:cubicBezTo>
                  <a:cubicBezTo>
                    <a:pt x="17" y="19"/>
                    <a:pt x="22" y="15"/>
                    <a:pt x="23" y="10"/>
                  </a:cubicBezTo>
                  <a:cubicBezTo>
                    <a:pt x="21" y="10"/>
                    <a:pt x="20" y="9"/>
                    <a:pt x="18" y="9"/>
                  </a:cubicBezTo>
                  <a:cubicBezTo>
                    <a:pt x="17" y="11"/>
                    <a:pt x="15" y="13"/>
                    <a:pt x="12" y="1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28" name="Freeform 103"/>
            <p:cNvSpPr>
              <a:spLocks/>
            </p:cNvSpPr>
            <p:nvPr/>
          </p:nvSpPr>
          <p:spPr bwMode="auto">
            <a:xfrm>
              <a:off x="233205" y="0"/>
              <a:ext cx="111884" cy="79532"/>
            </a:xfrm>
            <a:custGeom>
              <a:avLst/>
              <a:gdLst>
                <a:gd name="T0" fmla="*/ 173720663 w 35"/>
                <a:gd name="T1" fmla="*/ 60724279 h 25"/>
                <a:gd name="T2" fmla="*/ 296345523 w 35"/>
                <a:gd name="T3" fmla="*/ 182169631 h 25"/>
                <a:gd name="T4" fmla="*/ 286125723 w 35"/>
                <a:gd name="T5" fmla="*/ 222651456 h 25"/>
                <a:gd name="T6" fmla="*/ 337221526 w 35"/>
                <a:gd name="T7" fmla="*/ 253013583 h 25"/>
                <a:gd name="T8" fmla="*/ 357657928 w 35"/>
                <a:gd name="T9" fmla="*/ 182169631 h 25"/>
                <a:gd name="T10" fmla="*/ 173720663 w 35"/>
                <a:gd name="T11" fmla="*/ 0 h 25"/>
                <a:gd name="T12" fmla="*/ 0 w 35"/>
                <a:gd name="T13" fmla="*/ 121445377 h 25"/>
                <a:gd name="T14" fmla="*/ 61312430 w 35"/>
                <a:gd name="T15" fmla="*/ 131568207 h 25"/>
                <a:gd name="T16" fmla="*/ 173720663 w 35"/>
                <a:gd name="T17" fmla="*/ 60724279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"/>
                <a:gd name="T28" fmla="*/ 0 h 25"/>
                <a:gd name="T29" fmla="*/ 35 w 35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" h="25">
                  <a:moveTo>
                    <a:pt x="17" y="6"/>
                  </a:moveTo>
                  <a:cubicBezTo>
                    <a:pt x="24" y="6"/>
                    <a:pt x="29" y="11"/>
                    <a:pt x="29" y="18"/>
                  </a:cubicBezTo>
                  <a:cubicBezTo>
                    <a:pt x="29" y="19"/>
                    <a:pt x="29" y="21"/>
                    <a:pt x="28" y="22"/>
                  </a:cubicBezTo>
                  <a:cubicBezTo>
                    <a:pt x="30" y="23"/>
                    <a:pt x="32" y="24"/>
                    <a:pt x="33" y="25"/>
                  </a:cubicBezTo>
                  <a:cubicBezTo>
                    <a:pt x="34" y="23"/>
                    <a:pt x="35" y="21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ubicBezTo>
                    <a:pt x="9" y="0"/>
                    <a:pt x="2" y="5"/>
                    <a:pt x="0" y="12"/>
                  </a:cubicBezTo>
                  <a:cubicBezTo>
                    <a:pt x="2" y="13"/>
                    <a:pt x="4" y="13"/>
                    <a:pt x="6" y="13"/>
                  </a:cubicBezTo>
                  <a:cubicBezTo>
                    <a:pt x="8" y="9"/>
                    <a:pt x="12" y="6"/>
                    <a:pt x="17" y="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29" name="Freeform 104"/>
            <p:cNvSpPr>
              <a:spLocks noEditPoints="1"/>
            </p:cNvSpPr>
            <p:nvPr/>
          </p:nvSpPr>
          <p:spPr bwMode="auto">
            <a:xfrm>
              <a:off x="0" y="56616"/>
              <a:ext cx="382834" cy="287125"/>
            </a:xfrm>
            <a:custGeom>
              <a:avLst/>
              <a:gdLst>
                <a:gd name="T0" fmla="*/ 1221349018 w 120"/>
                <a:gd name="T1" fmla="*/ 458005893 h 90"/>
                <a:gd name="T2" fmla="*/ 671742897 w 120"/>
                <a:gd name="T3" fmla="*/ 0 h 90"/>
                <a:gd name="T4" fmla="*/ 508894926 w 120"/>
                <a:gd name="T5" fmla="*/ 20357162 h 90"/>
                <a:gd name="T6" fmla="*/ 315515851 w 120"/>
                <a:gd name="T7" fmla="*/ 0 h 90"/>
                <a:gd name="T8" fmla="*/ 305338850 w 120"/>
                <a:gd name="T9" fmla="*/ 0 h 90"/>
                <a:gd name="T10" fmla="*/ 264624464 w 120"/>
                <a:gd name="T11" fmla="*/ 20357162 h 90"/>
                <a:gd name="T12" fmla="*/ 244270462 w 120"/>
                <a:gd name="T13" fmla="*/ 61068301 h 90"/>
                <a:gd name="T14" fmla="*/ 244270462 w 120"/>
                <a:gd name="T15" fmla="*/ 173024706 h 90"/>
                <a:gd name="T16" fmla="*/ 152667830 w 120"/>
                <a:gd name="T17" fmla="*/ 305335102 h 90"/>
                <a:gd name="T18" fmla="*/ 61068413 w 120"/>
                <a:gd name="T19" fmla="*/ 305335102 h 90"/>
                <a:gd name="T20" fmla="*/ 0 w 120"/>
                <a:gd name="T21" fmla="*/ 366403378 h 90"/>
                <a:gd name="T22" fmla="*/ 0 w 120"/>
                <a:gd name="T23" fmla="*/ 549605117 h 90"/>
                <a:gd name="T24" fmla="*/ 61068413 w 120"/>
                <a:gd name="T25" fmla="*/ 610673394 h 90"/>
                <a:gd name="T26" fmla="*/ 152667830 w 120"/>
                <a:gd name="T27" fmla="*/ 610673394 h 90"/>
                <a:gd name="T28" fmla="*/ 671742897 w 120"/>
                <a:gd name="T29" fmla="*/ 916008595 h 90"/>
                <a:gd name="T30" fmla="*/ 1221349018 w 120"/>
                <a:gd name="T31" fmla="*/ 458005893 h 90"/>
                <a:gd name="T32" fmla="*/ 671742897 w 120"/>
                <a:gd name="T33" fmla="*/ 854940319 h 90"/>
                <a:gd name="T34" fmla="*/ 193379025 w 120"/>
                <a:gd name="T35" fmla="*/ 549605117 h 90"/>
                <a:gd name="T36" fmla="*/ 61068413 w 120"/>
                <a:gd name="T37" fmla="*/ 549605117 h 90"/>
                <a:gd name="T38" fmla="*/ 61068413 w 120"/>
                <a:gd name="T39" fmla="*/ 366403378 h 90"/>
                <a:gd name="T40" fmla="*/ 193379025 w 120"/>
                <a:gd name="T41" fmla="*/ 366403378 h 90"/>
                <a:gd name="T42" fmla="*/ 305338850 w 120"/>
                <a:gd name="T43" fmla="*/ 193378672 h 90"/>
                <a:gd name="T44" fmla="*/ 305338850 w 120"/>
                <a:gd name="T45" fmla="*/ 61068301 h 90"/>
                <a:gd name="T46" fmla="*/ 508894926 w 120"/>
                <a:gd name="T47" fmla="*/ 81422267 h 90"/>
                <a:gd name="T48" fmla="*/ 671742897 w 120"/>
                <a:gd name="T49" fmla="*/ 61068301 h 90"/>
                <a:gd name="T50" fmla="*/ 1160280630 w 120"/>
                <a:gd name="T51" fmla="*/ 458005893 h 90"/>
                <a:gd name="T52" fmla="*/ 671742897 w 120"/>
                <a:gd name="T53" fmla="*/ 854940319 h 9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0"/>
                <a:gd name="T82" fmla="*/ 0 h 90"/>
                <a:gd name="T83" fmla="*/ 120 w 120"/>
                <a:gd name="T84" fmla="*/ 90 h 9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0" h="90">
                  <a:moveTo>
                    <a:pt x="120" y="45"/>
                  </a:moveTo>
                  <a:cubicBezTo>
                    <a:pt x="120" y="20"/>
                    <a:pt x="96" y="0"/>
                    <a:pt x="66" y="0"/>
                  </a:cubicBezTo>
                  <a:cubicBezTo>
                    <a:pt x="61" y="0"/>
                    <a:pt x="55" y="1"/>
                    <a:pt x="50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7" y="1"/>
                    <a:pt x="26" y="2"/>
                  </a:cubicBezTo>
                  <a:cubicBezTo>
                    <a:pt x="25" y="3"/>
                    <a:pt x="24" y="4"/>
                    <a:pt x="24" y="6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0" y="21"/>
                    <a:pt x="17" y="25"/>
                    <a:pt x="1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33"/>
                    <a:pt x="0" y="3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3" y="60"/>
                    <a:pt x="6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23" y="78"/>
                    <a:pt x="43" y="90"/>
                    <a:pt x="66" y="90"/>
                  </a:cubicBezTo>
                  <a:cubicBezTo>
                    <a:pt x="96" y="90"/>
                    <a:pt x="120" y="70"/>
                    <a:pt x="120" y="45"/>
                  </a:cubicBezTo>
                  <a:close/>
                  <a:moveTo>
                    <a:pt x="66" y="84"/>
                  </a:moveTo>
                  <a:cubicBezTo>
                    <a:pt x="43" y="84"/>
                    <a:pt x="24" y="71"/>
                    <a:pt x="19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1" y="30"/>
                    <a:pt x="25" y="24"/>
                    <a:pt x="30" y="1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5" y="7"/>
                    <a:pt x="61" y="6"/>
                    <a:pt x="66" y="6"/>
                  </a:cubicBezTo>
                  <a:cubicBezTo>
                    <a:pt x="93" y="6"/>
                    <a:pt x="114" y="23"/>
                    <a:pt x="114" y="45"/>
                  </a:cubicBezTo>
                  <a:cubicBezTo>
                    <a:pt x="114" y="67"/>
                    <a:pt x="93" y="84"/>
                    <a:pt x="66" y="8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30" name="Oval 105"/>
            <p:cNvSpPr>
              <a:spLocks noChangeArrowheads="1"/>
            </p:cNvSpPr>
            <p:nvPr/>
          </p:nvSpPr>
          <p:spPr bwMode="auto">
            <a:xfrm>
              <a:off x="95709" y="133453"/>
              <a:ext cx="37744" cy="39092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202" name="组合 189"/>
          <p:cNvGrpSpPr>
            <a:grpSpLocks/>
          </p:cNvGrpSpPr>
          <p:nvPr/>
        </p:nvGrpSpPr>
        <p:grpSpPr bwMode="auto">
          <a:xfrm>
            <a:off x="10810875" y="3670300"/>
            <a:ext cx="565150" cy="565150"/>
            <a:chOff x="0" y="0"/>
            <a:chExt cx="382834" cy="382834"/>
          </a:xfrm>
        </p:grpSpPr>
        <p:sp>
          <p:nvSpPr>
            <p:cNvPr id="7221" name="Freeform 106"/>
            <p:cNvSpPr>
              <a:spLocks noEditPoints="1"/>
            </p:cNvSpPr>
            <p:nvPr/>
          </p:nvSpPr>
          <p:spPr bwMode="auto">
            <a:xfrm>
              <a:off x="39093" y="268254"/>
              <a:ext cx="56616" cy="56616"/>
            </a:xfrm>
            <a:custGeom>
              <a:avLst/>
              <a:gdLst>
                <a:gd name="T0" fmla="*/ 89038083 w 18"/>
                <a:gd name="T1" fmla="*/ 0 h 18"/>
                <a:gd name="T2" fmla="*/ 0 w 18"/>
                <a:gd name="T3" fmla="*/ 89038083 h 18"/>
                <a:gd name="T4" fmla="*/ 89038083 w 18"/>
                <a:gd name="T5" fmla="*/ 178076166 h 18"/>
                <a:gd name="T6" fmla="*/ 178076166 w 18"/>
                <a:gd name="T7" fmla="*/ 89038083 h 18"/>
                <a:gd name="T8" fmla="*/ 89038083 w 18"/>
                <a:gd name="T9" fmla="*/ 0 h 18"/>
                <a:gd name="T10" fmla="*/ 89038083 w 18"/>
                <a:gd name="T11" fmla="*/ 118717460 h 18"/>
                <a:gd name="T12" fmla="*/ 59358730 w 18"/>
                <a:gd name="T13" fmla="*/ 89038083 h 18"/>
                <a:gd name="T14" fmla="*/ 89038083 w 18"/>
                <a:gd name="T15" fmla="*/ 59358730 h 18"/>
                <a:gd name="T16" fmla="*/ 118717460 w 18"/>
                <a:gd name="T17" fmla="*/ 89038083 h 18"/>
                <a:gd name="T18" fmla="*/ 89038083 w 18"/>
                <a:gd name="T19" fmla="*/ 11871746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"/>
                <a:gd name="T31" fmla="*/ 0 h 18"/>
                <a:gd name="T32" fmla="*/ 18 w 1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" h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  <a:moveTo>
                    <a:pt x="9" y="12"/>
                  </a:moveTo>
                  <a:cubicBezTo>
                    <a:pt x="7" y="12"/>
                    <a:pt x="6" y="11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11" y="6"/>
                    <a:pt x="12" y="7"/>
                    <a:pt x="12" y="9"/>
                  </a:cubicBezTo>
                  <a:cubicBezTo>
                    <a:pt x="12" y="11"/>
                    <a:pt x="11" y="12"/>
                    <a:pt x="9" y="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22" name="Freeform 107"/>
            <p:cNvSpPr>
              <a:spLocks noEditPoints="1"/>
            </p:cNvSpPr>
            <p:nvPr/>
          </p:nvSpPr>
          <p:spPr bwMode="auto">
            <a:xfrm>
              <a:off x="153673" y="249382"/>
              <a:ext cx="56616" cy="56616"/>
            </a:xfrm>
            <a:custGeom>
              <a:avLst/>
              <a:gdLst>
                <a:gd name="T0" fmla="*/ 89038083 w 18"/>
                <a:gd name="T1" fmla="*/ 178076166 h 18"/>
                <a:gd name="T2" fmla="*/ 178076166 w 18"/>
                <a:gd name="T3" fmla="*/ 89038083 h 18"/>
                <a:gd name="T4" fmla="*/ 89038083 w 18"/>
                <a:gd name="T5" fmla="*/ 0 h 18"/>
                <a:gd name="T6" fmla="*/ 0 w 18"/>
                <a:gd name="T7" fmla="*/ 89038083 h 18"/>
                <a:gd name="T8" fmla="*/ 89038083 w 18"/>
                <a:gd name="T9" fmla="*/ 178076166 h 18"/>
                <a:gd name="T10" fmla="*/ 89038083 w 18"/>
                <a:gd name="T11" fmla="*/ 59358730 h 18"/>
                <a:gd name="T12" fmla="*/ 118717460 w 18"/>
                <a:gd name="T13" fmla="*/ 89038083 h 18"/>
                <a:gd name="T14" fmla="*/ 89038083 w 18"/>
                <a:gd name="T15" fmla="*/ 118717460 h 18"/>
                <a:gd name="T16" fmla="*/ 59358730 w 18"/>
                <a:gd name="T17" fmla="*/ 89038083 h 18"/>
                <a:gd name="T18" fmla="*/ 89038083 w 18"/>
                <a:gd name="T19" fmla="*/ 5935873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"/>
                <a:gd name="T31" fmla="*/ 0 h 18"/>
                <a:gd name="T32" fmla="*/ 18 w 1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" h="18">
                  <a:moveTo>
                    <a:pt x="9" y="18"/>
                  </a:move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  <a:moveTo>
                    <a:pt x="9" y="6"/>
                  </a:moveTo>
                  <a:cubicBezTo>
                    <a:pt x="11" y="6"/>
                    <a:pt x="12" y="7"/>
                    <a:pt x="12" y="9"/>
                  </a:cubicBezTo>
                  <a:cubicBezTo>
                    <a:pt x="12" y="11"/>
                    <a:pt x="11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23" name="Freeform 108"/>
            <p:cNvSpPr>
              <a:spLocks noEditPoints="1"/>
            </p:cNvSpPr>
            <p:nvPr/>
          </p:nvSpPr>
          <p:spPr bwMode="auto">
            <a:xfrm>
              <a:off x="0" y="0"/>
              <a:ext cx="249381" cy="382834"/>
            </a:xfrm>
            <a:custGeom>
              <a:avLst/>
              <a:gdLst>
                <a:gd name="T0" fmla="*/ 735987187 w 78"/>
                <a:gd name="T1" fmla="*/ 0 h 120"/>
                <a:gd name="T2" fmla="*/ 429325409 w 78"/>
                <a:gd name="T3" fmla="*/ 0 h 120"/>
                <a:gd name="T4" fmla="*/ 367993593 w 78"/>
                <a:gd name="T5" fmla="*/ 61068413 h 120"/>
                <a:gd name="T6" fmla="*/ 367993593 w 78"/>
                <a:gd name="T7" fmla="*/ 122133636 h 120"/>
                <a:gd name="T8" fmla="*/ 61331741 w 78"/>
                <a:gd name="T9" fmla="*/ 122133636 h 120"/>
                <a:gd name="T10" fmla="*/ 0 w 78"/>
                <a:gd name="T11" fmla="*/ 183202024 h 120"/>
                <a:gd name="T12" fmla="*/ 0 w 78"/>
                <a:gd name="T13" fmla="*/ 1160280630 h 120"/>
                <a:gd name="T14" fmla="*/ 61331741 w 78"/>
                <a:gd name="T15" fmla="*/ 1221349018 h 120"/>
                <a:gd name="T16" fmla="*/ 367993593 w 78"/>
                <a:gd name="T17" fmla="*/ 1221349018 h 120"/>
                <a:gd name="T18" fmla="*/ 398661050 w 78"/>
                <a:gd name="T19" fmla="*/ 1211172017 h 120"/>
                <a:gd name="T20" fmla="*/ 429325409 w 78"/>
                <a:gd name="T21" fmla="*/ 1221349018 h 120"/>
                <a:gd name="T22" fmla="*/ 735987187 w 78"/>
                <a:gd name="T23" fmla="*/ 1221349018 h 120"/>
                <a:gd name="T24" fmla="*/ 797318903 w 78"/>
                <a:gd name="T25" fmla="*/ 1160280630 h 120"/>
                <a:gd name="T26" fmla="*/ 797318903 w 78"/>
                <a:gd name="T27" fmla="*/ 61068413 h 120"/>
                <a:gd name="T28" fmla="*/ 735987187 w 78"/>
                <a:gd name="T29" fmla="*/ 0 h 120"/>
                <a:gd name="T30" fmla="*/ 61331741 w 78"/>
                <a:gd name="T31" fmla="*/ 1160280630 h 120"/>
                <a:gd name="T32" fmla="*/ 61331741 w 78"/>
                <a:gd name="T33" fmla="*/ 183202024 h 120"/>
                <a:gd name="T34" fmla="*/ 367993593 w 78"/>
                <a:gd name="T35" fmla="*/ 183202024 h 120"/>
                <a:gd name="T36" fmla="*/ 367993593 w 78"/>
                <a:gd name="T37" fmla="*/ 1160280630 h 120"/>
                <a:gd name="T38" fmla="*/ 61331741 w 78"/>
                <a:gd name="T39" fmla="*/ 1160280630 h 120"/>
                <a:gd name="T40" fmla="*/ 735987187 w 78"/>
                <a:gd name="T41" fmla="*/ 1160280630 h 120"/>
                <a:gd name="T42" fmla="*/ 429325409 w 78"/>
                <a:gd name="T43" fmla="*/ 1160280630 h 120"/>
                <a:gd name="T44" fmla="*/ 429325409 w 78"/>
                <a:gd name="T45" fmla="*/ 305338850 h 120"/>
                <a:gd name="T46" fmla="*/ 735987187 w 78"/>
                <a:gd name="T47" fmla="*/ 305338850 h 120"/>
                <a:gd name="T48" fmla="*/ 735987187 w 78"/>
                <a:gd name="T49" fmla="*/ 1160280630 h 120"/>
                <a:gd name="T50" fmla="*/ 735987187 w 78"/>
                <a:gd name="T51" fmla="*/ 244270462 h 120"/>
                <a:gd name="T52" fmla="*/ 429325409 w 78"/>
                <a:gd name="T53" fmla="*/ 244270462 h 120"/>
                <a:gd name="T54" fmla="*/ 429325409 w 78"/>
                <a:gd name="T55" fmla="*/ 61068413 h 120"/>
                <a:gd name="T56" fmla="*/ 735987187 w 78"/>
                <a:gd name="T57" fmla="*/ 61068413 h 120"/>
                <a:gd name="T58" fmla="*/ 735987187 w 78"/>
                <a:gd name="T59" fmla="*/ 244270462 h 12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8"/>
                <a:gd name="T91" fmla="*/ 0 h 120"/>
                <a:gd name="T92" fmla="*/ 78 w 78"/>
                <a:gd name="T93" fmla="*/ 120 h 12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8" h="120">
                  <a:moveTo>
                    <a:pt x="7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9" y="0"/>
                    <a:pt x="36" y="3"/>
                    <a:pt x="36" y="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5"/>
                    <a:pt x="0" y="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7"/>
                    <a:pt x="3" y="120"/>
                    <a:pt x="6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7" y="120"/>
                    <a:pt x="38" y="120"/>
                    <a:pt x="39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5" y="120"/>
                    <a:pt x="78" y="117"/>
                    <a:pt x="78" y="114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0"/>
                    <a:pt x="72" y="0"/>
                  </a:cubicBezTo>
                  <a:close/>
                  <a:moveTo>
                    <a:pt x="6" y="114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14"/>
                    <a:pt x="36" y="114"/>
                    <a:pt x="36" y="114"/>
                  </a:cubicBezTo>
                  <a:lnTo>
                    <a:pt x="6" y="114"/>
                  </a:lnTo>
                  <a:close/>
                  <a:moveTo>
                    <a:pt x="72" y="114"/>
                  </a:moveTo>
                  <a:cubicBezTo>
                    <a:pt x="42" y="114"/>
                    <a:pt x="42" y="114"/>
                    <a:pt x="42" y="114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72" y="30"/>
                    <a:pt x="72" y="30"/>
                    <a:pt x="72" y="30"/>
                  </a:cubicBezTo>
                  <a:lnTo>
                    <a:pt x="72" y="114"/>
                  </a:lnTo>
                  <a:close/>
                  <a:moveTo>
                    <a:pt x="72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72" y="6"/>
                    <a:pt x="72" y="6"/>
                    <a:pt x="72" y="6"/>
                  </a:cubicBezTo>
                  <a:lnTo>
                    <a:pt x="72" y="2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24" name="Freeform 109"/>
            <p:cNvSpPr>
              <a:spLocks noEditPoints="1"/>
            </p:cNvSpPr>
            <p:nvPr/>
          </p:nvSpPr>
          <p:spPr bwMode="auto">
            <a:xfrm>
              <a:off x="249382" y="16176"/>
              <a:ext cx="133452" cy="366658"/>
            </a:xfrm>
            <a:custGeom>
              <a:avLst/>
              <a:gdLst>
                <a:gd name="T0" fmla="*/ 242304359 w 42"/>
                <a:gd name="T1" fmla="*/ 50828363 h 115"/>
                <a:gd name="T2" fmla="*/ 171631969 w 42"/>
                <a:gd name="T3" fmla="*/ 10164398 h 115"/>
                <a:gd name="T4" fmla="*/ 50479802 w 42"/>
                <a:gd name="T5" fmla="*/ 30496385 h 115"/>
                <a:gd name="T6" fmla="*/ 10094690 w 42"/>
                <a:gd name="T7" fmla="*/ 101653537 h 115"/>
                <a:gd name="T8" fmla="*/ 181729833 w 42"/>
                <a:gd name="T9" fmla="*/ 1118198599 h 115"/>
                <a:gd name="T10" fmla="*/ 252402224 w 42"/>
                <a:gd name="T11" fmla="*/ 1169026949 h 115"/>
                <a:gd name="T12" fmla="*/ 373554354 w 42"/>
                <a:gd name="T13" fmla="*/ 1148694971 h 115"/>
                <a:gd name="T14" fmla="*/ 424034242 w 42"/>
                <a:gd name="T15" fmla="*/ 1077537831 h 115"/>
                <a:gd name="T16" fmla="*/ 242304359 w 42"/>
                <a:gd name="T17" fmla="*/ 50828363 h 115"/>
                <a:gd name="T18" fmla="*/ 60577679 w 42"/>
                <a:gd name="T19" fmla="*/ 91489142 h 115"/>
                <a:gd name="T20" fmla="*/ 181729833 w 42"/>
                <a:gd name="T21" fmla="*/ 60992770 h 115"/>
                <a:gd name="T22" fmla="*/ 201922385 w 42"/>
                <a:gd name="T23" fmla="*/ 182978285 h 115"/>
                <a:gd name="T24" fmla="*/ 90864917 w 42"/>
                <a:gd name="T25" fmla="*/ 203310263 h 115"/>
                <a:gd name="T26" fmla="*/ 60577679 w 42"/>
                <a:gd name="T27" fmla="*/ 91489142 h 115"/>
                <a:gd name="T28" fmla="*/ 100959604 w 42"/>
                <a:gd name="T29" fmla="*/ 264303058 h 115"/>
                <a:gd name="T30" fmla="*/ 212017121 w 42"/>
                <a:gd name="T31" fmla="*/ 243971080 h 115"/>
                <a:gd name="T32" fmla="*/ 333169251 w 42"/>
                <a:gd name="T33" fmla="*/ 904723991 h 115"/>
                <a:gd name="T34" fmla="*/ 212017121 w 42"/>
                <a:gd name="T35" fmla="*/ 925055969 h 115"/>
                <a:gd name="T36" fmla="*/ 100959604 w 42"/>
                <a:gd name="T37" fmla="*/ 264303058 h 115"/>
                <a:gd name="T38" fmla="*/ 242304359 w 42"/>
                <a:gd name="T39" fmla="*/ 1108034204 h 115"/>
                <a:gd name="T40" fmla="*/ 222111808 w 42"/>
                <a:gd name="T41" fmla="*/ 986048714 h 115"/>
                <a:gd name="T42" fmla="*/ 343267115 w 42"/>
                <a:gd name="T43" fmla="*/ 965716736 h 115"/>
                <a:gd name="T44" fmla="*/ 363456489 w 42"/>
                <a:gd name="T45" fmla="*/ 1087702226 h 115"/>
                <a:gd name="T46" fmla="*/ 242304359 w 42"/>
                <a:gd name="T47" fmla="*/ 1108034204 h 11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"/>
                <a:gd name="T73" fmla="*/ 0 h 115"/>
                <a:gd name="T74" fmla="*/ 42 w 42"/>
                <a:gd name="T75" fmla="*/ 115 h 11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" h="115">
                  <a:moveTo>
                    <a:pt x="24" y="5"/>
                  </a:moveTo>
                  <a:cubicBezTo>
                    <a:pt x="24" y="2"/>
                    <a:pt x="21" y="0"/>
                    <a:pt x="17" y="1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13"/>
                    <a:pt x="22" y="115"/>
                    <a:pt x="25" y="115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40" y="112"/>
                    <a:pt x="42" y="109"/>
                    <a:pt x="42" y="106"/>
                  </a:cubicBezTo>
                  <a:lnTo>
                    <a:pt x="24" y="5"/>
                  </a:lnTo>
                  <a:close/>
                  <a:moveTo>
                    <a:pt x="6" y="9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9" y="20"/>
                    <a:pt x="9" y="20"/>
                    <a:pt x="9" y="20"/>
                  </a:cubicBezTo>
                  <a:lnTo>
                    <a:pt x="6" y="9"/>
                  </a:lnTo>
                  <a:close/>
                  <a:moveTo>
                    <a:pt x="10" y="26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21" y="91"/>
                    <a:pt x="21" y="91"/>
                    <a:pt x="21" y="91"/>
                  </a:cubicBezTo>
                  <a:lnTo>
                    <a:pt x="10" y="26"/>
                  </a:lnTo>
                  <a:close/>
                  <a:moveTo>
                    <a:pt x="24" y="109"/>
                  </a:moveTo>
                  <a:cubicBezTo>
                    <a:pt x="22" y="97"/>
                    <a:pt x="22" y="97"/>
                    <a:pt x="22" y="97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6" y="107"/>
                    <a:pt x="36" y="107"/>
                    <a:pt x="36" y="107"/>
                  </a:cubicBezTo>
                  <a:lnTo>
                    <a:pt x="24" y="10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25" name="Rectangle 110"/>
            <p:cNvSpPr>
              <a:spLocks noChangeArrowheads="1"/>
            </p:cNvSpPr>
            <p:nvPr/>
          </p:nvSpPr>
          <p:spPr bwMode="auto">
            <a:xfrm>
              <a:off x="39093" y="114581"/>
              <a:ext cx="56616" cy="1887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7203" name="Freeform 5"/>
          <p:cNvSpPr>
            <a:spLocks noEditPoints="1"/>
          </p:cNvSpPr>
          <p:nvPr/>
        </p:nvSpPr>
        <p:spPr bwMode="auto">
          <a:xfrm>
            <a:off x="9398000" y="2514600"/>
            <a:ext cx="747713" cy="520700"/>
          </a:xfrm>
          <a:custGeom>
            <a:avLst/>
            <a:gdLst>
              <a:gd name="T0" fmla="*/ 1212720524 w 459"/>
              <a:gd name="T1" fmla="*/ 293080637 h 319"/>
              <a:gd name="T2" fmla="*/ 1098613686 w 459"/>
              <a:gd name="T3" fmla="*/ 141210899 h 319"/>
              <a:gd name="T4" fmla="*/ 1087999096 w 459"/>
              <a:gd name="T5" fmla="*/ 135883112 h 319"/>
              <a:gd name="T6" fmla="*/ 612994380 w 459"/>
              <a:gd name="T7" fmla="*/ 0 h 319"/>
              <a:gd name="T8" fmla="*/ 602379791 w 459"/>
              <a:gd name="T9" fmla="*/ 0 h 319"/>
              <a:gd name="T10" fmla="*/ 130028773 w 459"/>
              <a:gd name="T11" fmla="*/ 135883112 h 319"/>
              <a:gd name="T12" fmla="*/ 119414184 w 459"/>
              <a:gd name="T13" fmla="*/ 141210899 h 319"/>
              <a:gd name="T14" fmla="*/ 5307296 w 459"/>
              <a:gd name="T15" fmla="*/ 293080637 h 319"/>
              <a:gd name="T16" fmla="*/ 2653648 w 459"/>
              <a:gd name="T17" fmla="*/ 311731157 h 319"/>
              <a:gd name="T18" fmla="*/ 13268240 w 459"/>
              <a:gd name="T19" fmla="*/ 325052258 h 319"/>
              <a:gd name="T20" fmla="*/ 114106889 w 459"/>
              <a:gd name="T21" fmla="*/ 359689404 h 319"/>
              <a:gd name="T22" fmla="*/ 114106889 w 459"/>
              <a:gd name="T23" fmla="*/ 631453995 h 319"/>
              <a:gd name="T24" fmla="*/ 127375126 w 459"/>
              <a:gd name="T25" fmla="*/ 650104515 h 319"/>
              <a:gd name="T26" fmla="*/ 602379791 w 459"/>
              <a:gd name="T27" fmla="*/ 847268556 h 319"/>
              <a:gd name="T28" fmla="*/ 607687085 w 459"/>
              <a:gd name="T29" fmla="*/ 849932449 h 319"/>
              <a:gd name="T30" fmla="*/ 615648028 w 459"/>
              <a:gd name="T31" fmla="*/ 847268556 h 319"/>
              <a:gd name="T32" fmla="*/ 1090652743 w 459"/>
              <a:gd name="T33" fmla="*/ 650104515 h 319"/>
              <a:gd name="T34" fmla="*/ 1103920980 w 459"/>
              <a:gd name="T35" fmla="*/ 631453995 h 319"/>
              <a:gd name="T36" fmla="*/ 1103920980 w 459"/>
              <a:gd name="T37" fmla="*/ 359689404 h 319"/>
              <a:gd name="T38" fmla="*/ 1202105934 w 459"/>
              <a:gd name="T39" fmla="*/ 325052258 h 319"/>
              <a:gd name="T40" fmla="*/ 1215374171 w 459"/>
              <a:gd name="T41" fmla="*/ 311731157 h 319"/>
              <a:gd name="T42" fmla="*/ 1212720524 w 459"/>
              <a:gd name="T43" fmla="*/ 293080637 h 319"/>
              <a:gd name="T44" fmla="*/ 53072961 w 459"/>
              <a:gd name="T45" fmla="*/ 295744531 h 319"/>
              <a:gd name="T46" fmla="*/ 143297010 w 459"/>
              <a:gd name="T47" fmla="*/ 175848045 h 319"/>
              <a:gd name="T48" fmla="*/ 177794426 w 459"/>
              <a:gd name="T49" fmla="*/ 186505252 h 319"/>
              <a:gd name="T50" fmla="*/ 382126955 w 459"/>
              <a:gd name="T51" fmla="*/ 242456864 h 319"/>
              <a:gd name="T52" fmla="*/ 575843317 w 459"/>
              <a:gd name="T53" fmla="*/ 295744531 h 319"/>
              <a:gd name="T54" fmla="*/ 461736479 w 459"/>
              <a:gd name="T55" fmla="*/ 434291587 h 319"/>
              <a:gd name="T56" fmla="*/ 53072961 w 459"/>
              <a:gd name="T57" fmla="*/ 295744531 h 319"/>
              <a:gd name="T58" fmla="*/ 589111554 w 459"/>
              <a:gd name="T59" fmla="*/ 799310309 h 319"/>
              <a:gd name="T60" fmla="*/ 153911600 w 459"/>
              <a:gd name="T61" fmla="*/ 618132894 h 319"/>
              <a:gd name="T62" fmla="*/ 153911600 w 459"/>
              <a:gd name="T63" fmla="*/ 373010505 h 319"/>
              <a:gd name="T64" fmla="*/ 461736479 w 459"/>
              <a:gd name="T65" fmla="*/ 476922047 h 319"/>
              <a:gd name="T66" fmla="*/ 467043774 w 459"/>
              <a:gd name="T67" fmla="*/ 476922047 h 319"/>
              <a:gd name="T68" fmla="*/ 482965658 w 459"/>
              <a:gd name="T69" fmla="*/ 471592627 h 319"/>
              <a:gd name="T70" fmla="*/ 589111554 w 459"/>
              <a:gd name="T71" fmla="*/ 341038884 h 319"/>
              <a:gd name="T72" fmla="*/ 589111554 w 459"/>
              <a:gd name="T73" fmla="*/ 799310309 h 319"/>
              <a:gd name="T74" fmla="*/ 607687085 w 459"/>
              <a:gd name="T75" fmla="*/ 263772910 h 319"/>
              <a:gd name="T76" fmla="*/ 206984548 w 459"/>
              <a:gd name="T77" fmla="*/ 154533632 h 319"/>
              <a:gd name="T78" fmla="*/ 607687085 w 459"/>
              <a:gd name="T79" fmla="*/ 39964947 h 319"/>
              <a:gd name="T80" fmla="*/ 1011043322 w 459"/>
              <a:gd name="T81" fmla="*/ 154533632 h 319"/>
              <a:gd name="T82" fmla="*/ 607687085 w 459"/>
              <a:gd name="T83" fmla="*/ 263772910 h 319"/>
              <a:gd name="T84" fmla="*/ 1064116270 w 459"/>
              <a:gd name="T85" fmla="*/ 618132894 h 319"/>
              <a:gd name="T86" fmla="*/ 628916265 w 459"/>
              <a:gd name="T87" fmla="*/ 799310309 h 319"/>
              <a:gd name="T88" fmla="*/ 628916265 w 459"/>
              <a:gd name="T89" fmla="*/ 341038884 h 319"/>
              <a:gd name="T90" fmla="*/ 735062160 w 459"/>
              <a:gd name="T91" fmla="*/ 471592627 h 319"/>
              <a:gd name="T92" fmla="*/ 748330397 w 459"/>
              <a:gd name="T93" fmla="*/ 476922047 h 319"/>
              <a:gd name="T94" fmla="*/ 756291339 w 459"/>
              <a:gd name="T95" fmla="*/ 476922047 h 319"/>
              <a:gd name="T96" fmla="*/ 1064116270 w 459"/>
              <a:gd name="T97" fmla="*/ 373010505 h 319"/>
              <a:gd name="T98" fmla="*/ 1064116270 w 459"/>
              <a:gd name="T99" fmla="*/ 618132894 h 319"/>
              <a:gd name="T100" fmla="*/ 756291339 w 459"/>
              <a:gd name="T101" fmla="*/ 434291587 h 319"/>
              <a:gd name="T102" fmla="*/ 642184502 w 459"/>
              <a:gd name="T103" fmla="*/ 295744531 h 319"/>
              <a:gd name="T104" fmla="*/ 1074730859 w 459"/>
              <a:gd name="T105" fmla="*/ 175848045 h 319"/>
              <a:gd name="T106" fmla="*/ 1164954870 w 459"/>
              <a:gd name="T107" fmla="*/ 295744531 h 319"/>
              <a:gd name="T108" fmla="*/ 756291339 w 459"/>
              <a:gd name="T109" fmla="*/ 434291587 h 31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59"/>
              <a:gd name="T166" fmla="*/ 0 h 319"/>
              <a:gd name="T167" fmla="*/ 459 w 459"/>
              <a:gd name="T168" fmla="*/ 319 h 319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59" h="319">
                <a:moveTo>
                  <a:pt x="457" y="110"/>
                </a:moveTo>
                <a:cubicBezTo>
                  <a:pt x="457" y="110"/>
                  <a:pt x="414" y="53"/>
                  <a:pt x="414" y="53"/>
                </a:cubicBezTo>
                <a:cubicBezTo>
                  <a:pt x="414" y="53"/>
                  <a:pt x="413" y="51"/>
                  <a:pt x="410" y="51"/>
                </a:cubicBezTo>
                <a:cubicBezTo>
                  <a:pt x="231" y="0"/>
                  <a:pt x="231" y="0"/>
                  <a:pt x="231" y="0"/>
                </a:cubicBezTo>
                <a:cubicBezTo>
                  <a:pt x="230" y="0"/>
                  <a:pt x="229" y="0"/>
                  <a:pt x="227" y="0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6" y="51"/>
                  <a:pt x="45" y="53"/>
                </a:cubicBezTo>
                <a:cubicBezTo>
                  <a:pt x="44" y="54"/>
                  <a:pt x="2" y="110"/>
                  <a:pt x="2" y="110"/>
                </a:cubicBezTo>
                <a:cubicBezTo>
                  <a:pt x="0" y="112"/>
                  <a:pt x="0" y="115"/>
                  <a:pt x="1" y="117"/>
                </a:cubicBezTo>
                <a:cubicBezTo>
                  <a:pt x="1" y="119"/>
                  <a:pt x="3" y="121"/>
                  <a:pt x="5" y="122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43" y="237"/>
                  <a:pt x="43" y="237"/>
                  <a:pt x="43" y="237"/>
                </a:cubicBezTo>
                <a:cubicBezTo>
                  <a:pt x="43" y="240"/>
                  <a:pt x="45" y="243"/>
                  <a:pt x="48" y="244"/>
                </a:cubicBezTo>
                <a:cubicBezTo>
                  <a:pt x="227" y="318"/>
                  <a:pt x="227" y="318"/>
                  <a:pt x="227" y="318"/>
                </a:cubicBezTo>
                <a:cubicBezTo>
                  <a:pt x="227" y="318"/>
                  <a:pt x="228" y="319"/>
                  <a:pt x="229" y="319"/>
                </a:cubicBezTo>
                <a:cubicBezTo>
                  <a:pt x="231" y="319"/>
                  <a:pt x="232" y="318"/>
                  <a:pt x="232" y="318"/>
                </a:cubicBezTo>
                <a:cubicBezTo>
                  <a:pt x="411" y="244"/>
                  <a:pt x="411" y="244"/>
                  <a:pt x="411" y="244"/>
                </a:cubicBezTo>
                <a:cubicBezTo>
                  <a:pt x="414" y="243"/>
                  <a:pt x="416" y="240"/>
                  <a:pt x="416" y="237"/>
                </a:cubicBezTo>
                <a:cubicBezTo>
                  <a:pt x="416" y="135"/>
                  <a:pt x="416" y="135"/>
                  <a:pt x="416" y="135"/>
                </a:cubicBezTo>
                <a:cubicBezTo>
                  <a:pt x="453" y="122"/>
                  <a:pt x="453" y="122"/>
                  <a:pt x="453" y="122"/>
                </a:cubicBezTo>
                <a:cubicBezTo>
                  <a:pt x="456" y="121"/>
                  <a:pt x="457" y="119"/>
                  <a:pt x="458" y="117"/>
                </a:cubicBezTo>
                <a:cubicBezTo>
                  <a:pt x="459" y="115"/>
                  <a:pt x="458" y="112"/>
                  <a:pt x="457" y="110"/>
                </a:cubicBezTo>
                <a:close/>
                <a:moveTo>
                  <a:pt x="20" y="111"/>
                </a:moveTo>
                <a:cubicBezTo>
                  <a:pt x="54" y="66"/>
                  <a:pt x="54" y="66"/>
                  <a:pt x="54" y="66"/>
                </a:cubicBezTo>
                <a:cubicBezTo>
                  <a:pt x="67" y="70"/>
                  <a:pt x="67" y="70"/>
                  <a:pt x="67" y="70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217" y="111"/>
                  <a:pt x="217" y="111"/>
                  <a:pt x="217" y="111"/>
                </a:cubicBezTo>
                <a:cubicBezTo>
                  <a:pt x="174" y="163"/>
                  <a:pt x="174" y="163"/>
                  <a:pt x="174" y="163"/>
                </a:cubicBezTo>
                <a:lnTo>
                  <a:pt x="20" y="111"/>
                </a:lnTo>
                <a:close/>
                <a:moveTo>
                  <a:pt x="222" y="300"/>
                </a:moveTo>
                <a:cubicBezTo>
                  <a:pt x="58" y="232"/>
                  <a:pt x="58" y="232"/>
                  <a:pt x="58" y="232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174" y="179"/>
                  <a:pt x="174" y="179"/>
                  <a:pt x="174" y="179"/>
                </a:cubicBezTo>
                <a:cubicBezTo>
                  <a:pt x="175" y="179"/>
                  <a:pt x="176" y="179"/>
                  <a:pt x="176" y="179"/>
                </a:cubicBezTo>
                <a:cubicBezTo>
                  <a:pt x="179" y="179"/>
                  <a:pt x="181" y="179"/>
                  <a:pt x="182" y="177"/>
                </a:cubicBezTo>
                <a:cubicBezTo>
                  <a:pt x="222" y="128"/>
                  <a:pt x="222" y="128"/>
                  <a:pt x="222" y="128"/>
                </a:cubicBezTo>
                <a:lnTo>
                  <a:pt x="222" y="300"/>
                </a:lnTo>
                <a:close/>
                <a:moveTo>
                  <a:pt x="229" y="99"/>
                </a:moveTo>
                <a:cubicBezTo>
                  <a:pt x="78" y="58"/>
                  <a:pt x="78" y="58"/>
                  <a:pt x="78" y="58"/>
                </a:cubicBezTo>
                <a:cubicBezTo>
                  <a:pt x="229" y="15"/>
                  <a:pt x="229" y="15"/>
                  <a:pt x="229" y="15"/>
                </a:cubicBezTo>
                <a:cubicBezTo>
                  <a:pt x="381" y="58"/>
                  <a:pt x="381" y="58"/>
                  <a:pt x="381" y="58"/>
                </a:cubicBezTo>
                <a:lnTo>
                  <a:pt x="229" y="99"/>
                </a:lnTo>
                <a:close/>
                <a:moveTo>
                  <a:pt x="401" y="232"/>
                </a:moveTo>
                <a:cubicBezTo>
                  <a:pt x="237" y="300"/>
                  <a:pt x="237" y="300"/>
                  <a:pt x="237" y="300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77" y="177"/>
                  <a:pt x="277" y="177"/>
                  <a:pt x="277" y="177"/>
                </a:cubicBezTo>
                <a:cubicBezTo>
                  <a:pt x="278" y="179"/>
                  <a:pt x="280" y="179"/>
                  <a:pt x="282" y="179"/>
                </a:cubicBezTo>
                <a:cubicBezTo>
                  <a:pt x="283" y="179"/>
                  <a:pt x="284" y="179"/>
                  <a:pt x="285" y="179"/>
                </a:cubicBezTo>
                <a:cubicBezTo>
                  <a:pt x="401" y="140"/>
                  <a:pt x="401" y="140"/>
                  <a:pt x="401" y="140"/>
                </a:cubicBezTo>
                <a:lnTo>
                  <a:pt x="401" y="232"/>
                </a:lnTo>
                <a:close/>
                <a:moveTo>
                  <a:pt x="285" y="163"/>
                </a:moveTo>
                <a:cubicBezTo>
                  <a:pt x="242" y="111"/>
                  <a:pt x="242" y="111"/>
                  <a:pt x="242" y="111"/>
                </a:cubicBezTo>
                <a:cubicBezTo>
                  <a:pt x="405" y="66"/>
                  <a:pt x="405" y="66"/>
                  <a:pt x="405" y="66"/>
                </a:cubicBezTo>
                <a:cubicBezTo>
                  <a:pt x="439" y="111"/>
                  <a:pt x="439" y="111"/>
                  <a:pt x="439" y="111"/>
                </a:cubicBezTo>
                <a:lnTo>
                  <a:pt x="285" y="163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04" name="Freeform 6"/>
          <p:cNvSpPr>
            <a:spLocks noEditPoints="1"/>
          </p:cNvSpPr>
          <p:nvPr/>
        </p:nvSpPr>
        <p:spPr bwMode="auto">
          <a:xfrm>
            <a:off x="8232775" y="5922963"/>
            <a:ext cx="700088" cy="542925"/>
          </a:xfrm>
          <a:custGeom>
            <a:avLst/>
            <a:gdLst>
              <a:gd name="T0" fmla="*/ 1051932102 w 429"/>
              <a:gd name="T1" fmla="*/ 186074891 h 333"/>
              <a:gd name="T2" fmla="*/ 868177821 w 429"/>
              <a:gd name="T3" fmla="*/ 127593901 h 333"/>
              <a:gd name="T4" fmla="*/ 788282749 w 429"/>
              <a:gd name="T5" fmla="*/ 0 h 333"/>
              <a:gd name="T6" fmla="*/ 338215946 w 429"/>
              <a:gd name="T7" fmla="*/ 10633503 h 333"/>
              <a:gd name="T8" fmla="*/ 106524341 w 429"/>
              <a:gd name="T9" fmla="*/ 175443021 h 333"/>
              <a:gd name="T10" fmla="*/ 2663272 w 429"/>
              <a:gd name="T11" fmla="*/ 417341342 h 333"/>
              <a:gd name="T12" fmla="*/ 23967814 w 429"/>
              <a:gd name="T13" fmla="*/ 443923564 h 333"/>
              <a:gd name="T14" fmla="*/ 173102879 w 429"/>
              <a:gd name="T15" fmla="*/ 406707842 h 333"/>
              <a:gd name="T16" fmla="*/ 133155445 w 429"/>
              <a:gd name="T17" fmla="*/ 571517414 h 333"/>
              <a:gd name="T18" fmla="*/ 205060500 w 429"/>
              <a:gd name="T19" fmla="*/ 579491724 h 333"/>
              <a:gd name="T20" fmla="*/ 258322709 w 429"/>
              <a:gd name="T21" fmla="*/ 885187938 h 333"/>
              <a:gd name="T22" fmla="*/ 905460352 w 429"/>
              <a:gd name="T23" fmla="*/ 866580128 h 333"/>
              <a:gd name="T24" fmla="*/ 993343402 w 429"/>
              <a:gd name="T25" fmla="*/ 579491724 h 333"/>
              <a:gd name="T26" fmla="*/ 1014647939 w 429"/>
              <a:gd name="T27" fmla="*/ 558226354 h 333"/>
              <a:gd name="T28" fmla="*/ 969375594 w 429"/>
              <a:gd name="T29" fmla="*/ 406707842 h 333"/>
              <a:gd name="T30" fmla="*/ 1121173886 w 429"/>
              <a:gd name="T31" fmla="*/ 443923564 h 333"/>
              <a:gd name="T32" fmla="*/ 1139815152 w 429"/>
              <a:gd name="T33" fmla="*/ 417341342 h 333"/>
              <a:gd name="T34" fmla="*/ 841546538 w 429"/>
              <a:gd name="T35" fmla="*/ 164809521 h 333"/>
              <a:gd name="T36" fmla="*/ 231691630 w 429"/>
              <a:gd name="T37" fmla="*/ 356201162 h 333"/>
              <a:gd name="T38" fmla="*/ 367510295 w 429"/>
              <a:gd name="T39" fmla="*/ 39873193 h 333"/>
              <a:gd name="T40" fmla="*/ 820240370 w 429"/>
              <a:gd name="T41" fmla="*/ 124936341 h 333"/>
              <a:gd name="T42" fmla="*/ 367510295 w 429"/>
              <a:gd name="T43" fmla="*/ 39873193 h 333"/>
              <a:gd name="T44" fmla="*/ 255659438 w 429"/>
              <a:gd name="T45" fmla="*/ 175443021 h 333"/>
              <a:gd name="T46" fmla="*/ 55925454 w 429"/>
              <a:gd name="T47" fmla="*/ 393416782 h 333"/>
              <a:gd name="T48" fmla="*/ 868177821 w 429"/>
              <a:gd name="T49" fmla="*/ 842656994 h 333"/>
              <a:gd name="T50" fmla="*/ 245006354 w 429"/>
              <a:gd name="T51" fmla="*/ 579491724 h 333"/>
              <a:gd name="T52" fmla="*/ 868177821 w 429"/>
              <a:gd name="T53" fmla="*/ 842656994 h 333"/>
              <a:gd name="T54" fmla="*/ 218375275 w 429"/>
              <a:gd name="T55" fmla="*/ 396074342 h 333"/>
              <a:gd name="T56" fmla="*/ 966712323 w 429"/>
              <a:gd name="T57" fmla="*/ 536960984 h 333"/>
              <a:gd name="T58" fmla="*/ 956060871 w 429"/>
              <a:gd name="T59" fmla="*/ 358860352 h 333"/>
              <a:gd name="T60" fmla="*/ 1017311210 w 429"/>
              <a:gd name="T61" fmla="*/ 209999451 h 333"/>
              <a:gd name="T62" fmla="*/ 956060871 w 429"/>
              <a:gd name="T63" fmla="*/ 358860352 h 33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29"/>
              <a:gd name="T97" fmla="*/ 0 h 333"/>
              <a:gd name="T98" fmla="*/ 429 w 429"/>
              <a:gd name="T99" fmla="*/ 333 h 33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29" h="333">
                <a:moveTo>
                  <a:pt x="428" y="157"/>
                </a:moveTo>
                <a:cubicBezTo>
                  <a:pt x="395" y="70"/>
                  <a:pt x="395" y="70"/>
                  <a:pt x="395" y="70"/>
                </a:cubicBezTo>
                <a:cubicBezTo>
                  <a:pt x="394" y="68"/>
                  <a:pt x="392" y="66"/>
                  <a:pt x="390" y="66"/>
                </a:cubicBezTo>
                <a:cubicBezTo>
                  <a:pt x="326" y="48"/>
                  <a:pt x="326" y="48"/>
                  <a:pt x="326" y="48"/>
                </a:cubicBezTo>
                <a:cubicBezTo>
                  <a:pt x="302" y="4"/>
                  <a:pt x="302" y="4"/>
                  <a:pt x="302" y="4"/>
                </a:cubicBezTo>
                <a:cubicBezTo>
                  <a:pt x="301" y="2"/>
                  <a:pt x="298" y="0"/>
                  <a:pt x="296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31" y="0"/>
                  <a:pt x="128" y="2"/>
                  <a:pt x="127" y="4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40" y="66"/>
                  <a:pt x="40" y="66"/>
                  <a:pt x="40" y="66"/>
                </a:cubicBezTo>
                <a:cubicBezTo>
                  <a:pt x="37" y="66"/>
                  <a:pt x="35" y="68"/>
                  <a:pt x="34" y="70"/>
                </a:cubicBezTo>
                <a:cubicBezTo>
                  <a:pt x="1" y="157"/>
                  <a:pt x="1" y="157"/>
                  <a:pt x="1" y="157"/>
                </a:cubicBezTo>
                <a:cubicBezTo>
                  <a:pt x="0" y="159"/>
                  <a:pt x="1" y="163"/>
                  <a:pt x="3" y="165"/>
                </a:cubicBezTo>
                <a:cubicBezTo>
                  <a:pt x="4" y="166"/>
                  <a:pt x="6" y="167"/>
                  <a:pt x="9" y="167"/>
                </a:cubicBezTo>
                <a:cubicBezTo>
                  <a:pt x="9" y="167"/>
                  <a:pt x="10" y="167"/>
                  <a:pt x="10" y="167"/>
                </a:cubicBezTo>
                <a:cubicBezTo>
                  <a:pt x="65" y="153"/>
                  <a:pt x="65" y="153"/>
                  <a:pt x="65" y="153"/>
                </a:cubicBezTo>
                <a:cubicBezTo>
                  <a:pt x="49" y="208"/>
                  <a:pt x="49" y="208"/>
                  <a:pt x="49" y="208"/>
                </a:cubicBezTo>
                <a:cubicBezTo>
                  <a:pt x="48" y="210"/>
                  <a:pt x="48" y="213"/>
                  <a:pt x="50" y="215"/>
                </a:cubicBezTo>
                <a:cubicBezTo>
                  <a:pt x="51" y="217"/>
                  <a:pt x="54" y="218"/>
                  <a:pt x="56" y="218"/>
                </a:cubicBezTo>
                <a:cubicBezTo>
                  <a:pt x="77" y="218"/>
                  <a:pt x="77" y="218"/>
                  <a:pt x="77" y="218"/>
                </a:cubicBezTo>
                <a:cubicBezTo>
                  <a:pt x="89" y="326"/>
                  <a:pt x="89" y="326"/>
                  <a:pt x="89" y="326"/>
                </a:cubicBezTo>
                <a:cubicBezTo>
                  <a:pt x="90" y="330"/>
                  <a:pt x="93" y="333"/>
                  <a:pt x="97" y="333"/>
                </a:cubicBezTo>
                <a:cubicBezTo>
                  <a:pt x="333" y="333"/>
                  <a:pt x="333" y="333"/>
                  <a:pt x="333" y="333"/>
                </a:cubicBezTo>
                <a:cubicBezTo>
                  <a:pt x="336" y="333"/>
                  <a:pt x="340" y="330"/>
                  <a:pt x="340" y="326"/>
                </a:cubicBezTo>
                <a:cubicBezTo>
                  <a:pt x="352" y="218"/>
                  <a:pt x="352" y="218"/>
                  <a:pt x="352" y="218"/>
                </a:cubicBezTo>
                <a:cubicBezTo>
                  <a:pt x="373" y="218"/>
                  <a:pt x="373" y="218"/>
                  <a:pt x="373" y="218"/>
                </a:cubicBezTo>
                <a:cubicBezTo>
                  <a:pt x="373" y="218"/>
                  <a:pt x="373" y="218"/>
                  <a:pt x="373" y="218"/>
                </a:cubicBezTo>
                <a:cubicBezTo>
                  <a:pt x="377" y="218"/>
                  <a:pt x="381" y="214"/>
                  <a:pt x="381" y="210"/>
                </a:cubicBezTo>
                <a:cubicBezTo>
                  <a:pt x="381" y="209"/>
                  <a:pt x="381" y="208"/>
                  <a:pt x="380" y="207"/>
                </a:cubicBezTo>
                <a:cubicBezTo>
                  <a:pt x="364" y="153"/>
                  <a:pt x="364" y="153"/>
                  <a:pt x="364" y="153"/>
                </a:cubicBezTo>
                <a:cubicBezTo>
                  <a:pt x="419" y="167"/>
                  <a:pt x="419" y="167"/>
                  <a:pt x="419" y="167"/>
                </a:cubicBezTo>
                <a:cubicBezTo>
                  <a:pt x="419" y="167"/>
                  <a:pt x="420" y="167"/>
                  <a:pt x="421" y="167"/>
                </a:cubicBezTo>
                <a:cubicBezTo>
                  <a:pt x="423" y="167"/>
                  <a:pt x="425" y="166"/>
                  <a:pt x="426" y="165"/>
                </a:cubicBezTo>
                <a:cubicBezTo>
                  <a:pt x="428" y="163"/>
                  <a:pt x="429" y="159"/>
                  <a:pt x="428" y="157"/>
                </a:cubicBezTo>
                <a:close/>
                <a:moveTo>
                  <a:pt x="113" y="62"/>
                </a:moveTo>
                <a:cubicBezTo>
                  <a:pt x="316" y="62"/>
                  <a:pt x="316" y="62"/>
                  <a:pt x="316" y="62"/>
                </a:cubicBezTo>
                <a:cubicBezTo>
                  <a:pt x="342" y="134"/>
                  <a:pt x="342" y="134"/>
                  <a:pt x="342" y="134"/>
                </a:cubicBezTo>
                <a:cubicBezTo>
                  <a:pt x="87" y="134"/>
                  <a:pt x="87" y="134"/>
                  <a:pt x="87" y="134"/>
                </a:cubicBezTo>
                <a:lnTo>
                  <a:pt x="113" y="62"/>
                </a:lnTo>
                <a:close/>
                <a:moveTo>
                  <a:pt x="138" y="15"/>
                </a:moveTo>
                <a:cubicBezTo>
                  <a:pt x="291" y="15"/>
                  <a:pt x="291" y="15"/>
                  <a:pt x="291" y="15"/>
                </a:cubicBezTo>
                <a:cubicBezTo>
                  <a:pt x="308" y="47"/>
                  <a:pt x="308" y="47"/>
                  <a:pt x="308" y="47"/>
                </a:cubicBezTo>
                <a:cubicBezTo>
                  <a:pt x="121" y="47"/>
                  <a:pt x="121" y="47"/>
                  <a:pt x="121" y="47"/>
                </a:cubicBezTo>
                <a:lnTo>
                  <a:pt x="138" y="15"/>
                </a:lnTo>
                <a:close/>
                <a:moveTo>
                  <a:pt x="47" y="79"/>
                </a:moveTo>
                <a:cubicBezTo>
                  <a:pt x="96" y="66"/>
                  <a:pt x="96" y="66"/>
                  <a:pt x="96" y="66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21" y="148"/>
                  <a:pt x="21" y="148"/>
                  <a:pt x="21" y="148"/>
                </a:cubicBezTo>
                <a:lnTo>
                  <a:pt x="47" y="79"/>
                </a:lnTo>
                <a:close/>
                <a:moveTo>
                  <a:pt x="326" y="317"/>
                </a:moveTo>
                <a:cubicBezTo>
                  <a:pt x="104" y="317"/>
                  <a:pt x="104" y="317"/>
                  <a:pt x="104" y="317"/>
                </a:cubicBezTo>
                <a:cubicBezTo>
                  <a:pt x="92" y="218"/>
                  <a:pt x="92" y="218"/>
                  <a:pt x="92" y="218"/>
                </a:cubicBezTo>
                <a:cubicBezTo>
                  <a:pt x="337" y="218"/>
                  <a:pt x="337" y="218"/>
                  <a:pt x="337" y="218"/>
                </a:cubicBezTo>
                <a:lnTo>
                  <a:pt x="326" y="317"/>
                </a:lnTo>
                <a:close/>
                <a:moveTo>
                  <a:pt x="66" y="202"/>
                </a:moveTo>
                <a:cubicBezTo>
                  <a:pt x="82" y="149"/>
                  <a:pt x="82" y="149"/>
                  <a:pt x="82" y="149"/>
                </a:cubicBezTo>
                <a:cubicBezTo>
                  <a:pt x="347" y="149"/>
                  <a:pt x="347" y="149"/>
                  <a:pt x="347" y="149"/>
                </a:cubicBezTo>
                <a:cubicBezTo>
                  <a:pt x="363" y="202"/>
                  <a:pt x="363" y="202"/>
                  <a:pt x="363" y="202"/>
                </a:cubicBezTo>
                <a:lnTo>
                  <a:pt x="66" y="202"/>
                </a:lnTo>
                <a:close/>
                <a:moveTo>
                  <a:pt x="359" y="135"/>
                </a:moveTo>
                <a:cubicBezTo>
                  <a:pt x="333" y="66"/>
                  <a:pt x="333" y="66"/>
                  <a:pt x="333" y="66"/>
                </a:cubicBezTo>
                <a:cubicBezTo>
                  <a:pt x="382" y="79"/>
                  <a:pt x="382" y="79"/>
                  <a:pt x="382" y="79"/>
                </a:cubicBezTo>
                <a:cubicBezTo>
                  <a:pt x="408" y="148"/>
                  <a:pt x="408" y="148"/>
                  <a:pt x="408" y="148"/>
                </a:cubicBezTo>
                <a:lnTo>
                  <a:pt x="359" y="135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205" name="组合 197"/>
          <p:cNvGrpSpPr>
            <a:grpSpLocks/>
          </p:cNvGrpSpPr>
          <p:nvPr/>
        </p:nvGrpSpPr>
        <p:grpSpPr bwMode="auto">
          <a:xfrm>
            <a:off x="9632950" y="5892800"/>
            <a:ext cx="477838" cy="588963"/>
            <a:chOff x="0" y="0"/>
            <a:chExt cx="323233" cy="398903"/>
          </a:xfrm>
        </p:grpSpPr>
        <p:sp>
          <p:nvSpPr>
            <p:cNvPr id="7219" name="Freeform 7"/>
            <p:cNvSpPr>
              <a:spLocks noEditPoints="1"/>
            </p:cNvSpPr>
            <p:nvPr/>
          </p:nvSpPr>
          <p:spPr bwMode="auto">
            <a:xfrm>
              <a:off x="0" y="0"/>
              <a:ext cx="323233" cy="398903"/>
            </a:xfrm>
            <a:custGeom>
              <a:avLst/>
              <a:gdLst>
                <a:gd name="T0" fmla="*/ 356585560 w 293"/>
                <a:gd name="T1" fmla="*/ 163615438 h 361"/>
                <a:gd name="T2" fmla="*/ 316424153 w 293"/>
                <a:gd name="T3" fmla="*/ 6105094 h 361"/>
                <a:gd name="T4" fmla="*/ 307905367 w 293"/>
                <a:gd name="T5" fmla="*/ 0 h 361"/>
                <a:gd name="T6" fmla="*/ 209326996 w 293"/>
                <a:gd name="T7" fmla="*/ 0 h 361"/>
                <a:gd name="T8" fmla="*/ 147258564 w 293"/>
                <a:gd name="T9" fmla="*/ 0 h 361"/>
                <a:gd name="T10" fmla="*/ 47463399 w 293"/>
                <a:gd name="T11" fmla="*/ 0 h 361"/>
                <a:gd name="T12" fmla="*/ 38944613 w 293"/>
                <a:gd name="T13" fmla="*/ 6105094 h 361"/>
                <a:gd name="T14" fmla="*/ 0 w 293"/>
                <a:gd name="T15" fmla="*/ 163615438 h 361"/>
                <a:gd name="T16" fmla="*/ 0 w 293"/>
                <a:gd name="T17" fmla="*/ 166057475 h 361"/>
                <a:gd name="T18" fmla="*/ 0 w 293"/>
                <a:gd name="T19" fmla="*/ 432238465 h 361"/>
                <a:gd name="T20" fmla="*/ 8518788 w 293"/>
                <a:gd name="T21" fmla="*/ 440785594 h 361"/>
                <a:gd name="T22" fmla="*/ 348066775 w 293"/>
                <a:gd name="T23" fmla="*/ 440785594 h 361"/>
                <a:gd name="T24" fmla="*/ 356585560 w 293"/>
                <a:gd name="T25" fmla="*/ 432238465 h 361"/>
                <a:gd name="T26" fmla="*/ 356585560 w 293"/>
                <a:gd name="T27" fmla="*/ 166057475 h 361"/>
                <a:gd name="T28" fmla="*/ 356585560 w 293"/>
                <a:gd name="T29" fmla="*/ 163615438 h 361"/>
                <a:gd name="T30" fmla="*/ 335896451 w 293"/>
                <a:gd name="T31" fmla="*/ 157510346 h 361"/>
                <a:gd name="T32" fmla="*/ 231232918 w 293"/>
                <a:gd name="T33" fmla="*/ 157510346 h 361"/>
                <a:gd name="T34" fmla="*/ 219062594 w 293"/>
                <a:gd name="T35" fmla="*/ 17094263 h 361"/>
                <a:gd name="T36" fmla="*/ 300603393 w 293"/>
                <a:gd name="T37" fmla="*/ 17094263 h 361"/>
                <a:gd name="T38" fmla="*/ 335896451 w 293"/>
                <a:gd name="T39" fmla="*/ 157510346 h 361"/>
                <a:gd name="T40" fmla="*/ 200807108 w 293"/>
                <a:gd name="T41" fmla="*/ 17094263 h 361"/>
                <a:gd name="T42" fmla="*/ 214194243 w 293"/>
                <a:gd name="T43" fmla="*/ 166057475 h 361"/>
                <a:gd name="T44" fmla="*/ 214194243 w 293"/>
                <a:gd name="T45" fmla="*/ 213677195 h 361"/>
                <a:gd name="T46" fmla="*/ 141173367 w 293"/>
                <a:gd name="T47" fmla="*/ 213677195 h 361"/>
                <a:gd name="T48" fmla="*/ 141173367 w 293"/>
                <a:gd name="T49" fmla="*/ 166057475 h 361"/>
                <a:gd name="T50" fmla="*/ 154560538 w 293"/>
                <a:gd name="T51" fmla="*/ 17094263 h 361"/>
                <a:gd name="T52" fmla="*/ 200807108 w 293"/>
                <a:gd name="T53" fmla="*/ 17094263 h 361"/>
                <a:gd name="T54" fmla="*/ 54765373 w 293"/>
                <a:gd name="T55" fmla="*/ 17094263 h 361"/>
                <a:gd name="T56" fmla="*/ 137522932 w 293"/>
                <a:gd name="T57" fmla="*/ 17094263 h 361"/>
                <a:gd name="T58" fmla="*/ 124135796 w 293"/>
                <a:gd name="T59" fmla="*/ 157510346 h 361"/>
                <a:gd name="T60" fmla="*/ 19472307 w 293"/>
                <a:gd name="T61" fmla="*/ 157510346 h 361"/>
                <a:gd name="T62" fmla="*/ 54765373 w 293"/>
                <a:gd name="T63" fmla="*/ 17094263 h 361"/>
                <a:gd name="T64" fmla="*/ 17038679 w 293"/>
                <a:gd name="T65" fmla="*/ 423691336 h 361"/>
                <a:gd name="T66" fmla="*/ 17038679 w 293"/>
                <a:gd name="T67" fmla="*/ 174604605 h 361"/>
                <a:gd name="T68" fmla="*/ 124135796 w 293"/>
                <a:gd name="T69" fmla="*/ 174604605 h 361"/>
                <a:gd name="T70" fmla="*/ 124135796 w 293"/>
                <a:gd name="T71" fmla="*/ 222224325 h 361"/>
                <a:gd name="T72" fmla="*/ 132654582 w 293"/>
                <a:gd name="T73" fmla="*/ 230771454 h 361"/>
                <a:gd name="T74" fmla="*/ 222714132 w 293"/>
                <a:gd name="T75" fmla="*/ 230771454 h 361"/>
                <a:gd name="T76" fmla="*/ 231232918 w 293"/>
                <a:gd name="T77" fmla="*/ 222224325 h 361"/>
                <a:gd name="T78" fmla="*/ 231232918 w 293"/>
                <a:gd name="T79" fmla="*/ 174604605 h 361"/>
                <a:gd name="T80" fmla="*/ 338330074 w 293"/>
                <a:gd name="T81" fmla="*/ 174604605 h 361"/>
                <a:gd name="T82" fmla="*/ 338330074 w 293"/>
                <a:gd name="T83" fmla="*/ 423691336 h 361"/>
                <a:gd name="T84" fmla="*/ 17038679 w 293"/>
                <a:gd name="T85" fmla="*/ 423691336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3"/>
                <a:gd name="T130" fmla="*/ 0 h 361"/>
                <a:gd name="T131" fmla="*/ 293 w 293"/>
                <a:gd name="T132" fmla="*/ 361 h 36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3" h="361">
                  <a:moveTo>
                    <a:pt x="293" y="134"/>
                  </a:moveTo>
                  <a:cubicBezTo>
                    <a:pt x="260" y="5"/>
                    <a:pt x="260" y="5"/>
                    <a:pt x="260" y="5"/>
                  </a:cubicBezTo>
                  <a:cubicBezTo>
                    <a:pt x="259" y="2"/>
                    <a:pt x="256" y="0"/>
                    <a:pt x="253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0"/>
                    <a:pt x="33" y="2"/>
                    <a:pt x="32" y="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5"/>
                    <a:pt x="0" y="136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58"/>
                    <a:pt x="3" y="361"/>
                    <a:pt x="7" y="361"/>
                  </a:cubicBezTo>
                  <a:cubicBezTo>
                    <a:pt x="286" y="361"/>
                    <a:pt x="286" y="361"/>
                    <a:pt x="286" y="361"/>
                  </a:cubicBezTo>
                  <a:cubicBezTo>
                    <a:pt x="290" y="361"/>
                    <a:pt x="293" y="358"/>
                    <a:pt x="293" y="354"/>
                  </a:cubicBezTo>
                  <a:cubicBezTo>
                    <a:pt x="293" y="136"/>
                    <a:pt x="293" y="136"/>
                    <a:pt x="293" y="136"/>
                  </a:cubicBezTo>
                  <a:cubicBezTo>
                    <a:pt x="293" y="135"/>
                    <a:pt x="293" y="134"/>
                    <a:pt x="293" y="134"/>
                  </a:cubicBezTo>
                  <a:close/>
                  <a:moveTo>
                    <a:pt x="276" y="129"/>
                  </a:moveTo>
                  <a:cubicBezTo>
                    <a:pt x="190" y="129"/>
                    <a:pt x="190" y="129"/>
                    <a:pt x="190" y="129"/>
                  </a:cubicBezTo>
                  <a:cubicBezTo>
                    <a:pt x="180" y="14"/>
                    <a:pt x="180" y="14"/>
                    <a:pt x="180" y="14"/>
                  </a:cubicBezTo>
                  <a:cubicBezTo>
                    <a:pt x="247" y="14"/>
                    <a:pt x="247" y="14"/>
                    <a:pt x="247" y="14"/>
                  </a:cubicBezTo>
                  <a:lnTo>
                    <a:pt x="276" y="129"/>
                  </a:lnTo>
                  <a:close/>
                  <a:moveTo>
                    <a:pt x="165" y="14"/>
                  </a:moveTo>
                  <a:cubicBezTo>
                    <a:pt x="165" y="14"/>
                    <a:pt x="176" y="136"/>
                    <a:pt x="176" y="136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16" y="175"/>
                    <a:pt x="116" y="175"/>
                    <a:pt x="116" y="175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6" y="136"/>
                    <a:pt x="127" y="14"/>
                    <a:pt x="127" y="14"/>
                  </a:cubicBezTo>
                  <a:lnTo>
                    <a:pt x="165" y="14"/>
                  </a:lnTo>
                  <a:close/>
                  <a:moveTo>
                    <a:pt x="45" y="14"/>
                  </a:moveTo>
                  <a:cubicBezTo>
                    <a:pt x="113" y="14"/>
                    <a:pt x="113" y="14"/>
                    <a:pt x="113" y="14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6" y="129"/>
                    <a:pt x="16" y="129"/>
                    <a:pt x="16" y="129"/>
                  </a:cubicBezTo>
                  <a:lnTo>
                    <a:pt x="45" y="14"/>
                  </a:lnTo>
                  <a:close/>
                  <a:moveTo>
                    <a:pt x="14" y="347"/>
                  </a:moveTo>
                  <a:cubicBezTo>
                    <a:pt x="14" y="143"/>
                    <a:pt x="14" y="143"/>
                    <a:pt x="14" y="143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82"/>
                    <a:pt x="102" y="182"/>
                    <a:pt x="102" y="182"/>
                  </a:cubicBezTo>
                  <a:cubicBezTo>
                    <a:pt x="102" y="185"/>
                    <a:pt x="105" y="189"/>
                    <a:pt x="109" y="189"/>
                  </a:cubicBezTo>
                  <a:cubicBezTo>
                    <a:pt x="183" y="189"/>
                    <a:pt x="183" y="189"/>
                    <a:pt x="183" y="189"/>
                  </a:cubicBezTo>
                  <a:cubicBezTo>
                    <a:pt x="187" y="189"/>
                    <a:pt x="190" y="185"/>
                    <a:pt x="190" y="182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278" y="143"/>
                    <a:pt x="278" y="143"/>
                    <a:pt x="278" y="143"/>
                  </a:cubicBezTo>
                  <a:cubicBezTo>
                    <a:pt x="278" y="347"/>
                    <a:pt x="278" y="347"/>
                    <a:pt x="278" y="347"/>
                  </a:cubicBezTo>
                  <a:lnTo>
                    <a:pt x="14" y="34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20" name="Freeform 8"/>
            <p:cNvSpPr>
              <a:spLocks noEditPoints="1"/>
            </p:cNvSpPr>
            <p:nvPr/>
          </p:nvSpPr>
          <p:spPr bwMode="auto">
            <a:xfrm>
              <a:off x="110166" y="218934"/>
              <a:ext cx="101828" cy="144334"/>
            </a:xfrm>
            <a:custGeom>
              <a:avLst/>
              <a:gdLst>
                <a:gd name="T0" fmla="*/ 69828545 w 92"/>
                <a:gd name="T1" fmla="*/ 7283908 h 131"/>
                <a:gd name="T2" fmla="*/ 56352942 w 92"/>
                <a:gd name="T3" fmla="*/ 0 h 131"/>
                <a:gd name="T4" fmla="*/ 42877339 w 92"/>
                <a:gd name="T5" fmla="*/ 7283908 h 131"/>
                <a:gd name="T6" fmla="*/ 3674662 w 92"/>
                <a:gd name="T7" fmla="*/ 59483226 h 131"/>
                <a:gd name="T8" fmla="*/ 2450513 w 92"/>
                <a:gd name="T9" fmla="*/ 76478288 h 131"/>
                <a:gd name="T10" fmla="*/ 18375529 w 92"/>
                <a:gd name="T11" fmla="*/ 86189428 h 131"/>
                <a:gd name="T12" fmla="*/ 22051297 w 92"/>
                <a:gd name="T13" fmla="*/ 86189428 h 131"/>
                <a:gd name="T14" fmla="*/ 22051297 w 92"/>
                <a:gd name="T15" fmla="*/ 142030133 h 131"/>
                <a:gd name="T16" fmla="*/ 39201571 w 92"/>
                <a:gd name="T17" fmla="*/ 159025213 h 131"/>
                <a:gd name="T18" fmla="*/ 73504331 w 92"/>
                <a:gd name="T19" fmla="*/ 159025213 h 131"/>
                <a:gd name="T20" fmla="*/ 90654595 w 92"/>
                <a:gd name="T21" fmla="*/ 142030133 h 131"/>
                <a:gd name="T22" fmla="*/ 90654595 w 92"/>
                <a:gd name="T23" fmla="*/ 86189428 h 131"/>
                <a:gd name="T24" fmla="*/ 95554513 w 92"/>
                <a:gd name="T25" fmla="*/ 86189428 h 131"/>
                <a:gd name="T26" fmla="*/ 110255372 w 92"/>
                <a:gd name="T27" fmla="*/ 76478288 h 131"/>
                <a:gd name="T28" fmla="*/ 109031223 w 92"/>
                <a:gd name="T29" fmla="*/ 59483226 h 131"/>
                <a:gd name="T30" fmla="*/ 69828545 w 92"/>
                <a:gd name="T31" fmla="*/ 7283908 h 131"/>
                <a:gd name="T32" fmla="*/ 73504331 w 92"/>
                <a:gd name="T33" fmla="*/ 69194366 h 131"/>
                <a:gd name="T34" fmla="*/ 73504331 w 92"/>
                <a:gd name="T35" fmla="*/ 142030133 h 131"/>
                <a:gd name="T36" fmla="*/ 39201571 w 92"/>
                <a:gd name="T37" fmla="*/ 142030133 h 131"/>
                <a:gd name="T38" fmla="*/ 39201571 w 92"/>
                <a:gd name="T39" fmla="*/ 69194366 h 131"/>
                <a:gd name="T40" fmla="*/ 18375529 w 92"/>
                <a:gd name="T41" fmla="*/ 69194366 h 131"/>
                <a:gd name="T42" fmla="*/ 56352942 w 92"/>
                <a:gd name="T43" fmla="*/ 16995049 h 131"/>
                <a:gd name="T44" fmla="*/ 95554513 w 92"/>
                <a:gd name="T45" fmla="*/ 69194366 h 131"/>
                <a:gd name="T46" fmla="*/ 73504331 w 92"/>
                <a:gd name="T47" fmla="*/ 69194366 h 13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2"/>
                <a:gd name="T73" fmla="*/ 0 h 131"/>
                <a:gd name="T74" fmla="*/ 92 w 92"/>
                <a:gd name="T75" fmla="*/ 131 h 13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2" h="131">
                  <a:moveTo>
                    <a:pt x="57" y="6"/>
                  </a:moveTo>
                  <a:cubicBezTo>
                    <a:pt x="55" y="2"/>
                    <a:pt x="51" y="0"/>
                    <a:pt x="46" y="0"/>
                  </a:cubicBezTo>
                  <a:cubicBezTo>
                    <a:pt x="42" y="0"/>
                    <a:pt x="38" y="2"/>
                    <a:pt x="35" y="6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0" y="53"/>
                    <a:pt x="0" y="59"/>
                    <a:pt x="2" y="63"/>
                  </a:cubicBezTo>
                  <a:cubicBezTo>
                    <a:pt x="5" y="68"/>
                    <a:pt x="9" y="71"/>
                    <a:pt x="15" y="71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24"/>
                    <a:pt x="24" y="131"/>
                    <a:pt x="32" y="131"/>
                  </a:cubicBezTo>
                  <a:cubicBezTo>
                    <a:pt x="60" y="131"/>
                    <a:pt x="60" y="131"/>
                    <a:pt x="60" y="131"/>
                  </a:cubicBezTo>
                  <a:cubicBezTo>
                    <a:pt x="68" y="131"/>
                    <a:pt x="74" y="124"/>
                    <a:pt x="74" y="117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83" y="71"/>
                    <a:pt x="88" y="68"/>
                    <a:pt x="90" y="63"/>
                  </a:cubicBezTo>
                  <a:cubicBezTo>
                    <a:pt x="92" y="59"/>
                    <a:pt x="92" y="53"/>
                    <a:pt x="89" y="49"/>
                  </a:cubicBezTo>
                  <a:lnTo>
                    <a:pt x="57" y="6"/>
                  </a:lnTo>
                  <a:close/>
                  <a:moveTo>
                    <a:pt x="60" y="57"/>
                  </a:moveTo>
                  <a:cubicBezTo>
                    <a:pt x="60" y="117"/>
                    <a:pt x="60" y="117"/>
                    <a:pt x="60" y="117"/>
                  </a:cubicBezTo>
                  <a:cubicBezTo>
                    <a:pt x="32" y="117"/>
                    <a:pt x="32" y="117"/>
                    <a:pt x="32" y="11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78" y="57"/>
                    <a:pt x="78" y="57"/>
                    <a:pt x="78" y="57"/>
                  </a:cubicBezTo>
                  <a:lnTo>
                    <a:pt x="60" y="5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206" name="Freeform 9"/>
          <p:cNvSpPr>
            <a:spLocks noEditPoints="1"/>
          </p:cNvSpPr>
          <p:nvPr/>
        </p:nvSpPr>
        <p:spPr bwMode="auto">
          <a:xfrm>
            <a:off x="8131175" y="2451100"/>
            <a:ext cx="601663" cy="617538"/>
          </a:xfrm>
          <a:custGeom>
            <a:avLst/>
            <a:gdLst>
              <a:gd name="T0" fmla="*/ 972998699 w 368"/>
              <a:gd name="T1" fmla="*/ 209738048 h 379"/>
              <a:gd name="T2" fmla="*/ 499864275 w 368"/>
              <a:gd name="T3" fmla="*/ 0 h 379"/>
              <a:gd name="T4" fmla="*/ 483827018 w 368"/>
              <a:gd name="T5" fmla="*/ 0 h 379"/>
              <a:gd name="T6" fmla="*/ 10692598 w 368"/>
              <a:gd name="T7" fmla="*/ 209738048 h 379"/>
              <a:gd name="T8" fmla="*/ 0 w 368"/>
              <a:gd name="T9" fmla="*/ 230977163 h 379"/>
              <a:gd name="T10" fmla="*/ 0 w 368"/>
              <a:gd name="T11" fmla="*/ 772577469 h 379"/>
              <a:gd name="T12" fmla="*/ 10692598 w 368"/>
              <a:gd name="T13" fmla="*/ 791162261 h 379"/>
              <a:gd name="T14" fmla="*/ 483827018 w 368"/>
              <a:gd name="T15" fmla="*/ 1006209005 h 379"/>
              <a:gd name="T16" fmla="*/ 491846464 w 368"/>
              <a:gd name="T17" fmla="*/ 1006209005 h 379"/>
              <a:gd name="T18" fmla="*/ 499864275 w 368"/>
              <a:gd name="T19" fmla="*/ 1006209005 h 379"/>
              <a:gd name="T20" fmla="*/ 972998699 w 368"/>
              <a:gd name="T21" fmla="*/ 791162261 h 379"/>
              <a:gd name="T22" fmla="*/ 983691293 w 368"/>
              <a:gd name="T23" fmla="*/ 772577469 h 379"/>
              <a:gd name="T24" fmla="*/ 983691293 w 368"/>
              <a:gd name="T25" fmla="*/ 230977163 h 379"/>
              <a:gd name="T26" fmla="*/ 972998699 w 368"/>
              <a:gd name="T27" fmla="*/ 209738048 h 379"/>
              <a:gd name="T28" fmla="*/ 286018826 w 368"/>
              <a:gd name="T29" fmla="*/ 339828384 h 379"/>
              <a:gd name="T30" fmla="*/ 275326232 w 368"/>
              <a:gd name="T31" fmla="*/ 355757274 h 379"/>
              <a:gd name="T32" fmla="*/ 275326232 w 368"/>
              <a:gd name="T33" fmla="*/ 538946136 h 379"/>
              <a:gd name="T34" fmla="*/ 181769250 w 368"/>
              <a:gd name="T35" fmla="*/ 496468008 h 379"/>
              <a:gd name="T36" fmla="*/ 181769250 w 368"/>
              <a:gd name="T37" fmla="*/ 313279147 h 379"/>
              <a:gd name="T38" fmla="*/ 628172137 w 368"/>
              <a:gd name="T39" fmla="*/ 100886801 h 379"/>
              <a:gd name="T40" fmla="*/ 711038108 w 368"/>
              <a:gd name="T41" fmla="*/ 135400509 h 379"/>
              <a:gd name="T42" fmla="*/ 286018826 w 368"/>
              <a:gd name="T43" fmla="*/ 339828384 h 379"/>
              <a:gd name="T44" fmla="*/ 491846464 w 368"/>
              <a:gd name="T45" fmla="*/ 39823869 h 379"/>
              <a:gd name="T46" fmla="*/ 582730246 w 368"/>
              <a:gd name="T47" fmla="*/ 79647737 h 379"/>
              <a:gd name="T48" fmla="*/ 173749804 w 368"/>
              <a:gd name="T49" fmla="*/ 276109563 h 379"/>
              <a:gd name="T50" fmla="*/ 64153957 w 368"/>
              <a:gd name="T51" fmla="*/ 228321261 h 379"/>
              <a:gd name="T52" fmla="*/ 491846464 w 368"/>
              <a:gd name="T53" fmla="*/ 39823869 h 379"/>
              <a:gd name="T54" fmla="*/ 473134424 w 368"/>
              <a:gd name="T55" fmla="*/ 958420704 h 379"/>
              <a:gd name="T56" fmla="*/ 37422458 w 368"/>
              <a:gd name="T57" fmla="*/ 761957122 h 379"/>
              <a:gd name="T58" fmla="*/ 37422458 w 368"/>
              <a:gd name="T59" fmla="*/ 257526400 h 379"/>
              <a:gd name="T60" fmla="*/ 144346805 w 368"/>
              <a:gd name="T61" fmla="*/ 305314701 h 379"/>
              <a:gd name="T62" fmla="*/ 144346805 w 368"/>
              <a:gd name="T63" fmla="*/ 507086725 h 379"/>
              <a:gd name="T64" fmla="*/ 155037764 w 368"/>
              <a:gd name="T65" fmla="*/ 525671517 h 379"/>
              <a:gd name="T66" fmla="*/ 286018826 w 368"/>
              <a:gd name="T67" fmla="*/ 586734437 h 379"/>
              <a:gd name="T68" fmla="*/ 294038272 w 368"/>
              <a:gd name="T69" fmla="*/ 586734437 h 379"/>
              <a:gd name="T70" fmla="*/ 304730866 w 368"/>
              <a:gd name="T71" fmla="*/ 584078536 h 379"/>
              <a:gd name="T72" fmla="*/ 312750312 w 368"/>
              <a:gd name="T73" fmla="*/ 568149645 h 379"/>
              <a:gd name="T74" fmla="*/ 312750312 w 368"/>
              <a:gd name="T75" fmla="*/ 382306512 h 379"/>
              <a:gd name="T76" fmla="*/ 473134424 w 368"/>
              <a:gd name="T77" fmla="*/ 453988251 h 379"/>
              <a:gd name="T78" fmla="*/ 473134424 w 368"/>
              <a:gd name="T79" fmla="*/ 958420704 h 379"/>
              <a:gd name="T80" fmla="*/ 491846464 w 368"/>
              <a:gd name="T81" fmla="*/ 422130368 h 379"/>
              <a:gd name="T82" fmla="*/ 342153311 w 368"/>
              <a:gd name="T83" fmla="*/ 353103002 h 379"/>
              <a:gd name="T84" fmla="*/ 756479999 w 368"/>
              <a:gd name="T85" fmla="*/ 156639573 h 379"/>
              <a:gd name="T86" fmla="*/ 919537362 w 368"/>
              <a:gd name="T87" fmla="*/ 228321261 h 379"/>
              <a:gd name="T88" fmla="*/ 491846464 w 368"/>
              <a:gd name="T89" fmla="*/ 422130368 h 379"/>
              <a:gd name="T90" fmla="*/ 946268848 w 368"/>
              <a:gd name="T91" fmla="*/ 761957122 h 379"/>
              <a:gd name="T92" fmla="*/ 510556869 w 368"/>
              <a:gd name="T93" fmla="*/ 958420704 h 379"/>
              <a:gd name="T94" fmla="*/ 510556869 w 368"/>
              <a:gd name="T95" fmla="*/ 453988251 h 379"/>
              <a:gd name="T96" fmla="*/ 946268848 w 368"/>
              <a:gd name="T97" fmla="*/ 257526400 h 379"/>
              <a:gd name="T98" fmla="*/ 946268848 w 368"/>
              <a:gd name="T99" fmla="*/ 761957122 h 3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68"/>
              <a:gd name="T151" fmla="*/ 0 h 379"/>
              <a:gd name="T152" fmla="*/ 368 w 368"/>
              <a:gd name="T153" fmla="*/ 379 h 3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68" h="379">
                <a:moveTo>
                  <a:pt x="364" y="79"/>
                </a:moveTo>
                <a:cubicBezTo>
                  <a:pt x="187" y="0"/>
                  <a:pt x="187" y="0"/>
                  <a:pt x="187" y="0"/>
                </a:cubicBezTo>
                <a:cubicBezTo>
                  <a:pt x="185" y="0"/>
                  <a:pt x="183" y="0"/>
                  <a:pt x="181" y="0"/>
                </a:cubicBezTo>
                <a:cubicBezTo>
                  <a:pt x="4" y="79"/>
                  <a:pt x="4" y="79"/>
                  <a:pt x="4" y="79"/>
                </a:cubicBezTo>
                <a:cubicBezTo>
                  <a:pt x="1" y="80"/>
                  <a:pt x="0" y="83"/>
                  <a:pt x="0" y="87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1" y="296"/>
                  <a:pt x="4" y="298"/>
                </a:cubicBezTo>
                <a:cubicBezTo>
                  <a:pt x="181" y="379"/>
                  <a:pt x="181" y="379"/>
                  <a:pt x="181" y="379"/>
                </a:cubicBezTo>
                <a:cubicBezTo>
                  <a:pt x="182" y="379"/>
                  <a:pt x="183" y="379"/>
                  <a:pt x="184" y="379"/>
                </a:cubicBezTo>
                <a:cubicBezTo>
                  <a:pt x="185" y="379"/>
                  <a:pt x="186" y="379"/>
                  <a:pt x="187" y="379"/>
                </a:cubicBezTo>
                <a:cubicBezTo>
                  <a:pt x="187" y="379"/>
                  <a:pt x="364" y="298"/>
                  <a:pt x="364" y="298"/>
                </a:cubicBezTo>
                <a:cubicBezTo>
                  <a:pt x="367" y="296"/>
                  <a:pt x="368" y="294"/>
                  <a:pt x="368" y="291"/>
                </a:cubicBezTo>
                <a:cubicBezTo>
                  <a:pt x="368" y="87"/>
                  <a:pt x="368" y="87"/>
                  <a:pt x="368" y="87"/>
                </a:cubicBezTo>
                <a:cubicBezTo>
                  <a:pt x="368" y="83"/>
                  <a:pt x="367" y="80"/>
                  <a:pt x="364" y="79"/>
                </a:cubicBezTo>
                <a:close/>
                <a:moveTo>
                  <a:pt x="107" y="128"/>
                </a:moveTo>
                <a:cubicBezTo>
                  <a:pt x="105" y="129"/>
                  <a:pt x="103" y="131"/>
                  <a:pt x="103" y="134"/>
                </a:cubicBezTo>
                <a:cubicBezTo>
                  <a:pt x="103" y="203"/>
                  <a:pt x="103" y="203"/>
                  <a:pt x="103" y="203"/>
                </a:cubicBezTo>
                <a:cubicBezTo>
                  <a:pt x="68" y="187"/>
                  <a:pt x="68" y="187"/>
                  <a:pt x="68" y="187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235" y="38"/>
                  <a:pt x="235" y="38"/>
                  <a:pt x="235" y="38"/>
                </a:cubicBezTo>
                <a:cubicBezTo>
                  <a:pt x="266" y="51"/>
                  <a:pt x="266" y="51"/>
                  <a:pt x="266" y="51"/>
                </a:cubicBezTo>
                <a:lnTo>
                  <a:pt x="107" y="128"/>
                </a:lnTo>
                <a:close/>
                <a:moveTo>
                  <a:pt x="184" y="15"/>
                </a:moveTo>
                <a:cubicBezTo>
                  <a:pt x="218" y="30"/>
                  <a:pt x="218" y="30"/>
                  <a:pt x="218" y="30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24" y="86"/>
                  <a:pt x="24" y="86"/>
                  <a:pt x="24" y="86"/>
                </a:cubicBezTo>
                <a:lnTo>
                  <a:pt x="184" y="15"/>
                </a:lnTo>
                <a:close/>
                <a:moveTo>
                  <a:pt x="177" y="361"/>
                </a:moveTo>
                <a:cubicBezTo>
                  <a:pt x="14" y="287"/>
                  <a:pt x="14" y="287"/>
                  <a:pt x="14" y="287"/>
                </a:cubicBezTo>
                <a:cubicBezTo>
                  <a:pt x="14" y="97"/>
                  <a:pt x="14" y="97"/>
                  <a:pt x="14" y="97"/>
                </a:cubicBezTo>
                <a:cubicBezTo>
                  <a:pt x="54" y="115"/>
                  <a:pt x="54" y="115"/>
                  <a:pt x="54" y="115"/>
                </a:cubicBezTo>
                <a:cubicBezTo>
                  <a:pt x="54" y="191"/>
                  <a:pt x="54" y="191"/>
                  <a:pt x="54" y="191"/>
                </a:cubicBezTo>
                <a:cubicBezTo>
                  <a:pt x="54" y="194"/>
                  <a:pt x="56" y="197"/>
                  <a:pt x="58" y="198"/>
                </a:cubicBezTo>
                <a:cubicBezTo>
                  <a:pt x="107" y="221"/>
                  <a:pt x="107" y="221"/>
                  <a:pt x="107" y="221"/>
                </a:cubicBezTo>
                <a:cubicBezTo>
                  <a:pt x="108" y="221"/>
                  <a:pt x="109" y="221"/>
                  <a:pt x="110" y="221"/>
                </a:cubicBezTo>
                <a:cubicBezTo>
                  <a:pt x="111" y="221"/>
                  <a:pt x="113" y="221"/>
                  <a:pt x="114" y="220"/>
                </a:cubicBezTo>
                <a:cubicBezTo>
                  <a:pt x="116" y="219"/>
                  <a:pt x="117" y="217"/>
                  <a:pt x="117" y="214"/>
                </a:cubicBezTo>
                <a:cubicBezTo>
                  <a:pt x="117" y="144"/>
                  <a:pt x="117" y="144"/>
                  <a:pt x="117" y="144"/>
                </a:cubicBezTo>
                <a:cubicBezTo>
                  <a:pt x="177" y="171"/>
                  <a:pt x="177" y="171"/>
                  <a:pt x="177" y="171"/>
                </a:cubicBezTo>
                <a:lnTo>
                  <a:pt x="177" y="361"/>
                </a:lnTo>
                <a:close/>
                <a:moveTo>
                  <a:pt x="184" y="159"/>
                </a:moveTo>
                <a:cubicBezTo>
                  <a:pt x="128" y="133"/>
                  <a:pt x="128" y="133"/>
                  <a:pt x="128" y="133"/>
                </a:cubicBezTo>
                <a:cubicBezTo>
                  <a:pt x="283" y="59"/>
                  <a:pt x="283" y="59"/>
                  <a:pt x="283" y="59"/>
                </a:cubicBezTo>
                <a:cubicBezTo>
                  <a:pt x="344" y="86"/>
                  <a:pt x="344" y="86"/>
                  <a:pt x="344" y="86"/>
                </a:cubicBezTo>
                <a:lnTo>
                  <a:pt x="184" y="159"/>
                </a:lnTo>
                <a:close/>
                <a:moveTo>
                  <a:pt x="354" y="287"/>
                </a:moveTo>
                <a:cubicBezTo>
                  <a:pt x="191" y="361"/>
                  <a:pt x="191" y="361"/>
                  <a:pt x="191" y="361"/>
                </a:cubicBezTo>
                <a:cubicBezTo>
                  <a:pt x="191" y="171"/>
                  <a:pt x="191" y="171"/>
                  <a:pt x="191" y="171"/>
                </a:cubicBezTo>
                <a:cubicBezTo>
                  <a:pt x="354" y="97"/>
                  <a:pt x="354" y="97"/>
                  <a:pt x="354" y="97"/>
                </a:cubicBezTo>
                <a:lnTo>
                  <a:pt x="354" y="28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07" name="Freeform 10"/>
          <p:cNvSpPr>
            <a:spLocks noEditPoints="1"/>
          </p:cNvSpPr>
          <p:nvPr/>
        </p:nvSpPr>
        <p:spPr bwMode="auto">
          <a:xfrm>
            <a:off x="9390063" y="4762500"/>
            <a:ext cx="730250" cy="619125"/>
          </a:xfrm>
          <a:custGeom>
            <a:avLst/>
            <a:gdLst>
              <a:gd name="T0" fmla="*/ 1179696141 w 448"/>
              <a:gd name="T1" fmla="*/ 199091036 h 380"/>
              <a:gd name="T2" fmla="*/ 722696483 w 448"/>
              <a:gd name="T3" fmla="*/ 5309811 h 380"/>
              <a:gd name="T4" fmla="*/ 467627400 w 448"/>
              <a:gd name="T5" fmla="*/ 5309811 h 380"/>
              <a:gd name="T6" fmla="*/ 10627746 w 448"/>
              <a:gd name="T7" fmla="*/ 199091036 h 380"/>
              <a:gd name="T8" fmla="*/ 5313873 w 448"/>
              <a:gd name="T9" fmla="*/ 228290967 h 380"/>
              <a:gd name="T10" fmla="*/ 66425047 w 448"/>
              <a:gd name="T11" fmla="*/ 499053896 h 380"/>
              <a:gd name="T12" fmla="*/ 148790078 w 448"/>
              <a:gd name="T13" fmla="*/ 568071648 h 380"/>
              <a:gd name="T14" fmla="*/ 156760885 w 448"/>
              <a:gd name="T15" fmla="*/ 759198732 h 380"/>
              <a:gd name="T16" fmla="*/ 595161942 w 448"/>
              <a:gd name="T17" fmla="*/ 1008725782 h 380"/>
              <a:gd name="T18" fmla="*/ 603132749 w 448"/>
              <a:gd name="T19" fmla="*/ 1006071692 h 380"/>
              <a:gd name="T20" fmla="*/ 1041533856 w 448"/>
              <a:gd name="T21" fmla="*/ 743270932 h 380"/>
              <a:gd name="T22" fmla="*/ 1118584991 w 448"/>
              <a:gd name="T23" fmla="*/ 522943967 h 380"/>
              <a:gd name="T24" fmla="*/ 1046847728 w 448"/>
              <a:gd name="T25" fmla="*/ 361018290 h 380"/>
              <a:gd name="T26" fmla="*/ 1190323883 w 448"/>
              <a:gd name="T27" fmla="*/ 212363116 h 380"/>
              <a:gd name="T28" fmla="*/ 613760491 w 448"/>
              <a:gd name="T29" fmla="*/ 406144342 h 380"/>
              <a:gd name="T30" fmla="*/ 985736578 w 448"/>
              <a:gd name="T31" fmla="*/ 361018290 h 380"/>
              <a:gd name="T32" fmla="*/ 204587357 w 448"/>
              <a:gd name="T33" fmla="*/ 361018290 h 380"/>
              <a:gd name="T34" fmla="*/ 576563392 w 448"/>
              <a:gd name="T35" fmla="*/ 406144342 h 380"/>
              <a:gd name="T36" fmla="*/ 204587357 w 448"/>
              <a:gd name="T37" fmla="*/ 361018290 h 380"/>
              <a:gd name="T38" fmla="*/ 451685786 w 448"/>
              <a:gd name="T39" fmla="*/ 39817884 h 380"/>
              <a:gd name="T40" fmla="*/ 170045563 w 448"/>
              <a:gd name="T41" fmla="*/ 337126590 h 380"/>
              <a:gd name="T42" fmla="*/ 106279082 w 448"/>
              <a:gd name="T43" fmla="*/ 501707986 h 380"/>
              <a:gd name="T44" fmla="*/ 568592585 w 448"/>
              <a:gd name="T45" fmla="*/ 599925619 h 380"/>
              <a:gd name="T46" fmla="*/ 106279082 w 448"/>
              <a:gd name="T47" fmla="*/ 501707986 h 380"/>
              <a:gd name="T48" fmla="*/ 183331872 w 448"/>
              <a:gd name="T49" fmla="*/ 732652942 h 380"/>
              <a:gd name="T50" fmla="*/ 475598207 w 448"/>
              <a:gd name="T51" fmla="*/ 753888923 h 380"/>
              <a:gd name="T52" fmla="*/ 499510628 w 448"/>
              <a:gd name="T53" fmla="*/ 748580742 h 380"/>
              <a:gd name="T54" fmla="*/ 576563392 w 448"/>
              <a:gd name="T55" fmla="*/ 960944011 h 380"/>
              <a:gd name="T56" fmla="*/ 472941271 w 448"/>
              <a:gd name="T57" fmla="*/ 507017796 h 380"/>
              <a:gd name="T58" fmla="*/ 717382612 w 448"/>
              <a:gd name="T59" fmla="*/ 507017796 h 380"/>
              <a:gd name="T60" fmla="*/ 1006992063 w 448"/>
              <a:gd name="T61" fmla="*/ 732652942 h 380"/>
              <a:gd name="T62" fmla="*/ 613760491 w 448"/>
              <a:gd name="T63" fmla="*/ 647707390 h 380"/>
              <a:gd name="T64" fmla="*/ 704097934 w 448"/>
              <a:gd name="T65" fmla="*/ 756544642 h 380"/>
              <a:gd name="T66" fmla="*/ 1006992063 w 448"/>
              <a:gd name="T67" fmla="*/ 586653538 h 380"/>
              <a:gd name="T68" fmla="*/ 1084044827 w 448"/>
              <a:gd name="T69" fmla="*/ 501707986 h 380"/>
              <a:gd name="T70" fmla="*/ 621731298 w 448"/>
              <a:gd name="T71" fmla="*/ 599925619 h 380"/>
              <a:gd name="T72" fmla="*/ 1084044827 w 448"/>
              <a:gd name="T73" fmla="*/ 501707986 h 380"/>
              <a:gd name="T74" fmla="*/ 627045170 w 448"/>
              <a:gd name="T75" fmla="*/ 140691274 h 380"/>
              <a:gd name="T76" fmla="*/ 1142499042 w 448"/>
              <a:gd name="T77" fmla="*/ 220327067 h 38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48"/>
              <a:gd name="T118" fmla="*/ 0 h 380"/>
              <a:gd name="T119" fmla="*/ 448 w 448"/>
              <a:gd name="T120" fmla="*/ 380 h 38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48" h="380">
                <a:moveTo>
                  <a:pt x="448" y="80"/>
                </a:moveTo>
                <a:cubicBezTo>
                  <a:pt x="447" y="78"/>
                  <a:pt x="446" y="76"/>
                  <a:pt x="444" y="75"/>
                </a:cubicBezTo>
                <a:cubicBezTo>
                  <a:pt x="280" y="1"/>
                  <a:pt x="280" y="1"/>
                  <a:pt x="280" y="1"/>
                </a:cubicBezTo>
                <a:cubicBezTo>
                  <a:pt x="277" y="0"/>
                  <a:pt x="274" y="1"/>
                  <a:pt x="272" y="2"/>
                </a:cubicBezTo>
                <a:cubicBezTo>
                  <a:pt x="224" y="45"/>
                  <a:pt x="224" y="45"/>
                  <a:pt x="224" y="45"/>
                </a:cubicBezTo>
                <a:cubicBezTo>
                  <a:pt x="176" y="2"/>
                  <a:pt x="176" y="2"/>
                  <a:pt x="176" y="2"/>
                </a:cubicBezTo>
                <a:cubicBezTo>
                  <a:pt x="174" y="1"/>
                  <a:pt x="171" y="0"/>
                  <a:pt x="169" y="1"/>
                </a:cubicBezTo>
                <a:cubicBezTo>
                  <a:pt x="4" y="75"/>
                  <a:pt x="4" y="75"/>
                  <a:pt x="4" y="75"/>
                </a:cubicBezTo>
                <a:cubicBezTo>
                  <a:pt x="2" y="76"/>
                  <a:pt x="1" y="78"/>
                  <a:pt x="0" y="80"/>
                </a:cubicBezTo>
                <a:cubicBezTo>
                  <a:pt x="0" y="82"/>
                  <a:pt x="1" y="85"/>
                  <a:pt x="2" y="86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25" y="188"/>
                  <a:pt x="25" y="188"/>
                  <a:pt x="25" y="188"/>
                </a:cubicBezTo>
                <a:cubicBezTo>
                  <a:pt x="23" y="191"/>
                  <a:pt x="24" y="195"/>
                  <a:pt x="27" y="197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80"/>
                  <a:pt x="56" y="280"/>
                  <a:pt x="56" y="280"/>
                </a:cubicBezTo>
                <a:cubicBezTo>
                  <a:pt x="56" y="282"/>
                  <a:pt x="57" y="285"/>
                  <a:pt x="59" y="286"/>
                </a:cubicBezTo>
                <a:cubicBezTo>
                  <a:pt x="221" y="379"/>
                  <a:pt x="221" y="379"/>
                  <a:pt x="221" y="379"/>
                </a:cubicBezTo>
                <a:cubicBezTo>
                  <a:pt x="222" y="380"/>
                  <a:pt x="223" y="380"/>
                  <a:pt x="224" y="380"/>
                </a:cubicBezTo>
                <a:cubicBezTo>
                  <a:pt x="225" y="380"/>
                  <a:pt x="226" y="380"/>
                  <a:pt x="227" y="379"/>
                </a:cubicBezTo>
                <a:cubicBezTo>
                  <a:pt x="227" y="379"/>
                  <a:pt x="227" y="379"/>
                  <a:pt x="227" y="379"/>
                </a:cubicBezTo>
                <a:cubicBezTo>
                  <a:pt x="389" y="286"/>
                  <a:pt x="389" y="286"/>
                  <a:pt x="389" y="286"/>
                </a:cubicBezTo>
                <a:cubicBezTo>
                  <a:pt x="391" y="285"/>
                  <a:pt x="392" y="282"/>
                  <a:pt x="392" y="280"/>
                </a:cubicBezTo>
                <a:cubicBezTo>
                  <a:pt x="392" y="214"/>
                  <a:pt x="392" y="214"/>
                  <a:pt x="392" y="214"/>
                </a:cubicBezTo>
                <a:cubicBezTo>
                  <a:pt x="421" y="197"/>
                  <a:pt x="421" y="197"/>
                  <a:pt x="421" y="197"/>
                </a:cubicBezTo>
                <a:cubicBezTo>
                  <a:pt x="424" y="195"/>
                  <a:pt x="425" y="191"/>
                  <a:pt x="423" y="188"/>
                </a:cubicBezTo>
                <a:cubicBezTo>
                  <a:pt x="394" y="136"/>
                  <a:pt x="394" y="136"/>
                  <a:pt x="394" y="136"/>
                </a:cubicBezTo>
                <a:cubicBezTo>
                  <a:pt x="446" y="86"/>
                  <a:pt x="446" y="86"/>
                  <a:pt x="446" y="86"/>
                </a:cubicBezTo>
                <a:cubicBezTo>
                  <a:pt x="448" y="85"/>
                  <a:pt x="448" y="82"/>
                  <a:pt x="448" y="80"/>
                </a:cubicBezTo>
                <a:close/>
                <a:moveTo>
                  <a:pt x="284" y="184"/>
                </a:moveTo>
                <a:cubicBezTo>
                  <a:pt x="231" y="153"/>
                  <a:pt x="231" y="153"/>
                  <a:pt x="231" y="153"/>
                </a:cubicBezTo>
                <a:cubicBezTo>
                  <a:pt x="231" y="65"/>
                  <a:pt x="231" y="65"/>
                  <a:pt x="231" y="65"/>
                </a:cubicBezTo>
                <a:cubicBezTo>
                  <a:pt x="371" y="136"/>
                  <a:pt x="371" y="136"/>
                  <a:pt x="371" y="136"/>
                </a:cubicBezTo>
                <a:lnTo>
                  <a:pt x="284" y="184"/>
                </a:lnTo>
                <a:close/>
                <a:moveTo>
                  <a:pt x="77" y="136"/>
                </a:moveTo>
                <a:cubicBezTo>
                  <a:pt x="217" y="65"/>
                  <a:pt x="217" y="65"/>
                  <a:pt x="217" y="65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164" y="184"/>
                  <a:pt x="164" y="184"/>
                  <a:pt x="164" y="184"/>
                </a:cubicBezTo>
                <a:lnTo>
                  <a:pt x="77" y="136"/>
                </a:lnTo>
                <a:close/>
                <a:moveTo>
                  <a:pt x="19" y="83"/>
                </a:moveTo>
                <a:cubicBezTo>
                  <a:pt x="170" y="15"/>
                  <a:pt x="170" y="15"/>
                  <a:pt x="170" y="15"/>
                </a:cubicBezTo>
                <a:cubicBezTo>
                  <a:pt x="212" y="53"/>
                  <a:pt x="212" y="53"/>
                  <a:pt x="212" y="53"/>
                </a:cubicBezTo>
                <a:cubicBezTo>
                  <a:pt x="64" y="127"/>
                  <a:pt x="64" y="127"/>
                  <a:pt x="64" y="127"/>
                </a:cubicBezTo>
                <a:lnTo>
                  <a:pt x="19" y="83"/>
                </a:lnTo>
                <a:close/>
                <a:moveTo>
                  <a:pt x="40" y="189"/>
                </a:moveTo>
                <a:cubicBezTo>
                  <a:pt x="65" y="144"/>
                  <a:pt x="65" y="144"/>
                  <a:pt x="65" y="144"/>
                </a:cubicBezTo>
                <a:cubicBezTo>
                  <a:pt x="214" y="226"/>
                  <a:pt x="214" y="226"/>
                  <a:pt x="214" y="226"/>
                </a:cubicBezTo>
                <a:cubicBezTo>
                  <a:pt x="181" y="270"/>
                  <a:pt x="181" y="270"/>
                  <a:pt x="181" y="270"/>
                </a:cubicBezTo>
                <a:lnTo>
                  <a:pt x="40" y="189"/>
                </a:lnTo>
                <a:close/>
                <a:moveTo>
                  <a:pt x="217" y="362"/>
                </a:moveTo>
                <a:cubicBezTo>
                  <a:pt x="69" y="276"/>
                  <a:pt x="69" y="276"/>
                  <a:pt x="69" y="276"/>
                </a:cubicBezTo>
                <a:cubicBezTo>
                  <a:pt x="69" y="221"/>
                  <a:pt x="69" y="221"/>
                  <a:pt x="69" y="221"/>
                </a:cubicBezTo>
                <a:cubicBezTo>
                  <a:pt x="179" y="284"/>
                  <a:pt x="179" y="284"/>
                  <a:pt x="179" y="284"/>
                </a:cubicBezTo>
                <a:cubicBezTo>
                  <a:pt x="180" y="285"/>
                  <a:pt x="182" y="285"/>
                  <a:pt x="183" y="285"/>
                </a:cubicBezTo>
                <a:cubicBezTo>
                  <a:pt x="185" y="285"/>
                  <a:pt x="187" y="284"/>
                  <a:pt x="188" y="282"/>
                </a:cubicBezTo>
                <a:cubicBezTo>
                  <a:pt x="217" y="244"/>
                  <a:pt x="217" y="244"/>
                  <a:pt x="217" y="244"/>
                </a:cubicBezTo>
                <a:lnTo>
                  <a:pt x="217" y="362"/>
                </a:lnTo>
                <a:close/>
                <a:moveTo>
                  <a:pt x="224" y="217"/>
                </a:moveTo>
                <a:cubicBezTo>
                  <a:pt x="178" y="191"/>
                  <a:pt x="178" y="191"/>
                  <a:pt x="178" y="191"/>
                </a:cubicBezTo>
                <a:cubicBezTo>
                  <a:pt x="224" y="165"/>
                  <a:pt x="224" y="165"/>
                  <a:pt x="224" y="165"/>
                </a:cubicBezTo>
                <a:cubicBezTo>
                  <a:pt x="270" y="191"/>
                  <a:pt x="270" y="191"/>
                  <a:pt x="270" y="191"/>
                </a:cubicBezTo>
                <a:lnTo>
                  <a:pt x="224" y="217"/>
                </a:lnTo>
                <a:close/>
                <a:moveTo>
                  <a:pt x="379" y="276"/>
                </a:moveTo>
                <a:cubicBezTo>
                  <a:pt x="231" y="362"/>
                  <a:pt x="231" y="362"/>
                  <a:pt x="231" y="362"/>
                </a:cubicBezTo>
                <a:cubicBezTo>
                  <a:pt x="231" y="244"/>
                  <a:pt x="231" y="244"/>
                  <a:pt x="231" y="244"/>
                </a:cubicBezTo>
                <a:cubicBezTo>
                  <a:pt x="260" y="282"/>
                  <a:pt x="260" y="282"/>
                  <a:pt x="260" y="282"/>
                </a:cubicBezTo>
                <a:cubicBezTo>
                  <a:pt x="261" y="284"/>
                  <a:pt x="263" y="285"/>
                  <a:pt x="265" y="285"/>
                </a:cubicBezTo>
                <a:cubicBezTo>
                  <a:pt x="267" y="285"/>
                  <a:pt x="268" y="285"/>
                  <a:pt x="269" y="284"/>
                </a:cubicBezTo>
                <a:cubicBezTo>
                  <a:pt x="379" y="221"/>
                  <a:pt x="379" y="221"/>
                  <a:pt x="379" y="221"/>
                </a:cubicBezTo>
                <a:lnTo>
                  <a:pt x="379" y="276"/>
                </a:lnTo>
                <a:close/>
                <a:moveTo>
                  <a:pt x="408" y="189"/>
                </a:moveTo>
                <a:cubicBezTo>
                  <a:pt x="267" y="270"/>
                  <a:pt x="267" y="270"/>
                  <a:pt x="267" y="270"/>
                </a:cubicBezTo>
                <a:cubicBezTo>
                  <a:pt x="234" y="226"/>
                  <a:pt x="234" y="226"/>
                  <a:pt x="234" y="226"/>
                </a:cubicBezTo>
                <a:cubicBezTo>
                  <a:pt x="383" y="144"/>
                  <a:pt x="383" y="144"/>
                  <a:pt x="383" y="144"/>
                </a:cubicBezTo>
                <a:lnTo>
                  <a:pt x="408" y="189"/>
                </a:lnTo>
                <a:close/>
                <a:moveTo>
                  <a:pt x="384" y="127"/>
                </a:moveTo>
                <a:cubicBezTo>
                  <a:pt x="236" y="53"/>
                  <a:pt x="236" y="53"/>
                  <a:pt x="236" y="53"/>
                </a:cubicBezTo>
                <a:cubicBezTo>
                  <a:pt x="278" y="15"/>
                  <a:pt x="278" y="15"/>
                  <a:pt x="278" y="15"/>
                </a:cubicBezTo>
                <a:cubicBezTo>
                  <a:pt x="430" y="83"/>
                  <a:pt x="430" y="83"/>
                  <a:pt x="430" y="83"/>
                </a:cubicBezTo>
                <a:lnTo>
                  <a:pt x="384" y="12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208" name="组合 202"/>
          <p:cNvGrpSpPr>
            <a:grpSpLocks/>
          </p:cNvGrpSpPr>
          <p:nvPr/>
        </p:nvGrpSpPr>
        <p:grpSpPr bwMode="auto">
          <a:xfrm>
            <a:off x="8107363" y="3681413"/>
            <a:ext cx="565150" cy="565150"/>
            <a:chOff x="0" y="0"/>
            <a:chExt cx="382555" cy="382088"/>
          </a:xfrm>
        </p:grpSpPr>
        <p:sp>
          <p:nvSpPr>
            <p:cNvPr id="7214" name="Freeform 50"/>
            <p:cNvSpPr>
              <a:spLocks noEditPoints="1"/>
            </p:cNvSpPr>
            <p:nvPr/>
          </p:nvSpPr>
          <p:spPr bwMode="auto">
            <a:xfrm>
              <a:off x="0" y="0"/>
              <a:ext cx="382555" cy="382088"/>
            </a:xfrm>
            <a:custGeom>
              <a:avLst/>
              <a:gdLst>
                <a:gd name="T0" fmla="*/ 7334884 w 346"/>
                <a:gd name="T1" fmla="*/ 0 h 346"/>
                <a:gd name="T2" fmla="*/ 0 w 346"/>
                <a:gd name="T3" fmla="*/ 415842043 h 346"/>
                <a:gd name="T4" fmla="*/ 416860003 w 346"/>
                <a:gd name="T5" fmla="*/ 421939988 h 346"/>
                <a:gd name="T6" fmla="*/ 422972035 w 346"/>
                <a:gd name="T7" fmla="*/ 6097948 h 346"/>
                <a:gd name="T8" fmla="*/ 13446918 w 346"/>
                <a:gd name="T9" fmla="*/ 92680636 h 346"/>
                <a:gd name="T10" fmla="*/ 78238033 w 346"/>
                <a:gd name="T11" fmla="*/ 329259387 h 346"/>
                <a:gd name="T12" fmla="*/ 13446918 w 346"/>
                <a:gd name="T13" fmla="*/ 92680636 h 346"/>
                <a:gd name="T14" fmla="*/ 13446918 w 346"/>
                <a:gd name="T15" fmla="*/ 408526054 h 346"/>
                <a:gd name="T16" fmla="*/ 409525121 w 346"/>
                <a:gd name="T17" fmla="*/ 343893573 h 346"/>
                <a:gd name="T18" fmla="*/ 297058414 w 346"/>
                <a:gd name="T19" fmla="*/ 92680636 h 346"/>
                <a:gd name="T20" fmla="*/ 330065380 w 346"/>
                <a:gd name="T21" fmla="*/ 117070210 h 346"/>
                <a:gd name="T22" fmla="*/ 92906690 w 346"/>
                <a:gd name="T23" fmla="*/ 329259387 h 346"/>
                <a:gd name="T24" fmla="*/ 297058414 w 346"/>
                <a:gd name="T25" fmla="*/ 92680636 h 346"/>
                <a:gd name="T26" fmla="*/ 92906690 w 346"/>
                <a:gd name="T27" fmla="*/ 92680636 h 346"/>
                <a:gd name="T28" fmla="*/ 161365249 w 346"/>
                <a:gd name="T29" fmla="*/ 212189142 h 346"/>
                <a:gd name="T30" fmla="*/ 176035012 w 346"/>
                <a:gd name="T31" fmla="*/ 197556060 h 346"/>
                <a:gd name="T32" fmla="*/ 248159872 w 346"/>
                <a:gd name="T33" fmla="*/ 92680636 h 346"/>
                <a:gd name="T34" fmla="*/ 176035012 w 346"/>
                <a:gd name="T35" fmla="*/ 197556060 h 346"/>
                <a:gd name="T36" fmla="*/ 261606786 w 346"/>
                <a:gd name="T37" fmla="*/ 92680636 h 346"/>
                <a:gd name="T38" fmla="*/ 261606786 w 346"/>
                <a:gd name="T39" fmla="*/ 109753117 h 346"/>
                <a:gd name="T40" fmla="*/ 330065380 w 346"/>
                <a:gd name="T41" fmla="*/ 137801238 h 346"/>
                <a:gd name="T42" fmla="*/ 261606786 w 346"/>
                <a:gd name="T43" fmla="*/ 329259387 h 346"/>
                <a:gd name="T44" fmla="*/ 248159872 w 346"/>
                <a:gd name="T45" fmla="*/ 223164781 h 346"/>
                <a:gd name="T46" fmla="*/ 176035012 w 346"/>
                <a:gd name="T47" fmla="*/ 329259387 h 346"/>
                <a:gd name="T48" fmla="*/ 248159872 w 346"/>
                <a:gd name="T49" fmla="*/ 223164781 h 346"/>
                <a:gd name="T50" fmla="*/ 161365249 w 346"/>
                <a:gd name="T51" fmla="*/ 329259387 h 346"/>
                <a:gd name="T52" fmla="*/ 161365249 w 346"/>
                <a:gd name="T53" fmla="*/ 312186906 h 346"/>
                <a:gd name="T54" fmla="*/ 344734037 w 346"/>
                <a:gd name="T55" fmla="*/ 329259387 h 346"/>
                <a:gd name="T56" fmla="*/ 409525121 w 346"/>
                <a:gd name="T57" fmla="*/ 92680636 h 346"/>
                <a:gd name="T58" fmla="*/ 409525121 w 346"/>
                <a:gd name="T59" fmla="*/ 78046450 h 346"/>
                <a:gd name="T60" fmla="*/ 13446918 w 346"/>
                <a:gd name="T61" fmla="*/ 13413939 h 346"/>
                <a:gd name="T62" fmla="*/ 409525121 w 346"/>
                <a:gd name="T63" fmla="*/ 78046450 h 3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6"/>
                <a:gd name="T97" fmla="*/ 0 h 346"/>
                <a:gd name="T98" fmla="*/ 346 w 346"/>
                <a:gd name="T99" fmla="*/ 346 h 34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6" h="346">
                  <a:moveTo>
                    <a:pt x="34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44"/>
                    <a:pt x="2" y="346"/>
                    <a:pt x="6" y="346"/>
                  </a:cubicBezTo>
                  <a:cubicBezTo>
                    <a:pt x="341" y="346"/>
                    <a:pt x="341" y="346"/>
                    <a:pt x="341" y="346"/>
                  </a:cubicBezTo>
                  <a:cubicBezTo>
                    <a:pt x="344" y="346"/>
                    <a:pt x="346" y="344"/>
                    <a:pt x="346" y="341"/>
                  </a:cubicBezTo>
                  <a:cubicBezTo>
                    <a:pt x="346" y="5"/>
                    <a:pt x="346" y="5"/>
                    <a:pt x="346" y="5"/>
                  </a:cubicBezTo>
                  <a:cubicBezTo>
                    <a:pt x="346" y="2"/>
                    <a:pt x="344" y="0"/>
                    <a:pt x="341" y="0"/>
                  </a:cubicBezTo>
                  <a:close/>
                  <a:moveTo>
                    <a:pt x="11" y="76"/>
                  </a:moveTo>
                  <a:cubicBezTo>
                    <a:pt x="64" y="76"/>
                    <a:pt x="64" y="76"/>
                    <a:pt x="64" y="76"/>
                  </a:cubicBezTo>
                  <a:cubicBezTo>
                    <a:pt x="64" y="270"/>
                    <a:pt x="64" y="270"/>
                    <a:pt x="64" y="270"/>
                  </a:cubicBezTo>
                  <a:cubicBezTo>
                    <a:pt x="11" y="270"/>
                    <a:pt x="11" y="270"/>
                    <a:pt x="11" y="270"/>
                  </a:cubicBezTo>
                  <a:lnTo>
                    <a:pt x="11" y="76"/>
                  </a:lnTo>
                  <a:close/>
                  <a:moveTo>
                    <a:pt x="335" y="335"/>
                  </a:moveTo>
                  <a:cubicBezTo>
                    <a:pt x="11" y="335"/>
                    <a:pt x="11" y="335"/>
                    <a:pt x="11" y="335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335" y="282"/>
                    <a:pt x="335" y="282"/>
                    <a:pt x="335" y="282"/>
                  </a:cubicBezTo>
                  <a:lnTo>
                    <a:pt x="335" y="335"/>
                  </a:lnTo>
                  <a:close/>
                  <a:moveTo>
                    <a:pt x="243" y="76"/>
                  </a:moveTo>
                  <a:cubicBezTo>
                    <a:pt x="270" y="76"/>
                    <a:pt x="270" y="76"/>
                    <a:pt x="270" y="76"/>
                  </a:cubicBezTo>
                  <a:cubicBezTo>
                    <a:pt x="270" y="96"/>
                    <a:pt x="270" y="96"/>
                    <a:pt x="270" y="96"/>
                  </a:cubicBezTo>
                  <a:cubicBezTo>
                    <a:pt x="103" y="270"/>
                    <a:pt x="103" y="270"/>
                    <a:pt x="103" y="270"/>
                  </a:cubicBezTo>
                  <a:cubicBezTo>
                    <a:pt x="76" y="270"/>
                    <a:pt x="76" y="270"/>
                    <a:pt x="76" y="270"/>
                  </a:cubicBezTo>
                  <a:cubicBezTo>
                    <a:pt x="76" y="249"/>
                    <a:pt x="76" y="249"/>
                    <a:pt x="76" y="249"/>
                  </a:cubicBezTo>
                  <a:lnTo>
                    <a:pt x="243" y="76"/>
                  </a:lnTo>
                  <a:close/>
                  <a:moveTo>
                    <a:pt x="76" y="233"/>
                  </a:moveTo>
                  <a:cubicBezTo>
                    <a:pt x="76" y="76"/>
                    <a:pt x="76" y="76"/>
                    <a:pt x="76" y="76"/>
                  </a:cubicBezTo>
                  <a:cubicBezTo>
                    <a:pt x="132" y="76"/>
                    <a:pt x="132" y="76"/>
                    <a:pt x="132" y="76"/>
                  </a:cubicBezTo>
                  <a:cubicBezTo>
                    <a:pt x="132" y="174"/>
                    <a:pt x="132" y="174"/>
                    <a:pt x="132" y="174"/>
                  </a:cubicBezTo>
                  <a:lnTo>
                    <a:pt x="76" y="233"/>
                  </a:lnTo>
                  <a:close/>
                  <a:moveTo>
                    <a:pt x="144" y="162"/>
                  </a:moveTo>
                  <a:cubicBezTo>
                    <a:pt x="144" y="76"/>
                    <a:pt x="144" y="76"/>
                    <a:pt x="144" y="76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3" y="102"/>
                    <a:pt x="203" y="102"/>
                    <a:pt x="203" y="102"/>
                  </a:cubicBezTo>
                  <a:lnTo>
                    <a:pt x="144" y="162"/>
                  </a:lnTo>
                  <a:close/>
                  <a:moveTo>
                    <a:pt x="214" y="90"/>
                  </a:moveTo>
                  <a:cubicBezTo>
                    <a:pt x="214" y="76"/>
                    <a:pt x="214" y="76"/>
                    <a:pt x="214" y="76"/>
                  </a:cubicBezTo>
                  <a:cubicBezTo>
                    <a:pt x="227" y="76"/>
                    <a:pt x="227" y="76"/>
                    <a:pt x="227" y="76"/>
                  </a:cubicBezTo>
                  <a:lnTo>
                    <a:pt x="214" y="90"/>
                  </a:lnTo>
                  <a:close/>
                  <a:moveTo>
                    <a:pt x="214" y="172"/>
                  </a:moveTo>
                  <a:cubicBezTo>
                    <a:pt x="270" y="113"/>
                    <a:pt x="270" y="113"/>
                    <a:pt x="270" y="113"/>
                  </a:cubicBezTo>
                  <a:cubicBezTo>
                    <a:pt x="270" y="270"/>
                    <a:pt x="270" y="270"/>
                    <a:pt x="270" y="270"/>
                  </a:cubicBezTo>
                  <a:cubicBezTo>
                    <a:pt x="214" y="270"/>
                    <a:pt x="214" y="270"/>
                    <a:pt x="214" y="270"/>
                  </a:cubicBezTo>
                  <a:cubicBezTo>
                    <a:pt x="214" y="172"/>
                    <a:pt x="214" y="172"/>
                    <a:pt x="214" y="172"/>
                  </a:cubicBezTo>
                  <a:close/>
                  <a:moveTo>
                    <a:pt x="203" y="183"/>
                  </a:moveTo>
                  <a:cubicBezTo>
                    <a:pt x="203" y="270"/>
                    <a:pt x="203" y="270"/>
                    <a:pt x="203" y="270"/>
                  </a:cubicBezTo>
                  <a:cubicBezTo>
                    <a:pt x="144" y="270"/>
                    <a:pt x="144" y="270"/>
                    <a:pt x="144" y="270"/>
                  </a:cubicBezTo>
                  <a:cubicBezTo>
                    <a:pt x="144" y="244"/>
                    <a:pt x="144" y="244"/>
                    <a:pt x="144" y="244"/>
                  </a:cubicBezTo>
                  <a:lnTo>
                    <a:pt x="203" y="183"/>
                  </a:lnTo>
                  <a:close/>
                  <a:moveTo>
                    <a:pt x="132" y="256"/>
                  </a:moveTo>
                  <a:cubicBezTo>
                    <a:pt x="132" y="270"/>
                    <a:pt x="132" y="270"/>
                    <a:pt x="132" y="270"/>
                  </a:cubicBezTo>
                  <a:cubicBezTo>
                    <a:pt x="119" y="270"/>
                    <a:pt x="119" y="270"/>
                    <a:pt x="119" y="270"/>
                  </a:cubicBezTo>
                  <a:lnTo>
                    <a:pt x="132" y="256"/>
                  </a:lnTo>
                  <a:close/>
                  <a:moveTo>
                    <a:pt x="335" y="270"/>
                  </a:moveTo>
                  <a:cubicBezTo>
                    <a:pt x="282" y="270"/>
                    <a:pt x="282" y="270"/>
                    <a:pt x="282" y="270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335" y="76"/>
                    <a:pt x="335" y="76"/>
                    <a:pt x="335" y="76"/>
                  </a:cubicBezTo>
                  <a:lnTo>
                    <a:pt x="335" y="270"/>
                  </a:lnTo>
                  <a:close/>
                  <a:moveTo>
                    <a:pt x="335" y="64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35" y="11"/>
                    <a:pt x="335" y="11"/>
                    <a:pt x="335" y="11"/>
                  </a:cubicBezTo>
                  <a:lnTo>
                    <a:pt x="335" y="6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15" name="Oval 51"/>
            <p:cNvSpPr>
              <a:spLocks noChangeArrowheads="1"/>
            </p:cNvSpPr>
            <p:nvPr/>
          </p:nvSpPr>
          <p:spPr bwMode="auto">
            <a:xfrm>
              <a:off x="42039" y="29427"/>
              <a:ext cx="22421" cy="23355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16" name="Oval 52"/>
            <p:cNvSpPr>
              <a:spLocks noChangeArrowheads="1"/>
            </p:cNvSpPr>
            <p:nvPr/>
          </p:nvSpPr>
          <p:spPr bwMode="auto">
            <a:xfrm>
              <a:off x="318095" y="29427"/>
              <a:ext cx="22421" cy="23355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17" name="Oval 53"/>
            <p:cNvSpPr>
              <a:spLocks noChangeArrowheads="1"/>
            </p:cNvSpPr>
            <p:nvPr/>
          </p:nvSpPr>
          <p:spPr bwMode="auto">
            <a:xfrm>
              <a:off x="42039" y="328838"/>
              <a:ext cx="22421" cy="23355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18" name="Oval 54"/>
            <p:cNvSpPr>
              <a:spLocks noChangeArrowheads="1"/>
            </p:cNvSpPr>
            <p:nvPr/>
          </p:nvSpPr>
          <p:spPr bwMode="auto">
            <a:xfrm>
              <a:off x="318095" y="328838"/>
              <a:ext cx="22421" cy="23355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7209" name="Freeform 55"/>
          <p:cNvSpPr>
            <a:spLocks noEditPoints="1"/>
          </p:cNvSpPr>
          <p:nvPr/>
        </p:nvSpPr>
        <p:spPr bwMode="auto">
          <a:xfrm>
            <a:off x="8015288" y="4806950"/>
            <a:ext cx="682625" cy="544513"/>
          </a:xfrm>
          <a:custGeom>
            <a:avLst/>
            <a:gdLst>
              <a:gd name="T0" fmla="*/ 10617344 w 419"/>
              <a:gd name="T1" fmla="*/ 636362340 h 333"/>
              <a:gd name="T2" fmla="*/ 713985016 w 419"/>
              <a:gd name="T3" fmla="*/ 890373678 h 333"/>
              <a:gd name="T4" fmla="*/ 719292872 w 419"/>
              <a:gd name="T5" fmla="*/ 890373678 h 333"/>
              <a:gd name="T6" fmla="*/ 729910213 w 419"/>
              <a:gd name="T7" fmla="*/ 887700169 h 333"/>
              <a:gd name="T8" fmla="*/ 1104153354 w 419"/>
              <a:gd name="T9" fmla="*/ 582887258 h 333"/>
              <a:gd name="T10" fmla="*/ 1112116767 w 419"/>
              <a:gd name="T11" fmla="*/ 569518079 h 333"/>
              <a:gd name="T12" fmla="*/ 1112116767 w 419"/>
              <a:gd name="T13" fmla="*/ 267378780 h 333"/>
              <a:gd name="T14" fmla="*/ 1112116767 w 419"/>
              <a:gd name="T15" fmla="*/ 264705271 h 333"/>
              <a:gd name="T16" fmla="*/ 1098845499 w 419"/>
              <a:gd name="T17" fmla="*/ 248662583 h 333"/>
              <a:gd name="T18" fmla="*/ 390169866 w 419"/>
              <a:gd name="T19" fmla="*/ 2673510 h 333"/>
              <a:gd name="T20" fmla="*/ 374244669 w 419"/>
              <a:gd name="T21" fmla="*/ 5347019 h 333"/>
              <a:gd name="T22" fmla="*/ 5307857 w 419"/>
              <a:gd name="T23" fmla="*/ 286096612 h 333"/>
              <a:gd name="T24" fmla="*/ 0 w 419"/>
              <a:gd name="T25" fmla="*/ 299465791 h 333"/>
              <a:gd name="T26" fmla="*/ 0 w 419"/>
              <a:gd name="T27" fmla="*/ 620319652 h 333"/>
              <a:gd name="T28" fmla="*/ 10617344 w 419"/>
              <a:gd name="T29" fmla="*/ 636362340 h 333"/>
              <a:gd name="T30" fmla="*/ 58392957 w 419"/>
              <a:gd name="T31" fmla="*/ 294117138 h 333"/>
              <a:gd name="T32" fmla="*/ 156598090 w 419"/>
              <a:gd name="T33" fmla="*/ 219250716 h 333"/>
              <a:gd name="T34" fmla="*/ 806882269 w 419"/>
              <a:gd name="T35" fmla="*/ 459892772 h 333"/>
              <a:gd name="T36" fmla="*/ 721946800 w 419"/>
              <a:gd name="T37" fmla="*/ 526737033 h 333"/>
              <a:gd name="T38" fmla="*/ 58392957 w 419"/>
              <a:gd name="T39" fmla="*/ 294117138 h 333"/>
              <a:gd name="T40" fmla="*/ 982059636 w 419"/>
              <a:gd name="T41" fmla="*/ 374330578 h 333"/>
              <a:gd name="T42" fmla="*/ 1072302961 w 419"/>
              <a:gd name="T43" fmla="*/ 304812808 h 333"/>
              <a:gd name="T44" fmla="*/ 1072302961 w 419"/>
              <a:gd name="T45" fmla="*/ 558822409 h 333"/>
              <a:gd name="T46" fmla="*/ 737871997 w 419"/>
              <a:gd name="T47" fmla="*/ 831549739 h 333"/>
              <a:gd name="T48" fmla="*/ 737871997 w 419"/>
              <a:gd name="T49" fmla="*/ 561497553 h 333"/>
              <a:gd name="T50" fmla="*/ 825461393 w 419"/>
              <a:gd name="T51" fmla="*/ 494651657 h 333"/>
              <a:gd name="T52" fmla="*/ 825461393 w 419"/>
              <a:gd name="T53" fmla="*/ 596256437 h 333"/>
              <a:gd name="T54" fmla="*/ 836078734 w 419"/>
              <a:gd name="T55" fmla="*/ 614972634 h 333"/>
              <a:gd name="T56" fmla="*/ 857311990 w 419"/>
              <a:gd name="T57" fmla="*/ 612299125 h 333"/>
              <a:gd name="T58" fmla="*/ 974097853 w 419"/>
              <a:gd name="T59" fmla="*/ 524063524 h 333"/>
              <a:gd name="T60" fmla="*/ 982059636 w 419"/>
              <a:gd name="T61" fmla="*/ 508020836 h 333"/>
              <a:gd name="T62" fmla="*/ 982059636 w 419"/>
              <a:gd name="T63" fmla="*/ 374330578 h 333"/>
              <a:gd name="T64" fmla="*/ 865275403 w 419"/>
              <a:gd name="T65" fmla="*/ 558822409 h 333"/>
              <a:gd name="T66" fmla="*/ 865275403 w 419"/>
              <a:gd name="T67" fmla="*/ 454545755 h 333"/>
              <a:gd name="T68" fmla="*/ 852003931 w 419"/>
              <a:gd name="T69" fmla="*/ 438503067 h 333"/>
              <a:gd name="T70" fmla="*/ 193757969 w 419"/>
              <a:gd name="T71" fmla="*/ 192513942 h 333"/>
              <a:gd name="T72" fmla="*/ 286655272 w 419"/>
              <a:gd name="T73" fmla="*/ 120321028 h 333"/>
              <a:gd name="T74" fmla="*/ 944901387 w 419"/>
              <a:gd name="T75" fmla="*/ 379679230 h 333"/>
              <a:gd name="T76" fmla="*/ 944901387 w 419"/>
              <a:gd name="T77" fmla="*/ 500000310 h 333"/>
              <a:gd name="T78" fmla="*/ 865275403 w 419"/>
              <a:gd name="T79" fmla="*/ 558822409 h 333"/>
              <a:gd name="T80" fmla="*/ 321159594 w 419"/>
              <a:gd name="T81" fmla="*/ 93582644 h 333"/>
              <a:gd name="T82" fmla="*/ 387515938 w 419"/>
              <a:gd name="T83" fmla="*/ 42781059 h 333"/>
              <a:gd name="T84" fmla="*/ 1053723836 w 419"/>
              <a:gd name="T85" fmla="*/ 272727432 h 333"/>
              <a:gd name="T86" fmla="*/ 960826584 w 419"/>
              <a:gd name="T87" fmla="*/ 344918711 h 333"/>
              <a:gd name="T88" fmla="*/ 321159594 w 419"/>
              <a:gd name="T89" fmla="*/ 93582644 h 333"/>
              <a:gd name="T90" fmla="*/ 37158262 w 419"/>
              <a:gd name="T91" fmla="*/ 606952108 h 333"/>
              <a:gd name="T92" fmla="*/ 37158262 w 419"/>
              <a:gd name="T93" fmla="*/ 326202514 h 333"/>
              <a:gd name="T94" fmla="*/ 700713747 w 419"/>
              <a:gd name="T95" fmla="*/ 558822409 h 333"/>
              <a:gd name="T96" fmla="*/ 700713747 w 419"/>
              <a:gd name="T97" fmla="*/ 844918918 h 333"/>
              <a:gd name="T98" fmla="*/ 37158262 w 419"/>
              <a:gd name="T99" fmla="*/ 606952108 h 33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19"/>
              <a:gd name="T151" fmla="*/ 0 h 333"/>
              <a:gd name="T152" fmla="*/ 419 w 419"/>
              <a:gd name="T153" fmla="*/ 333 h 333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19" h="333">
                <a:moveTo>
                  <a:pt x="4" y="238"/>
                </a:moveTo>
                <a:cubicBezTo>
                  <a:pt x="269" y="333"/>
                  <a:pt x="269" y="333"/>
                  <a:pt x="269" y="333"/>
                </a:cubicBezTo>
                <a:cubicBezTo>
                  <a:pt x="270" y="333"/>
                  <a:pt x="270" y="333"/>
                  <a:pt x="271" y="333"/>
                </a:cubicBezTo>
                <a:cubicBezTo>
                  <a:pt x="273" y="333"/>
                  <a:pt x="274" y="332"/>
                  <a:pt x="275" y="332"/>
                </a:cubicBezTo>
                <a:cubicBezTo>
                  <a:pt x="275" y="332"/>
                  <a:pt x="352" y="270"/>
                  <a:pt x="416" y="218"/>
                </a:cubicBezTo>
                <a:cubicBezTo>
                  <a:pt x="418" y="217"/>
                  <a:pt x="419" y="215"/>
                  <a:pt x="419" y="213"/>
                </a:cubicBezTo>
                <a:cubicBezTo>
                  <a:pt x="419" y="100"/>
                  <a:pt x="419" y="100"/>
                  <a:pt x="419" y="100"/>
                </a:cubicBezTo>
                <a:cubicBezTo>
                  <a:pt x="419" y="99"/>
                  <a:pt x="419" y="99"/>
                  <a:pt x="419" y="99"/>
                </a:cubicBezTo>
                <a:cubicBezTo>
                  <a:pt x="418" y="96"/>
                  <a:pt x="416" y="94"/>
                  <a:pt x="414" y="93"/>
                </a:cubicBezTo>
                <a:cubicBezTo>
                  <a:pt x="147" y="1"/>
                  <a:pt x="147" y="1"/>
                  <a:pt x="147" y="1"/>
                </a:cubicBezTo>
                <a:cubicBezTo>
                  <a:pt x="145" y="0"/>
                  <a:pt x="143" y="1"/>
                  <a:pt x="141" y="2"/>
                </a:cubicBezTo>
                <a:cubicBezTo>
                  <a:pt x="2" y="107"/>
                  <a:pt x="2" y="107"/>
                  <a:pt x="2" y="107"/>
                </a:cubicBezTo>
                <a:cubicBezTo>
                  <a:pt x="1" y="108"/>
                  <a:pt x="0" y="109"/>
                  <a:pt x="0" y="112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5"/>
                  <a:pt x="1" y="237"/>
                  <a:pt x="4" y="238"/>
                </a:cubicBezTo>
                <a:close/>
                <a:moveTo>
                  <a:pt x="22" y="110"/>
                </a:moveTo>
                <a:cubicBezTo>
                  <a:pt x="59" y="82"/>
                  <a:pt x="59" y="82"/>
                  <a:pt x="59" y="82"/>
                </a:cubicBezTo>
                <a:cubicBezTo>
                  <a:pt x="304" y="172"/>
                  <a:pt x="304" y="172"/>
                  <a:pt x="304" y="172"/>
                </a:cubicBezTo>
                <a:cubicBezTo>
                  <a:pt x="272" y="197"/>
                  <a:pt x="272" y="197"/>
                  <a:pt x="272" y="197"/>
                </a:cubicBezTo>
                <a:lnTo>
                  <a:pt x="22" y="110"/>
                </a:lnTo>
                <a:close/>
                <a:moveTo>
                  <a:pt x="370" y="140"/>
                </a:moveTo>
                <a:cubicBezTo>
                  <a:pt x="404" y="114"/>
                  <a:pt x="404" y="114"/>
                  <a:pt x="404" y="114"/>
                </a:cubicBezTo>
                <a:cubicBezTo>
                  <a:pt x="404" y="209"/>
                  <a:pt x="404" y="209"/>
                  <a:pt x="404" y="209"/>
                </a:cubicBezTo>
                <a:cubicBezTo>
                  <a:pt x="278" y="311"/>
                  <a:pt x="278" y="311"/>
                  <a:pt x="278" y="311"/>
                </a:cubicBezTo>
                <a:cubicBezTo>
                  <a:pt x="278" y="210"/>
                  <a:pt x="278" y="210"/>
                  <a:pt x="278" y="210"/>
                </a:cubicBezTo>
                <a:cubicBezTo>
                  <a:pt x="311" y="185"/>
                  <a:pt x="311" y="185"/>
                  <a:pt x="311" y="185"/>
                </a:cubicBezTo>
                <a:cubicBezTo>
                  <a:pt x="311" y="223"/>
                  <a:pt x="311" y="223"/>
                  <a:pt x="311" y="223"/>
                </a:cubicBezTo>
                <a:cubicBezTo>
                  <a:pt x="311" y="226"/>
                  <a:pt x="313" y="229"/>
                  <a:pt x="315" y="230"/>
                </a:cubicBezTo>
                <a:cubicBezTo>
                  <a:pt x="318" y="231"/>
                  <a:pt x="321" y="231"/>
                  <a:pt x="323" y="229"/>
                </a:cubicBezTo>
                <a:cubicBezTo>
                  <a:pt x="367" y="196"/>
                  <a:pt x="367" y="196"/>
                  <a:pt x="367" y="196"/>
                </a:cubicBezTo>
                <a:cubicBezTo>
                  <a:pt x="369" y="195"/>
                  <a:pt x="370" y="193"/>
                  <a:pt x="370" y="190"/>
                </a:cubicBezTo>
                <a:lnTo>
                  <a:pt x="370" y="140"/>
                </a:lnTo>
                <a:close/>
                <a:moveTo>
                  <a:pt x="326" y="209"/>
                </a:moveTo>
                <a:cubicBezTo>
                  <a:pt x="326" y="170"/>
                  <a:pt x="326" y="170"/>
                  <a:pt x="326" y="170"/>
                </a:cubicBezTo>
                <a:cubicBezTo>
                  <a:pt x="326" y="167"/>
                  <a:pt x="324" y="165"/>
                  <a:pt x="321" y="164"/>
                </a:cubicBezTo>
                <a:cubicBezTo>
                  <a:pt x="73" y="72"/>
                  <a:pt x="73" y="72"/>
                  <a:pt x="73" y="72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356" y="142"/>
                  <a:pt x="356" y="142"/>
                  <a:pt x="356" y="142"/>
                </a:cubicBezTo>
                <a:cubicBezTo>
                  <a:pt x="356" y="187"/>
                  <a:pt x="356" y="187"/>
                  <a:pt x="356" y="187"/>
                </a:cubicBezTo>
                <a:lnTo>
                  <a:pt x="326" y="209"/>
                </a:lnTo>
                <a:close/>
                <a:moveTo>
                  <a:pt x="121" y="35"/>
                </a:moveTo>
                <a:cubicBezTo>
                  <a:pt x="146" y="16"/>
                  <a:pt x="146" y="16"/>
                  <a:pt x="146" y="16"/>
                </a:cubicBezTo>
                <a:cubicBezTo>
                  <a:pt x="397" y="102"/>
                  <a:pt x="397" y="102"/>
                  <a:pt x="397" y="102"/>
                </a:cubicBezTo>
                <a:cubicBezTo>
                  <a:pt x="362" y="129"/>
                  <a:pt x="362" y="129"/>
                  <a:pt x="362" y="129"/>
                </a:cubicBezTo>
                <a:lnTo>
                  <a:pt x="121" y="35"/>
                </a:lnTo>
                <a:close/>
                <a:moveTo>
                  <a:pt x="14" y="227"/>
                </a:moveTo>
                <a:cubicBezTo>
                  <a:pt x="14" y="122"/>
                  <a:pt x="14" y="122"/>
                  <a:pt x="14" y="122"/>
                </a:cubicBezTo>
                <a:cubicBezTo>
                  <a:pt x="264" y="209"/>
                  <a:pt x="264" y="209"/>
                  <a:pt x="264" y="209"/>
                </a:cubicBezTo>
                <a:cubicBezTo>
                  <a:pt x="264" y="316"/>
                  <a:pt x="264" y="316"/>
                  <a:pt x="264" y="316"/>
                </a:cubicBezTo>
                <a:lnTo>
                  <a:pt x="14" y="22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210" name="组合 209"/>
          <p:cNvGrpSpPr>
            <a:grpSpLocks/>
          </p:cNvGrpSpPr>
          <p:nvPr/>
        </p:nvGrpSpPr>
        <p:grpSpPr bwMode="auto">
          <a:xfrm>
            <a:off x="9409113" y="3678238"/>
            <a:ext cx="663575" cy="568325"/>
            <a:chOff x="0" y="0"/>
            <a:chExt cx="449350" cy="384423"/>
          </a:xfrm>
        </p:grpSpPr>
        <p:sp>
          <p:nvSpPr>
            <p:cNvPr id="7211" name="Freeform 56"/>
            <p:cNvSpPr>
              <a:spLocks noEditPoints="1"/>
            </p:cNvSpPr>
            <p:nvPr/>
          </p:nvSpPr>
          <p:spPr bwMode="auto">
            <a:xfrm>
              <a:off x="0" y="0"/>
              <a:ext cx="449350" cy="384423"/>
            </a:xfrm>
            <a:custGeom>
              <a:avLst/>
              <a:gdLst>
                <a:gd name="T0" fmla="*/ 488793427 w 407"/>
                <a:gd name="T1" fmla="*/ 67116052 h 348"/>
                <a:gd name="T2" fmla="*/ 488793427 w 407"/>
                <a:gd name="T3" fmla="*/ 67116052 h 348"/>
                <a:gd name="T4" fmla="*/ 251100527 w 407"/>
                <a:gd name="T5" fmla="*/ 0 h 348"/>
                <a:gd name="T6" fmla="*/ 246225026 w 407"/>
                <a:gd name="T7" fmla="*/ 0 h 348"/>
                <a:gd name="T8" fmla="*/ 7313254 w 407"/>
                <a:gd name="T9" fmla="*/ 68335600 h 348"/>
                <a:gd name="T10" fmla="*/ 0 w 407"/>
                <a:gd name="T11" fmla="*/ 76877980 h 348"/>
                <a:gd name="T12" fmla="*/ 0 w 407"/>
                <a:gd name="T13" fmla="*/ 317273829 h 348"/>
                <a:gd name="T14" fmla="*/ 6094379 w 407"/>
                <a:gd name="T15" fmla="*/ 325815086 h 348"/>
                <a:gd name="T16" fmla="*/ 245006151 w 407"/>
                <a:gd name="T17" fmla="*/ 424658158 h 348"/>
                <a:gd name="T18" fmla="*/ 247443902 w 407"/>
                <a:gd name="T19" fmla="*/ 424658158 h 348"/>
                <a:gd name="T20" fmla="*/ 247443902 w 407"/>
                <a:gd name="T21" fmla="*/ 424658158 h 348"/>
                <a:gd name="T22" fmla="*/ 248662777 w 407"/>
                <a:gd name="T23" fmla="*/ 424658158 h 348"/>
                <a:gd name="T24" fmla="*/ 249881652 w 407"/>
                <a:gd name="T25" fmla="*/ 424658158 h 348"/>
                <a:gd name="T26" fmla="*/ 249881652 w 407"/>
                <a:gd name="T27" fmla="*/ 424658158 h 348"/>
                <a:gd name="T28" fmla="*/ 252319403 w 407"/>
                <a:gd name="T29" fmla="*/ 424658158 h 348"/>
                <a:gd name="T30" fmla="*/ 491231177 w 407"/>
                <a:gd name="T31" fmla="*/ 325815086 h 348"/>
                <a:gd name="T32" fmla="*/ 496106678 w 407"/>
                <a:gd name="T33" fmla="*/ 317273829 h 348"/>
                <a:gd name="T34" fmla="*/ 496106678 w 407"/>
                <a:gd name="T35" fmla="*/ 76877980 h 348"/>
                <a:gd name="T36" fmla="*/ 488793427 w 407"/>
                <a:gd name="T37" fmla="*/ 67116052 h 348"/>
                <a:gd name="T38" fmla="*/ 238911774 w 407"/>
                <a:gd name="T39" fmla="*/ 401472378 h 348"/>
                <a:gd name="T40" fmla="*/ 19503118 w 407"/>
                <a:gd name="T41" fmla="*/ 311171668 h 348"/>
                <a:gd name="T42" fmla="*/ 19503118 w 407"/>
                <a:gd name="T43" fmla="*/ 90300745 h 348"/>
                <a:gd name="T44" fmla="*/ 238911774 w 407"/>
                <a:gd name="T45" fmla="*/ 170839579 h 348"/>
                <a:gd name="T46" fmla="*/ 238911774 w 407"/>
                <a:gd name="T47" fmla="*/ 401472378 h 348"/>
                <a:gd name="T48" fmla="*/ 248662777 w 407"/>
                <a:gd name="T49" fmla="*/ 128129943 h 348"/>
                <a:gd name="T50" fmla="*/ 238911774 w 407"/>
                <a:gd name="T51" fmla="*/ 137891853 h 348"/>
                <a:gd name="T52" fmla="*/ 238911774 w 407"/>
                <a:gd name="T53" fmla="*/ 147653798 h 348"/>
                <a:gd name="T54" fmla="*/ 240130650 w 407"/>
                <a:gd name="T55" fmla="*/ 150095105 h 348"/>
                <a:gd name="T56" fmla="*/ 240130650 w 407"/>
                <a:gd name="T57" fmla="*/ 151314653 h 348"/>
                <a:gd name="T58" fmla="*/ 39006235 w 407"/>
                <a:gd name="T59" fmla="*/ 78097528 h 348"/>
                <a:gd name="T60" fmla="*/ 238911774 w 407"/>
                <a:gd name="T61" fmla="*/ 20744483 h 348"/>
                <a:gd name="T62" fmla="*/ 240130650 w 407"/>
                <a:gd name="T63" fmla="*/ 21965136 h 348"/>
                <a:gd name="T64" fmla="*/ 248662777 w 407"/>
                <a:gd name="T65" fmla="*/ 28066192 h 348"/>
                <a:gd name="T66" fmla="*/ 257194904 w 407"/>
                <a:gd name="T67" fmla="*/ 21965136 h 348"/>
                <a:gd name="T68" fmla="*/ 257194904 w 407"/>
                <a:gd name="T69" fmla="*/ 20744483 h 348"/>
                <a:gd name="T70" fmla="*/ 457100460 w 407"/>
                <a:gd name="T71" fmla="*/ 78097528 h 348"/>
                <a:gd name="T72" fmla="*/ 257194904 w 407"/>
                <a:gd name="T73" fmla="*/ 151314653 h 348"/>
                <a:gd name="T74" fmla="*/ 257194904 w 407"/>
                <a:gd name="T75" fmla="*/ 150095105 h 348"/>
                <a:gd name="T76" fmla="*/ 257194904 w 407"/>
                <a:gd name="T77" fmla="*/ 147653798 h 348"/>
                <a:gd name="T78" fmla="*/ 257194904 w 407"/>
                <a:gd name="T79" fmla="*/ 137891853 h 348"/>
                <a:gd name="T80" fmla="*/ 248662777 w 407"/>
                <a:gd name="T81" fmla="*/ 128129943 h 348"/>
                <a:gd name="T82" fmla="*/ 477822445 w 407"/>
                <a:gd name="T83" fmla="*/ 311171668 h 348"/>
                <a:gd name="T84" fmla="*/ 257194904 w 407"/>
                <a:gd name="T85" fmla="*/ 401472378 h 348"/>
                <a:gd name="T86" fmla="*/ 257194904 w 407"/>
                <a:gd name="T87" fmla="*/ 170839579 h 348"/>
                <a:gd name="T88" fmla="*/ 477822445 w 407"/>
                <a:gd name="T89" fmla="*/ 90300745 h 348"/>
                <a:gd name="T90" fmla="*/ 477822445 w 407"/>
                <a:gd name="T91" fmla="*/ 311171668 h 34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07"/>
                <a:gd name="T139" fmla="*/ 0 h 348"/>
                <a:gd name="T140" fmla="*/ 407 w 407"/>
                <a:gd name="T141" fmla="*/ 348 h 34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07" h="348">
                  <a:moveTo>
                    <a:pt x="401" y="55"/>
                  </a:moveTo>
                  <a:cubicBezTo>
                    <a:pt x="401" y="55"/>
                    <a:pt x="401" y="55"/>
                    <a:pt x="401" y="55"/>
                  </a:cubicBezTo>
                  <a:cubicBezTo>
                    <a:pt x="388" y="52"/>
                    <a:pt x="207" y="0"/>
                    <a:pt x="206" y="0"/>
                  </a:cubicBezTo>
                  <a:cubicBezTo>
                    <a:pt x="205" y="0"/>
                    <a:pt x="203" y="0"/>
                    <a:pt x="202" y="0"/>
                  </a:cubicBezTo>
                  <a:cubicBezTo>
                    <a:pt x="200" y="1"/>
                    <a:pt x="7" y="55"/>
                    <a:pt x="6" y="56"/>
                  </a:cubicBezTo>
                  <a:cubicBezTo>
                    <a:pt x="4" y="56"/>
                    <a:pt x="0" y="58"/>
                    <a:pt x="0" y="6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3"/>
                    <a:pt x="2" y="266"/>
                    <a:pt x="5" y="267"/>
                  </a:cubicBezTo>
                  <a:cubicBezTo>
                    <a:pt x="201" y="348"/>
                    <a:pt x="201" y="348"/>
                    <a:pt x="201" y="348"/>
                  </a:cubicBezTo>
                  <a:cubicBezTo>
                    <a:pt x="201" y="348"/>
                    <a:pt x="202" y="348"/>
                    <a:pt x="203" y="348"/>
                  </a:cubicBezTo>
                  <a:cubicBezTo>
                    <a:pt x="203" y="348"/>
                    <a:pt x="203" y="348"/>
                    <a:pt x="203" y="348"/>
                  </a:cubicBezTo>
                  <a:cubicBezTo>
                    <a:pt x="203" y="348"/>
                    <a:pt x="203" y="348"/>
                    <a:pt x="204" y="348"/>
                  </a:cubicBezTo>
                  <a:cubicBezTo>
                    <a:pt x="204" y="348"/>
                    <a:pt x="204" y="348"/>
                    <a:pt x="205" y="348"/>
                  </a:cubicBezTo>
                  <a:cubicBezTo>
                    <a:pt x="205" y="348"/>
                    <a:pt x="205" y="348"/>
                    <a:pt x="205" y="348"/>
                  </a:cubicBezTo>
                  <a:cubicBezTo>
                    <a:pt x="206" y="348"/>
                    <a:pt x="206" y="348"/>
                    <a:pt x="207" y="348"/>
                  </a:cubicBezTo>
                  <a:cubicBezTo>
                    <a:pt x="403" y="267"/>
                    <a:pt x="403" y="267"/>
                    <a:pt x="403" y="267"/>
                  </a:cubicBezTo>
                  <a:cubicBezTo>
                    <a:pt x="405" y="266"/>
                    <a:pt x="407" y="263"/>
                    <a:pt x="407" y="260"/>
                  </a:cubicBezTo>
                  <a:cubicBezTo>
                    <a:pt x="407" y="63"/>
                    <a:pt x="407" y="63"/>
                    <a:pt x="407" y="63"/>
                  </a:cubicBezTo>
                  <a:cubicBezTo>
                    <a:pt x="407" y="62"/>
                    <a:pt x="407" y="57"/>
                    <a:pt x="401" y="55"/>
                  </a:cubicBezTo>
                  <a:close/>
                  <a:moveTo>
                    <a:pt x="196" y="329"/>
                  </a:moveTo>
                  <a:cubicBezTo>
                    <a:pt x="16" y="255"/>
                    <a:pt x="16" y="255"/>
                    <a:pt x="16" y="255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96" y="140"/>
                    <a:pt x="196" y="140"/>
                    <a:pt x="196" y="140"/>
                  </a:cubicBezTo>
                  <a:lnTo>
                    <a:pt x="196" y="329"/>
                  </a:lnTo>
                  <a:close/>
                  <a:moveTo>
                    <a:pt x="204" y="105"/>
                  </a:moveTo>
                  <a:cubicBezTo>
                    <a:pt x="200" y="105"/>
                    <a:pt x="196" y="109"/>
                    <a:pt x="196" y="113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196" y="122"/>
                    <a:pt x="196" y="122"/>
                    <a:pt x="197" y="123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7" y="18"/>
                    <a:pt x="197" y="18"/>
                    <a:pt x="197" y="18"/>
                  </a:cubicBezTo>
                  <a:cubicBezTo>
                    <a:pt x="198" y="21"/>
                    <a:pt x="200" y="23"/>
                    <a:pt x="204" y="23"/>
                  </a:cubicBezTo>
                  <a:cubicBezTo>
                    <a:pt x="207" y="23"/>
                    <a:pt x="210" y="21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375" y="64"/>
                    <a:pt x="375" y="64"/>
                    <a:pt x="375" y="64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1" y="123"/>
                    <a:pt x="211" y="123"/>
                    <a:pt x="211" y="123"/>
                  </a:cubicBezTo>
                  <a:cubicBezTo>
                    <a:pt x="211" y="122"/>
                    <a:pt x="211" y="122"/>
                    <a:pt x="211" y="121"/>
                  </a:cubicBezTo>
                  <a:cubicBezTo>
                    <a:pt x="211" y="113"/>
                    <a:pt x="211" y="113"/>
                    <a:pt x="211" y="113"/>
                  </a:cubicBezTo>
                  <a:cubicBezTo>
                    <a:pt x="211" y="109"/>
                    <a:pt x="208" y="105"/>
                    <a:pt x="204" y="105"/>
                  </a:cubicBezTo>
                  <a:close/>
                  <a:moveTo>
                    <a:pt x="392" y="255"/>
                  </a:moveTo>
                  <a:cubicBezTo>
                    <a:pt x="211" y="329"/>
                    <a:pt x="211" y="329"/>
                    <a:pt x="211" y="329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392" y="74"/>
                    <a:pt x="392" y="74"/>
                    <a:pt x="392" y="74"/>
                  </a:cubicBezTo>
                  <a:lnTo>
                    <a:pt x="392" y="25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12" name="Freeform 57"/>
            <p:cNvSpPr>
              <a:spLocks/>
            </p:cNvSpPr>
            <p:nvPr/>
          </p:nvSpPr>
          <p:spPr bwMode="auto">
            <a:xfrm>
              <a:off x="216267" y="38770"/>
              <a:ext cx="16815" cy="25224"/>
            </a:xfrm>
            <a:custGeom>
              <a:avLst/>
              <a:gdLst>
                <a:gd name="T0" fmla="*/ 10053130 w 15"/>
                <a:gd name="T1" fmla="*/ 27663051 h 23"/>
                <a:gd name="T2" fmla="*/ 18849619 w 15"/>
                <a:gd name="T3" fmla="*/ 19243721 h 23"/>
                <a:gd name="T4" fmla="*/ 18849619 w 15"/>
                <a:gd name="T5" fmla="*/ 9622409 h 23"/>
                <a:gd name="T6" fmla="*/ 10053130 w 15"/>
                <a:gd name="T7" fmla="*/ 0 h 23"/>
                <a:gd name="T8" fmla="*/ 0 w 15"/>
                <a:gd name="T9" fmla="*/ 9622409 h 23"/>
                <a:gd name="T10" fmla="*/ 0 w 15"/>
                <a:gd name="T11" fmla="*/ 19243721 h 23"/>
                <a:gd name="T12" fmla="*/ 10053130 w 15"/>
                <a:gd name="T13" fmla="*/ 27663051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23"/>
                <a:gd name="T23" fmla="*/ 15 w 15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23">
                  <a:moveTo>
                    <a:pt x="8" y="23"/>
                  </a:moveTo>
                  <a:cubicBezTo>
                    <a:pt x="12" y="23"/>
                    <a:pt x="15" y="20"/>
                    <a:pt x="15" y="16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4" y="23"/>
                    <a:pt x="8" y="2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13" name="Freeform 58"/>
            <p:cNvSpPr>
              <a:spLocks/>
            </p:cNvSpPr>
            <p:nvPr/>
          </p:nvSpPr>
          <p:spPr bwMode="auto">
            <a:xfrm>
              <a:off x="216267" y="77072"/>
              <a:ext cx="16815" cy="25691"/>
            </a:xfrm>
            <a:custGeom>
              <a:avLst/>
              <a:gdLst>
                <a:gd name="T0" fmla="*/ 18849619 w 15"/>
                <a:gd name="T1" fmla="*/ 9981513 h 23"/>
                <a:gd name="T2" fmla="*/ 10053130 w 15"/>
                <a:gd name="T3" fmla="*/ 0 h 23"/>
                <a:gd name="T4" fmla="*/ 0 w 15"/>
                <a:gd name="T5" fmla="*/ 9981513 h 23"/>
                <a:gd name="T6" fmla="*/ 0 w 15"/>
                <a:gd name="T7" fmla="*/ 19963026 h 23"/>
                <a:gd name="T8" fmla="*/ 10053130 w 15"/>
                <a:gd name="T9" fmla="*/ 28696846 h 23"/>
                <a:gd name="T10" fmla="*/ 18849619 w 15"/>
                <a:gd name="T11" fmla="*/ 19963026 h 23"/>
                <a:gd name="T12" fmla="*/ 18849619 w 15"/>
                <a:gd name="T13" fmla="*/ 9981513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23"/>
                <a:gd name="T23" fmla="*/ 15 w 15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23">
                  <a:moveTo>
                    <a:pt x="15" y="8"/>
                  </a:moveTo>
                  <a:cubicBezTo>
                    <a:pt x="15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4" y="23"/>
                    <a:pt x="8" y="23"/>
                  </a:cubicBezTo>
                  <a:cubicBezTo>
                    <a:pt x="12" y="23"/>
                    <a:pt x="15" y="20"/>
                    <a:pt x="15" y="16"/>
                  </a:cubicBezTo>
                  <a:lnTo>
                    <a:pt x="15" y="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2533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8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点此添加您的标题</a:t>
              </a:r>
            </a:p>
          </p:txBody>
        </p:sp>
        <p:grpSp>
          <p:nvGrpSpPr>
            <p:cNvPr id="4102" name="组合 88"/>
            <p:cNvGrpSpPr>
              <a:grpSpLocks/>
            </p:cNvGrpSpPr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  <p:grpSp>
          <p:nvGrpSpPr>
            <p:cNvPr id="4103" name="组合 28"/>
            <p:cNvGrpSpPr>
              <a:grpSpLocks/>
            </p:cNvGrpSpPr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>
                <a:grpSpLocks/>
              </p:cNvGrpSpPr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>
                  <a:grpSpLocks/>
                </p:cNvGrpSpPr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>
                    <a:grpSpLocks/>
                  </p:cNvGrpSpPr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4124" name="组合 9"/>
                  <p:cNvGrpSpPr>
                    <a:grpSpLocks/>
                  </p:cNvGrpSpPr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4125" name="组合 12"/>
                  <p:cNvGrpSpPr>
                    <a:grpSpLocks/>
                  </p:cNvGrpSpPr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4105" name="组合 54"/>
              <p:cNvGrpSpPr>
                <a:grpSpLocks/>
              </p:cNvGrpSpPr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>
                  <a:grpSpLocks/>
                </p:cNvGrpSpPr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>
                    <a:grpSpLocks/>
                  </p:cNvGrpSpPr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4111" name="组合 60"/>
                  <p:cNvGrpSpPr>
                    <a:grpSpLocks/>
                  </p:cNvGrpSpPr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4112" name="组合 61"/>
                  <p:cNvGrpSpPr>
                    <a:grpSpLocks/>
                  </p:cNvGrpSpPr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8196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8279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280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8197" name="Straight Connector 72"/>
          <p:cNvCxnSpPr>
            <a:cxnSpLocks noChangeShapeType="1"/>
          </p:cNvCxnSpPr>
          <p:nvPr/>
        </p:nvCxnSpPr>
        <p:spPr bwMode="auto">
          <a:xfrm>
            <a:off x="4146550" y="2368550"/>
            <a:ext cx="158432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8198" name="Straight Connector 75"/>
          <p:cNvCxnSpPr>
            <a:cxnSpLocks noChangeShapeType="1"/>
          </p:cNvCxnSpPr>
          <p:nvPr/>
        </p:nvCxnSpPr>
        <p:spPr bwMode="auto">
          <a:xfrm>
            <a:off x="6386513" y="2368550"/>
            <a:ext cx="158432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8199" name="Straight Connector 76"/>
          <p:cNvCxnSpPr>
            <a:cxnSpLocks noChangeShapeType="1"/>
          </p:cNvCxnSpPr>
          <p:nvPr/>
        </p:nvCxnSpPr>
        <p:spPr bwMode="auto">
          <a:xfrm>
            <a:off x="8647113" y="2368550"/>
            <a:ext cx="1582737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8200" name="Straight Connector 77"/>
          <p:cNvCxnSpPr>
            <a:cxnSpLocks noChangeShapeType="1"/>
          </p:cNvCxnSpPr>
          <p:nvPr/>
        </p:nvCxnSpPr>
        <p:spPr bwMode="auto">
          <a:xfrm>
            <a:off x="-336550" y="2368550"/>
            <a:ext cx="1582738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8201" name="Straight Connector 78"/>
          <p:cNvCxnSpPr>
            <a:cxnSpLocks noChangeShapeType="1"/>
          </p:cNvCxnSpPr>
          <p:nvPr/>
        </p:nvCxnSpPr>
        <p:spPr bwMode="auto">
          <a:xfrm>
            <a:off x="1903413" y="2368550"/>
            <a:ext cx="158432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8202" name="Straight Connector 79"/>
          <p:cNvCxnSpPr>
            <a:cxnSpLocks noChangeShapeType="1"/>
          </p:cNvCxnSpPr>
          <p:nvPr/>
        </p:nvCxnSpPr>
        <p:spPr bwMode="auto">
          <a:xfrm>
            <a:off x="10958513" y="2368550"/>
            <a:ext cx="158432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8203" name="Straight Connector 80"/>
          <p:cNvCxnSpPr>
            <a:cxnSpLocks noChangeShapeType="1"/>
          </p:cNvCxnSpPr>
          <p:nvPr/>
        </p:nvCxnSpPr>
        <p:spPr bwMode="auto">
          <a:xfrm>
            <a:off x="4149725" y="4546600"/>
            <a:ext cx="158432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8204" name="Straight Connector 81"/>
          <p:cNvCxnSpPr>
            <a:cxnSpLocks noChangeShapeType="1"/>
          </p:cNvCxnSpPr>
          <p:nvPr/>
        </p:nvCxnSpPr>
        <p:spPr bwMode="auto">
          <a:xfrm>
            <a:off x="6391275" y="4546600"/>
            <a:ext cx="1582738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8205" name="Straight Connector 82"/>
          <p:cNvCxnSpPr>
            <a:cxnSpLocks noChangeShapeType="1"/>
          </p:cNvCxnSpPr>
          <p:nvPr/>
        </p:nvCxnSpPr>
        <p:spPr bwMode="auto">
          <a:xfrm>
            <a:off x="8650288" y="4546600"/>
            <a:ext cx="158432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8206" name="Straight Connector 83"/>
          <p:cNvCxnSpPr>
            <a:cxnSpLocks noChangeShapeType="1"/>
          </p:cNvCxnSpPr>
          <p:nvPr/>
        </p:nvCxnSpPr>
        <p:spPr bwMode="auto">
          <a:xfrm>
            <a:off x="1906588" y="4546600"/>
            <a:ext cx="158432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cxnSp>
        <p:nvCxnSpPr>
          <p:cNvPr id="8207" name="Straight Connector 84"/>
          <p:cNvCxnSpPr>
            <a:cxnSpLocks noChangeShapeType="1"/>
          </p:cNvCxnSpPr>
          <p:nvPr/>
        </p:nvCxnSpPr>
        <p:spPr bwMode="auto">
          <a:xfrm>
            <a:off x="-336550" y="4546600"/>
            <a:ext cx="1582738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  <p:grpSp>
        <p:nvGrpSpPr>
          <p:cNvPr id="8208" name="组合 129"/>
          <p:cNvGrpSpPr>
            <a:grpSpLocks/>
          </p:cNvGrpSpPr>
          <p:nvPr/>
        </p:nvGrpSpPr>
        <p:grpSpPr bwMode="auto">
          <a:xfrm>
            <a:off x="747713" y="1657350"/>
            <a:ext cx="1974850" cy="1974850"/>
            <a:chOff x="0" y="0"/>
            <a:chExt cx="1975134" cy="1975949"/>
          </a:xfrm>
        </p:grpSpPr>
        <p:sp>
          <p:nvSpPr>
            <p:cNvPr id="8273" name="Oval 92"/>
            <p:cNvSpPr>
              <a:spLocks noChangeArrowheads="1"/>
            </p:cNvSpPr>
            <p:nvPr/>
          </p:nvSpPr>
          <p:spPr bwMode="auto">
            <a:xfrm>
              <a:off x="451655" y="352262"/>
              <a:ext cx="720000" cy="72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274" name="Freeform 5"/>
            <p:cNvSpPr>
              <a:spLocks/>
            </p:cNvSpPr>
            <p:nvPr/>
          </p:nvSpPr>
          <p:spPr bwMode="auto">
            <a:xfrm>
              <a:off x="592159" y="491646"/>
              <a:ext cx="438992" cy="441232"/>
            </a:xfrm>
            <a:custGeom>
              <a:avLst/>
              <a:gdLst>
                <a:gd name="T0" fmla="*/ 745176467 w 246"/>
                <a:gd name="T1" fmla="*/ 41484744 h 247"/>
                <a:gd name="T2" fmla="*/ 557289722 w 246"/>
                <a:gd name="T3" fmla="*/ 111688860 h 247"/>
                <a:gd name="T4" fmla="*/ 487231256 w 246"/>
                <a:gd name="T5" fmla="*/ 191466115 h 247"/>
                <a:gd name="T6" fmla="*/ 76427445 w 246"/>
                <a:gd name="T7" fmla="*/ 114879306 h 247"/>
                <a:gd name="T8" fmla="*/ 15923278 w 246"/>
                <a:gd name="T9" fmla="*/ 175510312 h 247"/>
                <a:gd name="T10" fmla="*/ 340743476 w 246"/>
                <a:gd name="T11" fmla="*/ 347830178 h 247"/>
                <a:gd name="T12" fmla="*/ 206993655 w 246"/>
                <a:gd name="T13" fmla="*/ 507384743 h 247"/>
                <a:gd name="T14" fmla="*/ 171963530 w 246"/>
                <a:gd name="T15" fmla="*/ 548869473 h 247"/>
                <a:gd name="T16" fmla="*/ 38213723 w 246"/>
                <a:gd name="T17" fmla="*/ 513767422 h 247"/>
                <a:gd name="T18" fmla="*/ 0 w 246"/>
                <a:gd name="T19" fmla="*/ 552059919 h 247"/>
                <a:gd name="T20" fmla="*/ 149671307 w 246"/>
                <a:gd name="T21" fmla="*/ 638219824 h 247"/>
                <a:gd name="T22" fmla="*/ 235654885 w 246"/>
                <a:gd name="T23" fmla="*/ 788201153 h 247"/>
                <a:gd name="T24" fmla="*/ 273868593 w 246"/>
                <a:gd name="T25" fmla="*/ 749908656 h 247"/>
                <a:gd name="T26" fmla="*/ 238838468 w 246"/>
                <a:gd name="T27" fmla="*/ 615881343 h 247"/>
                <a:gd name="T28" fmla="*/ 280237545 w 246"/>
                <a:gd name="T29" fmla="*/ 580779292 h 247"/>
                <a:gd name="T30" fmla="*/ 439463116 w 246"/>
                <a:gd name="T31" fmla="*/ 446753654 h 247"/>
                <a:gd name="T32" fmla="*/ 611426701 w 246"/>
                <a:gd name="T33" fmla="*/ 772245351 h 247"/>
                <a:gd name="T34" fmla="*/ 671932632 w 246"/>
                <a:gd name="T35" fmla="*/ 711614373 h 247"/>
                <a:gd name="T36" fmla="*/ 595503430 w 246"/>
                <a:gd name="T37" fmla="*/ 299962770 h 247"/>
                <a:gd name="T38" fmla="*/ 675116216 w 246"/>
                <a:gd name="T39" fmla="*/ 229758612 h 247"/>
                <a:gd name="T40" fmla="*/ 745176467 w 246"/>
                <a:gd name="T41" fmla="*/ 41484744 h 2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6"/>
                <a:gd name="T64" fmla="*/ 0 h 247"/>
                <a:gd name="T65" fmla="*/ 246 w 246"/>
                <a:gd name="T66" fmla="*/ 247 h 24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6" h="247">
                  <a:moveTo>
                    <a:pt x="234" y="13"/>
                  </a:moveTo>
                  <a:cubicBezTo>
                    <a:pt x="221" y="0"/>
                    <a:pt x="196" y="11"/>
                    <a:pt x="175" y="35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1" y="164"/>
                    <a:pt x="57" y="168"/>
                    <a:pt x="54" y="17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86" y="235"/>
                    <a:pt x="86" y="235"/>
                    <a:pt x="86" y="235"/>
                  </a:cubicBezTo>
                  <a:cubicBezTo>
                    <a:pt x="75" y="193"/>
                    <a:pt x="75" y="193"/>
                    <a:pt x="75" y="193"/>
                  </a:cubicBezTo>
                  <a:cubicBezTo>
                    <a:pt x="79" y="190"/>
                    <a:pt x="83" y="186"/>
                    <a:pt x="88" y="182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92" y="242"/>
                    <a:pt x="192" y="242"/>
                    <a:pt x="192" y="242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36" y="51"/>
                    <a:pt x="246" y="25"/>
                    <a:pt x="234" y="1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275" name="TextBox 94"/>
            <p:cNvSpPr txBox="1">
              <a:spLocks noChangeArrowheads="1"/>
            </p:cNvSpPr>
            <p:nvPr/>
          </p:nvSpPr>
          <p:spPr bwMode="auto">
            <a:xfrm>
              <a:off x="524704" y="0"/>
              <a:ext cx="5437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一月</a:t>
              </a:r>
              <a:endParaRPr lang="id-ID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76" name="组合 133"/>
            <p:cNvGrpSpPr>
              <a:grpSpLocks/>
            </p:cNvGrpSpPr>
            <p:nvPr/>
          </p:nvGrpSpPr>
          <p:grpSpPr bwMode="auto">
            <a:xfrm>
              <a:off x="0" y="1185956"/>
              <a:ext cx="1975134" cy="789993"/>
              <a:chOff x="0" y="0"/>
              <a:chExt cx="1975134" cy="789993"/>
            </a:xfrm>
          </p:grpSpPr>
          <p:sp>
            <p:nvSpPr>
              <p:cNvPr id="8277" name="TextBox 28"/>
              <p:cNvSpPr txBox="1">
                <a:spLocks noChangeArrowheads="1"/>
              </p:cNvSpPr>
              <p:nvPr/>
            </p:nvSpPr>
            <p:spPr bwMode="auto">
              <a:xfrm>
                <a:off x="314306" y="0"/>
                <a:ext cx="10054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sz="16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添加标题</a:t>
                </a:r>
                <a:endParaRPr lang="id-ID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78" name="TextBox 29"/>
              <p:cNvSpPr txBox="1">
                <a:spLocks noChangeArrowheads="1"/>
              </p:cNvSpPr>
              <p:nvPr/>
            </p:nvSpPr>
            <p:spPr bwMode="auto">
              <a:xfrm>
                <a:off x="0" y="266773"/>
                <a:ext cx="197513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14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添加文字添加文字添加文字添加文字添加文字</a:t>
                </a:r>
                <a:endParaRPr lang="id-ID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09" name="组合 136"/>
          <p:cNvGrpSpPr>
            <a:grpSpLocks/>
          </p:cNvGrpSpPr>
          <p:nvPr/>
        </p:nvGrpSpPr>
        <p:grpSpPr bwMode="auto">
          <a:xfrm>
            <a:off x="3011488" y="1657350"/>
            <a:ext cx="1974850" cy="1974850"/>
            <a:chOff x="0" y="0"/>
            <a:chExt cx="1975134" cy="1975949"/>
          </a:xfrm>
        </p:grpSpPr>
        <p:sp>
          <p:nvSpPr>
            <p:cNvPr id="8267" name="Oval 126"/>
            <p:cNvSpPr>
              <a:spLocks noChangeArrowheads="1"/>
            </p:cNvSpPr>
            <p:nvPr/>
          </p:nvSpPr>
          <p:spPr bwMode="auto">
            <a:xfrm>
              <a:off x="464906" y="352262"/>
              <a:ext cx="720000" cy="72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8268" name="Group 12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5984" y="501375"/>
              <a:ext cx="420624" cy="420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69" name="TextBox 94"/>
            <p:cNvSpPr txBox="1">
              <a:spLocks noChangeArrowheads="1"/>
            </p:cNvSpPr>
            <p:nvPr/>
          </p:nvSpPr>
          <p:spPr bwMode="auto">
            <a:xfrm>
              <a:off x="516649" y="0"/>
              <a:ext cx="5437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二月</a:t>
              </a:r>
              <a:endParaRPr lang="id-ID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70" name="组合 140"/>
            <p:cNvGrpSpPr>
              <a:grpSpLocks/>
            </p:cNvGrpSpPr>
            <p:nvPr/>
          </p:nvGrpSpPr>
          <p:grpSpPr bwMode="auto">
            <a:xfrm>
              <a:off x="0" y="1185956"/>
              <a:ext cx="1975134" cy="789993"/>
              <a:chOff x="0" y="0"/>
              <a:chExt cx="1975134" cy="789993"/>
            </a:xfrm>
          </p:grpSpPr>
          <p:sp>
            <p:nvSpPr>
              <p:cNvPr id="8271" name="TextBox 28"/>
              <p:cNvSpPr txBox="1">
                <a:spLocks noChangeArrowheads="1"/>
              </p:cNvSpPr>
              <p:nvPr/>
            </p:nvSpPr>
            <p:spPr bwMode="auto">
              <a:xfrm>
                <a:off x="314306" y="0"/>
                <a:ext cx="10054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sz="16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添加标题</a:t>
                </a:r>
                <a:endParaRPr lang="id-ID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72" name="TextBox 29"/>
              <p:cNvSpPr txBox="1">
                <a:spLocks noChangeArrowheads="1"/>
              </p:cNvSpPr>
              <p:nvPr/>
            </p:nvSpPr>
            <p:spPr bwMode="auto">
              <a:xfrm>
                <a:off x="0" y="266773"/>
                <a:ext cx="197513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14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添加文字添加文字添加文字添加文字添加文字</a:t>
                </a:r>
                <a:endParaRPr lang="id-ID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10" name="组合 146"/>
          <p:cNvGrpSpPr>
            <a:grpSpLocks/>
          </p:cNvGrpSpPr>
          <p:nvPr/>
        </p:nvGrpSpPr>
        <p:grpSpPr bwMode="auto">
          <a:xfrm>
            <a:off x="5318125" y="1657350"/>
            <a:ext cx="1974850" cy="1974850"/>
            <a:chOff x="0" y="0"/>
            <a:chExt cx="1975134" cy="1975949"/>
          </a:xfrm>
        </p:grpSpPr>
        <p:sp>
          <p:nvSpPr>
            <p:cNvPr id="8261" name="Oval 119"/>
            <p:cNvSpPr>
              <a:spLocks noChangeArrowheads="1"/>
            </p:cNvSpPr>
            <p:nvPr/>
          </p:nvSpPr>
          <p:spPr bwMode="auto">
            <a:xfrm>
              <a:off x="424926" y="352262"/>
              <a:ext cx="720000" cy="72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8262" name="Group 120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6231" y="507471"/>
              <a:ext cx="414528" cy="40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63" name="TextBox 94"/>
            <p:cNvSpPr txBox="1">
              <a:spLocks noChangeArrowheads="1"/>
            </p:cNvSpPr>
            <p:nvPr/>
          </p:nvSpPr>
          <p:spPr bwMode="auto">
            <a:xfrm>
              <a:off x="519580" y="0"/>
              <a:ext cx="5437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三月</a:t>
              </a:r>
              <a:endParaRPr lang="id-ID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64" name="组合 150"/>
            <p:cNvGrpSpPr>
              <a:grpSpLocks/>
            </p:cNvGrpSpPr>
            <p:nvPr/>
          </p:nvGrpSpPr>
          <p:grpSpPr bwMode="auto">
            <a:xfrm>
              <a:off x="0" y="1185956"/>
              <a:ext cx="1975134" cy="789993"/>
              <a:chOff x="0" y="0"/>
              <a:chExt cx="1975134" cy="789993"/>
            </a:xfrm>
          </p:grpSpPr>
          <p:sp>
            <p:nvSpPr>
              <p:cNvPr id="8265" name="TextBox 28"/>
              <p:cNvSpPr txBox="1">
                <a:spLocks noChangeArrowheads="1"/>
              </p:cNvSpPr>
              <p:nvPr/>
            </p:nvSpPr>
            <p:spPr bwMode="auto">
              <a:xfrm>
                <a:off x="314306" y="0"/>
                <a:ext cx="10054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sz="16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添加标题</a:t>
                </a:r>
                <a:endParaRPr lang="id-ID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66" name="TextBox 29"/>
              <p:cNvSpPr txBox="1">
                <a:spLocks noChangeArrowheads="1"/>
              </p:cNvSpPr>
              <p:nvPr/>
            </p:nvSpPr>
            <p:spPr bwMode="auto">
              <a:xfrm>
                <a:off x="0" y="266773"/>
                <a:ext cx="197513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14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添加文字添加文字添加文字添加文字添加文字</a:t>
                </a:r>
                <a:endParaRPr lang="id-ID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11" name="组合 157"/>
          <p:cNvGrpSpPr>
            <a:grpSpLocks/>
          </p:cNvGrpSpPr>
          <p:nvPr/>
        </p:nvGrpSpPr>
        <p:grpSpPr bwMode="auto">
          <a:xfrm>
            <a:off x="7581900" y="1657350"/>
            <a:ext cx="1974850" cy="1974850"/>
            <a:chOff x="0" y="0"/>
            <a:chExt cx="1975134" cy="1975949"/>
          </a:xfrm>
        </p:grpSpPr>
        <p:sp>
          <p:nvSpPr>
            <p:cNvPr id="8255" name="Oval 132"/>
            <p:cNvSpPr>
              <a:spLocks noChangeArrowheads="1"/>
            </p:cNvSpPr>
            <p:nvPr/>
          </p:nvSpPr>
          <p:spPr bwMode="auto">
            <a:xfrm>
              <a:off x="414427" y="352262"/>
              <a:ext cx="720000" cy="72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8256" name="Group 133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86400" y="519663"/>
              <a:ext cx="390144" cy="396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57" name="TextBox 94"/>
            <p:cNvSpPr txBox="1">
              <a:spLocks noChangeArrowheads="1"/>
            </p:cNvSpPr>
            <p:nvPr/>
          </p:nvSpPr>
          <p:spPr bwMode="auto">
            <a:xfrm>
              <a:off x="450239" y="0"/>
              <a:ext cx="5437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四月</a:t>
              </a:r>
              <a:endParaRPr lang="id-ID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58" name="组合 161"/>
            <p:cNvGrpSpPr>
              <a:grpSpLocks/>
            </p:cNvGrpSpPr>
            <p:nvPr/>
          </p:nvGrpSpPr>
          <p:grpSpPr bwMode="auto">
            <a:xfrm>
              <a:off x="0" y="1185956"/>
              <a:ext cx="1975134" cy="789993"/>
              <a:chOff x="0" y="0"/>
              <a:chExt cx="1975134" cy="789993"/>
            </a:xfrm>
          </p:grpSpPr>
          <p:sp>
            <p:nvSpPr>
              <p:cNvPr id="8259" name="TextBox 28"/>
              <p:cNvSpPr txBox="1">
                <a:spLocks noChangeArrowheads="1"/>
              </p:cNvSpPr>
              <p:nvPr/>
            </p:nvSpPr>
            <p:spPr bwMode="auto">
              <a:xfrm>
                <a:off x="314306" y="0"/>
                <a:ext cx="10054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sz="16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添加标题</a:t>
                </a:r>
                <a:endParaRPr lang="id-ID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60" name="TextBox 29"/>
              <p:cNvSpPr txBox="1">
                <a:spLocks noChangeArrowheads="1"/>
              </p:cNvSpPr>
              <p:nvPr/>
            </p:nvSpPr>
            <p:spPr bwMode="auto">
              <a:xfrm>
                <a:off x="0" y="266773"/>
                <a:ext cx="197513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14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添加文字添加文字添加文字添加文字添加文字</a:t>
                </a:r>
                <a:endParaRPr lang="id-ID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12" name="组合 166"/>
          <p:cNvGrpSpPr>
            <a:grpSpLocks/>
          </p:cNvGrpSpPr>
          <p:nvPr/>
        </p:nvGrpSpPr>
        <p:grpSpPr bwMode="auto">
          <a:xfrm>
            <a:off x="9645650" y="1657350"/>
            <a:ext cx="1974850" cy="1974850"/>
            <a:chOff x="0" y="0"/>
            <a:chExt cx="1975134" cy="1975949"/>
          </a:xfrm>
        </p:grpSpPr>
        <p:sp>
          <p:nvSpPr>
            <p:cNvPr id="8249" name="Oval 137"/>
            <p:cNvSpPr>
              <a:spLocks noChangeArrowheads="1"/>
            </p:cNvSpPr>
            <p:nvPr/>
          </p:nvSpPr>
          <p:spPr bwMode="auto">
            <a:xfrm>
              <a:off x="534080" y="352262"/>
              <a:ext cx="720000" cy="72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8250" name="Group 138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502" y="513567"/>
              <a:ext cx="390144" cy="396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51" name="TextBox 94"/>
            <p:cNvSpPr txBox="1">
              <a:spLocks noChangeArrowheads="1"/>
            </p:cNvSpPr>
            <p:nvPr/>
          </p:nvSpPr>
          <p:spPr bwMode="auto">
            <a:xfrm>
              <a:off x="534080" y="0"/>
              <a:ext cx="5437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五月</a:t>
              </a:r>
              <a:endParaRPr lang="id-ID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52" name="组合 170"/>
            <p:cNvGrpSpPr>
              <a:grpSpLocks/>
            </p:cNvGrpSpPr>
            <p:nvPr/>
          </p:nvGrpSpPr>
          <p:grpSpPr bwMode="auto">
            <a:xfrm>
              <a:off x="0" y="1185956"/>
              <a:ext cx="1975134" cy="789993"/>
              <a:chOff x="0" y="0"/>
              <a:chExt cx="1975134" cy="789993"/>
            </a:xfrm>
          </p:grpSpPr>
          <p:sp>
            <p:nvSpPr>
              <p:cNvPr id="8253" name="TextBox 28"/>
              <p:cNvSpPr txBox="1">
                <a:spLocks noChangeArrowheads="1"/>
              </p:cNvSpPr>
              <p:nvPr/>
            </p:nvSpPr>
            <p:spPr bwMode="auto">
              <a:xfrm>
                <a:off x="314306" y="0"/>
                <a:ext cx="10054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sz="16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添加标题</a:t>
                </a:r>
                <a:endParaRPr lang="id-ID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54" name="TextBox 29"/>
              <p:cNvSpPr txBox="1">
                <a:spLocks noChangeArrowheads="1"/>
              </p:cNvSpPr>
              <p:nvPr/>
            </p:nvSpPr>
            <p:spPr bwMode="auto">
              <a:xfrm>
                <a:off x="0" y="266773"/>
                <a:ext cx="197513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14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添加文字添加文字添加文字添加文字添加文字</a:t>
                </a:r>
                <a:endParaRPr lang="id-ID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13" name="组合 175"/>
          <p:cNvGrpSpPr>
            <a:grpSpLocks/>
          </p:cNvGrpSpPr>
          <p:nvPr/>
        </p:nvGrpSpPr>
        <p:grpSpPr bwMode="auto">
          <a:xfrm>
            <a:off x="747713" y="3803650"/>
            <a:ext cx="1974850" cy="2035175"/>
            <a:chOff x="0" y="0"/>
            <a:chExt cx="1975134" cy="2034737"/>
          </a:xfrm>
        </p:grpSpPr>
        <p:sp>
          <p:nvSpPr>
            <p:cNvPr id="8243" name="Oval 165"/>
            <p:cNvSpPr>
              <a:spLocks noChangeArrowheads="1"/>
            </p:cNvSpPr>
            <p:nvPr/>
          </p:nvSpPr>
          <p:spPr bwMode="auto">
            <a:xfrm>
              <a:off x="451655" y="382848"/>
              <a:ext cx="720000" cy="72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8244" name="Group 166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81431" y="511791"/>
              <a:ext cx="463296" cy="463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45" name="TextBox 94"/>
            <p:cNvSpPr txBox="1">
              <a:spLocks noChangeArrowheads="1"/>
            </p:cNvSpPr>
            <p:nvPr/>
          </p:nvSpPr>
          <p:spPr bwMode="auto">
            <a:xfrm>
              <a:off x="524704" y="0"/>
              <a:ext cx="5437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六月</a:t>
              </a:r>
              <a:endParaRPr lang="id-ID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46" name="组合 179"/>
            <p:cNvGrpSpPr>
              <a:grpSpLocks/>
            </p:cNvGrpSpPr>
            <p:nvPr/>
          </p:nvGrpSpPr>
          <p:grpSpPr bwMode="auto">
            <a:xfrm>
              <a:off x="0" y="1244744"/>
              <a:ext cx="1975134" cy="789993"/>
              <a:chOff x="0" y="0"/>
              <a:chExt cx="1975134" cy="789993"/>
            </a:xfrm>
          </p:grpSpPr>
          <p:sp>
            <p:nvSpPr>
              <p:cNvPr id="8247" name="TextBox 28"/>
              <p:cNvSpPr txBox="1">
                <a:spLocks noChangeArrowheads="1"/>
              </p:cNvSpPr>
              <p:nvPr/>
            </p:nvSpPr>
            <p:spPr bwMode="auto">
              <a:xfrm>
                <a:off x="314306" y="0"/>
                <a:ext cx="10054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sz="16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添加标题</a:t>
                </a:r>
                <a:endParaRPr lang="id-ID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48" name="TextBox 29"/>
              <p:cNvSpPr txBox="1">
                <a:spLocks noChangeArrowheads="1"/>
              </p:cNvSpPr>
              <p:nvPr/>
            </p:nvSpPr>
            <p:spPr bwMode="auto">
              <a:xfrm>
                <a:off x="0" y="266773"/>
                <a:ext cx="197513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14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添加文字添加文字添加文字添加文字添加文字</a:t>
                </a:r>
                <a:endParaRPr lang="id-ID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14" name="组合 187"/>
          <p:cNvGrpSpPr>
            <a:grpSpLocks/>
          </p:cNvGrpSpPr>
          <p:nvPr/>
        </p:nvGrpSpPr>
        <p:grpSpPr bwMode="auto">
          <a:xfrm>
            <a:off x="3011488" y="3803650"/>
            <a:ext cx="1974850" cy="2035175"/>
            <a:chOff x="0" y="0"/>
            <a:chExt cx="1975134" cy="2034737"/>
          </a:xfrm>
        </p:grpSpPr>
        <p:sp>
          <p:nvSpPr>
            <p:cNvPr id="8237" name="Oval 155"/>
            <p:cNvSpPr>
              <a:spLocks noChangeArrowheads="1"/>
            </p:cNvSpPr>
            <p:nvPr/>
          </p:nvSpPr>
          <p:spPr bwMode="auto">
            <a:xfrm>
              <a:off x="464906" y="382848"/>
              <a:ext cx="720000" cy="72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8238" name="Group 156"/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09888" y="536175"/>
              <a:ext cx="432816" cy="414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39" name="TextBox 94"/>
            <p:cNvSpPr txBox="1">
              <a:spLocks noChangeArrowheads="1"/>
            </p:cNvSpPr>
            <p:nvPr/>
          </p:nvSpPr>
          <p:spPr bwMode="auto">
            <a:xfrm>
              <a:off x="516649" y="0"/>
              <a:ext cx="5437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七月</a:t>
              </a:r>
              <a:endParaRPr lang="id-ID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40" name="组合 191"/>
            <p:cNvGrpSpPr>
              <a:grpSpLocks/>
            </p:cNvGrpSpPr>
            <p:nvPr/>
          </p:nvGrpSpPr>
          <p:grpSpPr bwMode="auto">
            <a:xfrm>
              <a:off x="0" y="1244744"/>
              <a:ext cx="1975134" cy="789993"/>
              <a:chOff x="0" y="0"/>
              <a:chExt cx="1975134" cy="789993"/>
            </a:xfrm>
          </p:grpSpPr>
          <p:sp>
            <p:nvSpPr>
              <p:cNvPr id="8241" name="TextBox 28"/>
              <p:cNvSpPr txBox="1">
                <a:spLocks noChangeArrowheads="1"/>
              </p:cNvSpPr>
              <p:nvPr/>
            </p:nvSpPr>
            <p:spPr bwMode="auto">
              <a:xfrm>
                <a:off x="314306" y="0"/>
                <a:ext cx="10054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sz="16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添加标题</a:t>
                </a:r>
                <a:endParaRPr lang="id-ID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42" name="TextBox 29"/>
              <p:cNvSpPr txBox="1">
                <a:spLocks noChangeArrowheads="1"/>
              </p:cNvSpPr>
              <p:nvPr/>
            </p:nvSpPr>
            <p:spPr bwMode="auto">
              <a:xfrm>
                <a:off x="0" y="266773"/>
                <a:ext cx="197513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14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添加文字添加文字添加文字添加文字添加文字</a:t>
                </a:r>
                <a:endParaRPr lang="id-ID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15" name="组合 201"/>
          <p:cNvGrpSpPr>
            <a:grpSpLocks/>
          </p:cNvGrpSpPr>
          <p:nvPr/>
        </p:nvGrpSpPr>
        <p:grpSpPr bwMode="auto">
          <a:xfrm>
            <a:off x="5318125" y="3803650"/>
            <a:ext cx="1974850" cy="2035175"/>
            <a:chOff x="0" y="0"/>
            <a:chExt cx="1975134" cy="2034737"/>
          </a:xfrm>
        </p:grpSpPr>
        <p:sp>
          <p:nvSpPr>
            <p:cNvPr id="8231" name="Oval 152"/>
            <p:cNvSpPr>
              <a:spLocks noChangeArrowheads="1"/>
            </p:cNvSpPr>
            <p:nvPr/>
          </p:nvSpPr>
          <p:spPr bwMode="auto">
            <a:xfrm>
              <a:off x="424926" y="382848"/>
              <a:ext cx="720000" cy="72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232" name="Freeform 30"/>
            <p:cNvSpPr>
              <a:spLocks noEditPoints="1"/>
            </p:cNvSpPr>
            <p:nvPr/>
          </p:nvSpPr>
          <p:spPr bwMode="auto">
            <a:xfrm>
              <a:off x="582285" y="526931"/>
              <a:ext cx="405282" cy="431835"/>
            </a:xfrm>
            <a:custGeom>
              <a:avLst/>
              <a:gdLst>
                <a:gd name="T0" fmla="*/ 684389618 w 120"/>
                <a:gd name="T1" fmla="*/ 0 h 128"/>
                <a:gd name="T2" fmla="*/ 0 w 120"/>
                <a:gd name="T3" fmla="*/ 682916574 h 128"/>
                <a:gd name="T4" fmla="*/ 45624623 w 120"/>
                <a:gd name="T5" fmla="*/ 728444782 h 128"/>
                <a:gd name="T6" fmla="*/ 638765009 w 120"/>
                <a:gd name="T7" fmla="*/ 728444782 h 128"/>
                <a:gd name="T8" fmla="*/ 638765009 w 120"/>
                <a:gd name="T9" fmla="*/ 1263393839 h 128"/>
                <a:gd name="T10" fmla="*/ 524698419 w 120"/>
                <a:gd name="T11" fmla="*/ 1365829775 h 128"/>
                <a:gd name="T12" fmla="*/ 410635101 w 120"/>
                <a:gd name="T13" fmla="*/ 1263393839 h 128"/>
                <a:gd name="T14" fmla="*/ 365007114 w 120"/>
                <a:gd name="T15" fmla="*/ 1217865631 h 128"/>
                <a:gd name="T16" fmla="*/ 319382504 w 120"/>
                <a:gd name="T17" fmla="*/ 1263393839 h 128"/>
                <a:gd name="T18" fmla="*/ 524698419 w 120"/>
                <a:gd name="T19" fmla="*/ 1456886190 h 128"/>
                <a:gd name="T20" fmla="*/ 730014228 w 120"/>
                <a:gd name="T21" fmla="*/ 1263393839 h 128"/>
                <a:gd name="T22" fmla="*/ 730014228 w 120"/>
                <a:gd name="T23" fmla="*/ 728444782 h 128"/>
                <a:gd name="T24" fmla="*/ 1323154627 w 120"/>
                <a:gd name="T25" fmla="*/ 728444782 h 128"/>
                <a:gd name="T26" fmla="*/ 1368779237 w 120"/>
                <a:gd name="T27" fmla="*/ 682916574 h 128"/>
                <a:gd name="T28" fmla="*/ 684389618 w 120"/>
                <a:gd name="T29" fmla="*/ 0 h 128"/>
                <a:gd name="T30" fmla="*/ 91252623 w 120"/>
                <a:gd name="T31" fmla="*/ 637388367 h 128"/>
                <a:gd name="T32" fmla="*/ 581731714 w 120"/>
                <a:gd name="T33" fmla="*/ 102435963 h 128"/>
                <a:gd name="T34" fmla="*/ 342196498 w 120"/>
                <a:gd name="T35" fmla="*/ 637388367 h 128"/>
                <a:gd name="T36" fmla="*/ 91252623 w 120"/>
                <a:gd name="T37" fmla="*/ 637388367 h 128"/>
                <a:gd name="T38" fmla="*/ 387821107 w 120"/>
                <a:gd name="T39" fmla="*/ 637388367 h 128"/>
                <a:gd name="T40" fmla="*/ 684389618 w 120"/>
                <a:gd name="T41" fmla="*/ 102435963 h 128"/>
                <a:gd name="T42" fmla="*/ 980958235 w 120"/>
                <a:gd name="T43" fmla="*/ 637388367 h 128"/>
                <a:gd name="T44" fmla="*/ 387821107 w 120"/>
                <a:gd name="T45" fmla="*/ 637388367 h 128"/>
                <a:gd name="T46" fmla="*/ 1026586222 w 120"/>
                <a:gd name="T47" fmla="*/ 637388367 h 128"/>
                <a:gd name="T48" fmla="*/ 787047523 w 120"/>
                <a:gd name="T49" fmla="*/ 102435963 h 128"/>
                <a:gd name="T50" fmla="*/ 1277526640 w 120"/>
                <a:gd name="T51" fmla="*/ 637388367 h 128"/>
                <a:gd name="T52" fmla="*/ 1026586222 w 120"/>
                <a:gd name="T53" fmla="*/ 637388367 h 1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0"/>
                <a:gd name="T82" fmla="*/ 0 h 128"/>
                <a:gd name="T83" fmla="*/ 120 w 120"/>
                <a:gd name="T84" fmla="*/ 128 h 12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0" h="128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62"/>
                    <a:pt x="2" y="64"/>
                    <a:pt x="4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6"/>
                    <a:pt x="51" y="120"/>
                    <a:pt x="46" y="120"/>
                  </a:cubicBezTo>
                  <a:cubicBezTo>
                    <a:pt x="40" y="120"/>
                    <a:pt x="36" y="116"/>
                    <a:pt x="36" y="111"/>
                  </a:cubicBezTo>
                  <a:cubicBezTo>
                    <a:pt x="36" y="108"/>
                    <a:pt x="34" y="107"/>
                    <a:pt x="32" y="107"/>
                  </a:cubicBezTo>
                  <a:cubicBezTo>
                    <a:pt x="30" y="107"/>
                    <a:pt x="28" y="108"/>
                    <a:pt x="28" y="111"/>
                  </a:cubicBezTo>
                  <a:cubicBezTo>
                    <a:pt x="28" y="120"/>
                    <a:pt x="36" y="128"/>
                    <a:pt x="46" y="128"/>
                  </a:cubicBezTo>
                  <a:cubicBezTo>
                    <a:pt x="56" y="128"/>
                    <a:pt x="64" y="120"/>
                    <a:pt x="64" y="111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8" y="64"/>
                    <a:pt x="120" y="62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" y="56"/>
                  </a:moveTo>
                  <a:cubicBezTo>
                    <a:pt x="10" y="32"/>
                    <a:pt x="28" y="13"/>
                    <a:pt x="51" y="9"/>
                  </a:cubicBezTo>
                  <a:cubicBezTo>
                    <a:pt x="38" y="17"/>
                    <a:pt x="30" y="35"/>
                    <a:pt x="30" y="56"/>
                  </a:cubicBezTo>
                  <a:lnTo>
                    <a:pt x="8" y="56"/>
                  </a:lnTo>
                  <a:close/>
                  <a:moveTo>
                    <a:pt x="34" y="56"/>
                  </a:moveTo>
                  <a:cubicBezTo>
                    <a:pt x="34" y="32"/>
                    <a:pt x="44" y="14"/>
                    <a:pt x="60" y="9"/>
                  </a:cubicBezTo>
                  <a:cubicBezTo>
                    <a:pt x="76" y="14"/>
                    <a:pt x="86" y="32"/>
                    <a:pt x="86" y="56"/>
                  </a:cubicBezTo>
                  <a:lnTo>
                    <a:pt x="34" y="56"/>
                  </a:lnTo>
                  <a:close/>
                  <a:moveTo>
                    <a:pt x="90" y="56"/>
                  </a:moveTo>
                  <a:cubicBezTo>
                    <a:pt x="90" y="35"/>
                    <a:pt x="82" y="17"/>
                    <a:pt x="69" y="9"/>
                  </a:cubicBezTo>
                  <a:cubicBezTo>
                    <a:pt x="92" y="13"/>
                    <a:pt x="110" y="32"/>
                    <a:pt x="112" y="56"/>
                  </a:cubicBezTo>
                  <a:lnTo>
                    <a:pt x="90" y="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233" name="TextBox 94"/>
            <p:cNvSpPr txBox="1">
              <a:spLocks noChangeArrowheads="1"/>
            </p:cNvSpPr>
            <p:nvPr/>
          </p:nvSpPr>
          <p:spPr bwMode="auto">
            <a:xfrm>
              <a:off x="519580" y="0"/>
              <a:ext cx="5437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八月</a:t>
              </a:r>
              <a:endParaRPr lang="id-ID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34" name="组合 205"/>
            <p:cNvGrpSpPr>
              <a:grpSpLocks/>
            </p:cNvGrpSpPr>
            <p:nvPr/>
          </p:nvGrpSpPr>
          <p:grpSpPr bwMode="auto">
            <a:xfrm>
              <a:off x="0" y="1244744"/>
              <a:ext cx="1975134" cy="789993"/>
              <a:chOff x="0" y="0"/>
              <a:chExt cx="1975134" cy="789993"/>
            </a:xfrm>
          </p:grpSpPr>
          <p:sp>
            <p:nvSpPr>
              <p:cNvPr id="8235" name="TextBox 28"/>
              <p:cNvSpPr txBox="1">
                <a:spLocks noChangeArrowheads="1"/>
              </p:cNvSpPr>
              <p:nvPr/>
            </p:nvSpPr>
            <p:spPr bwMode="auto">
              <a:xfrm>
                <a:off x="314306" y="0"/>
                <a:ext cx="10054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sz="16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添加标题</a:t>
                </a:r>
                <a:endParaRPr lang="id-ID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36" name="TextBox 29"/>
              <p:cNvSpPr txBox="1">
                <a:spLocks noChangeArrowheads="1"/>
              </p:cNvSpPr>
              <p:nvPr/>
            </p:nvSpPr>
            <p:spPr bwMode="auto">
              <a:xfrm>
                <a:off x="0" y="266773"/>
                <a:ext cx="197513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14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添加文字添加文字添加文字添加文字添加文字</a:t>
                </a:r>
                <a:endParaRPr lang="id-ID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16" name="组合 208"/>
          <p:cNvGrpSpPr>
            <a:grpSpLocks/>
          </p:cNvGrpSpPr>
          <p:nvPr/>
        </p:nvGrpSpPr>
        <p:grpSpPr bwMode="auto">
          <a:xfrm>
            <a:off x="7581900" y="3803650"/>
            <a:ext cx="1974850" cy="2035175"/>
            <a:chOff x="0" y="0"/>
            <a:chExt cx="1975134" cy="2034737"/>
          </a:xfrm>
        </p:grpSpPr>
        <p:sp>
          <p:nvSpPr>
            <p:cNvPr id="8225" name="Oval 142"/>
            <p:cNvSpPr>
              <a:spLocks noChangeArrowheads="1"/>
            </p:cNvSpPr>
            <p:nvPr/>
          </p:nvSpPr>
          <p:spPr bwMode="auto">
            <a:xfrm>
              <a:off x="414427" y="382848"/>
              <a:ext cx="720000" cy="72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226" name="Freeform 22"/>
            <p:cNvSpPr>
              <a:spLocks noEditPoints="1"/>
            </p:cNvSpPr>
            <p:nvPr/>
          </p:nvSpPr>
          <p:spPr bwMode="auto">
            <a:xfrm>
              <a:off x="552971" y="527742"/>
              <a:ext cx="442913" cy="430212"/>
            </a:xfrm>
            <a:custGeom>
              <a:avLst/>
              <a:gdLst>
                <a:gd name="T0" fmla="*/ 1577941433 w 118"/>
                <a:gd name="T1" fmla="*/ 383622361 h 112"/>
                <a:gd name="T2" fmla="*/ 1338434414 w 118"/>
                <a:gd name="T3" fmla="*/ 295094742 h 112"/>
                <a:gd name="T4" fmla="*/ 1338434414 w 118"/>
                <a:gd name="T5" fmla="*/ 236074990 h 112"/>
                <a:gd name="T6" fmla="*/ 1338434414 w 118"/>
                <a:gd name="T7" fmla="*/ 177055297 h 112"/>
                <a:gd name="T8" fmla="*/ 1169369310 w 118"/>
                <a:gd name="T9" fmla="*/ 0 h 112"/>
                <a:gd name="T10" fmla="*/ 493108663 w 118"/>
                <a:gd name="T11" fmla="*/ 0 h 112"/>
                <a:gd name="T12" fmla="*/ 324043442 w 118"/>
                <a:gd name="T13" fmla="*/ 177055297 h 112"/>
                <a:gd name="T14" fmla="*/ 324043442 w 118"/>
                <a:gd name="T15" fmla="*/ 236074990 h 112"/>
                <a:gd name="T16" fmla="*/ 324043442 w 118"/>
                <a:gd name="T17" fmla="*/ 295094742 h 112"/>
                <a:gd name="T18" fmla="*/ 84532581 w 118"/>
                <a:gd name="T19" fmla="*/ 383622361 h 112"/>
                <a:gd name="T20" fmla="*/ 42268167 w 118"/>
                <a:gd name="T21" fmla="*/ 663959299 h 112"/>
                <a:gd name="T22" fmla="*/ 338130324 w 118"/>
                <a:gd name="T23" fmla="*/ 855768498 h 112"/>
                <a:gd name="T24" fmla="*/ 774883835 w 118"/>
                <a:gd name="T25" fmla="*/ 1298410672 h 112"/>
                <a:gd name="T26" fmla="*/ 774883835 w 118"/>
                <a:gd name="T27" fmla="*/ 1298410672 h 112"/>
                <a:gd name="T28" fmla="*/ 774883835 w 118"/>
                <a:gd name="T29" fmla="*/ 1534485601 h 112"/>
                <a:gd name="T30" fmla="*/ 662173766 w 118"/>
                <a:gd name="T31" fmla="*/ 1534485601 h 112"/>
                <a:gd name="T32" fmla="*/ 605818731 w 118"/>
                <a:gd name="T33" fmla="*/ 1593501453 h 112"/>
                <a:gd name="T34" fmla="*/ 662173766 w 118"/>
                <a:gd name="T35" fmla="*/ 1652521145 h 112"/>
                <a:gd name="T36" fmla="*/ 1000304207 w 118"/>
                <a:gd name="T37" fmla="*/ 1652521145 h 112"/>
                <a:gd name="T38" fmla="*/ 1056659241 w 118"/>
                <a:gd name="T39" fmla="*/ 1593501453 h 112"/>
                <a:gd name="T40" fmla="*/ 1000304207 w 118"/>
                <a:gd name="T41" fmla="*/ 1534485601 h 112"/>
                <a:gd name="T42" fmla="*/ 887593904 w 118"/>
                <a:gd name="T43" fmla="*/ 1534485601 h 112"/>
                <a:gd name="T44" fmla="*/ 887593904 w 118"/>
                <a:gd name="T45" fmla="*/ 1298410672 h 112"/>
                <a:gd name="T46" fmla="*/ 887593904 w 118"/>
                <a:gd name="T47" fmla="*/ 1298410672 h 112"/>
                <a:gd name="T48" fmla="*/ 1324343778 w 118"/>
                <a:gd name="T49" fmla="*/ 855768498 h 112"/>
                <a:gd name="T50" fmla="*/ 1620209586 w 118"/>
                <a:gd name="T51" fmla="*/ 663959299 h 112"/>
                <a:gd name="T52" fmla="*/ 1577941433 w 118"/>
                <a:gd name="T53" fmla="*/ 383622361 h 112"/>
                <a:gd name="T54" fmla="*/ 154978280 w 118"/>
                <a:gd name="T55" fmla="*/ 619697410 h 112"/>
                <a:gd name="T56" fmla="*/ 169065162 w 118"/>
                <a:gd name="T57" fmla="*/ 457396016 h 112"/>
                <a:gd name="T58" fmla="*/ 324043442 w 118"/>
                <a:gd name="T59" fmla="*/ 413130286 h 112"/>
                <a:gd name="T60" fmla="*/ 324043442 w 118"/>
                <a:gd name="T61" fmla="*/ 708225029 h 112"/>
                <a:gd name="T62" fmla="*/ 324043442 w 118"/>
                <a:gd name="T63" fmla="*/ 737732954 h 112"/>
                <a:gd name="T64" fmla="*/ 154978280 w 118"/>
                <a:gd name="T65" fmla="*/ 619697410 h 112"/>
                <a:gd name="T66" fmla="*/ 1225724345 w 118"/>
                <a:gd name="T67" fmla="*/ 236074990 h 112"/>
                <a:gd name="T68" fmla="*/ 1225724345 w 118"/>
                <a:gd name="T69" fmla="*/ 708225029 h 112"/>
                <a:gd name="T70" fmla="*/ 831238869 w 118"/>
                <a:gd name="T71" fmla="*/ 1180371286 h 112"/>
                <a:gd name="T72" fmla="*/ 436753511 w 118"/>
                <a:gd name="T73" fmla="*/ 708225029 h 112"/>
                <a:gd name="T74" fmla="*/ 436753511 w 118"/>
                <a:gd name="T75" fmla="*/ 236074990 h 112"/>
                <a:gd name="T76" fmla="*/ 436753511 w 118"/>
                <a:gd name="T77" fmla="*/ 177055297 h 112"/>
                <a:gd name="T78" fmla="*/ 493108663 w 118"/>
                <a:gd name="T79" fmla="*/ 118035574 h 112"/>
                <a:gd name="T80" fmla="*/ 1169369310 w 118"/>
                <a:gd name="T81" fmla="*/ 118035574 h 112"/>
                <a:gd name="T82" fmla="*/ 1225724345 w 118"/>
                <a:gd name="T83" fmla="*/ 177055297 h 112"/>
                <a:gd name="T84" fmla="*/ 1225724345 w 118"/>
                <a:gd name="T85" fmla="*/ 236074990 h 112"/>
                <a:gd name="T86" fmla="*/ 1507499517 w 118"/>
                <a:gd name="T87" fmla="*/ 619697410 h 112"/>
                <a:gd name="T88" fmla="*/ 1338434414 w 118"/>
                <a:gd name="T89" fmla="*/ 737732954 h 112"/>
                <a:gd name="T90" fmla="*/ 1338434414 w 118"/>
                <a:gd name="T91" fmla="*/ 708225029 h 112"/>
                <a:gd name="T92" fmla="*/ 1338434414 w 118"/>
                <a:gd name="T93" fmla="*/ 413130286 h 112"/>
                <a:gd name="T94" fmla="*/ 1493408881 w 118"/>
                <a:gd name="T95" fmla="*/ 457396016 h 112"/>
                <a:gd name="T96" fmla="*/ 1507499517 w 118"/>
                <a:gd name="T97" fmla="*/ 619697410 h 1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8"/>
                <a:gd name="T148" fmla="*/ 0 h 112"/>
                <a:gd name="T149" fmla="*/ 118 w 118"/>
                <a:gd name="T150" fmla="*/ 112 h 11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8" h="112">
                  <a:moveTo>
                    <a:pt x="112" y="26"/>
                  </a:moveTo>
                  <a:cubicBezTo>
                    <a:pt x="108" y="22"/>
                    <a:pt x="102" y="19"/>
                    <a:pt x="95" y="20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5"/>
                    <a:pt x="90" y="0"/>
                    <a:pt x="8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0"/>
                    <a:pt x="23" y="5"/>
                    <a:pt x="23" y="12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6" y="19"/>
                    <a:pt x="10" y="22"/>
                    <a:pt x="6" y="26"/>
                  </a:cubicBezTo>
                  <a:cubicBezTo>
                    <a:pt x="1" y="32"/>
                    <a:pt x="0" y="39"/>
                    <a:pt x="3" y="45"/>
                  </a:cubicBezTo>
                  <a:cubicBezTo>
                    <a:pt x="7" y="53"/>
                    <a:pt x="14" y="57"/>
                    <a:pt x="24" y="58"/>
                  </a:cubicBezTo>
                  <a:cubicBezTo>
                    <a:pt x="28" y="74"/>
                    <a:pt x="40" y="86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5" y="104"/>
                    <a:pt x="43" y="106"/>
                    <a:pt x="43" y="108"/>
                  </a:cubicBezTo>
                  <a:cubicBezTo>
                    <a:pt x="43" y="110"/>
                    <a:pt x="45" y="112"/>
                    <a:pt x="47" y="112"/>
                  </a:cubicBezTo>
                  <a:cubicBezTo>
                    <a:pt x="71" y="112"/>
                    <a:pt x="71" y="112"/>
                    <a:pt x="71" y="112"/>
                  </a:cubicBezTo>
                  <a:cubicBezTo>
                    <a:pt x="73" y="112"/>
                    <a:pt x="75" y="110"/>
                    <a:pt x="75" y="108"/>
                  </a:cubicBezTo>
                  <a:cubicBezTo>
                    <a:pt x="75" y="106"/>
                    <a:pt x="73" y="104"/>
                    <a:pt x="71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78" y="86"/>
                    <a:pt x="90" y="74"/>
                    <a:pt x="94" y="58"/>
                  </a:cubicBezTo>
                  <a:cubicBezTo>
                    <a:pt x="104" y="57"/>
                    <a:pt x="111" y="53"/>
                    <a:pt x="115" y="45"/>
                  </a:cubicBezTo>
                  <a:cubicBezTo>
                    <a:pt x="118" y="39"/>
                    <a:pt x="117" y="32"/>
                    <a:pt x="112" y="26"/>
                  </a:cubicBezTo>
                  <a:close/>
                  <a:moveTo>
                    <a:pt x="11" y="42"/>
                  </a:moveTo>
                  <a:cubicBezTo>
                    <a:pt x="9" y="39"/>
                    <a:pt x="9" y="34"/>
                    <a:pt x="12" y="31"/>
                  </a:cubicBezTo>
                  <a:cubicBezTo>
                    <a:pt x="14" y="29"/>
                    <a:pt x="18" y="28"/>
                    <a:pt x="23" y="2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9"/>
                    <a:pt x="23" y="49"/>
                    <a:pt x="23" y="50"/>
                  </a:cubicBezTo>
                  <a:cubicBezTo>
                    <a:pt x="17" y="49"/>
                    <a:pt x="13" y="46"/>
                    <a:pt x="11" y="42"/>
                  </a:cubicBezTo>
                  <a:close/>
                  <a:moveTo>
                    <a:pt x="87" y="16"/>
                  </a:moveTo>
                  <a:cubicBezTo>
                    <a:pt x="87" y="48"/>
                    <a:pt x="87" y="48"/>
                    <a:pt x="87" y="48"/>
                  </a:cubicBezTo>
                  <a:cubicBezTo>
                    <a:pt x="87" y="66"/>
                    <a:pt x="74" y="80"/>
                    <a:pt x="59" y="80"/>
                  </a:cubicBezTo>
                  <a:cubicBezTo>
                    <a:pt x="44" y="80"/>
                    <a:pt x="31" y="66"/>
                    <a:pt x="31" y="48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0"/>
                    <a:pt x="33" y="8"/>
                    <a:pt x="35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5" y="8"/>
                    <a:pt x="87" y="10"/>
                    <a:pt x="87" y="12"/>
                  </a:cubicBezTo>
                  <a:lnTo>
                    <a:pt x="87" y="16"/>
                  </a:lnTo>
                  <a:close/>
                  <a:moveTo>
                    <a:pt x="107" y="42"/>
                  </a:moveTo>
                  <a:cubicBezTo>
                    <a:pt x="105" y="46"/>
                    <a:pt x="101" y="49"/>
                    <a:pt x="95" y="50"/>
                  </a:cubicBezTo>
                  <a:cubicBezTo>
                    <a:pt x="95" y="49"/>
                    <a:pt x="95" y="49"/>
                    <a:pt x="95" y="4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100" y="28"/>
                    <a:pt x="104" y="29"/>
                    <a:pt x="106" y="31"/>
                  </a:cubicBezTo>
                  <a:cubicBezTo>
                    <a:pt x="109" y="34"/>
                    <a:pt x="109" y="39"/>
                    <a:pt x="107" y="4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227" name="TextBox 94"/>
            <p:cNvSpPr txBox="1">
              <a:spLocks noChangeArrowheads="1"/>
            </p:cNvSpPr>
            <p:nvPr/>
          </p:nvSpPr>
          <p:spPr bwMode="auto">
            <a:xfrm>
              <a:off x="450239" y="0"/>
              <a:ext cx="5437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九月</a:t>
              </a:r>
              <a:endParaRPr lang="id-ID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28" name="组合 212"/>
            <p:cNvGrpSpPr>
              <a:grpSpLocks/>
            </p:cNvGrpSpPr>
            <p:nvPr/>
          </p:nvGrpSpPr>
          <p:grpSpPr bwMode="auto">
            <a:xfrm>
              <a:off x="0" y="1244744"/>
              <a:ext cx="1975134" cy="789993"/>
              <a:chOff x="0" y="0"/>
              <a:chExt cx="1975134" cy="789993"/>
            </a:xfrm>
          </p:grpSpPr>
          <p:sp>
            <p:nvSpPr>
              <p:cNvPr id="8229" name="TextBox 28"/>
              <p:cNvSpPr txBox="1">
                <a:spLocks noChangeArrowheads="1"/>
              </p:cNvSpPr>
              <p:nvPr/>
            </p:nvSpPr>
            <p:spPr bwMode="auto">
              <a:xfrm>
                <a:off x="314306" y="0"/>
                <a:ext cx="10054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sz="16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添加标题</a:t>
                </a:r>
                <a:endParaRPr lang="id-ID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30" name="TextBox 29"/>
              <p:cNvSpPr txBox="1">
                <a:spLocks noChangeArrowheads="1"/>
              </p:cNvSpPr>
              <p:nvPr/>
            </p:nvSpPr>
            <p:spPr bwMode="auto">
              <a:xfrm>
                <a:off x="0" y="266773"/>
                <a:ext cx="197513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14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添加文字添加文字添加文字添加文字添加文字</a:t>
                </a:r>
                <a:endParaRPr lang="id-ID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17" name="组合 215"/>
          <p:cNvGrpSpPr>
            <a:grpSpLocks/>
          </p:cNvGrpSpPr>
          <p:nvPr/>
        </p:nvGrpSpPr>
        <p:grpSpPr bwMode="auto">
          <a:xfrm>
            <a:off x="9645650" y="3803650"/>
            <a:ext cx="1974850" cy="2035175"/>
            <a:chOff x="0" y="0"/>
            <a:chExt cx="1975134" cy="2034737"/>
          </a:xfrm>
        </p:grpSpPr>
        <p:sp>
          <p:nvSpPr>
            <p:cNvPr id="8219" name="Oval 145"/>
            <p:cNvSpPr>
              <a:spLocks noChangeArrowheads="1"/>
            </p:cNvSpPr>
            <p:nvPr/>
          </p:nvSpPr>
          <p:spPr bwMode="auto">
            <a:xfrm>
              <a:off x="534080" y="382848"/>
              <a:ext cx="720000" cy="72000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d-ID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8220" name="Group 146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99502" y="584943"/>
              <a:ext cx="390144" cy="316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21" name="TextBox 94"/>
            <p:cNvSpPr txBox="1">
              <a:spLocks noChangeArrowheads="1"/>
            </p:cNvSpPr>
            <p:nvPr/>
          </p:nvSpPr>
          <p:spPr bwMode="auto">
            <a:xfrm>
              <a:off x="534080" y="0"/>
              <a:ext cx="5437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十月</a:t>
              </a:r>
              <a:endParaRPr lang="id-ID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22" name="组合 219"/>
            <p:cNvGrpSpPr>
              <a:grpSpLocks/>
            </p:cNvGrpSpPr>
            <p:nvPr/>
          </p:nvGrpSpPr>
          <p:grpSpPr bwMode="auto">
            <a:xfrm>
              <a:off x="0" y="1244744"/>
              <a:ext cx="1975134" cy="789993"/>
              <a:chOff x="0" y="0"/>
              <a:chExt cx="1975134" cy="789993"/>
            </a:xfrm>
          </p:grpSpPr>
          <p:sp>
            <p:nvSpPr>
              <p:cNvPr id="8223" name="TextBox 28"/>
              <p:cNvSpPr txBox="1">
                <a:spLocks noChangeArrowheads="1"/>
              </p:cNvSpPr>
              <p:nvPr/>
            </p:nvSpPr>
            <p:spPr bwMode="auto">
              <a:xfrm>
                <a:off x="314306" y="0"/>
                <a:ext cx="10054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sz="16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添加标题</a:t>
                </a:r>
                <a:endParaRPr lang="id-ID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24" name="TextBox 29"/>
              <p:cNvSpPr txBox="1">
                <a:spLocks noChangeArrowheads="1"/>
              </p:cNvSpPr>
              <p:nvPr/>
            </p:nvSpPr>
            <p:spPr bwMode="auto">
              <a:xfrm>
                <a:off x="0" y="266773"/>
                <a:ext cx="197513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14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添加文字添加文字添加文字添加文字添加文字</a:t>
                </a:r>
                <a:endParaRPr lang="id-ID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8218" name="Straight Connector 79"/>
          <p:cNvCxnSpPr>
            <a:cxnSpLocks noChangeShapeType="1"/>
          </p:cNvCxnSpPr>
          <p:nvPr/>
        </p:nvCxnSpPr>
        <p:spPr bwMode="auto">
          <a:xfrm>
            <a:off x="10958513" y="4546600"/>
            <a:ext cx="158432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9220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9243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244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9221" name="任意多边形 6"/>
          <p:cNvSpPr>
            <a:spLocks/>
          </p:cNvSpPr>
          <p:nvPr/>
        </p:nvSpPr>
        <p:spPr bwMode="auto">
          <a:xfrm rot="-1774779">
            <a:off x="-530225" y="3316288"/>
            <a:ext cx="4924425" cy="847725"/>
          </a:xfrm>
          <a:custGeom>
            <a:avLst/>
            <a:gdLst>
              <a:gd name="T0" fmla="*/ 4924589 w 4924262"/>
              <a:gd name="T1" fmla="*/ 0 h 847481"/>
              <a:gd name="T2" fmla="*/ 4924589 w 4924262"/>
              <a:gd name="T3" fmla="*/ 847969 h 847481"/>
              <a:gd name="T4" fmla="*/ 0 w 4924262"/>
              <a:gd name="T5" fmla="*/ 847969 h 847481"/>
              <a:gd name="T6" fmla="*/ 481070 w 4924262"/>
              <a:gd name="T7" fmla="*/ 0 h 847481"/>
              <a:gd name="T8" fmla="*/ 4924589 w 4924262"/>
              <a:gd name="T9" fmla="*/ 0 h 8474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4262"/>
              <a:gd name="T16" fmla="*/ 0 h 847481"/>
              <a:gd name="T17" fmla="*/ 4924262 w 4924262"/>
              <a:gd name="T18" fmla="*/ 847481 h 8474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4262" h="847481">
                <a:moveTo>
                  <a:pt x="4924262" y="0"/>
                </a:moveTo>
                <a:lnTo>
                  <a:pt x="4924262" y="847481"/>
                </a:lnTo>
                <a:lnTo>
                  <a:pt x="0" y="847481"/>
                </a:lnTo>
                <a:lnTo>
                  <a:pt x="481038" y="0"/>
                </a:lnTo>
                <a:lnTo>
                  <a:pt x="4924262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22" name="任意多边形 7"/>
          <p:cNvSpPr>
            <a:spLocks/>
          </p:cNvSpPr>
          <p:nvPr/>
        </p:nvSpPr>
        <p:spPr bwMode="auto">
          <a:xfrm rot="-1774779">
            <a:off x="-576263" y="4305300"/>
            <a:ext cx="5499101" cy="882650"/>
          </a:xfrm>
          <a:custGeom>
            <a:avLst/>
            <a:gdLst>
              <a:gd name="T0" fmla="*/ 5499109 w 5499093"/>
              <a:gd name="T1" fmla="*/ 0 h 883989"/>
              <a:gd name="T2" fmla="*/ 5499109 w 5499093"/>
              <a:gd name="T3" fmla="*/ 855611 h 883989"/>
              <a:gd name="T4" fmla="*/ 63984 w 5499093"/>
              <a:gd name="T5" fmla="*/ 881084 h 883989"/>
              <a:gd name="T6" fmla="*/ 0 w 5499093"/>
              <a:gd name="T7" fmla="*/ 881313 h 883989"/>
              <a:gd name="T8" fmla="*/ 495647 w 5499093"/>
              <a:gd name="T9" fmla="*/ 10742 h 883989"/>
              <a:gd name="T10" fmla="*/ 5499109 w 5499093"/>
              <a:gd name="T11" fmla="*/ 0 h 8839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99093"/>
              <a:gd name="T19" fmla="*/ 0 h 883989"/>
              <a:gd name="T20" fmla="*/ 5499093 w 5499093"/>
              <a:gd name="T21" fmla="*/ 883989 h 8839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99093" h="883989">
                <a:moveTo>
                  <a:pt x="5499093" y="0"/>
                </a:moveTo>
                <a:lnTo>
                  <a:pt x="5499093" y="858209"/>
                </a:lnTo>
                <a:cubicBezTo>
                  <a:pt x="4104109" y="858209"/>
                  <a:pt x="1795002" y="876792"/>
                  <a:pt x="63984" y="883760"/>
                </a:cubicBezTo>
                <a:lnTo>
                  <a:pt x="0" y="883989"/>
                </a:lnTo>
                <a:lnTo>
                  <a:pt x="495645" y="10774"/>
                </a:lnTo>
                <a:lnTo>
                  <a:pt x="5499093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23" name="任意多边形 8"/>
          <p:cNvSpPr>
            <a:spLocks/>
          </p:cNvSpPr>
          <p:nvPr/>
        </p:nvSpPr>
        <p:spPr bwMode="auto">
          <a:xfrm rot="-1774779">
            <a:off x="-274638" y="5195888"/>
            <a:ext cx="5681663" cy="858837"/>
          </a:xfrm>
          <a:custGeom>
            <a:avLst/>
            <a:gdLst>
              <a:gd name="T0" fmla="*/ 5681763 w 5681561"/>
              <a:gd name="T1" fmla="*/ 0 h 858209"/>
              <a:gd name="T2" fmla="*/ 5681763 w 5681561"/>
              <a:gd name="T3" fmla="*/ 859465 h 858209"/>
              <a:gd name="T4" fmla="*/ 1098692 w 5681561"/>
              <a:gd name="T5" fmla="*/ 859465 h 858209"/>
              <a:gd name="T6" fmla="*/ 0 w 5681561"/>
              <a:gd name="T7" fmla="*/ 234948 h 858209"/>
              <a:gd name="T8" fmla="*/ 126378 w 5681561"/>
              <a:gd name="T9" fmla="*/ 11979 h 858209"/>
              <a:gd name="T10" fmla="*/ 5681763 w 5681561"/>
              <a:gd name="T11" fmla="*/ 0 h 8582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81561"/>
              <a:gd name="T19" fmla="*/ 0 h 858209"/>
              <a:gd name="T20" fmla="*/ 5681561 w 5681561"/>
              <a:gd name="T21" fmla="*/ 858209 h 85820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81561" h="858209">
                <a:moveTo>
                  <a:pt x="5681560" y="0"/>
                </a:moveTo>
                <a:lnTo>
                  <a:pt x="5681561" y="858209"/>
                </a:lnTo>
                <a:lnTo>
                  <a:pt x="1098652" y="858209"/>
                </a:lnTo>
                <a:lnTo>
                  <a:pt x="0" y="234604"/>
                </a:lnTo>
                <a:lnTo>
                  <a:pt x="126374" y="11961"/>
                </a:lnTo>
                <a:lnTo>
                  <a:pt x="5681560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24" name="任意多边形 9"/>
          <p:cNvSpPr>
            <a:spLocks/>
          </p:cNvSpPr>
          <p:nvPr/>
        </p:nvSpPr>
        <p:spPr bwMode="auto">
          <a:xfrm rot="-1774779">
            <a:off x="1428750" y="5722938"/>
            <a:ext cx="4375150" cy="857250"/>
          </a:xfrm>
          <a:custGeom>
            <a:avLst/>
            <a:gdLst>
              <a:gd name="T0" fmla="*/ 4375290 w 4375011"/>
              <a:gd name="T1" fmla="*/ 0 h 858209"/>
              <a:gd name="T2" fmla="*/ 4375290 w 4375011"/>
              <a:gd name="T3" fmla="*/ 856292 h 858209"/>
              <a:gd name="T4" fmla="*/ 1512069 w 4375011"/>
              <a:gd name="T5" fmla="*/ 856292 h 858209"/>
              <a:gd name="T6" fmla="*/ 0 w 4375011"/>
              <a:gd name="T7" fmla="*/ 0 h 858209"/>
              <a:gd name="T8" fmla="*/ 4375290 w 4375011"/>
              <a:gd name="T9" fmla="*/ 0 h 858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75011"/>
              <a:gd name="T16" fmla="*/ 0 h 858209"/>
              <a:gd name="T17" fmla="*/ 4375011 w 4375011"/>
              <a:gd name="T18" fmla="*/ 858209 h 858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75011" h="858209">
                <a:moveTo>
                  <a:pt x="4375011" y="0"/>
                </a:moveTo>
                <a:lnTo>
                  <a:pt x="4375011" y="858209"/>
                </a:lnTo>
                <a:lnTo>
                  <a:pt x="1511972" y="858209"/>
                </a:lnTo>
                <a:lnTo>
                  <a:pt x="0" y="0"/>
                </a:lnTo>
                <a:lnTo>
                  <a:pt x="4375011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25" name="Freeform 47"/>
          <p:cNvSpPr>
            <a:spLocks/>
          </p:cNvSpPr>
          <p:nvPr/>
        </p:nvSpPr>
        <p:spPr bwMode="auto">
          <a:xfrm rot="-1774779">
            <a:off x="4116388" y="1827213"/>
            <a:ext cx="992187" cy="1282700"/>
          </a:xfrm>
          <a:custGeom>
            <a:avLst/>
            <a:gdLst>
              <a:gd name="T0" fmla="*/ 2147483647 w 185"/>
              <a:gd name="T1" fmla="*/ 2147483647 h 239"/>
              <a:gd name="T2" fmla="*/ 0 w 185"/>
              <a:gd name="T3" fmla="*/ 0 h 239"/>
              <a:gd name="T4" fmla="*/ 0 w 185"/>
              <a:gd name="T5" fmla="*/ 2147483647 h 239"/>
              <a:gd name="T6" fmla="*/ 2147483647 w 185"/>
              <a:gd name="T7" fmla="*/ 2147483647 h 239"/>
              <a:gd name="T8" fmla="*/ 2147483647 w 185"/>
              <a:gd name="T9" fmla="*/ 2147483647 h 239"/>
              <a:gd name="T10" fmla="*/ 2147483647 w 185"/>
              <a:gd name="T11" fmla="*/ 2147483647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5"/>
              <a:gd name="T19" fmla="*/ 0 h 239"/>
              <a:gd name="T20" fmla="*/ 185 w 185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5" h="239">
                <a:moveTo>
                  <a:pt x="185" y="146"/>
                </a:moveTo>
                <a:lnTo>
                  <a:pt x="0" y="0"/>
                </a:lnTo>
                <a:lnTo>
                  <a:pt x="0" y="158"/>
                </a:lnTo>
                <a:lnTo>
                  <a:pt x="185" y="239"/>
                </a:lnTo>
                <a:lnTo>
                  <a:pt x="185" y="146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26" name="Freeform 48"/>
          <p:cNvSpPr>
            <a:spLocks/>
          </p:cNvSpPr>
          <p:nvPr/>
        </p:nvSpPr>
        <p:spPr bwMode="auto">
          <a:xfrm rot="-1774779">
            <a:off x="5345113" y="3986213"/>
            <a:ext cx="992187" cy="1298575"/>
          </a:xfrm>
          <a:custGeom>
            <a:avLst/>
            <a:gdLst>
              <a:gd name="T0" fmla="*/ 2147483647 w 185"/>
              <a:gd name="T1" fmla="*/ 2147483647 h 242"/>
              <a:gd name="T2" fmla="*/ 0 w 185"/>
              <a:gd name="T3" fmla="*/ 2147483647 h 242"/>
              <a:gd name="T4" fmla="*/ 0 w 185"/>
              <a:gd name="T5" fmla="*/ 2147483647 h 242"/>
              <a:gd name="T6" fmla="*/ 2147483647 w 185"/>
              <a:gd name="T7" fmla="*/ 0 h 242"/>
              <a:gd name="T8" fmla="*/ 2147483647 w 185"/>
              <a:gd name="T9" fmla="*/ 2147483647 h 242"/>
              <a:gd name="T10" fmla="*/ 2147483647 w 185"/>
              <a:gd name="T11" fmla="*/ 2147483647 h 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5"/>
              <a:gd name="T19" fmla="*/ 0 h 242"/>
              <a:gd name="T20" fmla="*/ 185 w 185"/>
              <a:gd name="T21" fmla="*/ 242 h 2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5" h="242">
                <a:moveTo>
                  <a:pt x="185" y="93"/>
                </a:moveTo>
                <a:lnTo>
                  <a:pt x="0" y="242"/>
                </a:lnTo>
                <a:lnTo>
                  <a:pt x="0" y="82"/>
                </a:lnTo>
                <a:lnTo>
                  <a:pt x="185" y="0"/>
                </a:lnTo>
                <a:lnTo>
                  <a:pt x="185" y="93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27" name="Freeform 49"/>
          <p:cNvSpPr>
            <a:spLocks/>
          </p:cNvSpPr>
          <p:nvPr/>
        </p:nvSpPr>
        <p:spPr bwMode="auto">
          <a:xfrm rot="-1774779">
            <a:off x="4965700" y="3522663"/>
            <a:ext cx="992188" cy="885825"/>
          </a:xfrm>
          <a:custGeom>
            <a:avLst/>
            <a:gdLst>
              <a:gd name="T0" fmla="*/ 0 w 185"/>
              <a:gd name="T1" fmla="*/ 144110295 h 165"/>
              <a:gd name="T2" fmla="*/ 0 w 185"/>
              <a:gd name="T3" fmla="*/ 2147483647 h 165"/>
              <a:gd name="T4" fmla="*/ 2147483647 w 185"/>
              <a:gd name="T5" fmla="*/ 2147483647 h 165"/>
              <a:gd name="T6" fmla="*/ 2147483647 w 185"/>
              <a:gd name="T7" fmla="*/ 0 h 165"/>
              <a:gd name="T8" fmla="*/ 0 w 185"/>
              <a:gd name="T9" fmla="*/ 144110295 h 165"/>
              <a:gd name="T10" fmla="*/ 0 w 185"/>
              <a:gd name="T11" fmla="*/ 144110295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5"/>
              <a:gd name="T19" fmla="*/ 0 h 165"/>
              <a:gd name="T20" fmla="*/ 185 w 185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5" h="165">
                <a:moveTo>
                  <a:pt x="0" y="5"/>
                </a:moveTo>
                <a:lnTo>
                  <a:pt x="0" y="165"/>
                </a:lnTo>
                <a:lnTo>
                  <a:pt x="185" y="93"/>
                </a:lnTo>
                <a:lnTo>
                  <a:pt x="185" y="0"/>
                </a:lnTo>
                <a:lnTo>
                  <a:pt x="0" y="5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28" name="Freeform 50"/>
          <p:cNvSpPr>
            <a:spLocks/>
          </p:cNvSpPr>
          <p:nvPr/>
        </p:nvSpPr>
        <p:spPr bwMode="auto">
          <a:xfrm rot="-1774779">
            <a:off x="4498975" y="2703513"/>
            <a:ext cx="992188" cy="879475"/>
          </a:xfrm>
          <a:custGeom>
            <a:avLst/>
            <a:gdLst>
              <a:gd name="T0" fmla="*/ 0 w 185"/>
              <a:gd name="T1" fmla="*/ 2147483647 h 164"/>
              <a:gd name="T2" fmla="*/ 0 w 185"/>
              <a:gd name="T3" fmla="*/ 0 h 164"/>
              <a:gd name="T4" fmla="*/ 2147483647 w 185"/>
              <a:gd name="T5" fmla="*/ 2041819101 h 164"/>
              <a:gd name="T6" fmla="*/ 2147483647 w 185"/>
              <a:gd name="T7" fmla="*/ 2147483647 h 164"/>
              <a:gd name="T8" fmla="*/ 0 w 185"/>
              <a:gd name="T9" fmla="*/ 2147483647 h 164"/>
              <a:gd name="T10" fmla="*/ 0 w 185"/>
              <a:gd name="T11" fmla="*/ 2147483647 h 1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5"/>
              <a:gd name="T19" fmla="*/ 0 h 164"/>
              <a:gd name="T20" fmla="*/ 185 w 185"/>
              <a:gd name="T21" fmla="*/ 164 h 1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5" h="164">
                <a:moveTo>
                  <a:pt x="0" y="160"/>
                </a:moveTo>
                <a:lnTo>
                  <a:pt x="0" y="0"/>
                </a:lnTo>
                <a:lnTo>
                  <a:pt x="185" y="71"/>
                </a:lnTo>
                <a:lnTo>
                  <a:pt x="185" y="164"/>
                </a:lnTo>
                <a:lnTo>
                  <a:pt x="0" y="16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29" name="Freeform 51"/>
          <p:cNvSpPr>
            <a:spLocks/>
          </p:cNvSpPr>
          <p:nvPr/>
        </p:nvSpPr>
        <p:spPr bwMode="auto">
          <a:xfrm rot="-1774779">
            <a:off x="4970463" y="1306513"/>
            <a:ext cx="2439987" cy="933450"/>
          </a:xfrm>
          <a:custGeom>
            <a:avLst/>
            <a:gdLst>
              <a:gd name="T0" fmla="*/ 2147483647 w 455"/>
              <a:gd name="T1" fmla="*/ 0 h 174"/>
              <a:gd name="T2" fmla="*/ 2147483647 w 455"/>
              <a:gd name="T3" fmla="*/ 2147483647 h 174"/>
              <a:gd name="T4" fmla="*/ 0 w 455"/>
              <a:gd name="T5" fmla="*/ 2147483647 h 174"/>
              <a:gd name="T6" fmla="*/ 0 w 455"/>
              <a:gd name="T7" fmla="*/ 2147483647 h 174"/>
              <a:gd name="T8" fmla="*/ 2147483647 w 455"/>
              <a:gd name="T9" fmla="*/ 2147483647 h 174"/>
              <a:gd name="T10" fmla="*/ 2147483647 w 455"/>
              <a:gd name="T11" fmla="*/ 2147483647 h 174"/>
              <a:gd name="T12" fmla="*/ 2147483647 w 455"/>
              <a:gd name="T13" fmla="*/ 0 h 1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74"/>
              <a:gd name="T23" fmla="*/ 455 w 455"/>
              <a:gd name="T24" fmla="*/ 174 h 1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74">
                <a:moveTo>
                  <a:pt x="287" y="0"/>
                </a:moveTo>
                <a:lnTo>
                  <a:pt x="287" y="81"/>
                </a:lnTo>
                <a:lnTo>
                  <a:pt x="0" y="81"/>
                </a:lnTo>
                <a:lnTo>
                  <a:pt x="0" y="174"/>
                </a:lnTo>
                <a:lnTo>
                  <a:pt x="287" y="174"/>
                </a:lnTo>
                <a:lnTo>
                  <a:pt x="455" y="174"/>
                </a:lnTo>
                <a:lnTo>
                  <a:pt x="287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30" name="Freeform 52"/>
          <p:cNvSpPr>
            <a:spLocks/>
          </p:cNvSpPr>
          <p:nvPr/>
        </p:nvSpPr>
        <p:spPr bwMode="auto">
          <a:xfrm rot="-1774779">
            <a:off x="6027738" y="3162300"/>
            <a:ext cx="2441575" cy="949325"/>
          </a:xfrm>
          <a:custGeom>
            <a:avLst/>
            <a:gdLst>
              <a:gd name="T0" fmla="*/ 2147483647 w 455"/>
              <a:gd name="T1" fmla="*/ 0 h 177"/>
              <a:gd name="T2" fmla="*/ 2147483647 w 455"/>
              <a:gd name="T3" fmla="*/ 0 h 177"/>
              <a:gd name="T4" fmla="*/ 0 w 455"/>
              <a:gd name="T5" fmla="*/ 0 h 177"/>
              <a:gd name="T6" fmla="*/ 0 w 455"/>
              <a:gd name="T7" fmla="*/ 2147483647 h 177"/>
              <a:gd name="T8" fmla="*/ 2147483647 w 455"/>
              <a:gd name="T9" fmla="*/ 2147483647 h 177"/>
              <a:gd name="T10" fmla="*/ 2147483647 w 455"/>
              <a:gd name="T11" fmla="*/ 2147483647 h 177"/>
              <a:gd name="T12" fmla="*/ 2147483647 w 455"/>
              <a:gd name="T13" fmla="*/ 0 h 1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77"/>
              <a:gd name="T23" fmla="*/ 455 w 455"/>
              <a:gd name="T24" fmla="*/ 177 h 17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77">
                <a:moveTo>
                  <a:pt x="455" y="0"/>
                </a:moveTo>
                <a:lnTo>
                  <a:pt x="287" y="0"/>
                </a:lnTo>
                <a:lnTo>
                  <a:pt x="0" y="0"/>
                </a:lnTo>
                <a:lnTo>
                  <a:pt x="0" y="93"/>
                </a:lnTo>
                <a:lnTo>
                  <a:pt x="287" y="93"/>
                </a:lnTo>
                <a:lnTo>
                  <a:pt x="287" y="177"/>
                </a:lnTo>
                <a:lnTo>
                  <a:pt x="455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31" name="Freeform 53"/>
          <p:cNvSpPr>
            <a:spLocks/>
          </p:cNvSpPr>
          <p:nvPr/>
        </p:nvSpPr>
        <p:spPr bwMode="auto">
          <a:xfrm rot="-1774779">
            <a:off x="5603875" y="2566988"/>
            <a:ext cx="2987675" cy="498475"/>
          </a:xfrm>
          <a:custGeom>
            <a:avLst/>
            <a:gdLst>
              <a:gd name="T0" fmla="*/ 2147483647 w 235"/>
              <a:gd name="T1" fmla="*/ 0 h 39"/>
              <a:gd name="T2" fmla="*/ 0 w 235"/>
              <a:gd name="T3" fmla="*/ 0 h 39"/>
              <a:gd name="T4" fmla="*/ 0 w 235"/>
              <a:gd name="T5" fmla="*/ 2147483647 h 39"/>
              <a:gd name="T6" fmla="*/ 2147483647 w 235"/>
              <a:gd name="T7" fmla="*/ 2147483647 h 39"/>
              <a:gd name="T8" fmla="*/ 2147483647 w 235"/>
              <a:gd name="T9" fmla="*/ 2147483647 h 39"/>
              <a:gd name="T10" fmla="*/ 2147483647 w 235"/>
              <a:gd name="T11" fmla="*/ 0 h 39"/>
              <a:gd name="T12" fmla="*/ 2147483647 w 235"/>
              <a:gd name="T13" fmla="*/ 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5"/>
              <a:gd name="T22" fmla="*/ 0 h 39"/>
              <a:gd name="T23" fmla="*/ 235 w 235"/>
              <a:gd name="T24" fmla="*/ 39 h 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5" h="39">
                <a:moveTo>
                  <a:pt x="121" y="0"/>
                </a:moveTo>
                <a:cubicBezTo>
                  <a:pt x="81" y="0"/>
                  <a:pt x="41" y="0"/>
                  <a:pt x="0" y="0"/>
                </a:cubicBezTo>
                <a:cubicBezTo>
                  <a:pt x="0" y="13"/>
                  <a:pt x="0" y="26"/>
                  <a:pt x="0" y="39"/>
                </a:cubicBezTo>
                <a:cubicBezTo>
                  <a:pt x="41" y="39"/>
                  <a:pt x="81" y="39"/>
                  <a:pt x="121" y="39"/>
                </a:cubicBezTo>
                <a:cubicBezTo>
                  <a:pt x="147" y="39"/>
                  <a:pt x="172" y="39"/>
                  <a:pt x="197" y="39"/>
                </a:cubicBezTo>
                <a:cubicBezTo>
                  <a:pt x="235" y="0"/>
                  <a:pt x="235" y="0"/>
                  <a:pt x="235" y="0"/>
                </a:cubicBezTo>
                <a:cubicBezTo>
                  <a:pt x="197" y="0"/>
                  <a:pt x="159" y="0"/>
                  <a:pt x="121" y="0"/>
                </a:cubicBez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32" name="Freeform 54"/>
          <p:cNvSpPr>
            <a:spLocks/>
          </p:cNvSpPr>
          <p:nvPr/>
        </p:nvSpPr>
        <p:spPr bwMode="auto">
          <a:xfrm rot="-1774779">
            <a:off x="5326063" y="2076450"/>
            <a:ext cx="2987675" cy="498475"/>
          </a:xfrm>
          <a:custGeom>
            <a:avLst/>
            <a:gdLst>
              <a:gd name="T0" fmla="*/ 2147483647 w 235"/>
              <a:gd name="T1" fmla="*/ 0 h 39"/>
              <a:gd name="T2" fmla="*/ 2147483647 w 235"/>
              <a:gd name="T3" fmla="*/ 0 h 39"/>
              <a:gd name="T4" fmla="*/ 2147483647 w 235"/>
              <a:gd name="T5" fmla="*/ 0 h 39"/>
              <a:gd name="T6" fmla="*/ 0 w 235"/>
              <a:gd name="T7" fmla="*/ 0 h 39"/>
              <a:gd name="T8" fmla="*/ 0 w 235"/>
              <a:gd name="T9" fmla="*/ 2147483647 h 39"/>
              <a:gd name="T10" fmla="*/ 2147483647 w 235"/>
              <a:gd name="T11" fmla="*/ 2147483647 h 39"/>
              <a:gd name="T12" fmla="*/ 2147483647 w 235"/>
              <a:gd name="T13" fmla="*/ 2147483647 h 39"/>
              <a:gd name="T14" fmla="*/ 2147483647 w 235"/>
              <a:gd name="T15" fmla="*/ 2147483647 h 39"/>
              <a:gd name="T16" fmla="*/ 2147483647 w 235"/>
              <a:gd name="T17" fmla="*/ 0 h 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5"/>
              <a:gd name="T28" fmla="*/ 0 h 39"/>
              <a:gd name="T29" fmla="*/ 235 w 235"/>
              <a:gd name="T30" fmla="*/ 39 h 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5" h="39">
                <a:moveTo>
                  <a:pt x="197" y="0"/>
                </a:moveTo>
                <a:cubicBezTo>
                  <a:pt x="172" y="0"/>
                  <a:pt x="147" y="0"/>
                  <a:pt x="121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81" y="0"/>
                  <a:pt x="41" y="0"/>
                  <a:pt x="0" y="0"/>
                </a:cubicBezTo>
                <a:cubicBezTo>
                  <a:pt x="0" y="13"/>
                  <a:pt x="0" y="26"/>
                  <a:pt x="0" y="39"/>
                </a:cubicBezTo>
                <a:cubicBezTo>
                  <a:pt x="41" y="39"/>
                  <a:pt x="81" y="39"/>
                  <a:pt x="121" y="39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59" y="39"/>
                  <a:pt x="197" y="39"/>
                  <a:pt x="235" y="39"/>
                </a:cubicBez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33" name="TextBox 26"/>
          <p:cNvSpPr txBox="1">
            <a:spLocks noChangeArrowheads="1"/>
          </p:cNvSpPr>
          <p:nvPr/>
        </p:nvSpPr>
        <p:spPr bwMode="auto">
          <a:xfrm>
            <a:off x="8242300" y="3802063"/>
            <a:ext cx="1414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4" name="TextBox 28"/>
          <p:cNvSpPr txBox="1">
            <a:spLocks noChangeArrowheads="1"/>
          </p:cNvSpPr>
          <p:nvPr/>
        </p:nvSpPr>
        <p:spPr bwMode="auto">
          <a:xfrm>
            <a:off x="8242300" y="4140200"/>
            <a:ext cx="35401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这里输入文字说明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5" name="文本框 20"/>
          <p:cNvSpPr txBox="1">
            <a:spLocks noChangeArrowheads="1"/>
          </p:cNvSpPr>
          <p:nvPr/>
        </p:nvSpPr>
        <p:spPr bwMode="auto">
          <a:xfrm rot="-1776473">
            <a:off x="1327150" y="3105150"/>
            <a:ext cx="2819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9236" name="文本框 21"/>
          <p:cNvSpPr txBox="1">
            <a:spLocks noChangeArrowheads="1"/>
          </p:cNvSpPr>
          <p:nvPr/>
        </p:nvSpPr>
        <p:spPr bwMode="auto">
          <a:xfrm rot="-1776473">
            <a:off x="1804988" y="3894138"/>
            <a:ext cx="2819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9237" name="文本框 22"/>
          <p:cNvSpPr txBox="1">
            <a:spLocks noChangeArrowheads="1"/>
          </p:cNvSpPr>
          <p:nvPr/>
        </p:nvSpPr>
        <p:spPr bwMode="auto">
          <a:xfrm rot="-1776473">
            <a:off x="2282825" y="4751388"/>
            <a:ext cx="2819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9238" name="文本框 23"/>
          <p:cNvSpPr txBox="1">
            <a:spLocks noChangeArrowheads="1"/>
          </p:cNvSpPr>
          <p:nvPr/>
        </p:nvSpPr>
        <p:spPr bwMode="auto">
          <a:xfrm rot="-1776473">
            <a:off x="2781300" y="5557838"/>
            <a:ext cx="2819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9239" name="文本框 24"/>
          <p:cNvSpPr txBox="1">
            <a:spLocks noChangeArrowheads="1"/>
          </p:cNvSpPr>
          <p:nvPr/>
        </p:nvSpPr>
        <p:spPr bwMode="auto">
          <a:xfrm rot="-1776473">
            <a:off x="6118225" y="1490663"/>
            <a:ext cx="1308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altLang="en-US" dirty="0">
                <a:ea typeface="微软雅黑" panose="020B0503020204020204" pitchFamily="34" charset="-122"/>
              </a:rPr>
              <a:t>30%</a:t>
            </a:r>
          </a:p>
        </p:txBody>
      </p:sp>
      <p:sp>
        <p:nvSpPr>
          <p:cNvPr id="9240" name="文本框 25"/>
          <p:cNvSpPr txBox="1">
            <a:spLocks noChangeArrowheads="1"/>
          </p:cNvSpPr>
          <p:nvPr/>
        </p:nvSpPr>
        <p:spPr bwMode="auto">
          <a:xfrm rot="-1776473">
            <a:off x="6694488" y="1833563"/>
            <a:ext cx="1308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altLang="en-US" dirty="0">
                <a:ea typeface="微软雅黑" panose="020B0503020204020204" pitchFamily="34" charset="-122"/>
              </a:rPr>
              <a:t>45%</a:t>
            </a:r>
          </a:p>
        </p:txBody>
      </p:sp>
      <p:sp>
        <p:nvSpPr>
          <p:cNvPr id="9241" name="文本框 26"/>
          <p:cNvSpPr txBox="1">
            <a:spLocks noChangeArrowheads="1"/>
          </p:cNvSpPr>
          <p:nvPr/>
        </p:nvSpPr>
        <p:spPr bwMode="auto">
          <a:xfrm rot="-1776473">
            <a:off x="6915150" y="2963863"/>
            <a:ext cx="1308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altLang="en-US" dirty="0">
                <a:ea typeface="微软雅黑" panose="020B0503020204020204" pitchFamily="34" charset="-122"/>
              </a:rPr>
              <a:t>37%</a:t>
            </a:r>
          </a:p>
        </p:txBody>
      </p:sp>
      <p:sp>
        <p:nvSpPr>
          <p:cNvPr id="9242" name="文本框 27"/>
          <p:cNvSpPr txBox="1">
            <a:spLocks noChangeArrowheads="1"/>
          </p:cNvSpPr>
          <p:nvPr/>
        </p:nvSpPr>
        <p:spPr bwMode="auto">
          <a:xfrm rot="-1776473">
            <a:off x="6967538" y="2317750"/>
            <a:ext cx="1308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altLang="en-US" dirty="0">
                <a:ea typeface="微软雅黑" panose="020B0503020204020204" pitchFamily="34" charset="-122"/>
              </a:rPr>
              <a:t>43%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10244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10273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274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组合 6"/>
          <p:cNvGrpSpPr>
            <a:grpSpLocks/>
          </p:cNvGrpSpPr>
          <p:nvPr/>
        </p:nvGrpSpPr>
        <p:grpSpPr bwMode="auto">
          <a:xfrm>
            <a:off x="4532313" y="1968500"/>
            <a:ext cx="3482975" cy="3854450"/>
            <a:chOff x="0" y="0"/>
            <a:chExt cx="3482975" cy="3854449"/>
          </a:xfrm>
        </p:grpSpPr>
        <p:sp>
          <p:nvSpPr>
            <p:cNvPr id="10261" name="Freeform 10"/>
            <p:cNvSpPr>
              <a:spLocks/>
            </p:cNvSpPr>
            <p:nvPr/>
          </p:nvSpPr>
          <p:spPr bwMode="auto">
            <a:xfrm>
              <a:off x="269875" y="1746249"/>
              <a:ext cx="533400" cy="1042987"/>
            </a:xfrm>
            <a:custGeom>
              <a:avLst/>
              <a:gdLst>
                <a:gd name="T0" fmla="*/ 46716336 w 292"/>
                <a:gd name="T1" fmla="*/ 1901786151 h 572"/>
                <a:gd name="T2" fmla="*/ 0 w 292"/>
                <a:gd name="T3" fmla="*/ 1446289125 h 572"/>
                <a:gd name="T4" fmla="*/ 924314454 w 292"/>
                <a:gd name="T5" fmla="*/ 0 h 572"/>
                <a:gd name="T6" fmla="*/ 974368406 w 292"/>
                <a:gd name="T7" fmla="*/ 109717838 h 572"/>
                <a:gd name="T8" fmla="*/ 120128263 w 292"/>
                <a:gd name="T9" fmla="*/ 1446289125 h 572"/>
                <a:gd name="T10" fmla="*/ 163507183 w 292"/>
                <a:gd name="T11" fmla="*/ 1875188171 h 572"/>
                <a:gd name="T12" fmla="*/ 46716336 w 292"/>
                <a:gd name="T13" fmla="*/ 1901786151 h 5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2"/>
                <a:gd name="T22" fmla="*/ 0 h 572"/>
                <a:gd name="T23" fmla="*/ 292 w 292"/>
                <a:gd name="T24" fmla="*/ 572 h 5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2" h="572">
                  <a:moveTo>
                    <a:pt x="14" y="572"/>
                  </a:moveTo>
                  <a:cubicBezTo>
                    <a:pt x="4" y="527"/>
                    <a:pt x="0" y="481"/>
                    <a:pt x="0" y="435"/>
                  </a:cubicBezTo>
                  <a:cubicBezTo>
                    <a:pt x="0" y="250"/>
                    <a:pt x="108" y="79"/>
                    <a:pt x="277" y="0"/>
                  </a:cubicBezTo>
                  <a:cubicBezTo>
                    <a:pt x="292" y="33"/>
                    <a:pt x="292" y="33"/>
                    <a:pt x="292" y="33"/>
                  </a:cubicBezTo>
                  <a:cubicBezTo>
                    <a:pt x="136" y="106"/>
                    <a:pt x="36" y="264"/>
                    <a:pt x="36" y="435"/>
                  </a:cubicBezTo>
                  <a:cubicBezTo>
                    <a:pt x="36" y="479"/>
                    <a:pt x="40" y="522"/>
                    <a:pt x="49" y="564"/>
                  </a:cubicBezTo>
                  <a:lnTo>
                    <a:pt x="14" y="572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262" name="Freeform 11"/>
            <p:cNvSpPr>
              <a:spLocks/>
            </p:cNvSpPr>
            <p:nvPr/>
          </p:nvSpPr>
          <p:spPr bwMode="auto">
            <a:xfrm>
              <a:off x="1030287" y="3043237"/>
              <a:ext cx="1620838" cy="652462"/>
            </a:xfrm>
            <a:custGeom>
              <a:avLst/>
              <a:gdLst>
                <a:gd name="T0" fmla="*/ 719626549 w 888"/>
                <a:gd name="T1" fmla="*/ 1189124803 h 358"/>
                <a:gd name="T2" fmla="*/ 0 w 888"/>
                <a:gd name="T3" fmla="*/ 1062904432 h 358"/>
                <a:gd name="T4" fmla="*/ 43309962 w 888"/>
                <a:gd name="T5" fmla="*/ 953292448 h 358"/>
                <a:gd name="T6" fmla="*/ 719626549 w 888"/>
                <a:gd name="T7" fmla="*/ 1069547513 h 358"/>
                <a:gd name="T8" fmla="*/ 2147483647 w 888"/>
                <a:gd name="T9" fmla="*/ 0 h 358"/>
                <a:gd name="T10" fmla="*/ 2147483647 w 888"/>
                <a:gd name="T11" fmla="*/ 73073925 h 358"/>
                <a:gd name="T12" fmla="*/ 1992298659 w 888"/>
                <a:gd name="T13" fmla="*/ 886861633 h 358"/>
                <a:gd name="T14" fmla="*/ 719626549 w 888"/>
                <a:gd name="T15" fmla="*/ 1189124803 h 3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88"/>
                <a:gd name="T25" fmla="*/ 0 h 358"/>
                <a:gd name="T26" fmla="*/ 888 w 888"/>
                <a:gd name="T27" fmla="*/ 358 h 3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88" h="358">
                  <a:moveTo>
                    <a:pt x="216" y="358"/>
                  </a:moveTo>
                  <a:cubicBezTo>
                    <a:pt x="142" y="358"/>
                    <a:pt x="70" y="345"/>
                    <a:pt x="0" y="320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78" y="310"/>
                    <a:pt x="146" y="322"/>
                    <a:pt x="216" y="322"/>
                  </a:cubicBezTo>
                  <a:cubicBezTo>
                    <a:pt x="472" y="322"/>
                    <a:pt x="706" y="205"/>
                    <a:pt x="859" y="0"/>
                  </a:cubicBezTo>
                  <a:cubicBezTo>
                    <a:pt x="888" y="22"/>
                    <a:pt x="888" y="22"/>
                    <a:pt x="888" y="22"/>
                  </a:cubicBezTo>
                  <a:cubicBezTo>
                    <a:pt x="812" y="124"/>
                    <a:pt x="711" y="209"/>
                    <a:pt x="598" y="267"/>
                  </a:cubicBezTo>
                  <a:cubicBezTo>
                    <a:pt x="479" y="327"/>
                    <a:pt x="351" y="358"/>
                    <a:pt x="216" y="358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263" name="Freeform 12"/>
            <p:cNvSpPr>
              <a:spLocks/>
            </p:cNvSpPr>
            <p:nvPr/>
          </p:nvSpPr>
          <p:spPr bwMode="auto">
            <a:xfrm>
              <a:off x="2668587" y="1227137"/>
              <a:ext cx="274638" cy="717550"/>
            </a:xfrm>
            <a:custGeom>
              <a:avLst/>
              <a:gdLst>
                <a:gd name="T0" fmla="*/ 382158736 w 150"/>
                <a:gd name="T1" fmla="*/ 1310122193 h 393"/>
                <a:gd name="T2" fmla="*/ 0 w 150"/>
                <a:gd name="T3" fmla="*/ 56671840 h 393"/>
                <a:gd name="T4" fmla="*/ 107271757 w 150"/>
                <a:gd name="T5" fmla="*/ 0 h 393"/>
                <a:gd name="T6" fmla="*/ 502840231 w 150"/>
                <a:gd name="T7" fmla="*/ 1296788183 h 393"/>
                <a:gd name="T8" fmla="*/ 382158736 w 150"/>
                <a:gd name="T9" fmla="*/ 1310122193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393"/>
                <a:gd name="T17" fmla="*/ 150 w 150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393">
                  <a:moveTo>
                    <a:pt x="114" y="393"/>
                  </a:moveTo>
                  <a:cubicBezTo>
                    <a:pt x="100" y="261"/>
                    <a:pt x="61" y="135"/>
                    <a:pt x="0" y="1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95" y="122"/>
                    <a:pt x="135" y="253"/>
                    <a:pt x="150" y="389"/>
                  </a:cubicBezTo>
                  <a:lnTo>
                    <a:pt x="114" y="393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pic>
          <p:nvPicPr>
            <p:cNvPr id="10264" name="Group 5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5111" y="507"/>
              <a:ext cx="987552" cy="371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65" name="Freeform 5"/>
            <p:cNvSpPr>
              <a:spLocks noEditPoints="1"/>
            </p:cNvSpPr>
            <p:nvPr/>
          </p:nvSpPr>
          <p:spPr bwMode="auto">
            <a:xfrm>
              <a:off x="744537" y="1230312"/>
              <a:ext cx="925513" cy="925512"/>
            </a:xfrm>
            <a:custGeom>
              <a:avLst/>
              <a:gdLst>
                <a:gd name="T0" fmla="*/ 843082128 w 507"/>
                <a:gd name="T1" fmla="*/ 1689492085 h 507"/>
                <a:gd name="T2" fmla="*/ 0 w 507"/>
                <a:gd name="T3" fmla="*/ 843079391 h 507"/>
                <a:gd name="T4" fmla="*/ 843082128 w 507"/>
                <a:gd name="T5" fmla="*/ 0 h 507"/>
                <a:gd name="T6" fmla="*/ 1689495736 w 507"/>
                <a:gd name="T7" fmla="*/ 843079391 h 507"/>
                <a:gd name="T8" fmla="*/ 843082128 w 507"/>
                <a:gd name="T9" fmla="*/ 1689492085 h 507"/>
                <a:gd name="T10" fmla="*/ 843082128 w 507"/>
                <a:gd name="T11" fmla="*/ 133293833 h 507"/>
                <a:gd name="T12" fmla="*/ 133293977 w 507"/>
                <a:gd name="T13" fmla="*/ 843079391 h 507"/>
                <a:gd name="T14" fmla="*/ 843082128 w 507"/>
                <a:gd name="T15" fmla="*/ 1556198309 h 507"/>
                <a:gd name="T16" fmla="*/ 1556201816 w 507"/>
                <a:gd name="T17" fmla="*/ 843079391 h 507"/>
                <a:gd name="T18" fmla="*/ 843082128 w 507"/>
                <a:gd name="T19" fmla="*/ 133293833 h 5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7"/>
                <a:gd name="T31" fmla="*/ 0 h 507"/>
                <a:gd name="T32" fmla="*/ 507 w 507"/>
                <a:gd name="T33" fmla="*/ 507 h 5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7" h="507">
                  <a:moveTo>
                    <a:pt x="253" y="507"/>
                  </a:moveTo>
                  <a:cubicBezTo>
                    <a:pt x="113" y="507"/>
                    <a:pt x="0" y="393"/>
                    <a:pt x="0" y="253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7" y="114"/>
                    <a:pt x="507" y="253"/>
                  </a:cubicBezTo>
                  <a:cubicBezTo>
                    <a:pt x="507" y="393"/>
                    <a:pt x="393" y="507"/>
                    <a:pt x="253" y="507"/>
                  </a:cubicBezTo>
                  <a:close/>
                  <a:moveTo>
                    <a:pt x="253" y="40"/>
                  </a:moveTo>
                  <a:cubicBezTo>
                    <a:pt x="136" y="40"/>
                    <a:pt x="40" y="136"/>
                    <a:pt x="40" y="253"/>
                  </a:cubicBezTo>
                  <a:cubicBezTo>
                    <a:pt x="40" y="371"/>
                    <a:pt x="136" y="467"/>
                    <a:pt x="253" y="467"/>
                  </a:cubicBezTo>
                  <a:cubicBezTo>
                    <a:pt x="371" y="467"/>
                    <a:pt x="467" y="371"/>
                    <a:pt x="467" y="253"/>
                  </a:cubicBezTo>
                  <a:cubicBezTo>
                    <a:pt x="467" y="136"/>
                    <a:pt x="371" y="40"/>
                    <a:pt x="253" y="40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266" name="Freeform 6"/>
            <p:cNvSpPr>
              <a:spLocks noEditPoints="1"/>
            </p:cNvSpPr>
            <p:nvPr/>
          </p:nvSpPr>
          <p:spPr bwMode="auto">
            <a:xfrm>
              <a:off x="0" y="2681287"/>
              <a:ext cx="1173163" cy="1173162"/>
            </a:xfrm>
            <a:custGeom>
              <a:avLst/>
              <a:gdLst>
                <a:gd name="T0" fmla="*/ 1071891532 w 643"/>
                <a:gd name="T1" fmla="*/ 2140449677 h 643"/>
                <a:gd name="T2" fmla="*/ 0 w 643"/>
                <a:gd name="T3" fmla="*/ 1068560883 h 643"/>
                <a:gd name="T4" fmla="*/ 1071891532 w 643"/>
                <a:gd name="T5" fmla="*/ 0 h 643"/>
                <a:gd name="T6" fmla="*/ 2140453326 w 643"/>
                <a:gd name="T7" fmla="*/ 1068560883 h 643"/>
                <a:gd name="T8" fmla="*/ 1071891532 w 643"/>
                <a:gd name="T9" fmla="*/ 2140449677 h 643"/>
                <a:gd name="T10" fmla="*/ 1071891532 w 643"/>
                <a:gd name="T11" fmla="*/ 133154806 h 643"/>
                <a:gd name="T12" fmla="*/ 133154919 w 643"/>
                <a:gd name="T13" fmla="*/ 1068560883 h 643"/>
                <a:gd name="T14" fmla="*/ 1071891532 w 643"/>
                <a:gd name="T15" fmla="*/ 2007294928 h 643"/>
                <a:gd name="T16" fmla="*/ 2007298464 w 643"/>
                <a:gd name="T17" fmla="*/ 1068560883 h 643"/>
                <a:gd name="T18" fmla="*/ 1071891532 w 643"/>
                <a:gd name="T19" fmla="*/ 133154806 h 6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43"/>
                <a:gd name="T31" fmla="*/ 0 h 643"/>
                <a:gd name="T32" fmla="*/ 643 w 643"/>
                <a:gd name="T33" fmla="*/ 643 h 6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43" h="643">
                  <a:moveTo>
                    <a:pt x="322" y="643"/>
                  </a:moveTo>
                  <a:cubicBezTo>
                    <a:pt x="145" y="643"/>
                    <a:pt x="0" y="498"/>
                    <a:pt x="0" y="321"/>
                  </a:cubicBezTo>
                  <a:cubicBezTo>
                    <a:pt x="0" y="144"/>
                    <a:pt x="145" y="0"/>
                    <a:pt x="322" y="0"/>
                  </a:cubicBezTo>
                  <a:cubicBezTo>
                    <a:pt x="499" y="0"/>
                    <a:pt x="643" y="144"/>
                    <a:pt x="643" y="321"/>
                  </a:cubicBezTo>
                  <a:cubicBezTo>
                    <a:pt x="643" y="498"/>
                    <a:pt x="499" y="643"/>
                    <a:pt x="322" y="643"/>
                  </a:cubicBezTo>
                  <a:close/>
                  <a:moveTo>
                    <a:pt x="322" y="40"/>
                  </a:moveTo>
                  <a:cubicBezTo>
                    <a:pt x="167" y="40"/>
                    <a:pt x="40" y="166"/>
                    <a:pt x="40" y="321"/>
                  </a:cubicBezTo>
                  <a:cubicBezTo>
                    <a:pt x="40" y="476"/>
                    <a:pt x="167" y="603"/>
                    <a:pt x="322" y="603"/>
                  </a:cubicBezTo>
                  <a:cubicBezTo>
                    <a:pt x="477" y="603"/>
                    <a:pt x="603" y="476"/>
                    <a:pt x="603" y="321"/>
                  </a:cubicBezTo>
                  <a:cubicBezTo>
                    <a:pt x="603" y="166"/>
                    <a:pt x="477" y="40"/>
                    <a:pt x="322" y="40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267" name="Freeform 7"/>
            <p:cNvSpPr>
              <a:spLocks noEditPoints="1"/>
            </p:cNvSpPr>
            <p:nvPr/>
          </p:nvSpPr>
          <p:spPr bwMode="auto">
            <a:xfrm>
              <a:off x="2236787" y="1901824"/>
              <a:ext cx="1246188" cy="1246187"/>
            </a:xfrm>
            <a:custGeom>
              <a:avLst/>
              <a:gdLst>
                <a:gd name="T0" fmla="*/ 1138548789 w 683"/>
                <a:gd name="T1" fmla="*/ 2147483647 h 683"/>
                <a:gd name="T2" fmla="*/ 0 w 683"/>
                <a:gd name="T3" fmla="*/ 1135218021 h 683"/>
                <a:gd name="T4" fmla="*/ 1138548789 w 683"/>
                <a:gd name="T5" fmla="*/ 0 h 683"/>
                <a:gd name="T6" fmla="*/ 2147483647 w 683"/>
                <a:gd name="T7" fmla="*/ 1135218021 h 683"/>
                <a:gd name="T8" fmla="*/ 1138548789 w 683"/>
                <a:gd name="T9" fmla="*/ 2147483647 h 683"/>
                <a:gd name="T10" fmla="*/ 1138548789 w 683"/>
                <a:gd name="T11" fmla="*/ 133163210 h 683"/>
                <a:gd name="T12" fmla="*/ 133163317 w 683"/>
                <a:gd name="T13" fmla="*/ 1135218021 h 683"/>
                <a:gd name="T14" fmla="*/ 1138548789 w 683"/>
                <a:gd name="T15" fmla="*/ 2140602743 h 683"/>
                <a:gd name="T16" fmla="*/ 2140606286 w 683"/>
                <a:gd name="T17" fmla="*/ 1135218021 h 683"/>
                <a:gd name="T18" fmla="*/ 1138548789 w 683"/>
                <a:gd name="T19" fmla="*/ 133163210 h 6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3"/>
                <a:gd name="T31" fmla="*/ 0 h 683"/>
                <a:gd name="T32" fmla="*/ 683 w 683"/>
                <a:gd name="T33" fmla="*/ 683 h 6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3" h="683">
                  <a:moveTo>
                    <a:pt x="342" y="683"/>
                  </a:moveTo>
                  <a:cubicBezTo>
                    <a:pt x="154" y="683"/>
                    <a:pt x="0" y="530"/>
                    <a:pt x="0" y="341"/>
                  </a:cubicBezTo>
                  <a:cubicBezTo>
                    <a:pt x="0" y="153"/>
                    <a:pt x="154" y="0"/>
                    <a:pt x="342" y="0"/>
                  </a:cubicBezTo>
                  <a:cubicBezTo>
                    <a:pt x="530" y="0"/>
                    <a:pt x="683" y="153"/>
                    <a:pt x="683" y="341"/>
                  </a:cubicBezTo>
                  <a:cubicBezTo>
                    <a:pt x="683" y="530"/>
                    <a:pt x="530" y="683"/>
                    <a:pt x="342" y="683"/>
                  </a:cubicBezTo>
                  <a:close/>
                  <a:moveTo>
                    <a:pt x="342" y="40"/>
                  </a:moveTo>
                  <a:cubicBezTo>
                    <a:pt x="176" y="40"/>
                    <a:pt x="40" y="175"/>
                    <a:pt x="40" y="341"/>
                  </a:cubicBezTo>
                  <a:cubicBezTo>
                    <a:pt x="40" y="508"/>
                    <a:pt x="176" y="643"/>
                    <a:pt x="342" y="643"/>
                  </a:cubicBezTo>
                  <a:cubicBezTo>
                    <a:pt x="508" y="643"/>
                    <a:pt x="643" y="508"/>
                    <a:pt x="643" y="341"/>
                  </a:cubicBezTo>
                  <a:cubicBezTo>
                    <a:pt x="643" y="175"/>
                    <a:pt x="508" y="40"/>
                    <a:pt x="342" y="40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268" name="Freeform 8"/>
            <p:cNvSpPr>
              <a:spLocks noEditPoints="1"/>
            </p:cNvSpPr>
            <p:nvPr/>
          </p:nvSpPr>
          <p:spPr bwMode="auto">
            <a:xfrm>
              <a:off x="1590675" y="9524"/>
              <a:ext cx="1414463" cy="1412875"/>
            </a:xfrm>
            <a:custGeom>
              <a:avLst/>
              <a:gdLst>
                <a:gd name="T0" fmla="*/ 1292443258 w 775"/>
                <a:gd name="T1" fmla="*/ 2147483647 h 775"/>
                <a:gd name="T2" fmla="*/ 0 w 775"/>
                <a:gd name="T3" fmla="*/ 1286219466 h 775"/>
                <a:gd name="T4" fmla="*/ 1292443258 w 775"/>
                <a:gd name="T5" fmla="*/ 0 h 775"/>
                <a:gd name="T6" fmla="*/ 2147483647 w 775"/>
                <a:gd name="T7" fmla="*/ 1286219466 h 775"/>
                <a:gd name="T8" fmla="*/ 1292443258 w 775"/>
                <a:gd name="T9" fmla="*/ 2147483647 h 775"/>
                <a:gd name="T10" fmla="*/ 1292443258 w 775"/>
                <a:gd name="T11" fmla="*/ 146237131 h 775"/>
                <a:gd name="T12" fmla="*/ 146565754 w 775"/>
                <a:gd name="T13" fmla="*/ 1286219466 h 775"/>
                <a:gd name="T14" fmla="*/ 1292443258 w 775"/>
                <a:gd name="T15" fmla="*/ 2147483647 h 775"/>
                <a:gd name="T16" fmla="*/ 2147483647 w 775"/>
                <a:gd name="T17" fmla="*/ 1286219466 h 775"/>
                <a:gd name="T18" fmla="*/ 1292443258 w 775"/>
                <a:gd name="T19" fmla="*/ 146237131 h 7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75"/>
                <a:gd name="T31" fmla="*/ 0 h 775"/>
                <a:gd name="T32" fmla="*/ 775 w 775"/>
                <a:gd name="T33" fmla="*/ 775 h 7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75" h="775">
                  <a:moveTo>
                    <a:pt x="388" y="775"/>
                  </a:moveTo>
                  <a:cubicBezTo>
                    <a:pt x="174" y="775"/>
                    <a:pt x="0" y="601"/>
                    <a:pt x="0" y="387"/>
                  </a:cubicBezTo>
                  <a:cubicBezTo>
                    <a:pt x="0" y="174"/>
                    <a:pt x="174" y="0"/>
                    <a:pt x="388" y="0"/>
                  </a:cubicBezTo>
                  <a:cubicBezTo>
                    <a:pt x="602" y="0"/>
                    <a:pt x="775" y="174"/>
                    <a:pt x="775" y="387"/>
                  </a:cubicBezTo>
                  <a:cubicBezTo>
                    <a:pt x="775" y="601"/>
                    <a:pt x="602" y="775"/>
                    <a:pt x="388" y="775"/>
                  </a:cubicBezTo>
                  <a:close/>
                  <a:moveTo>
                    <a:pt x="388" y="44"/>
                  </a:moveTo>
                  <a:cubicBezTo>
                    <a:pt x="199" y="44"/>
                    <a:pt x="44" y="198"/>
                    <a:pt x="44" y="387"/>
                  </a:cubicBezTo>
                  <a:cubicBezTo>
                    <a:pt x="44" y="577"/>
                    <a:pt x="199" y="731"/>
                    <a:pt x="388" y="731"/>
                  </a:cubicBezTo>
                  <a:cubicBezTo>
                    <a:pt x="577" y="731"/>
                    <a:pt x="731" y="577"/>
                    <a:pt x="731" y="387"/>
                  </a:cubicBezTo>
                  <a:cubicBezTo>
                    <a:pt x="731" y="198"/>
                    <a:pt x="577" y="44"/>
                    <a:pt x="388" y="44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pic>
          <p:nvPicPr>
            <p:cNvPr id="10269" name="Group 61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21143" y="1481835"/>
              <a:ext cx="371856" cy="371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0" name="Group 67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3527" y="2987547"/>
              <a:ext cx="499872" cy="493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1" name="Group 70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24391" y="2292603"/>
              <a:ext cx="469392" cy="469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2" name="Group 73"/>
            <p:cNvPicPr>
              <a:picLocks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2039175" y="555243"/>
              <a:ext cx="518160" cy="384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46" name="组合 32"/>
          <p:cNvGrpSpPr>
            <a:grpSpLocks/>
          </p:cNvGrpSpPr>
          <p:nvPr/>
        </p:nvGrpSpPr>
        <p:grpSpPr bwMode="auto">
          <a:xfrm>
            <a:off x="7726363" y="2328863"/>
            <a:ext cx="2682875" cy="773112"/>
            <a:chOff x="0" y="0"/>
            <a:chExt cx="2682082" cy="773183"/>
          </a:xfrm>
        </p:grpSpPr>
        <p:sp>
          <p:nvSpPr>
            <p:cNvPr id="10259" name="TextBox 76"/>
            <p:cNvSpPr txBox="1">
              <a:spLocks noChangeArrowheads="1"/>
            </p:cNvSpPr>
            <p:nvPr/>
          </p:nvSpPr>
          <p:spPr bwMode="auto">
            <a:xfrm>
              <a:off x="0" y="0"/>
              <a:ext cx="10054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60" name="Rectangle 77"/>
            <p:cNvSpPr>
              <a:spLocks noChangeArrowheads="1"/>
            </p:cNvSpPr>
            <p:nvPr/>
          </p:nvSpPr>
          <p:spPr bwMode="auto">
            <a:xfrm>
              <a:off x="0" y="249963"/>
              <a:ext cx="268208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47" name="组合 35"/>
          <p:cNvGrpSpPr>
            <a:grpSpLocks/>
          </p:cNvGrpSpPr>
          <p:nvPr/>
        </p:nvGrpSpPr>
        <p:grpSpPr bwMode="auto">
          <a:xfrm>
            <a:off x="2265363" y="2909888"/>
            <a:ext cx="2698750" cy="773112"/>
            <a:chOff x="0" y="0"/>
            <a:chExt cx="2698493" cy="773183"/>
          </a:xfrm>
        </p:grpSpPr>
        <p:sp>
          <p:nvSpPr>
            <p:cNvPr id="10257" name="TextBox 78"/>
            <p:cNvSpPr txBox="1">
              <a:spLocks noChangeArrowheads="1"/>
            </p:cNvSpPr>
            <p:nvPr/>
          </p:nvSpPr>
          <p:spPr bwMode="auto">
            <a:xfrm>
              <a:off x="1666151" y="0"/>
              <a:ext cx="10054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8" name="Rectangle 79"/>
            <p:cNvSpPr>
              <a:spLocks noChangeArrowheads="1"/>
            </p:cNvSpPr>
            <p:nvPr/>
          </p:nvSpPr>
          <p:spPr bwMode="auto">
            <a:xfrm>
              <a:off x="0" y="249963"/>
              <a:ext cx="26984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48" name="组合 41"/>
          <p:cNvGrpSpPr>
            <a:grpSpLocks/>
          </p:cNvGrpSpPr>
          <p:nvPr/>
        </p:nvGrpSpPr>
        <p:grpSpPr bwMode="auto">
          <a:xfrm>
            <a:off x="8142288" y="4067175"/>
            <a:ext cx="2681287" cy="773113"/>
            <a:chOff x="0" y="0"/>
            <a:chExt cx="2682082" cy="773183"/>
          </a:xfrm>
        </p:grpSpPr>
        <p:sp>
          <p:nvSpPr>
            <p:cNvPr id="10255" name="TextBox 80"/>
            <p:cNvSpPr txBox="1">
              <a:spLocks noChangeArrowheads="1"/>
            </p:cNvSpPr>
            <p:nvPr/>
          </p:nvSpPr>
          <p:spPr bwMode="auto">
            <a:xfrm>
              <a:off x="0" y="0"/>
              <a:ext cx="10054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6" name="Rectangle 81"/>
            <p:cNvSpPr>
              <a:spLocks noChangeArrowheads="1"/>
            </p:cNvSpPr>
            <p:nvPr/>
          </p:nvSpPr>
          <p:spPr bwMode="auto">
            <a:xfrm>
              <a:off x="0" y="249963"/>
              <a:ext cx="268208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49" name="组合 44"/>
          <p:cNvGrpSpPr>
            <a:grpSpLocks/>
          </p:cNvGrpSpPr>
          <p:nvPr/>
        </p:nvGrpSpPr>
        <p:grpSpPr bwMode="auto">
          <a:xfrm>
            <a:off x="1736725" y="4821238"/>
            <a:ext cx="2698750" cy="773112"/>
            <a:chOff x="0" y="0"/>
            <a:chExt cx="2698493" cy="773183"/>
          </a:xfrm>
        </p:grpSpPr>
        <p:sp>
          <p:nvSpPr>
            <p:cNvPr id="10253" name="TextBox 82"/>
            <p:cNvSpPr txBox="1">
              <a:spLocks noChangeArrowheads="1"/>
            </p:cNvSpPr>
            <p:nvPr/>
          </p:nvSpPr>
          <p:spPr bwMode="auto">
            <a:xfrm>
              <a:off x="1652873" y="0"/>
              <a:ext cx="10054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4" name="Rectangle 83"/>
            <p:cNvSpPr>
              <a:spLocks noChangeArrowheads="1"/>
            </p:cNvSpPr>
            <p:nvPr/>
          </p:nvSpPr>
          <p:spPr bwMode="auto">
            <a:xfrm>
              <a:off x="0" y="249963"/>
              <a:ext cx="26984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50" name="组合 47"/>
          <p:cNvGrpSpPr>
            <a:grpSpLocks/>
          </p:cNvGrpSpPr>
          <p:nvPr/>
        </p:nvGrpSpPr>
        <p:grpSpPr bwMode="auto">
          <a:xfrm>
            <a:off x="4338638" y="1493838"/>
            <a:ext cx="1006475" cy="830262"/>
            <a:chOff x="0" y="0"/>
            <a:chExt cx="1005403" cy="830026"/>
          </a:xfrm>
        </p:grpSpPr>
        <p:sp>
          <p:nvSpPr>
            <p:cNvPr id="10251" name="TextBox 86"/>
            <p:cNvSpPr txBox="1">
              <a:spLocks noChangeArrowheads="1"/>
            </p:cNvSpPr>
            <p:nvPr/>
          </p:nvSpPr>
          <p:spPr bwMode="auto">
            <a:xfrm>
              <a:off x="0" y="491472"/>
              <a:ext cx="10054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2" name="Freeform 37"/>
            <p:cNvSpPr>
              <a:spLocks/>
            </p:cNvSpPr>
            <p:nvPr/>
          </p:nvSpPr>
          <p:spPr bwMode="auto">
            <a:xfrm>
              <a:off x="270166" y="0"/>
              <a:ext cx="465072" cy="427107"/>
            </a:xfrm>
            <a:custGeom>
              <a:avLst/>
              <a:gdLst>
                <a:gd name="T0" fmla="*/ 2147483647 w 62"/>
                <a:gd name="T1" fmla="*/ 168437527 h 57"/>
                <a:gd name="T2" fmla="*/ 1406685398 w 62"/>
                <a:gd name="T3" fmla="*/ 224583349 h 57"/>
                <a:gd name="T4" fmla="*/ 225072348 w 62"/>
                <a:gd name="T5" fmla="*/ 449174192 h 57"/>
                <a:gd name="T6" fmla="*/ 56266212 w 62"/>
                <a:gd name="T7" fmla="*/ 449174192 h 57"/>
                <a:gd name="T8" fmla="*/ 56266212 w 62"/>
                <a:gd name="T9" fmla="*/ 617611777 h 57"/>
                <a:gd name="T10" fmla="*/ 1575491490 w 62"/>
                <a:gd name="T11" fmla="*/ 2147483647 h 57"/>
                <a:gd name="T12" fmla="*/ 1688023884 w 62"/>
                <a:gd name="T13" fmla="*/ 2147483647 h 57"/>
                <a:gd name="T14" fmla="*/ 1800556278 w 62"/>
                <a:gd name="T15" fmla="*/ 2147483647 h 57"/>
                <a:gd name="T16" fmla="*/ 1800556278 w 62"/>
                <a:gd name="T17" fmla="*/ 2147483647 h 57"/>
                <a:gd name="T18" fmla="*/ 1125346912 w 62"/>
                <a:gd name="T19" fmla="*/ 1852835097 h 57"/>
                <a:gd name="T20" fmla="*/ 2147483647 w 62"/>
                <a:gd name="T21" fmla="*/ 1684397629 h 57"/>
                <a:gd name="T22" fmla="*/ 2147483647 w 62"/>
                <a:gd name="T23" fmla="*/ 1572105983 h 57"/>
                <a:gd name="T24" fmla="*/ 2147483647 w 62"/>
                <a:gd name="T25" fmla="*/ 168437527 h 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"/>
                <a:gd name="T40" fmla="*/ 0 h 57"/>
                <a:gd name="T41" fmla="*/ 62 w 62"/>
                <a:gd name="T42" fmla="*/ 57 h 5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" h="57">
                  <a:moveTo>
                    <a:pt x="46" y="3"/>
                  </a:moveTo>
                  <a:cubicBezTo>
                    <a:pt x="46" y="3"/>
                    <a:pt x="36" y="8"/>
                    <a:pt x="25" y="4"/>
                  </a:cubicBezTo>
                  <a:cubicBezTo>
                    <a:pt x="14" y="0"/>
                    <a:pt x="9" y="2"/>
                    <a:pt x="4" y="8"/>
                  </a:cubicBezTo>
                  <a:cubicBezTo>
                    <a:pt x="3" y="7"/>
                    <a:pt x="2" y="7"/>
                    <a:pt x="1" y="8"/>
                  </a:cubicBezTo>
                  <a:cubicBezTo>
                    <a:pt x="0" y="8"/>
                    <a:pt x="0" y="10"/>
                    <a:pt x="1" y="11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7"/>
                    <a:pt x="29" y="57"/>
                    <a:pt x="30" y="57"/>
                  </a:cubicBezTo>
                  <a:cubicBezTo>
                    <a:pt x="31" y="57"/>
                    <a:pt x="31" y="57"/>
                    <a:pt x="32" y="57"/>
                  </a:cubicBezTo>
                  <a:cubicBezTo>
                    <a:pt x="33" y="56"/>
                    <a:pt x="33" y="54"/>
                    <a:pt x="32" y="5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5" y="27"/>
                    <a:pt x="30" y="26"/>
                    <a:pt x="41" y="30"/>
                  </a:cubicBezTo>
                  <a:cubicBezTo>
                    <a:pt x="52" y="33"/>
                    <a:pt x="62" y="28"/>
                    <a:pt x="62" y="28"/>
                  </a:cubicBezTo>
                  <a:lnTo>
                    <a:pt x="46" y="3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11268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11292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293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1269" name="Freeform 32"/>
          <p:cNvSpPr>
            <a:spLocks/>
          </p:cNvSpPr>
          <p:nvPr/>
        </p:nvSpPr>
        <p:spPr bwMode="auto">
          <a:xfrm>
            <a:off x="954088" y="1682750"/>
            <a:ext cx="403225" cy="3471863"/>
          </a:xfrm>
          <a:custGeom>
            <a:avLst/>
            <a:gdLst>
              <a:gd name="T0" fmla="*/ 0 w 254"/>
              <a:gd name="T1" fmla="*/ 0 h 2187"/>
              <a:gd name="T2" fmla="*/ 640119732 w 254"/>
              <a:gd name="T3" fmla="*/ 0 h 2187"/>
              <a:gd name="T4" fmla="*/ 640119732 w 254"/>
              <a:gd name="T5" fmla="*/ 2147483647 h 2187"/>
              <a:gd name="T6" fmla="*/ 0 w 254"/>
              <a:gd name="T7" fmla="*/ 2147483647 h 2187"/>
              <a:gd name="T8" fmla="*/ 0 w 254"/>
              <a:gd name="T9" fmla="*/ 0 h 2187"/>
              <a:gd name="T10" fmla="*/ 0 w 254"/>
              <a:gd name="T11" fmla="*/ 0 h 21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"/>
              <a:gd name="T19" fmla="*/ 0 h 2187"/>
              <a:gd name="T20" fmla="*/ 254 w 254"/>
              <a:gd name="T21" fmla="*/ 2187 h 21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" h="2187">
                <a:moveTo>
                  <a:pt x="0" y="0"/>
                </a:moveTo>
                <a:lnTo>
                  <a:pt x="254" y="0"/>
                </a:lnTo>
                <a:lnTo>
                  <a:pt x="254" y="2187"/>
                </a:lnTo>
                <a:lnTo>
                  <a:pt x="0" y="218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4032250" y="3430588"/>
            <a:ext cx="2376488" cy="1746250"/>
          </a:xfrm>
          <a:prstGeom prst="rect">
            <a:avLst/>
          </a:prstGeom>
          <a:solidFill>
            <a:schemeClr val="bg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271" name="Freeform 33"/>
          <p:cNvSpPr>
            <a:spLocks/>
          </p:cNvSpPr>
          <p:nvPr/>
        </p:nvSpPr>
        <p:spPr bwMode="auto">
          <a:xfrm>
            <a:off x="1725613" y="5492750"/>
            <a:ext cx="4675187" cy="403225"/>
          </a:xfrm>
          <a:custGeom>
            <a:avLst/>
            <a:gdLst>
              <a:gd name="T0" fmla="*/ 2147483647 w 2945"/>
              <a:gd name="T1" fmla="*/ 0 h 254"/>
              <a:gd name="T2" fmla="*/ 2147483647 w 2945"/>
              <a:gd name="T3" fmla="*/ 640119732 h 254"/>
              <a:gd name="T4" fmla="*/ 0 w 2945"/>
              <a:gd name="T5" fmla="*/ 640119732 h 254"/>
              <a:gd name="T6" fmla="*/ 0 w 2945"/>
              <a:gd name="T7" fmla="*/ 0 h 254"/>
              <a:gd name="T8" fmla="*/ 2147483647 w 2945"/>
              <a:gd name="T9" fmla="*/ 0 h 254"/>
              <a:gd name="T10" fmla="*/ 2147483647 w 2945"/>
              <a:gd name="T11" fmla="*/ 0 h 2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45"/>
              <a:gd name="T19" fmla="*/ 0 h 254"/>
              <a:gd name="T20" fmla="*/ 2945 w 2945"/>
              <a:gd name="T21" fmla="*/ 254 h 2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45" h="254">
                <a:moveTo>
                  <a:pt x="2945" y="0"/>
                </a:moveTo>
                <a:lnTo>
                  <a:pt x="2945" y="254"/>
                </a:lnTo>
                <a:lnTo>
                  <a:pt x="0" y="254"/>
                </a:lnTo>
                <a:lnTo>
                  <a:pt x="0" y="0"/>
                </a:lnTo>
                <a:lnTo>
                  <a:pt x="2945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4032250" y="1682750"/>
            <a:ext cx="2376488" cy="1747838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657350" y="3430588"/>
            <a:ext cx="2374900" cy="1746250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274" name="任意多边形 11"/>
          <p:cNvSpPr>
            <a:spLocks/>
          </p:cNvSpPr>
          <p:nvPr/>
        </p:nvSpPr>
        <p:spPr bwMode="auto">
          <a:xfrm>
            <a:off x="4032250" y="3430588"/>
            <a:ext cx="2470150" cy="1839912"/>
          </a:xfrm>
          <a:custGeom>
            <a:avLst/>
            <a:gdLst>
              <a:gd name="T0" fmla="*/ 2376606 w 2470630"/>
              <a:gd name="T1" fmla="*/ 0 h 1839772"/>
              <a:gd name="T2" fmla="*/ 2469670 w 2470630"/>
              <a:gd name="T3" fmla="*/ 0 h 1839772"/>
              <a:gd name="T4" fmla="*/ 2469670 w 2470630"/>
              <a:gd name="T5" fmla="*/ 1840052 h 1839772"/>
              <a:gd name="T6" fmla="*/ 0 w 2470630"/>
              <a:gd name="T7" fmla="*/ 1840052 h 1839772"/>
              <a:gd name="T8" fmla="*/ 0 w 2470630"/>
              <a:gd name="T9" fmla="*/ 1746938 h 1839772"/>
              <a:gd name="T10" fmla="*/ 2376606 w 2470630"/>
              <a:gd name="T11" fmla="*/ 1746938 h 1839772"/>
              <a:gd name="T12" fmla="*/ 2376606 w 2470630"/>
              <a:gd name="T13" fmla="*/ 0 h 18397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70630"/>
              <a:gd name="T22" fmla="*/ 0 h 1839772"/>
              <a:gd name="T23" fmla="*/ 2470630 w 2470630"/>
              <a:gd name="T24" fmla="*/ 1839772 h 18397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70630" h="1839772">
                <a:moveTo>
                  <a:pt x="2377530" y="0"/>
                </a:moveTo>
                <a:lnTo>
                  <a:pt x="2470630" y="0"/>
                </a:lnTo>
                <a:lnTo>
                  <a:pt x="2470630" y="1839772"/>
                </a:lnTo>
                <a:lnTo>
                  <a:pt x="0" y="1839772"/>
                </a:lnTo>
                <a:lnTo>
                  <a:pt x="0" y="1746672"/>
                </a:lnTo>
                <a:lnTo>
                  <a:pt x="2377530" y="1746672"/>
                </a:lnTo>
                <a:lnTo>
                  <a:pt x="2377530" y="0"/>
                </a:ln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275" name="TextBox 30"/>
          <p:cNvSpPr>
            <a:spLocks noChangeArrowheads="1"/>
          </p:cNvSpPr>
          <p:nvPr/>
        </p:nvSpPr>
        <p:spPr bwMode="auto">
          <a:xfrm>
            <a:off x="4689475" y="4441825"/>
            <a:ext cx="1139825" cy="4079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76" name="Group 4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3475" y="3870325"/>
            <a:ext cx="5794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任意多边形 20"/>
          <p:cNvSpPr>
            <a:spLocks/>
          </p:cNvSpPr>
          <p:nvPr/>
        </p:nvSpPr>
        <p:spPr bwMode="auto">
          <a:xfrm>
            <a:off x="1731963" y="5495925"/>
            <a:ext cx="4706937" cy="438150"/>
          </a:xfrm>
          <a:custGeom>
            <a:avLst/>
            <a:gdLst>
              <a:gd name="T0" fmla="*/ 4668357 w 4707425"/>
              <a:gd name="T1" fmla="*/ 0 h 438394"/>
              <a:gd name="T2" fmla="*/ 4706449 w 4707425"/>
              <a:gd name="T3" fmla="*/ 35129 h 438394"/>
              <a:gd name="T4" fmla="*/ 4706449 w 4707425"/>
              <a:gd name="T5" fmla="*/ 437906 h 438394"/>
              <a:gd name="T6" fmla="*/ 32232 w 4707425"/>
              <a:gd name="T7" fmla="*/ 437906 h 438394"/>
              <a:gd name="T8" fmla="*/ 0 w 4707425"/>
              <a:gd name="T9" fmla="*/ 399848 h 438394"/>
              <a:gd name="T10" fmla="*/ 4668357 w 4707425"/>
              <a:gd name="T11" fmla="*/ 399848 h 438394"/>
              <a:gd name="T12" fmla="*/ 4668357 w 4707425"/>
              <a:gd name="T13" fmla="*/ 0 h 4383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07425"/>
              <a:gd name="T22" fmla="*/ 0 h 438394"/>
              <a:gd name="T23" fmla="*/ 4707425 w 4707425"/>
              <a:gd name="T24" fmla="*/ 438394 h 4383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07425" h="438394">
                <a:moveTo>
                  <a:pt x="4669325" y="0"/>
                </a:moveTo>
                <a:lnTo>
                  <a:pt x="4707425" y="35169"/>
                </a:lnTo>
                <a:lnTo>
                  <a:pt x="4707425" y="438394"/>
                </a:lnTo>
                <a:lnTo>
                  <a:pt x="32238" y="438394"/>
                </a:lnTo>
                <a:lnTo>
                  <a:pt x="0" y="400294"/>
                </a:lnTo>
                <a:lnTo>
                  <a:pt x="4669325" y="400294"/>
                </a:lnTo>
                <a:lnTo>
                  <a:pt x="4669325" y="0"/>
                </a:ln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278" name="TextBox 46"/>
          <p:cNvSpPr>
            <a:spLocks noChangeArrowheads="1"/>
          </p:cNvSpPr>
          <p:nvPr/>
        </p:nvSpPr>
        <p:spPr bwMode="auto">
          <a:xfrm>
            <a:off x="3497263" y="5503863"/>
            <a:ext cx="1141412" cy="40798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市场份额</a:t>
            </a:r>
            <a:endParaRPr lang="id-ID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9" name="任意多边形 22"/>
          <p:cNvSpPr>
            <a:spLocks/>
          </p:cNvSpPr>
          <p:nvPr/>
        </p:nvSpPr>
        <p:spPr bwMode="auto">
          <a:xfrm>
            <a:off x="957263" y="1689100"/>
            <a:ext cx="438150" cy="3503613"/>
          </a:xfrm>
          <a:custGeom>
            <a:avLst/>
            <a:gdLst>
              <a:gd name="T0" fmla="*/ 399848 w 438394"/>
              <a:gd name="T1" fmla="*/ 0 h 3504101"/>
              <a:gd name="T2" fmla="*/ 437906 w 438394"/>
              <a:gd name="T3" fmla="*/ 32230 h 3504101"/>
              <a:gd name="T4" fmla="*/ 437906 w 438394"/>
              <a:gd name="T5" fmla="*/ 3503125 h 3504101"/>
              <a:gd name="T6" fmla="*/ 35129 w 438394"/>
              <a:gd name="T7" fmla="*/ 3503125 h 3504101"/>
              <a:gd name="T8" fmla="*/ 0 w 438394"/>
              <a:gd name="T9" fmla="*/ 3465036 h 3504101"/>
              <a:gd name="T10" fmla="*/ 399848 w 438394"/>
              <a:gd name="T11" fmla="*/ 3465036 h 3504101"/>
              <a:gd name="T12" fmla="*/ 399848 w 438394"/>
              <a:gd name="T13" fmla="*/ 0 h 3504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8394"/>
              <a:gd name="T22" fmla="*/ 0 h 3504101"/>
              <a:gd name="T23" fmla="*/ 438394 w 438394"/>
              <a:gd name="T24" fmla="*/ 3504101 h 3504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8394" h="3504101">
                <a:moveTo>
                  <a:pt x="400294" y="0"/>
                </a:moveTo>
                <a:lnTo>
                  <a:pt x="438394" y="32238"/>
                </a:lnTo>
                <a:lnTo>
                  <a:pt x="438394" y="3504101"/>
                </a:lnTo>
                <a:lnTo>
                  <a:pt x="35169" y="3504101"/>
                </a:lnTo>
                <a:lnTo>
                  <a:pt x="0" y="3466001"/>
                </a:lnTo>
                <a:lnTo>
                  <a:pt x="400294" y="3466001"/>
                </a:lnTo>
                <a:lnTo>
                  <a:pt x="400294" y="0"/>
                </a:ln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280" name="TextBox 47"/>
          <p:cNvSpPr>
            <a:spLocks noChangeArrowheads="1"/>
          </p:cNvSpPr>
          <p:nvPr/>
        </p:nvSpPr>
        <p:spPr bwMode="auto">
          <a:xfrm rot="-5400000">
            <a:off x="575469" y="3285332"/>
            <a:ext cx="1139825" cy="40798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市场增长</a:t>
            </a:r>
            <a:endParaRPr lang="id-ID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1" name="任意多边形 24"/>
          <p:cNvSpPr>
            <a:spLocks/>
          </p:cNvSpPr>
          <p:nvPr/>
        </p:nvSpPr>
        <p:spPr bwMode="auto">
          <a:xfrm>
            <a:off x="4127500" y="1684338"/>
            <a:ext cx="2374900" cy="1785937"/>
          </a:xfrm>
          <a:custGeom>
            <a:avLst/>
            <a:gdLst>
              <a:gd name="T0" fmla="*/ 2281938 w 2374751"/>
              <a:gd name="T1" fmla="*/ 0 h 1785318"/>
              <a:gd name="T2" fmla="*/ 2375050 w 2374751"/>
              <a:gd name="T3" fmla="*/ 55359 h 1785318"/>
              <a:gd name="T4" fmla="*/ 2375050 w 2374751"/>
              <a:gd name="T5" fmla="*/ 1786556 h 1785318"/>
              <a:gd name="T6" fmla="*/ 2279158 w 2374751"/>
              <a:gd name="T7" fmla="*/ 1747623 h 1785318"/>
              <a:gd name="T8" fmla="*/ 0 w 2374751"/>
              <a:gd name="T9" fmla="*/ 1747623 h 1785318"/>
              <a:gd name="T10" fmla="*/ 0 w 2374751"/>
              <a:gd name="T11" fmla="*/ 1747622 h 1785318"/>
              <a:gd name="T12" fmla="*/ 2281938 w 2374751"/>
              <a:gd name="T13" fmla="*/ 1747622 h 1785318"/>
              <a:gd name="T14" fmla="*/ 2281938 w 2374751"/>
              <a:gd name="T15" fmla="*/ 0 h 17853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74751"/>
              <a:gd name="T25" fmla="*/ 0 h 1785318"/>
              <a:gd name="T26" fmla="*/ 2374751 w 2374751"/>
              <a:gd name="T27" fmla="*/ 1785318 h 178531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74751" h="1785318">
                <a:moveTo>
                  <a:pt x="2281651" y="0"/>
                </a:moveTo>
                <a:lnTo>
                  <a:pt x="2374751" y="55321"/>
                </a:lnTo>
                <a:lnTo>
                  <a:pt x="2374751" y="1785318"/>
                </a:lnTo>
                <a:lnTo>
                  <a:pt x="2278872" y="1746411"/>
                </a:lnTo>
                <a:lnTo>
                  <a:pt x="0" y="1746411"/>
                </a:lnTo>
                <a:lnTo>
                  <a:pt x="0" y="1746410"/>
                </a:lnTo>
                <a:lnTo>
                  <a:pt x="2281651" y="1746410"/>
                </a:lnTo>
                <a:lnTo>
                  <a:pt x="2281651" y="0"/>
                </a:ln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282" name="TextBox 20"/>
          <p:cNvSpPr>
            <a:spLocks noChangeArrowheads="1"/>
          </p:cNvSpPr>
          <p:nvPr/>
        </p:nvSpPr>
        <p:spPr bwMode="auto">
          <a:xfrm>
            <a:off x="4598988" y="2825750"/>
            <a:ext cx="1139825" cy="4079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83" name="Group 54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3938" y="2262188"/>
            <a:ext cx="7921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4" name="Rectangle 8"/>
          <p:cNvSpPr>
            <a:spLocks noChangeArrowheads="1"/>
          </p:cNvSpPr>
          <p:nvPr/>
        </p:nvSpPr>
        <p:spPr bwMode="auto">
          <a:xfrm>
            <a:off x="1657350" y="1682750"/>
            <a:ext cx="2374900" cy="1747838"/>
          </a:xfrm>
          <a:prstGeom prst="rect">
            <a:avLst/>
          </a:prstGeom>
          <a:solidFill>
            <a:schemeClr val="bg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285" name="TextBox 15"/>
          <p:cNvSpPr>
            <a:spLocks noChangeArrowheads="1"/>
          </p:cNvSpPr>
          <p:nvPr/>
        </p:nvSpPr>
        <p:spPr bwMode="auto">
          <a:xfrm>
            <a:off x="2301875" y="2825750"/>
            <a:ext cx="1139825" cy="4079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86" name="Group 55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66988" y="2189163"/>
            <a:ext cx="620712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7" name="任意多边形 41"/>
          <p:cNvSpPr>
            <a:spLocks/>
          </p:cNvSpPr>
          <p:nvPr/>
        </p:nvSpPr>
        <p:spPr bwMode="auto">
          <a:xfrm>
            <a:off x="1657350" y="5176838"/>
            <a:ext cx="2428875" cy="93662"/>
          </a:xfrm>
          <a:custGeom>
            <a:avLst/>
            <a:gdLst>
              <a:gd name="T0" fmla="*/ 0 w 2428943"/>
              <a:gd name="T1" fmla="*/ 0 h 93100"/>
              <a:gd name="T2" fmla="*/ 2374619 w 2428943"/>
              <a:gd name="T3" fmla="*/ 0 h 93100"/>
              <a:gd name="T4" fmla="*/ 2428807 w 2428943"/>
              <a:gd name="T5" fmla="*/ 94227 h 93100"/>
              <a:gd name="T6" fmla="*/ 62526 w 2428943"/>
              <a:gd name="T7" fmla="*/ 94227 h 93100"/>
              <a:gd name="T8" fmla="*/ 0 w 2428943"/>
              <a:gd name="T9" fmla="*/ 2813 h 93100"/>
              <a:gd name="T10" fmla="*/ 0 w 2428943"/>
              <a:gd name="T11" fmla="*/ 0 h 931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28943"/>
              <a:gd name="T19" fmla="*/ 0 h 93100"/>
              <a:gd name="T20" fmla="*/ 2428943 w 2428943"/>
              <a:gd name="T21" fmla="*/ 93100 h 931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28943" h="93100">
                <a:moveTo>
                  <a:pt x="0" y="0"/>
                </a:moveTo>
                <a:lnTo>
                  <a:pt x="2374750" y="0"/>
                </a:lnTo>
                <a:lnTo>
                  <a:pt x="2428943" y="93100"/>
                </a:lnTo>
                <a:lnTo>
                  <a:pt x="62530" y="93100"/>
                </a:lnTo>
                <a:lnTo>
                  <a:pt x="0" y="277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288" name="TextBox 25"/>
          <p:cNvSpPr>
            <a:spLocks noChangeArrowheads="1"/>
          </p:cNvSpPr>
          <p:nvPr/>
        </p:nvSpPr>
        <p:spPr bwMode="auto">
          <a:xfrm>
            <a:off x="2328863" y="4441825"/>
            <a:ext cx="1139825" cy="4079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89" name="Group 79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33663" y="3810000"/>
            <a:ext cx="53022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0" name="TextBox 58"/>
          <p:cNvSpPr txBox="1">
            <a:spLocks noChangeArrowheads="1"/>
          </p:cNvSpPr>
          <p:nvPr/>
        </p:nvSpPr>
        <p:spPr bwMode="auto">
          <a:xfrm>
            <a:off x="7383463" y="4310063"/>
            <a:ext cx="2673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这里输入文字说明</a:t>
            </a:r>
            <a:endParaRPr lang="id-ID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91" name="Rectangle 59"/>
          <p:cNvSpPr>
            <a:spLocks noChangeArrowheads="1"/>
          </p:cNvSpPr>
          <p:nvPr/>
        </p:nvSpPr>
        <p:spPr bwMode="auto">
          <a:xfrm>
            <a:off x="7383463" y="4618038"/>
            <a:ext cx="41211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这里输入文字说明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12292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12329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330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2293" name="Oval 2"/>
          <p:cNvSpPr>
            <a:spLocks noChangeArrowheads="1"/>
          </p:cNvSpPr>
          <p:nvPr/>
        </p:nvSpPr>
        <p:spPr bwMode="auto">
          <a:xfrm>
            <a:off x="4200525" y="3101975"/>
            <a:ext cx="1239838" cy="1239838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294" name="Oval 3"/>
          <p:cNvSpPr>
            <a:spLocks noChangeArrowheads="1"/>
          </p:cNvSpPr>
          <p:nvPr/>
        </p:nvSpPr>
        <p:spPr bwMode="auto">
          <a:xfrm>
            <a:off x="2525713" y="4810125"/>
            <a:ext cx="1238250" cy="1239838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295" name="Oval 4"/>
          <p:cNvSpPr>
            <a:spLocks noChangeArrowheads="1"/>
          </p:cNvSpPr>
          <p:nvPr/>
        </p:nvSpPr>
        <p:spPr bwMode="auto">
          <a:xfrm>
            <a:off x="860425" y="3101975"/>
            <a:ext cx="1238250" cy="1239838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296" name="Oval 5"/>
          <p:cNvSpPr>
            <a:spLocks noChangeArrowheads="1"/>
          </p:cNvSpPr>
          <p:nvPr/>
        </p:nvSpPr>
        <p:spPr bwMode="auto">
          <a:xfrm>
            <a:off x="2535238" y="1457325"/>
            <a:ext cx="1238250" cy="1239838"/>
          </a:xfrm>
          <a:prstGeom prst="ellipse">
            <a:avLst/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12297" name="Group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3663" y="3054350"/>
            <a:ext cx="9636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Group 1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9725" y="2206625"/>
            <a:ext cx="858838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Group 22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9375" y="2236788"/>
            <a:ext cx="81121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Group 34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97300" y="4432300"/>
            <a:ext cx="896938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Group 46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73213" y="4406900"/>
            <a:ext cx="865187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TextBox 58"/>
          <p:cNvSpPr txBox="1">
            <a:spLocks noChangeArrowheads="1"/>
          </p:cNvSpPr>
          <p:nvPr/>
        </p:nvSpPr>
        <p:spPr bwMode="auto">
          <a:xfrm>
            <a:off x="2613025" y="3997325"/>
            <a:ext cx="10048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303" name="Group 59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51163" y="1652588"/>
            <a:ext cx="3714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4" name="TextBox 64"/>
          <p:cNvSpPr txBox="1">
            <a:spLocks noChangeArrowheads="1"/>
          </p:cNvSpPr>
          <p:nvPr/>
        </p:nvSpPr>
        <p:spPr bwMode="auto">
          <a:xfrm>
            <a:off x="2867025" y="2111375"/>
            <a:ext cx="542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id-ID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305" name="Group 65"/>
          <p:cNvPicPr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27563" y="3292475"/>
            <a:ext cx="38893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6" name="TextBox 70"/>
          <p:cNvSpPr txBox="1">
            <a:spLocks noChangeArrowheads="1"/>
          </p:cNvSpPr>
          <p:nvPr/>
        </p:nvSpPr>
        <p:spPr bwMode="auto">
          <a:xfrm>
            <a:off x="4548188" y="3851275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id-ID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307" name="Group 71"/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82900" y="5059363"/>
            <a:ext cx="5127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8" name="TextBox 74"/>
          <p:cNvSpPr txBox="1">
            <a:spLocks noChangeArrowheads="1"/>
          </p:cNvSpPr>
          <p:nvPr/>
        </p:nvSpPr>
        <p:spPr bwMode="auto">
          <a:xfrm>
            <a:off x="2867025" y="5549900"/>
            <a:ext cx="542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id-ID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309" name="Group 75"/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76338" y="3340100"/>
            <a:ext cx="6032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0" name="TextBox 79"/>
          <p:cNvSpPr txBox="1">
            <a:spLocks noChangeArrowheads="1"/>
          </p:cNvSpPr>
          <p:nvPr/>
        </p:nvSpPr>
        <p:spPr bwMode="auto">
          <a:xfrm>
            <a:off x="1208088" y="3851275"/>
            <a:ext cx="542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id-ID" altLang="en-US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11" name="Freeform 5"/>
          <p:cNvSpPr>
            <a:spLocks noEditPoints="1"/>
          </p:cNvSpPr>
          <p:nvPr/>
        </p:nvSpPr>
        <p:spPr bwMode="auto">
          <a:xfrm>
            <a:off x="6040438" y="2047875"/>
            <a:ext cx="600075" cy="568325"/>
          </a:xfrm>
          <a:custGeom>
            <a:avLst/>
            <a:gdLst>
              <a:gd name="T0" fmla="*/ 716436201 w 460"/>
              <a:gd name="T1" fmla="*/ 0 h 437"/>
              <a:gd name="T2" fmla="*/ 66368298 w 460"/>
              <a:gd name="T3" fmla="*/ 0 h 437"/>
              <a:gd name="T4" fmla="*/ 0 w 460"/>
              <a:gd name="T5" fmla="*/ 64271447 h 437"/>
              <a:gd name="T6" fmla="*/ 0 w 460"/>
              <a:gd name="T7" fmla="*/ 564907252 h 437"/>
              <a:gd name="T8" fmla="*/ 66368298 w 460"/>
              <a:gd name="T9" fmla="*/ 630869348 h 437"/>
              <a:gd name="T10" fmla="*/ 263770805 w 460"/>
              <a:gd name="T11" fmla="*/ 630869348 h 437"/>
              <a:gd name="T12" fmla="*/ 228033739 w 460"/>
              <a:gd name="T13" fmla="*/ 668078368 h 437"/>
              <a:gd name="T14" fmla="*/ 211016399 w 460"/>
              <a:gd name="T15" fmla="*/ 688375661 h 437"/>
              <a:gd name="T16" fmla="*/ 209315318 w 460"/>
              <a:gd name="T17" fmla="*/ 717127436 h 437"/>
              <a:gd name="T18" fmla="*/ 258666255 w 460"/>
              <a:gd name="T19" fmla="*/ 739115235 h 437"/>
              <a:gd name="T20" fmla="*/ 524138142 w 460"/>
              <a:gd name="T21" fmla="*/ 739115235 h 437"/>
              <a:gd name="T22" fmla="*/ 573489079 w 460"/>
              <a:gd name="T23" fmla="*/ 717127436 h 437"/>
              <a:gd name="T24" fmla="*/ 571787998 w 460"/>
              <a:gd name="T25" fmla="*/ 688375661 h 437"/>
              <a:gd name="T26" fmla="*/ 553068272 w 460"/>
              <a:gd name="T27" fmla="*/ 668078368 h 437"/>
              <a:gd name="T28" fmla="*/ 517331206 w 460"/>
              <a:gd name="T29" fmla="*/ 630869348 h 437"/>
              <a:gd name="T30" fmla="*/ 716436201 w 460"/>
              <a:gd name="T31" fmla="*/ 630869348 h 437"/>
              <a:gd name="T32" fmla="*/ 782804478 w 460"/>
              <a:gd name="T33" fmla="*/ 564907252 h 437"/>
              <a:gd name="T34" fmla="*/ 782804478 w 460"/>
              <a:gd name="T35" fmla="*/ 64271447 h 437"/>
              <a:gd name="T36" fmla="*/ 716436201 w 460"/>
              <a:gd name="T37" fmla="*/ 0 h 437"/>
              <a:gd name="T38" fmla="*/ 536050932 w 460"/>
              <a:gd name="T39" fmla="*/ 684993023 h 437"/>
              <a:gd name="T40" fmla="*/ 551367190 w 460"/>
              <a:gd name="T41" fmla="*/ 701906214 h 437"/>
              <a:gd name="T42" fmla="*/ 551367190 w 460"/>
              <a:gd name="T43" fmla="*/ 706979521 h 437"/>
              <a:gd name="T44" fmla="*/ 524138142 w 460"/>
              <a:gd name="T45" fmla="*/ 715436767 h 437"/>
              <a:gd name="T46" fmla="*/ 258666255 w 460"/>
              <a:gd name="T47" fmla="*/ 715436767 h 437"/>
              <a:gd name="T48" fmla="*/ 231437207 w 460"/>
              <a:gd name="T49" fmla="*/ 706979521 h 437"/>
              <a:gd name="T50" fmla="*/ 229736125 w 460"/>
              <a:gd name="T51" fmla="*/ 701906214 h 437"/>
              <a:gd name="T52" fmla="*/ 229736125 w 460"/>
              <a:gd name="T53" fmla="*/ 701906214 h 437"/>
              <a:gd name="T54" fmla="*/ 246753465 w 460"/>
              <a:gd name="T55" fmla="*/ 684993023 h 437"/>
              <a:gd name="T56" fmla="*/ 292700935 w 460"/>
              <a:gd name="T57" fmla="*/ 630869348 h 437"/>
              <a:gd name="T58" fmla="*/ 490103462 w 460"/>
              <a:gd name="T59" fmla="*/ 630869348 h 437"/>
              <a:gd name="T60" fmla="*/ 536050932 w 460"/>
              <a:gd name="T61" fmla="*/ 684993023 h 437"/>
              <a:gd name="T62" fmla="*/ 733453541 w 460"/>
              <a:gd name="T63" fmla="*/ 564907252 h 437"/>
              <a:gd name="T64" fmla="*/ 716436201 w 460"/>
              <a:gd name="T65" fmla="*/ 581820443 h 437"/>
              <a:gd name="T66" fmla="*/ 66368298 w 460"/>
              <a:gd name="T67" fmla="*/ 581820443 h 437"/>
              <a:gd name="T68" fmla="*/ 49350958 w 460"/>
              <a:gd name="T69" fmla="*/ 564907252 h 437"/>
              <a:gd name="T70" fmla="*/ 49350958 w 460"/>
              <a:gd name="T71" fmla="*/ 64271447 h 437"/>
              <a:gd name="T72" fmla="*/ 66368298 w 460"/>
              <a:gd name="T73" fmla="*/ 47356956 h 437"/>
              <a:gd name="T74" fmla="*/ 716436201 w 460"/>
              <a:gd name="T75" fmla="*/ 47356956 h 437"/>
              <a:gd name="T76" fmla="*/ 733453541 w 460"/>
              <a:gd name="T77" fmla="*/ 64271447 h 437"/>
              <a:gd name="T78" fmla="*/ 733453541 w 460"/>
              <a:gd name="T79" fmla="*/ 564907252 h 43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460"/>
              <a:gd name="T121" fmla="*/ 0 h 437"/>
              <a:gd name="T122" fmla="*/ 460 w 460"/>
              <a:gd name="T123" fmla="*/ 437 h 437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460" h="437">
                <a:moveTo>
                  <a:pt x="421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55"/>
                  <a:pt x="17" y="373"/>
                  <a:pt x="39" y="373"/>
                </a:cubicBezTo>
                <a:cubicBezTo>
                  <a:pt x="155" y="373"/>
                  <a:pt x="155" y="373"/>
                  <a:pt x="155" y="373"/>
                </a:cubicBezTo>
                <a:cubicBezTo>
                  <a:pt x="149" y="381"/>
                  <a:pt x="139" y="390"/>
                  <a:pt x="134" y="395"/>
                </a:cubicBezTo>
                <a:cubicBezTo>
                  <a:pt x="130" y="400"/>
                  <a:pt x="126" y="404"/>
                  <a:pt x="124" y="407"/>
                </a:cubicBezTo>
                <a:cubicBezTo>
                  <a:pt x="121" y="411"/>
                  <a:pt x="119" y="418"/>
                  <a:pt x="123" y="424"/>
                </a:cubicBezTo>
                <a:cubicBezTo>
                  <a:pt x="126" y="430"/>
                  <a:pt x="133" y="437"/>
                  <a:pt x="152" y="437"/>
                </a:cubicBezTo>
                <a:cubicBezTo>
                  <a:pt x="308" y="437"/>
                  <a:pt x="308" y="437"/>
                  <a:pt x="308" y="437"/>
                </a:cubicBezTo>
                <a:cubicBezTo>
                  <a:pt x="326" y="437"/>
                  <a:pt x="334" y="430"/>
                  <a:pt x="337" y="424"/>
                </a:cubicBezTo>
                <a:cubicBezTo>
                  <a:pt x="340" y="418"/>
                  <a:pt x="339" y="411"/>
                  <a:pt x="336" y="407"/>
                </a:cubicBezTo>
                <a:cubicBezTo>
                  <a:pt x="334" y="404"/>
                  <a:pt x="330" y="400"/>
                  <a:pt x="325" y="395"/>
                </a:cubicBezTo>
                <a:cubicBezTo>
                  <a:pt x="320" y="390"/>
                  <a:pt x="311" y="381"/>
                  <a:pt x="304" y="373"/>
                </a:cubicBezTo>
                <a:cubicBezTo>
                  <a:pt x="421" y="373"/>
                  <a:pt x="421" y="373"/>
                  <a:pt x="421" y="373"/>
                </a:cubicBezTo>
                <a:cubicBezTo>
                  <a:pt x="442" y="373"/>
                  <a:pt x="460" y="355"/>
                  <a:pt x="460" y="334"/>
                </a:cubicBezTo>
                <a:cubicBezTo>
                  <a:pt x="460" y="38"/>
                  <a:pt x="460" y="38"/>
                  <a:pt x="460" y="38"/>
                </a:cubicBezTo>
                <a:cubicBezTo>
                  <a:pt x="460" y="17"/>
                  <a:pt x="442" y="0"/>
                  <a:pt x="421" y="0"/>
                </a:cubicBezTo>
                <a:close/>
                <a:moveTo>
                  <a:pt x="315" y="405"/>
                </a:moveTo>
                <a:cubicBezTo>
                  <a:pt x="319" y="409"/>
                  <a:pt x="323" y="413"/>
                  <a:pt x="324" y="415"/>
                </a:cubicBezTo>
                <a:cubicBezTo>
                  <a:pt x="324" y="415"/>
                  <a:pt x="325" y="417"/>
                  <a:pt x="324" y="418"/>
                </a:cubicBezTo>
                <a:cubicBezTo>
                  <a:pt x="322" y="421"/>
                  <a:pt x="316" y="423"/>
                  <a:pt x="308" y="423"/>
                </a:cubicBezTo>
                <a:cubicBezTo>
                  <a:pt x="152" y="423"/>
                  <a:pt x="152" y="423"/>
                  <a:pt x="152" y="423"/>
                </a:cubicBezTo>
                <a:cubicBezTo>
                  <a:pt x="143" y="423"/>
                  <a:pt x="138" y="421"/>
                  <a:pt x="136" y="418"/>
                </a:cubicBezTo>
                <a:cubicBezTo>
                  <a:pt x="135" y="417"/>
                  <a:pt x="135" y="415"/>
                  <a:pt x="135" y="415"/>
                </a:cubicBezTo>
                <a:cubicBezTo>
                  <a:pt x="135" y="415"/>
                  <a:pt x="135" y="415"/>
                  <a:pt x="135" y="415"/>
                </a:cubicBezTo>
                <a:cubicBezTo>
                  <a:pt x="137" y="413"/>
                  <a:pt x="140" y="409"/>
                  <a:pt x="145" y="405"/>
                </a:cubicBezTo>
                <a:cubicBezTo>
                  <a:pt x="157" y="393"/>
                  <a:pt x="167" y="382"/>
                  <a:pt x="172" y="373"/>
                </a:cubicBezTo>
                <a:cubicBezTo>
                  <a:pt x="288" y="373"/>
                  <a:pt x="288" y="373"/>
                  <a:pt x="288" y="373"/>
                </a:cubicBezTo>
                <a:cubicBezTo>
                  <a:pt x="292" y="382"/>
                  <a:pt x="302" y="393"/>
                  <a:pt x="315" y="405"/>
                </a:cubicBezTo>
                <a:close/>
                <a:moveTo>
                  <a:pt x="431" y="334"/>
                </a:moveTo>
                <a:cubicBezTo>
                  <a:pt x="431" y="340"/>
                  <a:pt x="426" y="344"/>
                  <a:pt x="421" y="344"/>
                </a:cubicBezTo>
                <a:cubicBezTo>
                  <a:pt x="39" y="344"/>
                  <a:pt x="39" y="344"/>
                  <a:pt x="39" y="344"/>
                </a:cubicBezTo>
                <a:cubicBezTo>
                  <a:pt x="33" y="344"/>
                  <a:pt x="29" y="340"/>
                  <a:pt x="29" y="334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3"/>
                  <a:pt x="33" y="28"/>
                  <a:pt x="39" y="28"/>
                </a:cubicBezTo>
                <a:cubicBezTo>
                  <a:pt x="421" y="28"/>
                  <a:pt x="421" y="28"/>
                  <a:pt x="421" y="28"/>
                </a:cubicBezTo>
                <a:cubicBezTo>
                  <a:pt x="426" y="28"/>
                  <a:pt x="431" y="33"/>
                  <a:pt x="431" y="38"/>
                </a:cubicBezTo>
                <a:lnTo>
                  <a:pt x="431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12" name="Freeform 6"/>
          <p:cNvSpPr>
            <a:spLocks noEditPoints="1"/>
          </p:cNvSpPr>
          <p:nvPr/>
        </p:nvSpPr>
        <p:spPr bwMode="auto">
          <a:xfrm>
            <a:off x="6115050" y="2122488"/>
            <a:ext cx="449263" cy="298450"/>
          </a:xfrm>
          <a:custGeom>
            <a:avLst/>
            <a:gdLst>
              <a:gd name="T0" fmla="*/ 544337439 w 345"/>
              <a:gd name="T1" fmla="*/ 0 h 230"/>
              <a:gd name="T2" fmla="*/ 42393494 w 345"/>
              <a:gd name="T3" fmla="*/ 0 h 230"/>
              <a:gd name="T4" fmla="*/ 0 w 345"/>
              <a:gd name="T5" fmla="*/ 40411427 h 230"/>
              <a:gd name="T6" fmla="*/ 0 w 345"/>
              <a:gd name="T7" fmla="*/ 346859958 h 230"/>
              <a:gd name="T8" fmla="*/ 42393494 w 345"/>
              <a:gd name="T9" fmla="*/ 387271375 h 230"/>
              <a:gd name="T10" fmla="*/ 544337439 w 345"/>
              <a:gd name="T11" fmla="*/ 387271375 h 230"/>
              <a:gd name="T12" fmla="*/ 585035443 w 345"/>
              <a:gd name="T13" fmla="*/ 346859958 h 230"/>
              <a:gd name="T14" fmla="*/ 585035443 w 345"/>
              <a:gd name="T15" fmla="*/ 40411427 h 230"/>
              <a:gd name="T16" fmla="*/ 544337439 w 345"/>
              <a:gd name="T17" fmla="*/ 0 h 230"/>
              <a:gd name="T18" fmla="*/ 561294832 w 345"/>
              <a:gd name="T19" fmla="*/ 346859958 h 230"/>
              <a:gd name="T20" fmla="*/ 544337439 w 345"/>
              <a:gd name="T21" fmla="*/ 363697724 h 230"/>
              <a:gd name="T22" fmla="*/ 42393494 w 345"/>
              <a:gd name="T23" fmla="*/ 363697724 h 230"/>
              <a:gd name="T24" fmla="*/ 25436100 w 345"/>
              <a:gd name="T25" fmla="*/ 346859958 h 230"/>
              <a:gd name="T26" fmla="*/ 25436100 w 345"/>
              <a:gd name="T27" fmla="*/ 40411427 h 230"/>
              <a:gd name="T28" fmla="*/ 42393494 w 345"/>
              <a:gd name="T29" fmla="*/ 23573661 h 230"/>
              <a:gd name="T30" fmla="*/ 544337439 w 345"/>
              <a:gd name="T31" fmla="*/ 23573661 h 230"/>
              <a:gd name="T32" fmla="*/ 561294832 w 345"/>
              <a:gd name="T33" fmla="*/ 40411427 h 230"/>
              <a:gd name="T34" fmla="*/ 561294832 w 345"/>
              <a:gd name="T35" fmla="*/ 346859958 h 23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5"/>
              <a:gd name="T55" fmla="*/ 0 h 230"/>
              <a:gd name="T56" fmla="*/ 345 w 345"/>
              <a:gd name="T57" fmla="*/ 230 h 23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5" h="230">
                <a:moveTo>
                  <a:pt x="321" y="0"/>
                </a:move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9"/>
                  <a:pt x="11" y="230"/>
                  <a:pt x="25" y="230"/>
                </a:cubicBezTo>
                <a:cubicBezTo>
                  <a:pt x="321" y="230"/>
                  <a:pt x="321" y="230"/>
                  <a:pt x="321" y="230"/>
                </a:cubicBezTo>
                <a:cubicBezTo>
                  <a:pt x="334" y="230"/>
                  <a:pt x="345" y="219"/>
                  <a:pt x="345" y="206"/>
                </a:cubicBezTo>
                <a:cubicBezTo>
                  <a:pt x="345" y="24"/>
                  <a:pt x="345" y="24"/>
                  <a:pt x="345" y="24"/>
                </a:cubicBezTo>
                <a:cubicBezTo>
                  <a:pt x="345" y="11"/>
                  <a:pt x="334" y="0"/>
                  <a:pt x="321" y="0"/>
                </a:cubicBezTo>
                <a:close/>
                <a:moveTo>
                  <a:pt x="331" y="206"/>
                </a:moveTo>
                <a:cubicBezTo>
                  <a:pt x="331" y="211"/>
                  <a:pt x="326" y="216"/>
                  <a:pt x="321" y="216"/>
                </a:cubicBezTo>
                <a:cubicBezTo>
                  <a:pt x="25" y="216"/>
                  <a:pt x="25" y="216"/>
                  <a:pt x="25" y="216"/>
                </a:cubicBezTo>
                <a:cubicBezTo>
                  <a:pt x="19" y="216"/>
                  <a:pt x="15" y="211"/>
                  <a:pt x="15" y="206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19"/>
                  <a:pt x="19" y="14"/>
                  <a:pt x="25" y="14"/>
                </a:cubicBezTo>
                <a:cubicBezTo>
                  <a:pt x="321" y="14"/>
                  <a:pt x="321" y="14"/>
                  <a:pt x="321" y="14"/>
                </a:cubicBezTo>
                <a:cubicBezTo>
                  <a:pt x="326" y="14"/>
                  <a:pt x="331" y="19"/>
                  <a:pt x="331" y="24"/>
                </a:cubicBezTo>
                <a:lnTo>
                  <a:pt x="331" y="20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13" name="Freeform 7"/>
          <p:cNvSpPr>
            <a:spLocks noEditPoints="1"/>
          </p:cNvSpPr>
          <p:nvPr/>
        </p:nvSpPr>
        <p:spPr bwMode="auto">
          <a:xfrm>
            <a:off x="6311900" y="2430463"/>
            <a:ext cx="55563" cy="57150"/>
          </a:xfrm>
          <a:custGeom>
            <a:avLst/>
            <a:gdLst>
              <a:gd name="T0" fmla="*/ 36733601 w 43"/>
              <a:gd name="T1" fmla="*/ 0 h 43"/>
              <a:gd name="T2" fmla="*/ 0 w 43"/>
              <a:gd name="T3" fmla="*/ 37094334 h 43"/>
              <a:gd name="T4" fmla="*/ 36733601 w 43"/>
              <a:gd name="T5" fmla="*/ 75956331 h 43"/>
              <a:gd name="T6" fmla="*/ 71796436 w 43"/>
              <a:gd name="T7" fmla="*/ 37094334 h 43"/>
              <a:gd name="T8" fmla="*/ 36733601 w 43"/>
              <a:gd name="T9" fmla="*/ 0 h 43"/>
              <a:gd name="T10" fmla="*/ 36733601 w 43"/>
              <a:gd name="T11" fmla="*/ 51226339 h 43"/>
              <a:gd name="T12" fmla="*/ 25044700 w 43"/>
              <a:gd name="T13" fmla="*/ 37094334 h 43"/>
              <a:gd name="T14" fmla="*/ 36733601 w 43"/>
              <a:gd name="T15" fmla="*/ 24730003 h 43"/>
              <a:gd name="T16" fmla="*/ 48421219 w 43"/>
              <a:gd name="T17" fmla="*/ 37094334 h 43"/>
              <a:gd name="T18" fmla="*/ 36733601 w 43"/>
              <a:gd name="T19" fmla="*/ 51226339 h 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"/>
              <a:gd name="T31" fmla="*/ 0 h 43"/>
              <a:gd name="T32" fmla="*/ 43 w 43"/>
              <a:gd name="T33" fmla="*/ 43 h 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" h="43">
                <a:moveTo>
                  <a:pt x="22" y="0"/>
                </a:moveTo>
                <a:cubicBezTo>
                  <a:pt x="10" y="0"/>
                  <a:pt x="0" y="9"/>
                  <a:pt x="0" y="21"/>
                </a:cubicBezTo>
                <a:cubicBezTo>
                  <a:pt x="0" y="33"/>
                  <a:pt x="10" y="43"/>
                  <a:pt x="22" y="43"/>
                </a:cubicBezTo>
                <a:cubicBezTo>
                  <a:pt x="34" y="43"/>
                  <a:pt x="43" y="33"/>
                  <a:pt x="43" y="21"/>
                </a:cubicBezTo>
                <a:cubicBezTo>
                  <a:pt x="43" y="9"/>
                  <a:pt x="34" y="0"/>
                  <a:pt x="22" y="0"/>
                </a:cubicBezTo>
                <a:close/>
                <a:moveTo>
                  <a:pt x="22" y="29"/>
                </a:moveTo>
                <a:cubicBezTo>
                  <a:pt x="18" y="29"/>
                  <a:pt x="15" y="25"/>
                  <a:pt x="15" y="21"/>
                </a:cubicBezTo>
                <a:cubicBezTo>
                  <a:pt x="15" y="17"/>
                  <a:pt x="18" y="14"/>
                  <a:pt x="22" y="14"/>
                </a:cubicBezTo>
                <a:cubicBezTo>
                  <a:pt x="26" y="14"/>
                  <a:pt x="29" y="17"/>
                  <a:pt x="29" y="21"/>
                </a:cubicBezTo>
                <a:cubicBezTo>
                  <a:pt x="29" y="25"/>
                  <a:pt x="26" y="29"/>
                  <a:pt x="22" y="2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14" name="Freeform 8"/>
          <p:cNvSpPr>
            <a:spLocks noEditPoints="1"/>
          </p:cNvSpPr>
          <p:nvPr/>
        </p:nvSpPr>
        <p:spPr bwMode="auto">
          <a:xfrm>
            <a:off x="6249988" y="2182813"/>
            <a:ext cx="180975" cy="179387"/>
          </a:xfrm>
          <a:custGeom>
            <a:avLst/>
            <a:gdLst>
              <a:gd name="T0" fmla="*/ 118667132 w 138"/>
              <a:gd name="T1" fmla="*/ 0 h 138"/>
              <a:gd name="T2" fmla="*/ 0 w 138"/>
              <a:gd name="T3" fmla="*/ 116593740 h 138"/>
              <a:gd name="T4" fmla="*/ 118667132 w 138"/>
              <a:gd name="T5" fmla="*/ 233186179 h 138"/>
              <a:gd name="T6" fmla="*/ 237332953 w 138"/>
              <a:gd name="T7" fmla="*/ 116593740 h 138"/>
              <a:gd name="T8" fmla="*/ 118667132 w 138"/>
              <a:gd name="T9" fmla="*/ 0 h 138"/>
              <a:gd name="T10" fmla="*/ 118667132 w 138"/>
              <a:gd name="T11" fmla="*/ 209529204 h 138"/>
              <a:gd name="T12" fmla="*/ 24077543 w 138"/>
              <a:gd name="T13" fmla="*/ 116593740 h 138"/>
              <a:gd name="T14" fmla="*/ 110066889 w 138"/>
              <a:gd name="T15" fmla="*/ 25346862 h 138"/>
              <a:gd name="T16" fmla="*/ 110066889 w 138"/>
              <a:gd name="T17" fmla="*/ 133491208 h 138"/>
              <a:gd name="T18" fmla="*/ 209815585 w 138"/>
              <a:gd name="T19" fmla="*/ 96316518 h 138"/>
              <a:gd name="T20" fmla="*/ 211536158 w 138"/>
              <a:gd name="T21" fmla="*/ 116593740 h 138"/>
              <a:gd name="T22" fmla="*/ 118667132 w 138"/>
              <a:gd name="T23" fmla="*/ 209529204 h 1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8"/>
              <a:gd name="T37" fmla="*/ 0 h 138"/>
              <a:gd name="T38" fmla="*/ 138 w 138"/>
              <a:gd name="T39" fmla="*/ 138 h 13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8" h="138">
                <a:moveTo>
                  <a:pt x="69" y="0"/>
                </a:moveTo>
                <a:cubicBezTo>
                  <a:pt x="31" y="0"/>
                  <a:pt x="0" y="31"/>
                  <a:pt x="0" y="69"/>
                </a:cubicBezTo>
                <a:cubicBezTo>
                  <a:pt x="0" y="107"/>
                  <a:pt x="31" y="138"/>
                  <a:pt x="69" y="138"/>
                </a:cubicBezTo>
                <a:cubicBezTo>
                  <a:pt x="107" y="138"/>
                  <a:pt x="138" y="107"/>
                  <a:pt x="138" y="69"/>
                </a:cubicBezTo>
                <a:cubicBezTo>
                  <a:pt x="138" y="31"/>
                  <a:pt x="107" y="0"/>
                  <a:pt x="69" y="0"/>
                </a:cubicBezTo>
                <a:close/>
                <a:moveTo>
                  <a:pt x="69" y="124"/>
                </a:moveTo>
                <a:cubicBezTo>
                  <a:pt x="39" y="124"/>
                  <a:pt x="14" y="99"/>
                  <a:pt x="14" y="69"/>
                </a:cubicBezTo>
                <a:cubicBezTo>
                  <a:pt x="14" y="41"/>
                  <a:pt x="36" y="18"/>
                  <a:pt x="64" y="15"/>
                </a:cubicBezTo>
                <a:cubicBezTo>
                  <a:pt x="64" y="79"/>
                  <a:pt x="64" y="79"/>
                  <a:pt x="64" y="79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3" y="61"/>
                  <a:pt x="123" y="65"/>
                  <a:pt x="123" y="69"/>
                </a:cubicBezTo>
                <a:cubicBezTo>
                  <a:pt x="123" y="99"/>
                  <a:pt x="99" y="124"/>
                  <a:pt x="69" y="1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15" name="TextBox 88"/>
          <p:cNvSpPr txBox="1">
            <a:spLocks noChangeArrowheads="1"/>
          </p:cNvSpPr>
          <p:nvPr/>
        </p:nvSpPr>
        <p:spPr bwMode="auto">
          <a:xfrm>
            <a:off x="6415088" y="3276600"/>
            <a:ext cx="595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id-ID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16" name="Rectangle 89"/>
          <p:cNvSpPr>
            <a:spLocks noChangeArrowheads="1"/>
          </p:cNvSpPr>
          <p:nvPr/>
        </p:nvSpPr>
        <p:spPr bwMode="auto">
          <a:xfrm>
            <a:off x="6415088" y="3513138"/>
            <a:ext cx="22018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添加文字添加文字添加文字添加文字添加文字</a:t>
            </a:r>
            <a:endParaRPr lang="id-ID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12317" name="Group 96"/>
          <p:cNvPicPr>
            <a:picLocks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943600" y="3419475"/>
            <a:ext cx="3238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8" name="TextBox 92"/>
          <p:cNvSpPr txBox="1">
            <a:spLocks noChangeArrowheads="1"/>
          </p:cNvSpPr>
          <p:nvPr/>
        </p:nvSpPr>
        <p:spPr bwMode="auto">
          <a:xfrm>
            <a:off x="9174163" y="3276600"/>
            <a:ext cx="595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19" name="Rectangle 93"/>
          <p:cNvSpPr>
            <a:spLocks noChangeArrowheads="1"/>
          </p:cNvSpPr>
          <p:nvPr/>
        </p:nvSpPr>
        <p:spPr bwMode="auto">
          <a:xfrm>
            <a:off x="9174163" y="3513138"/>
            <a:ext cx="22002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添加文字添加文字添加文字添加文字添加文字</a:t>
            </a:r>
            <a:endParaRPr lang="id-ID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12320" name="Group 101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710613" y="3402013"/>
            <a:ext cx="3238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21" name="TextBox 90"/>
          <p:cNvSpPr txBox="1">
            <a:spLocks noChangeArrowheads="1"/>
          </p:cNvSpPr>
          <p:nvPr/>
        </p:nvSpPr>
        <p:spPr bwMode="auto">
          <a:xfrm>
            <a:off x="6418263" y="4699000"/>
            <a:ext cx="595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22" name="Rectangle 91"/>
          <p:cNvSpPr>
            <a:spLocks noChangeArrowheads="1"/>
          </p:cNvSpPr>
          <p:nvPr/>
        </p:nvSpPr>
        <p:spPr bwMode="auto">
          <a:xfrm>
            <a:off x="6418263" y="4965700"/>
            <a:ext cx="22002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添加文字添加文字添加文字添加文字添加文字</a:t>
            </a:r>
            <a:endParaRPr lang="id-ID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12323" name="Group 106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883275" y="4821238"/>
            <a:ext cx="4508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24" name="TextBox 94"/>
          <p:cNvSpPr txBox="1">
            <a:spLocks noChangeArrowheads="1"/>
          </p:cNvSpPr>
          <p:nvPr/>
        </p:nvSpPr>
        <p:spPr bwMode="auto">
          <a:xfrm>
            <a:off x="9164638" y="4703763"/>
            <a:ext cx="5953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id-ID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25" name="Rectangle 95"/>
          <p:cNvSpPr>
            <a:spLocks noChangeArrowheads="1"/>
          </p:cNvSpPr>
          <p:nvPr/>
        </p:nvSpPr>
        <p:spPr bwMode="auto">
          <a:xfrm>
            <a:off x="9164638" y="4960938"/>
            <a:ext cx="22002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添加文字添加文字添加文字添加文字添加文字</a:t>
            </a:r>
            <a:endParaRPr lang="id-ID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12326" name="Group 109"/>
          <p:cNvPicPr>
            <a:picLocks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643938" y="4883150"/>
            <a:ext cx="4508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27" name="TextBox 58"/>
          <p:cNvSpPr txBox="1">
            <a:spLocks noChangeArrowheads="1"/>
          </p:cNvSpPr>
          <p:nvPr/>
        </p:nvSpPr>
        <p:spPr bwMode="auto">
          <a:xfrm>
            <a:off x="6669088" y="1955800"/>
            <a:ext cx="2673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添</a:t>
            </a: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加文字添加文字添</a:t>
            </a:r>
            <a:r>
              <a:rPr lang="zh-CN" altLang="en-US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加</a:t>
            </a:r>
            <a:endParaRPr lang="id-ID" altLang="en-US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328" name="Rectangle 59"/>
          <p:cNvSpPr>
            <a:spLocks noChangeArrowheads="1"/>
          </p:cNvSpPr>
          <p:nvPr/>
        </p:nvSpPr>
        <p:spPr bwMode="auto">
          <a:xfrm>
            <a:off x="6669088" y="2263775"/>
            <a:ext cx="4695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添加文字添加文字添加文字添加文字添加文</a:t>
            </a:r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字</a:t>
            </a: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添加文字添加文字添加文字添加文字添加文</a:t>
            </a:r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字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文本框 38"/>
          <p:cNvSpPr txBox="1">
            <a:spLocks noChangeArrowheads="1"/>
          </p:cNvSpPr>
          <p:nvPr/>
        </p:nvSpPr>
        <p:spPr bwMode="auto">
          <a:xfrm>
            <a:off x="519113" y="171450"/>
            <a:ext cx="2136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点此添加您的标题</a:t>
            </a:r>
          </a:p>
        </p:txBody>
      </p:sp>
      <p:grpSp>
        <p:nvGrpSpPr>
          <p:cNvPr id="13316" name="组合 3"/>
          <p:cNvGrpSpPr>
            <a:grpSpLocks/>
          </p:cNvGrpSpPr>
          <p:nvPr/>
        </p:nvGrpSpPr>
        <p:grpSpPr bwMode="auto">
          <a:xfrm>
            <a:off x="196850" y="182563"/>
            <a:ext cx="238125" cy="347662"/>
            <a:chOff x="0" y="0"/>
            <a:chExt cx="569789" cy="829904"/>
          </a:xfrm>
        </p:grpSpPr>
        <p:sp>
          <p:nvSpPr>
            <p:cNvPr id="13347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48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3317" name="Freeform 5"/>
          <p:cNvSpPr>
            <a:spLocks/>
          </p:cNvSpPr>
          <p:nvPr/>
        </p:nvSpPr>
        <p:spPr bwMode="auto">
          <a:xfrm>
            <a:off x="3684588" y="3470275"/>
            <a:ext cx="4794250" cy="484188"/>
          </a:xfrm>
          <a:custGeom>
            <a:avLst/>
            <a:gdLst>
              <a:gd name="T0" fmla="*/ 2147483647 w 3020"/>
              <a:gd name="T1" fmla="*/ 383064091 h 305"/>
              <a:gd name="T2" fmla="*/ 2147483647 w 3020"/>
              <a:gd name="T3" fmla="*/ 0 h 305"/>
              <a:gd name="T4" fmla="*/ 2147483647 w 3020"/>
              <a:gd name="T5" fmla="*/ 304939992 h 305"/>
              <a:gd name="T6" fmla="*/ 491431302 w 3020"/>
              <a:gd name="T7" fmla="*/ 304939992 h 305"/>
              <a:gd name="T8" fmla="*/ 491431302 w 3020"/>
              <a:gd name="T9" fmla="*/ 0 h 305"/>
              <a:gd name="T10" fmla="*/ 0 w 3020"/>
              <a:gd name="T11" fmla="*/ 383064091 h 305"/>
              <a:gd name="T12" fmla="*/ 491431302 w 3020"/>
              <a:gd name="T13" fmla="*/ 768649135 h 305"/>
              <a:gd name="T14" fmla="*/ 491431302 w 3020"/>
              <a:gd name="T15" fmla="*/ 493951136 h 305"/>
              <a:gd name="T16" fmla="*/ 2147483647 w 3020"/>
              <a:gd name="T17" fmla="*/ 493951136 h 305"/>
              <a:gd name="T18" fmla="*/ 2147483647 w 3020"/>
              <a:gd name="T19" fmla="*/ 768649135 h 305"/>
              <a:gd name="T20" fmla="*/ 2147483647 w 3020"/>
              <a:gd name="T21" fmla="*/ 383064091 h 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020"/>
              <a:gd name="T34" fmla="*/ 0 h 305"/>
              <a:gd name="T35" fmla="*/ 3020 w 3020"/>
              <a:gd name="T36" fmla="*/ 305 h 30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020" h="305">
                <a:moveTo>
                  <a:pt x="3020" y="152"/>
                </a:moveTo>
                <a:lnTo>
                  <a:pt x="2825" y="0"/>
                </a:lnTo>
                <a:lnTo>
                  <a:pt x="2825" y="121"/>
                </a:lnTo>
                <a:lnTo>
                  <a:pt x="195" y="121"/>
                </a:lnTo>
                <a:lnTo>
                  <a:pt x="195" y="0"/>
                </a:lnTo>
                <a:lnTo>
                  <a:pt x="0" y="152"/>
                </a:lnTo>
                <a:lnTo>
                  <a:pt x="195" y="305"/>
                </a:lnTo>
                <a:lnTo>
                  <a:pt x="195" y="196"/>
                </a:lnTo>
                <a:lnTo>
                  <a:pt x="2825" y="196"/>
                </a:lnTo>
                <a:lnTo>
                  <a:pt x="2825" y="305"/>
                </a:lnTo>
                <a:lnTo>
                  <a:pt x="3020" y="152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18" name="Freeform 6"/>
          <p:cNvSpPr>
            <a:spLocks/>
          </p:cNvSpPr>
          <p:nvPr/>
        </p:nvSpPr>
        <p:spPr bwMode="auto">
          <a:xfrm>
            <a:off x="5840413" y="1314450"/>
            <a:ext cx="482600" cy="4795838"/>
          </a:xfrm>
          <a:custGeom>
            <a:avLst/>
            <a:gdLst>
              <a:gd name="T0" fmla="*/ 463708762 w 304"/>
              <a:gd name="T1" fmla="*/ 491431353 h 3021"/>
              <a:gd name="T2" fmla="*/ 766127391 w 304"/>
              <a:gd name="T3" fmla="*/ 491431353 h 3021"/>
              <a:gd name="T4" fmla="*/ 383063695 w 304"/>
              <a:gd name="T5" fmla="*/ 0 h 3021"/>
              <a:gd name="T6" fmla="*/ 0 w 304"/>
              <a:gd name="T7" fmla="*/ 491431353 h 3021"/>
              <a:gd name="T8" fmla="*/ 272176865 w 304"/>
              <a:gd name="T9" fmla="*/ 491431353 h 3021"/>
              <a:gd name="T10" fmla="*/ 272176865 w 304"/>
              <a:gd name="T11" fmla="*/ 2147483647 h 3021"/>
              <a:gd name="T12" fmla="*/ 0 w 304"/>
              <a:gd name="T13" fmla="*/ 2147483647 h 3021"/>
              <a:gd name="T14" fmla="*/ 383063695 w 304"/>
              <a:gd name="T15" fmla="*/ 2147483647 h 3021"/>
              <a:gd name="T16" fmla="*/ 766127391 w 304"/>
              <a:gd name="T17" fmla="*/ 2147483647 h 3021"/>
              <a:gd name="T18" fmla="*/ 463708762 w 304"/>
              <a:gd name="T19" fmla="*/ 2147483647 h 3021"/>
              <a:gd name="T20" fmla="*/ 463708762 w 304"/>
              <a:gd name="T21" fmla="*/ 491431353 h 30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04"/>
              <a:gd name="T34" fmla="*/ 0 h 3021"/>
              <a:gd name="T35" fmla="*/ 304 w 304"/>
              <a:gd name="T36" fmla="*/ 3021 h 30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04" h="3021">
                <a:moveTo>
                  <a:pt x="184" y="195"/>
                </a:moveTo>
                <a:lnTo>
                  <a:pt x="304" y="195"/>
                </a:lnTo>
                <a:lnTo>
                  <a:pt x="152" y="0"/>
                </a:lnTo>
                <a:lnTo>
                  <a:pt x="0" y="195"/>
                </a:lnTo>
                <a:lnTo>
                  <a:pt x="108" y="195"/>
                </a:lnTo>
                <a:lnTo>
                  <a:pt x="108" y="2826"/>
                </a:lnTo>
                <a:lnTo>
                  <a:pt x="0" y="2826"/>
                </a:lnTo>
                <a:lnTo>
                  <a:pt x="152" y="3021"/>
                </a:lnTo>
                <a:lnTo>
                  <a:pt x="304" y="2826"/>
                </a:lnTo>
                <a:lnTo>
                  <a:pt x="184" y="2826"/>
                </a:lnTo>
                <a:lnTo>
                  <a:pt x="184" y="195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19" name="Rounded Rectangle 7"/>
          <p:cNvSpPr>
            <a:spLocks noChangeArrowheads="1"/>
          </p:cNvSpPr>
          <p:nvPr/>
        </p:nvSpPr>
        <p:spPr bwMode="auto">
          <a:xfrm>
            <a:off x="4216400" y="1833563"/>
            <a:ext cx="1676400" cy="1676400"/>
          </a:xfrm>
          <a:prstGeom prst="roundRect">
            <a:avLst>
              <a:gd name="adj" fmla="val 16667"/>
            </a:avLst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0" name="Rounded Rectangle 12"/>
          <p:cNvSpPr>
            <a:spLocks noChangeArrowheads="1"/>
          </p:cNvSpPr>
          <p:nvPr/>
        </p:nvSpPr>
        <p:spPr bwMode="auto">
          <a:xfrm>
            <a:off x="6259513" y="1820863"/>
            <a:ext cx="1677987" cy="1676400"/>
          </a:xfrm>
          <a:prstGeom prst="roundRect">
            <a:avLst>
              <a:gd name="adj" fmla="val 16667"/>
            </a:avLst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1" name="Rounded Rectangle 17"/>
          <p:cNvSpPr>
            <a:spLocks noChangeArrowheads="1"/>
          </p:cNvSpPr>
          <p:nvPr/>
        </p:nvSpPr>
        <p:spPr bwMode="auto">
          <a:xfrm>
            <a:off x="4251325" y="3881438"/>
            <a:ext cx="1677988" cy="1677987"/>
          </a:xfrm>
          <a:prstGeom prst="roundRect">
            <a:avLst>
              <a:gd name="adj" fmla="val 16667"/>
            </a:avLst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2" name="Rounded Rectangle 22"/>
          <p:cNvSpPr>
            <a:spLocks noChangeArrowheads="1"/>
          </p:cNvSpPr>
          <p:nvPr/>
        </p:nvSpPr>
        <p:spPr bwMode="auto">
          <a:xfrm>
            <a:off x="6246813" y="3887788"/>
            <a:ext cx="1677987" cy="1677987"/>
          </a:xfrm>
          <a:prstGeom prst="roundRect">
            <a:avLst>
              <a:gd name="adj" fmla="val 16667"/>
            </a:avLst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3" name="任意多边形 12"/>
          <p:cNvSpPr>
            <a:spLocks/>
          </p:cNvSpPr>
          <p:nvPr/>
        </p:nvSpPr>
        <p:spPr bwMode="auto">
          <a:xfrm>
            <a:off x="4216400" y="3230563"/>
            <a:ext cx="1676400" cy="341312"/>
          </a:xfrm>
          <a:custGeom>
            <a:avLst/>
            <a:gdLst>
              <a:gd name="T0" fmla="*/ 0 w 1677213"/>
              <a:gd name="T1" fmla="*/ 0 h 340605"/>
              <a:gd name="T2" fmla="*/ 279270 w 1677213"/>
              <a:gd name="T3" fmla="*/ 280702 h 340605"/>
              <a:gd name="T4" fmla="*/ 1396318 w 1677213"/>
              <a:gd name="T5" fmla="*/ 280702 h 340605"/>
              <a:gd name="T6" fmla="*/ 1675587 w 1677213"/>
              <a:gd name="T7" fmla="*/ 0 h 340605"/>
              <a:gd name="T8" fmla="*/ 1675587 w 1677213"/>
              <a:gd name="T9" fmla="*/ 61318 h 340605"/>
              <a:gd name="T10" fmla="*/ 1396318 w 1677213"/>
              <a:gd name="T11" fmla="*/ 342020 h 340605"/>
              <a:gd name="T12" fmla="*/ 279270 w 1677213"/>
              <a:gd name="T13" fmla="*/ 342020 h 340605"/>
              <a:gd name="T14" fmla="*/ 0 w 1677213"/>
              <a:gd name="T15" fmla="*/ 61318 h 340605"/>
              <a:gd name="T16" fmla="*/ 0 w 1677213"/>
              <a:gd name="T17" fmla="*/ 0 h 3406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77213"/>
              <a:gd name="T28" fmla="*/ 0 h 340605"/>
              <a:gd name="T29" fmla="*/ 1677213 w 1677213"/>
              <a:gd name="T30" fmla="*/ 340605 h 3406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77213" h="340605">
                <a:moveTo>
                  <a:pt x="0" y="0"/>
                </a:moveTo>
                <a:cubicBezTo>
                  <a:pt x="0" y="154386"/>
                  <a:pt x="125155" y="279541"/>
                  <a:pt x="279541" y="279541"/>
                </a:cubicBezTo>
                <a:lnTo>
                  <a:pt x="1397672" y="279541"/>
                </a:lnTo>
                <a:cubicBezTo>
                  <a:pt x="1552058" y="279541"/>
                  <a:pt x="1677213" y="154386"/>
                  <a:pt x="1677213" y="0"/>
                </a:cubicBezTo>
                <a:lnTo>
                  <a:pt x="1677213" y="61064"/>
                </a:lnTo>
                <a:cubicBezTo>
                  <a:pt x="1677213" y="215450"/>
                  <a:pt x="1552058" y="340605"/>
                  <a:pt x="1397672" y="340605"/>
                </a:cubicBezTo>
                <a:lnTo>
                  <a:pt x="279541" y="340605"/>
                </a:lnTo>
                <a:cubicBezTo>
                  <a:pt x="125155" y="340605"/>
                  <a:pt x="0" y="215450"/>
                  <a:pt x="0" y="610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24" name="TextBox 9"/>
          <p:cNvSpPr>
            <a:spLocks noChangeArrowheads="1"/>
          </p:cNvSpPr>
          <p:nvPr/>
        </p:nvSpPr>
        <p:spPr bwMode="auto">
          <a:xfrm>
            <a:off x="4491038" y="2738438"/>
            <a:ext cx="1146175" cy="4095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极致无岸</a:t>
            </a:r>
          </a:p>
        </p:txBody>
      </p:sp>
      <p:sp>
        <p:nvSpPr>
          <p:cNvPr id="13325" name="任意多边形 14"/>
          <p:cNvSpPr>
            <a:spLocks/>
          </p:cNvSpPr>
          <p:nvPr/>
        </p:nvSpPr>
        <p:spPr bwMode="auto">
          <a:xfrm>
            <a:off x="6259513" y="3217863"/>
            <a:ext cx="1677987" cy="341312"/>
          </a:xfrm>
          <a:custGeom>
            <a:avLst/>
            <a:gdLst>
              <a:gd name="T0" fmla="*/ 0 w 1677213"/>
              <a:gd name="T1" fmla="*/ 0 h 340605"/>
              <a:gd name="T2" fmla="*/ 279799 w 1677213"/>
              <a:gd name="T3" fmla="*/ 280702 h 340605"/>
              <a:gd name="T4" fmla="*/ 1398962 w 1677213"/>
              <a:gd name="T5" fmla="*/ 280702 h 340605"/>
              <a:gd name="T6" fmla="*/ 1678761 w 1677213"/>
              <a:gd name="T7" fmla="*/ 0 h 340605"/>
              <a:gd name="T8" fmla="*/ 1678761 w 1677213"/>
              <a:gd name="T9" fmla="*/ 61318 h 340605"/>
              <a:gd name="T10" fmla="*/ 1398962 w 1677213"/>
              <a:gd name="T11" fmla="*/ 342020 h 340605"/>
              <a:gd name="T12" fmla="*/ 279799 w 1677213"/>
              <a:gd name="T13" fmla="*/ 342020 h 340605"/>
              <a:gd name="T14" fmla="*/ 0 w 1677213"/>
              <a:gd name="T15" fmla="*/ 61318 h 340605"/>
              <a:gd name="T16" fmla="*/ 0 w 1677213"/>
              <a:gd name="T17" fmla="*/ 0 h 3406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77213"/>
              <a:gd name="T28" fmla="*/ 0 h 340605"/>
              <a:gd name="T29" fmla="*/ 1677213 w 1677213"/>
              <a:gd name="T30" fmla="*/ 340605 h 3406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77213" h="340605">
                <a:moveTo>
                  <a:pt x="0" y="0"/>
                </a:moveTo>
                <a:cubicBezTo>
                  <a:pt x="0" y="154386"/>
                  <a:pt x="125155" y="279541"/>
                  <a:pt x="279541" y="279541"/>
                </a:cubicBezTo>
                <a:lnTo>
                  <a:pt x="1397672" y="279541"/>
                </a:lnTo>
                <a:cubicBezTo>
                  <a:pt x="1552058" y="279541"/>
                  <a:pt x="1677213" y="154386"/>
                  <a:pt x="1677213" y="0"/>
                </a:cubicBezTo>
                <a:lnTo>
                  <a:pt x="1677213" y="61064"/>
                </a:lnTo>
                <a:cubicBezTo>
                  <a:pt x="1677213" y="215450"/>
                  <a:pt x="1552058" y="340605"/>
                  <a:pt x="1397672" y="340605"/>
                </a:cubicBezTo>
                <a:lnTo>
                  <a:pt x="279541" y="340605"/>
                </a:lnTo>
                <a:cubicBezTo>
                  <a:pt x="125155" y="340605"/>
                  <a:pt x="0" y="215450"/>
                  <a:pt x="0" y="610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26" name="TextBox 14"/>
          <p:cNvSpPr>
            <a:spLocks noChangeArrowheads="1"/>
          </p:cNvSpPr>
          <p:nvPr/>
        </p:nvSpPr>
        <p:spPr bwMode="auto">
          <a:xfrm>
            <a:off x="6519863" y="2767013"/>
            <a:ext cx="1146175" cy="4095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极致无岸</a:t>
            </a:r>
          </a:p>
        </p:txBody>
      </p:sp>
      <p:sp>
        <p:nvSpPr>
          <p:cNvPr id="13327" name="任意多边形 16"/>
          <p:cNvSpPr>
            <a:spLocks/>
          </p:cNvSpPr>
          <p:nvPr/>
        </p:nvSpPr>
        <p:spPr bwMode="auto">
          <a:xfrm>
            <a:off x="4251325" y="5280025"/>
            <a:ext cx="1677988" cy="339725"/>
          </a:xfrm>
          <a:custGeom>
            <a:avLst/>
            <a:gdLst>
              <a:gd name="T0" fmla="*/ 0 w 1677213"/>
              <a:gd name="T1" fmla="*/ 0 h 340605"/>
              <a:gd name="T2" fmla="*/ 279799 w 1677213"/>
              <a:gd name="T3" fmla="*/ 278099 h 340605"/>
              <a:gd name="T4" fmla="*/ 1398964 w 1677213"/>
              <a:gd name="T5" fmla="*/ 278099 h 340605"/>
              <a:gd name="T6" fmla="*/ 1678763 w 1677213"/>
              <a:gd name="T7" fmla="*/ 0 h 340605"/>
              <a:gd name="T8" fmla="*/ 1678763 w 1677213"/>
              <a:gd name="T9" fmla="*/ 60749 h 340605"/>
              <a:gd name="T10" fmla="*/ 1398964 w 1677213"/>
              <a:gd name="T11" fmla="*/ 338847 h 340605"/>
              <a:gd name="T12" fmla="*/ 279799 w 1677213"/>
              <a:gd name="T13" fmla="*/ 338847 h 340605"/>
              <a:gd name="T14" fmla="*/ 0 w 1677213"/>
              <a:gd name="T15" fmla="*/ 60749 h 340605"/>
              <a:gd name="T16" fmla="*/ 0 w 1677213"/>
              <a:gd name="T17" fmla="*/ 0 h 3406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77213"/>
              <a:gd name="T28" fmla="*/ 0 h 340605"/>
              <a:gd name="T29" fmla="*/ 1677213 w 1677213"/>
              <a:gd name="T30" fmla="*/ 340605 h 3406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77213" h="340605">
                <a:moveTo>
                  <a:pt x="0" y="0"/>
                </a:moveTo>
                <a:cubicBezTo>
                  <a:pt x="0" y="154386"/>
                  <a:pt x="125155" y="279541"/>
                  <a:pt x="279541" y="279541"/>
                </a:cubicBezTo>
                <a:lnTo>
                  <a:pt x="1397672" y="279541"/>
                </a:lnTo>
                <a:cubicBezTo>
                  <a:pt x="1552058" y="279541"/>
                  <a:pt x="1677213" y="154386"/>
                  <a:pt x="1677213" y="0"/>
                </a:cubicBezTo>
                <a:lnTo>
                  <a:pt x="1677213" y="61064"/>
                </a:lnTo>
                <a:cubicBezTo>
                  <a:pt x="1677213" y="215450"/>
                  <a:pt x="1552058" y="340605"/>
                  <a:pt x="1397672" y="340605"/>
                </a:cubicBezTo>
                <a:lnTo>
                  <a:pt x="279541" y="340605"/>
                </a:lnTo>
                <a:cubicBezTo>
                  <a:pt x="125155" y="340605"/>
                  <a:pt x="0" y="215450"/>
                  <a:pt x="0" y="610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28" name="TextBox 19"/>
          <p:cNvSpPr>
            <a:spLocks noChangeArrowheads="1"/>
          </p:cNvSpPr>
          <p:nvPr/>
        </p:nvSpPr>
        <p:spPr bwMode="auto">
          <a:xfrm>
            <a:off x="4533900" y="4759325"/>
            <a:ext cx="1146175" cy="4095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极致无岸</a:t>
            </a:r>
          </a:p>
        </p:txBody>
      </p:sp>
      <p:sp>
        <p:nvSpPr>
          <p:cNvPr id="13329" name="任意多边形 18"/>
          <p:cNvSpPr>
            <a:spLocks/>
          </p:cNvSpPr>
          <p:nvPr/>
        </p:nvSpPr>
        <p:spPr bwMode="auto">
          <a:xfrm>
            <a:off x="6246813" y="5284788"/>
            <a:ext cx="1677987" cy="341312"/>
          </a:xfrm>
          <a:custGeom>
            <a:avLst/>
            <a:gdLst>
              <a:gd name="T0" fmla="*/ 0 w 1677213"/>
              <a:gd name="T1" fmla="*/ 0 h 340605"/>
              <a:gd name="T2" fmla="*/ 279799 w 1677213"/>
              <a:gd name="T3" fmla="*/ 280702 h 340605"/>
              <a:gd name="T4" fmla="*/ 1398962 w 1677213"/>
              <a:gd name="T5" fmla="*/ 280702 h 340605"/>
              <a:gd name="T6" fmla="*/ 1678761 w 1677213"/>
              <a:gd name="T7" fmla="*/ 0 h 340605"/>
              <a:gd name="T8" fmla="*/ 1678761 w 1677213"/>
              <a:gd name="T9" fmla="*/ 61318 h 340605"/>
              <a:gd name="T10" fmla="*/ 1398962 w 1677213"/>
              <a:gd name="T11" fmla="*/ 342020 h 340605"/>
              <a:gd name="T12" fmla="*/ 279799 w 1677213"/>
              <a:gd name="T13" fmla="*/ 342020 h 340605"/>
              <a:gd name="T14" fmla="*/ 0 w 1677213"/>
              <a:gd name="T15" fmla="*/ 61318 h 340605"/>
              <a:gd name="T16" fmla="*/ 0 w 1677213"/>
              <a:gd name="T17" fmla="*/ 0 h 3406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77213"/>
              <a:gd name="T28" fmla="*/ 0 h 340605"/>
              <a:gd name="T29" fmla="*/ 1677213 w 1677213"/>
              <a:gd name="T30" fmla="*/ 340605 h 3406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77213" h="340605">
                <a:moveTo>
                  <a:pt x="0" y="0"/>
                </a:moveTo>
                <a:cubicBezTo>
                  <a:pt x="0" y="154386"/>
                  <a:pt x="125155" y="279541"/>
                  <a:pt x="279541" y="279541"/>
                </a:cubicBezTo>
                <a:lnTo>
                  <a:pt x="1397672" y="279541"/>
                </a:lnTo>
                <a:cubicBezTo>
                  <a:pt x="1552058" y="279541"/>
                  <a:pt x="1677213" y="154386"/>
                  <a:pt x="1677213" y="0"/>
                </a:cubicBezTo>
                <a:lnTo>
                  <a:pt x="1677213" y="61064"/>
                </a:lnTo>
                <a:cubicBezTo>
                  <a:pt x="1677213" y="215450"/>
                  <a:pt x="1552058" y="340605"/>
                  <a:pt x="1397672" y="340605"/>
                </a:cubicBezTo>
                <a:lnTo>
                  <a:pt x="279541" y="340605"/>
                </a:lnTo>
                <a:cubicBezTo>
                  <a:pt x="125155" y="340605"/>
                  <a:pt x="0" y="215450"/>
                  <a:pt x="0" y="610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30" name="TextBox 24"/>
          <p:cNvSpPr>
            <a:spLocks noChangeArrowheads="1"/>
          </p:cNvSpPr>
          <p:nvPr/>
        </p:nvSpPr>
        <p:spPr bwMode="auto">
          <a:xfrm>
            <a:off x="6519863" y="4775200"/>
            <a:ext cx="1146175" cy="4079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极致无岸</a:t>
            </a:r>
          </a:p>
        </p:txBody>
      </p:sp>
      <p:pic>
        <p:nvPicPr>
          <p:cNvPr id="13331" name="Group 3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0288" y="2152650"/>
            <a:ext cx="4937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2" name="Group 3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1650" y="2219325"/>
            <a:ext cx="4699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3" name="Group 42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1650" y="4194175"/>
            <a:ext cx="469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4" name="Freeform 52"/>
          <p:cNvSpPr>
            <a:spLocks noEditPoints="1"/>
          </p:cNvSpPr>
          <p:nvPr/>
        </p:nvSpPr>
        <p:spPr bwMode="auto">
          <a:xfrm>
            <a:off x="4895850" y="4276725"/>
            <a:ext cx="490538" cy="376238"/>
          </a:xfrm>
          <a:custGeom>
            <a:avLst/>
            <a:gdLst>
              <a:gd name="T0" fmla="*/ 1659600879 w 128"/>
              <a:gd name="T1" fmla="*/ 0 h 98"/>
              <a:gd name="T2" fmla="*/ 1439299602 w 128"/>
              <a:gd name="T3" fmla="*/ 221085886 h 98"/>
              <a:gd name="T4" fmla="*/ 1512734638 w 128"/>
              <a:gd name="T5" fmla="*/ 383217599 h 98"/>
              <a:gd name="T6" fmla="*/ 1233687631 w 128"/>
              <a:gd name="T7" fmla="*/ 795916124 h 98"/>
              <a:gd name="T8" fmla="*/ 1160252595 w 128"/>
              <a:gd name="T9" fmla="*/ 766435199 h 98"/>
              <a:gd name="T10" fmla="*/ 969325859 w 128"/>
              <a:gd name="T11" fmla="*/ 884351223 h 98"/>
              <a:gd name="T12" fmla="*/ 807770312 w 128"/>
              <a:gd name="T13" fmla="*/ 795916124 h 98"/>
              <a:gd name="T14" fmla="*/ 822455786 w 128"/>
              <a:gd name="T15" fmla="*/ 722219569 h 98"/>
              <a:gd name="T16" fmla="*/ 602154509 w 128"/>
              <a:gd name="T17" fmla="*/ 501133623 h 98"/>
              <a:gd name="T18" fmla="*/ 381856944 w 128"/>
              <a:gd name="T19" fmla="*/ 722219569 h 98"/>
              <a:gd name="T20" fmla="*/ 455288149 w 128"/>
              <a:gd name="T21" fmla="*/ 884351223 h 98"/>
              <a:gd name="T22" fmla="*/ 337796689 w 128"/>
              <a:gd name="T23" fmla="*/ 1031740734 h 98"/>
              <a:gd name="T24" fmla="*/ 220301337 w 128"/>
              <a:gd name="T25" fmla="*/ 1002263407 h 98"/>
              <a:gd name="T26" fmla="*/ 0 w 128"/>
              <a:gd name="T27" fmla="*/ 1223353313 h 98"/>
              <a:gd name="T28" fmla="*/ 220301337 w 128"/>
              <a:gd name="T29" fmla="*/ 1444439139 h 98"/>
              <a:gd name="T30" fmla="*/ 440602674 w 128"/>
              <a:gd name="T31" fmla="*/ 1223353313 h 98"/>
              <a:gd name="T32" fmla="*/ 381856944 w 128"/>
              <a:gd name="T33" fmla="*/ 1075960202 h 98"/>
              <a:gd name="T34" fmla="*/ 499348404 w 128"/>
              <a:gd name="T35" fmla="*/ 913828309 h 98"/>
              <a:gd name="T36" fmla="*/ 602154509 w 128"/>
              <a:gd name="T37" fmla="*/ 943305395 h 98"/>
              <a:gd name="T38" fmla="*/ 778395531 w 128"/>
              <a:gd name="T39" fmla="*/ 840131754 h 98"/>
              <a:gd name="T40" fmla="*/ 939951078 w 128"/>
              <a:gd name="T41" fmla="*/ 943305395 h 98"/>
              <a:gd name="T42" fmla="*/ 939951078 w 128"/>
              <a:gd name="T43" fmla="*/ 1002263407 h 98"/>
              <a:gd name="T44" fmla="*/ 1160252595 w 128"/>
              <a:gd name="T45" fmla="*/ 1223353313 h 98"/>
              <a:gd name="T46" fmla="*/ 1380553872 w 128"/>
              <a:gd name="T47" fmla="*/ 1002263407 h 98"/>
              <a:gd name="T48" fmla="*/ 1292433361 w 128"/>
              <a:gd name="T49" fmla="*/ 825393211 h 98"/>
              <a:gd name="T50" fmla="*/ 1556794894 w 128"/>
              <a:gd name="T51" fmla="*/ 412698525 h 98"/>
              <a:gd name="T52" fmla="*/ 1659600879 w 128"/>
              <a:gd name="T53" fmla="*/ 442175611 h 98"/>
              <a:gd name="T54" fmla="*/ 1879902156 w 128"/>
              <a:gd name="T55" fmla="*/ 221085886 h 98"/>
              <a:gd name="T56" fmla="*/ 1659600879 w 128"/>
              <a:gd name="T57" fmla="*/ 0 h 98"/>
              <a:gd name="T58" fmla="*/ 220301337 w 128"/>
              <a:gd name="T59" fmla="*/ 1326526954 h 98"/>
              <a:gd name="T60" fmla="*/ 102806015 w 128"/>
              <a:gd name="T61" fmla="*/ 1223353313 h 98"/>
              <a:gd name="T62" fmla="*/ 220301337 w 128"/>
              <a:gd name="T63" fmla="*/ 1105437289 h 98"/>
              <a:gd name="T64" fmla="*/ 323107382 w 128"/>
              <a:gd name="T65" fmla="*/ 1223353313 h 98"/>
              <a:gd name="T66" fmla="*/ 220301337 w 128"/>
              <a:gd name="T67" fmla="*/ 1326526954 h 98"/>
              <a:gd name="T68" fmla="*/ 602154509 w 128"/>
              <a:gd name="T69" fmla="*/ 825393211 h 98"/>
              <a:gd name="T70" fmla="*/ 499348404 w 128"/>
              <a:gd name="T71" fmla="*/ 722219569 h 98"/>
              <a:gd name="T72" fmla="*/ 602154509 w 128"/>
              <a:gd name="T73" fmla="*/ 604307385 h 98"/>
              <a:gd name="T74" fmla="*/ 719649801 w 128"/>
              <a:gd name="T75" fmla="*/ 722219569 h 98"/>
              <a:gd name="T76" fmla="*/ 602154509 w 128"/>
              <a:gd name="T77" fmla="*/ 825393211 h 98"/>
              <a:gd name="T78" fmla="*/ 1160252595 w 128"/>
              <a:gd name="T79" fmla="*/ 1105437289 h 98"/>
              <a:gd name="T80" fmla="*/ 1042757303 w 128"/>
              <a:gd name="T81" fmla="*/ 1002263407 h 98"/>
              <a:gd name="T82" fmla="*/ 1160252595 w 128"/>
              <a:gd name="T83" fmla="*/ 884351223 h 98"/>
              <a:gd name="T84" fmla="*/ 1263058580 w 128"/>
              <a:gd name="T85" fmla="*/ 1002263407 h 98"/>
              <a:gd name="T86" fmla="*/ 1160252595 w 128"/>
              <a:gd name="T87" fmla="*/ 1105437289 h 98"/>
              <a:gd name="T88" fmla="*/ 1659600879 w 128"/>
              <a:gd name="T89" fmla="*/ 324263427 h 98"/>
              <a:gd name="T90" fmla="*/ 1542105587 w 128"/>
              <a:gd name="T91" fmla="*/ 221085886 h 98"/>
              <a:gd name="T92" fmla="*/ 1659600879 w 128"/>
              <a:gd name="T93" fmla="*/ 103173671 h 98"/>
              <a:gd name="T94" fmla="*/ 1762406864 w 128"/>
              <a:gd name="T95" fmla="*/ 221085886 h 98"/>
              <a:gd name="T96" fmla="*/ 1659600879 w 128"/>
              <a:gd name="T97" fmla="*/ 324263427 h 9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28"/>
              <a:gd name="T148" fmla="*/ 0 h 98"/>
              <a:gd name="T149" fmla="*/ 128 w 128"/>
              <a:gd name="T150" fmla="*/ 98 h 9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28" h="9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3335" name="组合 36"/>
          <p:cNvGrpSpPr>
            <a:grpSpLocks/>
          </p:cNvGrpSpPr>
          <p:nvPr/>
        </p:nvGrpSpPr>
        <p:grpSpPr bwMode="auto">
          <a:xfrm>
            <a:off x="1724025" y="2271713"/>
            <a:ext cx="2200275" cy="735012"/>
            <a:chOff x="0" y="0"/>
            <a:chExt cx="2200516" cy="734409"/>
          </a:xfrm>
        </p:grpSpPr>
        <p:sp>
          <p:nvSpPr>
            <p:cNvPr id="13345" name="TextBox 47"/>
            <p:cNvSpPr txBox="1">
              <a:spLocks noChangeArrowheads="1"/>
            </p:cNvSpPr>
            <p:nvPr/>
          </p:nvSpPr>
          <p:spPr bwMode="auto">
            <a:xfrm>
              <a:off x="1282756" y="0"/>
              <a:ext cx="902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46" name="Rectangle 48"/>
            <p:cNvSpPr>
              <a:spLocks noChangeArrowheads="1"/>
            </p:cNvSpPr>
            <p:nvPr/>
          </p:nvSpPr>
          <p:spPr bwMode="auto">
            <a:xfrm>
              <a:off x="0" y="211189"/>
              <a:ext cx="22005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336" name="组合 42"/>
          <p:cNvGrpSpPr>
            <a:grpSpLocks/>
          </p:cNvGrpSpPr>
          <p:nvPr/>
        </p:nvGrpSpPr>
        <p:grpSpPr bwMode="auto">
          <a:xfrm>
            <a:off x="1724025" y="4214813"/>
            <a:ext cx="2200275" cy="763587"/>
            <a:chOff x="0" y="0"/>
            <a:chExt cx="2200516" cy="764226"/>
          </a:xfrm>
        </p:grpSpPr>
        <p:sp>
          <p:nvSpPr>
            <p:cNvPr id="13343" name="TextBox 49"/>
            <p:cNvSpPr txBox="1">
              <a:spLocks noChangeArrowheads="1"/>
            </p:cNvSpPr>
            <p:nvPr/>
          </p:nvSpPr>
          <p:spPr bwMode="auto">
            <a:xfrm>
              <a:off x="1281799" y="0"/>
              <a:ext cx="902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44" name="Rectangle 50"/>
            <p:cNvSpPr>
              <a:spLocks noChangeArrowheads="1"/>
            </p:cNvSpPr>
            <p:nvPr/>
          </p:nvSpPr>
          <p:spPr bwMode="auto">
            <a:xfrm>
              <a:off x="0" y="241006"/>
              <a:ext cx="22005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337" name="组合 45"/>
          <p:cNvGrpSpPr>
            <a:grpSpLocks/>
          </p:cNvGrpSpPr>
          <p:nvPr/>
        </p:nvGrpSpPr>
        <p:grpSpPr bwMode="auto">
          <a:xfrm>
            <a:off x="8205788" y="2170113"/>
            <a:ext cx="2200275" cy="735012"/>
            <a:chOff x="0" y="0"/>
            <a:chExt cx="2200517" cy="734409"/>
          </a:xfrm>
        </p:grpSpPr>
        <p:sp>
          <p:nvSpPr>
            <p:cNvPr id="13341" name="TextBox 51"/>
            <p:cNvSpPr txBox="1">
              <a:spLocks noChangeArrowheads="1"/>
            </p:cNvSpPr>
            <p:nvPr/>
          </p:nvSpPr>
          <p:spPr bwMode="auto">
            <a:xfrm>
              <a:off x="0" y="0"/>
              <a:ext cx="902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42" name="Rectangle 52"/>
            <p:cNvSpPr>
              <a:spLocks noChangeArrowheads="1"/>
            </p:cNvSpPr>
            <p:nvPr/>
          </p:nvSpPr>
          <p:spPr bwMode="auto">
            <a:xfrm>
              <a:off x="1" y="211189"/>
              <a:ext cx="22005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338" name="组合 48"/>
          <p:cNvGrpSpPr>
            <a:grpSpLocks/>
          </p:cNvGrpSpPr>
          <p:nvPr/>
        </p:nvGrpSpPr>
        <p:grpSpPr bwMode="auto">
          <a:xfrm>
            <a:off x="8205788" y="4214813"/>
            <a:ext cx="2200275" cy="754062"/>
            <a:chOff x="0" y="0"/>
            <a:chExt cx="2200516" cy="754895"/>
          </a:xfrm>
        </p:grpSpPr>
        <p:sp>
          <p:nvSpPr>
            <p:cNvPr id="13339" name="TextBox 53"/>
            <p:cNvSpPr txBox="1">
              <a:spLocks noChangeArrowheads="1"/>
            </p:cNvSpPr>
            <p:nvPr/>
          </p:nvSpPr>
          <p:spPr bwMode="auto">
            <a:xfrm>
              <a:off x="0" y="0"/>
              <a:ext cx="902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40" name="Rectangle 54"/>
            <p:cNvSpPr>
              <a:spLocks noChangeArrowheads="1"/>
            </p:cNvSpPr>
            <p:nvPr/>
          </p:nvSpPr>
          <p:spPr bwMode="auto">
            <a:xfrm>
              <a:off x="0" y="231675"/>
              <a:ext cx="22005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添加文字添加文字添加文字添加文字添加文字</a:t>
              </a:r>
              <a:endParaRPr lang="id-ID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3265</Words>
  <Application>Microsoft Office PowerPoint</Application>
  <PresentationFormat>宽屏</PresentationFormat>
  <Paragraphs>269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ubuntu</vt:lpstr>
      <vt:lpstr>Meiryo</vt:lpstr>
      <vt:lpstr>Calibri</vt:lpstr>
      <vt:lpstr>张海山锐谐体</vt:lpstr>
      <vt:lpstr>Calibri Light</vt:lpstr>
      <vt:lpstr>微软雅黑</vt:lpstr>
      <vt:lpstr>Billboard</vt:lpstr>
      <vt:lpstr>宋体</vt:lpstr>
      <vt:lpstr>Arial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kan</dc:creator>
  <cp:keywords/>
  <dc:description/>
  <cp:lastModifiedBy>kan</cp:lastModifiedBy>
  <cp:revision>7</cp:revision>
  <dcterms:modified xsi:type="dcterms:W3CDTF">2016-02-20T03:55:00Z</dcterms:modified>
  <cp:category/>
</cp:coreProperties>
</file>