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package" ContentType="application/vnd.openxmlformats-officedocument.package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3"/>
  </p:notesMasterIdLst>
  <p:sldIdLst>
    <p:sldId id="274" r:id="rId3"/>
    <p:sldId id="258" r:id="rId4"/>
    <p:sldId id="265" r:id="rId5"/>
    <p:sldId id="256" r:id="rId6"/>
    <p:sldId id="273" r:id="rId7"/>
    <p:sldId id="259" r:id="rId8"/>
    <p:sldId id="260" r:id="rId9"/>
    <p:sldId id="257" r:id="rId10"/>
    <p:sldId id="277" r:id="rId11"/>
    <p:sldId id="27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pos="347" userDrawn="1">
          <p15:clr>
            <a:srgbClr val="A4A3A4"/>
          </p15:clr>
        </p15:guide>
        <p15:guide id="4" pos="7605" userDrawn="1">
          <p15:clr>
            <a:srgbClr val="A4A3A4"/>
          </p15:clr>
        </p15:guide>
        <p15:guide id="5" pos="7355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527" userDrawn="1">
          <p15:clr>
            <a:srgbClr val="F26B43"/>
          </p15:clr>
        </p15:guide>
        <p15:guide id="8" pos="393" userDrawn="1">
          <p15:clr>
            <a:srgbClr val="F26B43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zhanli" initials="h" lastIdx="1" clrIdx="0">
    <p:extLst>
      <p:ext uri="{19B8F6BF-5375-455C-9EA6-DF929625EA0E}">
        <p15:presenceInfo xmlns:p15="http://schemas.microsoft.com/office/powerpoint/2012/main" userId="huzhan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392A"/>
    <a:srgbClr val="6E706F"/>
    <a:srgbClr val="C84639"/>
    <a:srgbClr val="106A52"/>
    <a:srgbClr val="1DBB90"/>
    <a:srgbClr val="D64031"/>
    <a:srgbClr val="D9D9DA"/>
    <a:srgbClr val="B2B2B2"/>
    <a:srgbClr val="95959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240" y="84"/>
      </p:cViewPr>
      <p:guideLst>
        <p:guide orient="horz" pos="2205"/>
        <p:guide pos="3840"/>
        <p:guide pos="347"/>
        <p:guide pos="7605"/>
        <p:guide pos="7355"/>
        <p:guide orient="horz" pos="3816"/>
        <p:guide orient="horz" pos="527"/>
        <p:guide pos="393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__1.package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chartColorStyle" Target="colors2.xml"/><Relationship Id="rId1" Type="http://schemas.microsoft.com/office/2011/relationships/chartStyle" Target="style2.xml"/><Relationship Id="rId6" Type="http://schemas.openxmlformats.org/officeDocument/2006/relationships/package" Target="../embeddings/Microsoft_Office_Excel_2007___2.package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package" Target="../embeddings/Microsoft_Office_Excel_2007___3.package"/><Relationship Id="rId4" Type="http://schemas.openxmlformats.org/officeDocument/2006/relationships/image" Target="../media/image11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pattFill prst="wdUpDiag">
              <a:fgClr>
                <a:srgbClr val="C00000"/>
              </a:fgClr>
              <a:bgClr>
                <a:srgbClr val="D64031"/>
              </a:bgClr>
            </a:pattFill>
            <a:ln>
              <a:noFill/>
            </a:ln>
            <a:effectLst>
              <a:innerShdw blurRad="279400">
                <a:prstClr val="black">
                  <a:alpha val="58000"/>
                </a:prstClr>
              </a:inn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列别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25</c:v>
                </c:pt>
                <c:pt idx="4">
                  <c:v>41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pattFill prst="wdUpDiag">
              <a:fgClr>
                <a:schemeClr val="accent5">
                  <a:lumMod val="75000"/>
                </a:schemeClr>
              </a:fgClr>
              <a:bgClr>
                <a:schemeClr val="accent5"/>
              </a:bgClr>
            </a:pattFill>
            <a:ln>
              <a:noFill/>
            </a:ln>
            <a:effectLst>
              <a:innerShdw blurRad="317500">
                <a:prstClr val="black">
                  <a:alpha val="59000"/>
                </a:prstClr>
              </a:inn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列别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28</c:v>
                </c:pt>
                <c:pt idx="1">
                  <c:v>35</c:v>
                </c:pt>
                <c:pt idx="2">
                  <c:v>20</c:v>
                </c:pt>
                <c:pt idx="3">
                  <c:v>21</c:v>
                </c:pt>
                <c:pt idx="4">
                  <c:v>21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pattFill prst="wdUpDiag">
              <a:fgClr>
                <a:schemeClr val="tx1">
                  <a:lumMod val="65000"/>
                  <a:lumOff val="35000"/>
                </a:schemeClr>
              </a:fgClr>
              <a:bgClr>
                <a:schemeClr val="tx1">
                  <a:lumMod val="50000"/>
                  <a:lumOff val="50000"/>
                </a:schemeClr>
              </a:bgClr>
            </a:pattFill>
            <a:ln>
              <a:noFill/>
            </a:ln>
            <a:effectLst>
              <a:innerShdw blurRad="279400">
                <a:prstClr val="black">
                  <a:alpha val="58000"/>
                </a:prstClr>
              </a:inn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列别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20</c:v>
                </c:pt>
                <c:pt idx="1">
                  <c:v>21</c:v>
                </c:pt>
                <c:pt idx="2">
                  <c:v>30</c:v>
                </c:pt>
                <c:pt idx="3">
                  <c:v>45</c:v>
                </c:pt>
                <c:pt idx="4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25"/>
        <c:axId val="349986200"/>
        <c:axId val="349986592"/>
      </c:barChart>
      <c:catAx>
        <c:axId val="349986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9986592"/>
        <c:crosses val="autoZero"/>
        <c:auto val="1"/>
        <c:lblAlgn val="ctr"/>
        <c:lblOffset val="100"/>
        <c:noMultiLvlLbl val="0"/>
      </c:catAx>
      <c:valAx>
        <c:axId val="3499865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49986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002999439204927E-2"/>
          <c:y val="2.8955018161656881E-2"/>
          <c:w val="0.97399400112159018"/>
          <c:h val="0.8900675168014757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9850" cap="rnd">
              <a:solidFill>
                <a:srgbClr val="D64031"/>
              </a:solidFill>
              <a:round/>
            </a:ln>
            <a:effectLst>
              <a:outerShdw blurRad="25400" dist="25400" dir="5400000" algn="t" rotWithShape="0">
                <a:schemeClr val="bg1"/>
              </a:outerShdw>
            </a:effectLst>
          </c:spPr>
          <c:marker>
            <c:symbol val="circle"/>
            <c:size val="25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 w="25400">
                <a:noFill/>
              </a:ln>
              <a:effectLst>
                <a:outerShdw blurRad="25400" dist="25400" dir="5400000" algn="t" rotWithShape="0">
                  <a:schemeClr val="bg1"/>
                </a:outerShdw>
              </a:effectLst>
            </c:spPr>
          </c:marker>
          <c:cat>
            <c:strRef>
              <c:f>Sheet1!$A$2:$A$13</c:f>
              <c:strCache>
                <c:ptCount val="12"/>
                <c:pt idx="0">
                  <c:v>1月份</c:v>
                </c:pt>
                <c:pt idx="1">
                  <c:v>2月份</c:v>
                </c:pt>
                <c:pt idx="2">
                  <c:v>3月份</c:v>
                </c:pt>
                <c:pt idx="3">
                  <c:v>4月份</c:v>
                </c:pt>
                <c:pt idx="4">
                  <c:v>5月份</c:v>
                </c:pt>
                <c:pt idx="5">
                  <c:v>6月份</c:v>
                </c:pt>
                <c:pt idx="6">
                  <c:v>7月份</c:v>
                </c:pt>
                <c:pt idx="7">
                  <c:v>8月份</c:v>
                </c:pt>
                <c:pt idx="8">
                  <c:v>9月份</c:v>
                </c:pt>
                <c:pt idx="9">
                  <c:v>10月份</c:v>
                </c:pt>
                <c:pt idx="10">
                  <c:v>11月份</c:v>
                </c:pt>
                <c:pt idx="11">
                  <c:v>12月份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45</c:v>
                </c:pt>
                <c:pt idx="1">
                  <c:v>42</c:v>
                </c:pt>
                <c:pt idx="2">
                  <c:v>36</c:v>
                </c:pt>
                <c:pt idx="3">
                  <c:v>30</c:v>
                </c:pt>
                <c:pt idx="4">
                  <c:v>25</c:v>
                </c:pt>
                <c:pt idx="5">
                  <c:v>23</c:v>
                </c:pt>
                <c:pt idx="6">
                  <c:v>20</c:v>
                </c:pt>
                <c:pt idx="7">
                  <c:v>15</c:v>
                </c:pt>
                <c:pt idx="8">
                  <c:v>12</c:v>
                </c:pt>
                <c:pt idx="9">
                  <c:v>10</c:v>
                </c:pt>
                <c:pt idx="10">
                  <c:v>8</c:v>
                </c:pt>
                <c:pt idx="11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69850" cap="rnd">
              <a:solidFill>
                <a:schemeClr val="accent5"/>
              </a:solidFill>
              <a:round/>
            </a:ln>
            <a:effectLst>
              <a:outerShdw blurRad="25400" dist="25400" dir="5400000" algn="t" rotWithShape="0">
                <a:schemeClr val="bg1"/>
              </a:outerShdw>
            </a:effectLst>
          </c:spPr>
          <c:marker>
            <c:symbol val="circle"/>
            <c:size val="25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 w="25400">
                <a:noFill/>
              </a:ln>
              <a:effectLst>
                <a:outerShdw blurRad="25400" dist="25400" dir="5400000" algn="t" rotWithShape="0">
                  <a:schemeClr val="bg1"/>
                </a:outerShdw>
              </a:effectLst>
            </c:spPr>
          </c:marker>
          <c:cat>
            <c:strRef>
              <c:f>Sheet1!$A$2:$A$13</c:f>
              <c:strCache>
                <c:ptCount val="12"/>
                <c:pt idx="0">
                  <c:v>1月份</c:v>
                </c:pt>
                <c:pt idx="1">
                  <c:v>2月份</c:v>
                </c:pt>
                <c:pt idx="2">
                  <c:v>3月份</c:v>
                </c:pt>
                <c:pt idx="3">
                  <c:v>4月份</c:v>
                </c:pt>
                <c:pt idx="4">
                  <c:v>5月份</c:v>
                </c:pt>
                <c:pt idx="5">
                  <c:v>6月份</c:v>
                </c:pt>
                <c:pt idx="6">
                  <c:v>7月份</c:v>
                </c:pt>
                <c:pt idx="7">
                  <c:v>8月份</c:v>
                </c:pt>
                <c:pt idx="8">
                  <c:v>9月份</c:v>
                </c:pt>
                <c:pt idx="9">
                  <c:v>10月份</c:v>
                </c:pt>
                <c:pt idx="10">
                  <c:v>11月份</c:v>
                </c:pt>
                <c:pt idx="11">
                  <c:v>12月份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</c:v>
                </c:pt>
                <c:pt idx="1">
                  <c:v>12</c:v>
                </c:pt>
                <c:pt idx="2">
                  <c:v>16</c:v>
                </c:pt>
                <c:pt idx="3">
                  <c:v>19</c:v>
                </c:pt>
                <c:pt idx="4">
                  <c:v>23</c:v>
                </c:pt>
                <c:pt idx="5">
                  <c:v>29</c:v>
                </c:pt>
                <c:pt idx="6">
                  <c:v>35</c:v>
                </c:pt>
                <c:pt idx="7">
                  <c:v>40</c:v>
                </c:pt>
                <c:pt idx="8">
                  <c:v>41</c:v>
                </c:pt>
                <c:pt idx="9">
                  <c:v>45</c:v>
                </c:pt>
                <c:pt idx="10">
                  <c:v>49</c:v>
                </c:pt>
                <c:pt idx="11">
                  <c:v>51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698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>
              <a:outerShdw blurRad="25400" dist="25400" dir="5400000" algn="t" rotWithShape="0">
                <a:schemeClr val="bg1"/>
              </a:outerShdw>
            </a:effectLst>
          </c:spPr>
          <c:marker>
            <c:symbol val="circle"/>
            <c:size val="25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 w="25400">
                <a:noFill/>
              </a:ln>
              <a:effectLst>
                <a:outerShdw blurRad="25400" dist="25400" dir="5400000" algn="t" rotWithShape="0">
                  <a:schemeClr val="bg1"/>
                </a:outerShdw>
              </a:effectLst>
            </c:spPr>
          </c:marker>
          <c:cat>
            <c:strRef>
              <c:f>Sheet1!$A$2:$A$13</c:f>
              <c:strCache>
                <c:ptCount val="12"/>
                <c:pt idx="0">
                  <c:v>1月份</c:v>
                </c:pt>
                <c:pt idx="1">
                  <c:v>2月份</c:v>
                </c:pt>
                <c:pt idx="2">
                  <c:v>3月份</c:v>
                </c:pt>
                <c:pt idx="3">
                  <c:v>4月份</c:v>
                </c:pt>
                <c:pt idx="4">
                  <c:v>5月份</c:v>
                </c:pt>
                <c:pt idx="5">
                  <c:v>6月份</c:v>
                </c:pt>
                <c:pt idx="6">
                  <c:v>7月份</c:v>
                </c:pt>
                <c:pt idx="7">
                  <c:v>8月份</c:v>
                </c:pt>
                <c:pt idx="8">
                  <c:v>9月份</c:v>
                </c:pt>
                <c:pt idx="9">
                  <c:v>10月份</c:v>
                </c:pt>
                <c:pt idx="10">
                  <c:v>11月份</c:v>
                </c:pt>
                <c:pt idx="11">
                  <c:v>12月份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9</c:v>
                </c:pt>
                <c:pt idx="4">
                  <c:v>8</c:v>
                </c:pt>
                <c:pt idx="5">
                  <c:v>10</c:v>
                </c:pt>
                <c:pt idx="6">
                  <c:v>16</c:v>
                </c:pt>
                <c:pt idx="7">
                  <c:v>25</c:v>
                </c:pt>
                <c:pt idx="8">
                  <c:v>29</c:v>
                </c:pt>
                <c:pt idx="9">
                  <c:v>16</c:v>
                </c:pt>
                <c:pt idx="10">
                  <c:v>12</c:v>
                </c:pt>
                <c:pt idx="11">
                  <c:v>16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0427824"/>
        <c:axId val="350428216"/>
      </c:lineChart>
      <c:catAx>
        <c:axId val="35042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0428216"/>
        <c:crosses val="autoZero"/>
        <c:auto val="1"/>
        <c:lblAlgn val="ctr"/>
        <c:lblOffset val="100"/>
        <c:noMultiLvlLbl val="0"/>
      </c:catAx>
      <c:valAx>
        <c:axId val="3504282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5042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6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4.3</c:v>
                </c:pt>
                <c:pt idx="2">
                  <c:v>4.3</c:v>
                </c:pt>
                <c:pt idx="3">
                  <c:v>4.3</c:v>
                </c:pt>
                <c:pt idx="4">
                  <c:v>4.3</c:v>
                </c:pt>
                <c:pt idx="5">
                  <c:v>4.3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8589088"/>
        <c:axId val="350134968"/>
      </c:bar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自动计算（无需填写）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square"/>
            <c:size val="63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Sheet1!$A$2:$A$7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3.9999983142854614</c:v>
                </c:pt>
                <c:pt idx="1">
                  <c:v>1.8928551410711283</c:v>
                </c:pt>
                <c:pt idx="2">
                  <c:v>1.4714265064282617</c:v>
                </c:pt>
                <c:pt idx="3">
                  <c:v>2.3142837757139949</c:v>
                </c:pt>
                <c:pt idx="4">
                  <c:v>3.1571410449997281</c:v>
                </c:pt>
                <c:pt idx="5">
                  <c:v>0.62856923714252844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8589088"/>
        <c:axId val="350134968"/>
      </c:lineChart>
      <c:catAx>
        <c:axId val="348589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50134968"/>
        <c:crosses val="autoZero"/>
        <c:auto val="1"/>
        <c:lblAlgn val="ctr"/>
        <c:lblOffset val="100"/>
        <c:noMultiLvlLbl val="0"/>
      </c:catAx>
      <c:valAx>
        <c:axId val="3501349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48589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5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9294A-AC9B-4FAD-A431-20B9CB002A91}" type="datetimeFigureOut">
              <a:rPr lang="zh-CN" altLang="en-US" smtClean="0"/>
              <a:t>2015/12/11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2E8AE-1044-465B-8EFE-E6F58281C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2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2E8AE-1044-465B-8EFE-E6F58281CA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78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2E8AE-1044-465B-8EFE-E6F58281CA8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14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2E8AE-1044-465B-8EFE-E6F58281CA8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76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DEF90-3C46-408A-962E-474648096BA6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329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80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4.jpe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hyperlink" Target="http://weibo.com/huzhanli" TargetMode="External"/><Relationship Id="rId4" Type="http://schemas.openxmlformats.org/officeDocument/2006/relationships/hyperlink" Target="http://pushi.yanj.cn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0899" cy="6858000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305597" y="6338570"/>
            <a:ext cx="888204" cy="338473"/>
            <a:chOff x="1062070" y="2555422"/>
            <a:chExt cx="2815081" cy="590550"/>
          </a:xfrm>
        </p:grpSpPr>
        <p:sp>
          <p:nvSpPr>
            <p:cNvPr id="4" name="圆角矩形 3"/>
            <p:cNvSpPr/>
            <p:nvPr/>
          </p:nvSpPr>
          <p:spPr>
            <a:xfrm>
              <a:off x="1081120" y="2574472"/>
              <a:ext cx="2796031" cy="571500"/>
            </a:xfrm>
            <a:prstGeom prst="roundRect">
              <a:avLst>
                <a:gd name="adj" fmla="val 50000"/>
              </a:avLst>
            </a:prstGeom>
            <a:solidFill>
              <a:srgbClr val="F3F3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062070" y="2555422"/>
              <a:ext cx="2796031" cy="571500"/>
            </a:xfrm>
            <a:prstGeom prst="roundRect">
              <a:avLst>
                <a:gd name="adj" fmla="val 50000"/>
              </a:avLst>
            </a:prstGeom>
            <a:solidFill>
              <a:srgbClr val="D7D7D7"/>
            </a:solidFill>
            <a:ln>
              <a:noFill/>
            </a:ln>
            <a:effectLst>
              <a:innerShdw blurRad="254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162526" y="2622097"/>
              <a:ext cx="2609850" cy="43815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57768" y="6319784"/>
            <a:ext cx="577850" cy="365125"/>
          </a:xfrm>
        </p:spPr>
        <p:txBody>
          <a:bodyPr/>
          <a:lstStyle>
            <a:lvl1pPr algn="ctr">
              <a:defRPr sz="1600">
                <a:latin typeface="Humnst777 BT" panose="020B0603030504020204" pitchFamily="34" charset="0"/>
              </a:defRPr>
            </a:lvl1pPr>
          </a:lstStyle>
          <a:p>
            <a:fld id="{0DDA7A1F-FF36-4E04-98C2-D7DD4B94E4C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10337523" y="161637"/>
            <a:ext cx="1543775" cy="502874"/>
            <a:chOff x="10356573" y="56862"/>
            <a:chExt cx="1543775" cy="502874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6573" y="121155"/>
              <a:ext cx="394252" cy="400663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 userDrawn="1"/>
          </p:nvSpPr>
          <p:spPr>
            <a:xfrm>
              <a:off x="10734156" y="56862"/>
              <a:ext cx="1166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璞石作品</a:t>
              </a:r>
              <a:endParaRPr lang="zh-CN" altLang="en-US" sz="1600" b="1" spc="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1" name="直接连接符 10"/>
            <p:cNvCxnSpPr/>
            <p:nvPr userDrawn="1"/>
          </p:nvCxnSpPr>
          <p:spPr>
            <a:xfrm>
              <a:off x="10772775" y="364330"/>
              <a:ext cx="10572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 16"/>
            <p:cNvSpPr/>
            <p:nvPr userDrawn="1"/>
          </p:nvSpPr>
          <p:spPr>
            <a:xfrm>
              <a:off x="10772775" y="392905"/>
              <a:ext cx="1057275" cy="126206"/>
            </a:xfrm>
            <a:custGeom>
              <a:avLst/>
              <a:gdLst>
                <a:gd name="connsiteX0" fmla="*/ 1012735 w 1057275"/>
                <a:gd name="connsiteY0" fmla="*/ 0 h 126206"/>
                <a:gd name="connsiteX1" fmla="*/ 1057275 w 1057275"/>
                <a:gd name="connsiteY1" fmla="*/ 0 h 126206"/>
                <a:gd name="connsiteX2" fmla="*/ 1057275 w 1057275"/>
                <a:gd name="connsiteY2" fmla="*/ 51276 h 126206"/>
                <a:gd name="connsiteX3" fmla="*/ 0 w 1057275"/>
                <a:gd name="connsiteY3" fmla="*/ 0 h 126206"/>
                <a:gd name="connsiteX4" fmla="*/ 989389 w 1057275"/>
                <a:gd name="connsiteY4" fmla="*/ 0 h 126206"/>
                <a:gd name="connsiteX5" fmla="*/ 1057275 w 1057275"/>
                <a:gd name="connsiteY5" fmla="*/ 78153 h 126206"/>
                <a:gd name="connsiteX6" fmla="*/ 1057275 w 1057275"/>
                <a:gd name="connsiteY6" fmla="*/ 126206 h 126206"/>
                <a:gd name="connsiteX7" fmla="*/ 0 w 1057275"/>
                <a:gd name="connsiteY7" fmla="*/ 126206 h 1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7275" h="126206">
                  <a:moveTo>
                    <a:pt x="1012735" y="0"/>
                  </a:moveTo>
                  <a:lnTo>
                    <a:pt x="1057275" y="0"/>
                  </a:lnTo>
                  <a:lnTo>
                    <a:pt x="1057275" y="51276"/>
                  </a:lnTo>
                  <a:close/>
                  <a:moveTo>
                    <a:pt x="0" y="0"/>
                  </a:moveTo>
                  <a:lnTo>
                    <a:pt x="989389" y="0"/>
                  </a:lnTo>
                  <a:lnTo>
                    <a:pt x="1057275" y="78153"/>
                  </a:lnTo>
                  <a:lnTo>
                    <a:pt x="1057275" y="126206"/>
                  </a:lnTo>
                  <a:lnTo>
                    <a:pt x="0" y="1262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10754108" y="359681"/>
              <a:ext cx="107115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700" spc="0" dirty="0" smtClean="0">
                  <a:solidFill>
                    <a:schemeClr val="bg1">
                      <a:lumMod val="95000"/>
                    </a:schemeClr>
                  </a:solidFill>
                </a:rPr>
                <a:t>免费分享</a:t>
              </a:r>
              <a:r>
                <a:rPr lang="zh-CN" altLang="en-US" sz="700" spc="0" baseline="0" dirty="0" smtClean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zh-CN" altLang="en-US" sz="700" spc="0" dirty="0" smtClean="0">
                  <a:solidFill>
                    <a:schemeClr val="bg1">
                      <a:lumMod val="95000"/>
                    </a:schemeClr>
                  </a:solidFill>
                </a:rPr>
                <a:t>勿做商用</a:t>
              </a:r>
              <a:endParaRPr lang="zh-CN" altLang="en-US" sz="700" spc="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7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7A1F-FF36-4E04-98C2-D7DD4B94E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74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7A1F-FF36-4E04-98C2-D7DD4B94E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904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3E74-1AD5-4A13-915F-7AC00A01C3CA}" type="datetimeFigureOut">
              <a:rPr lang="zh-CN" altLang="en-US" smtClean="0"/>
              <a:t>2015/12/11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97EE-DC15-4081-B59C-03D1EFB90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43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5413241" y="4526312"/>
            <a:ext cx="4031011" cy="872496"/>
            <a:chOff x="4993204" y="4922499"/>
            <a:chExt cx="4031011" cy="872496"/>
          </a:xfrm>
        </p:grpSpPr>
        <p:sp>
          <p:nvSpPr>
            <p:cNvPr id="8" name="TextBox 10"/>
            <p:cNvSpPr>
              <a:spLocks noChangeArrowheads="1"/>
            </p:cNvSpPr>
            <p:nvPr userDrawn="1"/>
          </p:nvSpPr>
          <p:spPr bwMode="auto">
            <a:xfrm>
              <a:off x="5423264" y="5405181"/>
              <a:ext cx="3600951" cy="389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prstClr val="white">
                      <a:lumMod val="95000"/>
                    </a:prstClr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http://</a:t>
              </a:r>
              <a:r>
                <a:rPr lang="en-US" sz="2000" dirty="0" smtClean="0">
                  <a:solidFill>
                    <a:prstClr val="white">
                      <a:lumMod val="95000"/>
                    </a:prstClr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weibo.com/huzhanli</a:t>
              </a:r>
              <a:endParaRPr lang="en-US" sz="2000" dirty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pic>
          <p:nvPicPr>
            <p:cNvPr id="11" name="Picture 3" descr="C:\Documents and Settings\tdz\桌面\未标题-2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2199" y="5426480"/>
              <a:ext cx="385910" cy="347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4993204" y="4922499"/>
              <a:ext cx="4031009" cy="530936"/>
              <a:chOff x="6946910" y="5774644"/>
              <a:chExt cx="4683342" cy="530936"/>
            </a:xfrm>
          </p:grpSpPr>
          <p:sp>
            <p:nvSpPr>
              <p:cNvPr id="13" name="TextBox 12"/>
              <p:cNvSpPr>
                <a:spLocks noChangeArrowheads="1"/>
              </p:cNvSpPr>
              <p:nvPr/>
            </p:nvSpPr>
            <p:spPr bwMode="auto">
              <a:xfrm>
                <a:off x="7443782" y="5860997"/>
                <a:ext cx="418647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>
                    <a:solidFill>
                      <a:prstClr val="white"/>
                    </a:solidFill>
                    <a:latin typeface="微软雅黑" pitchFamily="34" charset="-122"/>
                    <a:ea typeface="微软雅黑" pitchFamily="34" charset="-122"/>
                  </a:rPr>
                  <a:t>演界网  </a:t>
                </a:r>
                <a:r>
                  <a:rPr lang="en-US" altLang="zh-CN" sz="2000" dirty="0" smtClean="0">
                    <a:solidFill>
                      <a:prstClr val="white"/>
                    </a:solidFill>
                    <a:latin typeface="微软雅黑" pitchFamily="34" charset="-122"/>
                    <a:ea typeface="微软雅黑" pitchFamily="34" charset="-122"/>
                  </a:rPr>
                  <a:t>http://pushi.yanj.cn</a:t>
                </a:r>
                <a:endParaRPr lang="en-US" sz="2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endParaRPr>
              </a:p>
            </p:txBody>
          </p:sp>
          <p:pic>
            <p:nvPicPr>
              <p:cNvPr id="14" name="Picture 4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946910" y="5876590"/>
                <a:ext cx="418130" cy="363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矩形 14">
                <a:hlinkClick r:id="rId4"/>
              </p:cNvPr>
              <p:cNvSpPr/>
              <p:nvPr/>
            </p:nvSpPr>
            <p:spPr>
              <a:xfrm>
                <a:off x="7318277" y="5774644"/>
                <a:ext cx="4185880" cy="5309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矩形 15">
              <a:hlinkClick r:id="rId5"/>
            </p:cNvPr>
            <p:cNvSpPr/>
            <p:nvPr userDrawn="1"/>
          </p:nvSpPr>
          <p:spPr>
            <a:xfrm>
              <a:off x="5002199" y="5405181"/>
              <a:ext cx="3897104" cy="389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矩形 17"/>
          <p:cNvSpPr/>
          <p:nvPr userDrawn="1"/>
        </p:nvSpPr>
        <p:spPr>
          <a:xfrm>
            <a:off x="5339371" y="4554475"/>
            <a:ext cx="5397954" cy="84433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9" name="图片 18">
            <a:hlinkClick r:id="rId4"/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233" b="15958"/>
          <a:stretch/>
        </p:blipFill>
        <p:spPr>
          <a:xfrm>
            <a:off x="5339370" y="1551270"/>
            <a:ext cx="5397954" cy="28719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48" y="1575562"/>
            <a:ext cx="3827786" cy="382778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563290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433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774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307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353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41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52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7A1F-FF36-4E04-98C2-D7DD4B94E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9821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77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3021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8419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8368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93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7A1F-FF36-4E04-98C2-D7DD4B94E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55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7A1F-FF36-4E04-98C2-D7DD4B94E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38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7A1F-FF36-4E04-98C2-D7DD4B94E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24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7A1F-FF36-4E04-98C2-D7DD4B94E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4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7A1F-FF36-4E04-98C2-D7DD4B94E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91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7A1F-FF36-4E04-98C2-D7DD4B94E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2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7A1F-FF36-4E04-98C2-D7DD4B94E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5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A7A1F-FF36-4E04-98C2-D7DD4B94E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23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45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ushi.yanj.c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ushi.yanj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ushi.yanj.cn/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ushi.yanj.c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ushi.yanj.c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ushi.yanj.c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ushi.yanj.c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51pptmoban.com/" TargetMode="Externa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7A1F-FF36-4E04-98C2-D7DD4B94E4CC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79379" y="2423604"/>
            <a:ext cx="903324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典型</a:t>
            </a:r>
            <a:r>
              <a:rPr lang="zh-CN" altLang="en-US" sz="11500" b="1" dirty="0" smtClean="0">
                <a:solidFill>
                  <a:srgbClr val="D6392A"/>
                </a:solidFill>
                <a:latin typeface="+mn-ea"/>
              </a:rPr>
              <a:t>图表</a:t>
            </a:r>
            <a:r>
              <a:rPr lang="zh-CN" altLang="en-US" sz="115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六例</a:t>
            </a:r>
            <a:endParaRPr lang="zh-CN" altLang="en-US" sz="115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55938" y="2494625"/>
            <a:ext cx="9072979" cy="179102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2"/>
          </p:cNvPr>
          <p:cNvSpPr txBox="1"/>
          <p:nvPr/>
        </p:nvSpPr>
        <p:spPr>
          <a:xfrm>
            <a:off x="4597400" y="6364134"/>
            <a:ext cx="3171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84639"/>
                </a:solidFill>
              </a:rPr>
              <a:t>更多作品，就在 </a:t>
            </a:r>
            <a:r>
              <a:rPr lang="en-US" altLang="zh-CN" sz="1600" dirty="0" smtClean="0">
                <a:solidFill>
                  <a:srgbClr val="C84639"/>
                </a:solidFill>
              </a:rPr>
              <a:t>http://pushi.yanj.cn</a:t>
            </a:r>
            <a:endParaRPr lang="zh-CN" altLang="en-US" sz="1600" dirty="0">
              <a:solidFill>
                <a:srgbClr val="C846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77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1883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373696558"/>
              </p:ext>
            </p:extLst>
          </p:nvPr>
        </p:nvGraphicFramePr>
        <p:xfrm>
          <a:off x="432596" y="1204686"/>
          <a:ext cx="11196593" cy="482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432596" y="723462"/>
            <a:ext cx="3656804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dist="25400" dir="16200000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2596" y="122811"/>
            <a:ext cx="2875146" cy="523220"/>
          </a:xfrm>
          <a:prstGeom prst="rect">
            <a:avLst/>
          </a:prstGeom>
          <a:noFill/>
          <a:effectLst/>
        </p:spPr>
        <p:txBody>
          <a:bodyPr wrap="none" lIns="0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6E706F"/>
                </a:solidFill>
                <a:effectLst>
                  <a:outerShdw blurRad="12700" dist="25400" dir="5400000" algn="t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典型簇状柱形图</a:t>
            </a:r>
            <a:endParaRPr lang="zh-CN" altLang="en-US" sz="2800" b="1" spc="300" dirty="0">
              <a:solidFill>
                <a:srgbClr val="6E706F"/>
              </a:solidFill>
              <a:effectLst>
                <a:outerShdw blurRad="12700" dist="25400" dir="5400000" algn="t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7A1F-FF36-4E04-98C2-D7DD4B94E4CC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12" name="文本框 11">
            <a:hlinkClick r:id="rId3"/>
          </p:cNvPr>
          <p:cNvSpPr txBox="1"/>
          <p:nvPr/>
        </p:nvSpPr>
        <p:spPr>
          <a:xfrm>
            <a:off x="4597400" y="6364134"/>
            <a:ext cx="3171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84639"/>
                </a:solidFill>
              </a:rPr>
              <a:t>更多作品，就在 </a:t>
            </a:r>
            <a:r>
              <a:rPr lang="en-US" altLang="zh-CN" sz="1600" dirty="0" smtClean="0">
                <a:solidFill>
                  <a:srgbClr val="C84639"/>
                </a:solidFill>
              </a:rPr>
              <a:t>http://pushi.yanj.cn</a:t>
            </a:r>
            <a:endParaRPr lang="zh-CN" altLang="en-US" sz="1600" dirty="0">
              <a:solidFill>
                <a:srgbClr val="C846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78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184125882"/>
              </p:ext>
            </p:extLst>
          </p:nvPr>
        </p:nvGraphicFramePr>
        <p:xfrm>
          <a:off x="621010" y="1241836"/>
          <a:ext cx="10743675" cy="482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432596" y="723462"/>
            <a:ext cx="3656804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dist="25400" dir="16200000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2596" y="122811"/>
            <a:ext cx="2080057" cy="523220"/>
          </a:xfrm>
          <a:prstGeom prst="rect">
            <a:avLst/>
          </a:prstGeom>
          <a:noFill/>
          <a:effectLst/>
        </p:spPr>
        <p:txBody>
          <a:bodyPr wrap="none" lIns="0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6E706F"/>
                </a:solidFill>
                <a:effectLst>
                  <a:outerShdw blurRad="12700" dist="25400" dir="5400000" algn="t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典型折线图</a:t>
            </a:r>
            <a:endParaRPr lang="zh-CN" altLang="en-US" sz="2800" b="1" spc="300" dirty="0">
              <a:solidFill>
                <a:srgbClr val="6E706F"/>
              </a:solidFill>
              <a:effectLst>
                <a:outerShdw blurRad="12700" dist="25400" dir="5400000" algn="t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7A1F-FF36-4E04-98C2-D7DD4B94E4C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12" name="文本框 11">
            <a:hlinkClick r:id="rId3"/>
          </p:cNvPr>
          <p:cNvSpPr txBox="1"/>
          <p:nvPr/>
        </p:nvSpPr>
        <p:spPr>
          <a:xfrm>
            <a:off x="4597400" y="6364134"/>
            <a:ext cx="3171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84639"/>
                </a:solidFill>
              </a:rPr>
              <a:t>更多作品，就在 </a:t>
            </a:r>
            <a:r>
              <a:rPr lang="en-US" altLang="zh-CN" sz="1600" dirty="0" smtClean="0">
                <a:solidFill>
                  <a:srgbClr val="C84639"/>
                </a:solidFill>
              </a:rPr>
              <a:t>http://pushi.yanj.cn</a:t>
            </a:r>
            <a:endParaRPr lang="zh-CN" altLang="en-US" sz="1600" dirty="0">
              <a:solidFill>
                <a:srgbClr val="C846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7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125600562"/>
              </p:ext>
            </p:extLst>
          </p:nvPr>
        </p:nvGraphicFramePr>
        <p:xfrm>
          <a:off x="0" y="883935"/>
          <a:ext cx="11341100" cy="5090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3" t="17778" r="34183" b="38333"/>
          <a:stretch/>
        </p:blipFill>
        <p:spPr>
          <a:xfrm>
            <a:off x="1151890" y="1680816"/>
            <a:ext cx="1231900" cy="42313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3" t="17778" r="34183" b="38333"/>
          <a:stretch/>
        </p:blipFill>
        <p:spPr>
          <a:xfrm>
            <a:off x="3002788" y="1680816"/>
            <a:ext cx="1231900" cy="42313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3" t="17778" r="34183" b="38333"/>
          <a:stretch/>
        </p:blipFill>
        <p:spPr>
          <a:xfrm>
            <a:off x="4853686" y="1680816"/>
            <a:ext cx="1231900" cy="42313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3" t="17778" r="34183" b="38333"/>
          <a:stretch/>
        </p:blipFill>
        <p:spPr>
          <a:xfrm>
            <a:off x="6704584" y="1680816"/>
            <a:ext cx="1231900" cy="42313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3" t="17778" r="34183" b="38333"/>
          <a:stretch/>
        </p:blipFill>
        <p:spPr>
          <a:xfrm>
            <a:off x="8555482" y="1680816"/>
            <a:ext cx="1231900" cy="42313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3" t="17778" r="34183" b="38333"/>
          <a:stretch/>
        </p:blipFill>
        <p:spPr>
          <a:xfrm>
            <a:off x="10406380" y="1680816"/>
            <a:ext cx="1231900" cy="423131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7A1F-FF36-4E04-98C2-D7DD4B94E4C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432596" y="723462"/>
            <a:ext cx="3656804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dist="25400" dir="16200000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32596" y="122811"/>
            <a:ext cx="2080057" cy="523220"/>
          </a:xfrm>
          <a:prstGeom prst="rect">
            <a:avLst/>
          </a:prstGeom>
          <a:noFill/>
          <a:effectLst/>
        </p:spPr>
        <p:txBody>
          <a:bodyPr wrap="none" lIns="0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6E706F"/>
                </a:solidFill>
                <a:effectLst>
                  <a:outerShdw blurRad="12700" dist="25400" dir="5400000" algn="t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典型滑珠图</a:t>
            </a:r>
            <a:endParaRPr lang="zh-CN" altLang="en-US" sz="2800" b="1" spc="300" dirty="0">
              <a:solidFill>
                <a:srgbClr val="6E706F"/>
              </a:solidFill>
              <a:effectLst>
                <a:outerShdw blurRad="12700" dist="25400" dir="5400000" algn="t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4597400" y="6364134"/>
            <a:ext cx="3171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84639"/>
                </a:solidFill>
              </a:rPr>
              <a:t>更多作品，就在 </a:t>
            </a:r>
            <a:r>
              <a:rPr lang="en-US" altLang="zh-CN" sz="1600" dirty="0" smtClean="0">
                <a:solidFill>
                  <a:srgbClr val="C84639"/>
                </a:solidFill>
              </a:rPr>
              <a:t>http://pushi.yanj.cn</a:t>
            </a:r>
            <a:endParaRPr lang="zh-CN" altLang="en-US" sz="1600" dirty="0">
              <a:solidFill>
                <a:srgbClr val="C846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任意多边形 173"/>
          <p:cNvSpPr/>
          <p:nvPr/>
        </p:nvSpPr>
        <p:spPr>
          <a:xfrm>
            <a:off x="7690357" y="1701125"/>
            <a:ext cx="3545427" cy="1759746"/>
          </a:xfrm>
          <a:custGeom>
            <a:avLst/>
            <a:gdLst>
              <a:gd name="connsiteX0" fmla="*/ 1220766 w 2441532"/>
              <a:gd name="connsiteY0" fmla="*/ 0 h 1211837"/>
              <a:gd name="connsiteX1" fmla="*/ 2435702 w 2441532"/>
              <a:gd name="connsiteY1" fmla="*/ 1096376 h 1211837"/>
              <a:gd name="connsiteX2" fmla="*/ 2441532 w 2441532"/>
              <a:gd name="connsiteY2" fmla="*/ 1211837 h 1211837"/>
              <a:gd name="connsiteX3" fmla="*/ 0 w 2441532"/>
              <a:gd name="connsiteY3" fmla="*/ 1211837 h 1211837"/>
              <a:gd name="connsiteX4" fmla="*/ 5830 w 2441532"/>
              <a:gd name="connsiteY4" fmla="*/ 1096376 h 1211837"/>
              <a:gd name="connsiteX5" fmla="*/ 1220766 w 2441532"/>
              <a:gd name="connsiteY5" fmla="*/ 0 h 121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1532" h="1211837">
                <a:moveTo>
                  <a:pt x="1220766" y="0"/>
                </a:moveTo>
                <a:cubicBezTo>
                  <a:pt x="1853085" y="0"/>
                  <a:pt x="2373162" y="480558"/>
                  <a:pt x="2435702" y="1096376"/>
                </a:cubicBezTo>
                <a:lnTo>
                  <a:pt x="2441532" y="1211837"/>
                </a:lnTo>
                <a:lnTo>
                  <a:pt x="0" y="1211837"/>
                </a:lnTo>
                <a:lnTo>
                  <a:pt x="5830" y="1096376"/>
                </a:lnTo>
                <a:cubicBezTo>
                  <a:pt x="68370" y="480558"/>
                  <a:pt x="588448" y="0"/>
                  <a:pt x="1220766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400000" scaled="0"/>
          </a:gradFill>
          <a:ln w="38100">
            <a:solidFill>
              <a:srgbClr val="D9D9DA"/>
            </a:solidFill>
          </a:ln>
          <a:effectLst>
            <a:innerShdw blurRad="25400" dist="50800" dir="13500000">
              <a:prstClr val="black">
                <a:alpha val="2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任意多边形 174"/>
          <p:cNvSpPr/>
          <p:nvPr/>
        </p:nvSpPr>
        <p:spPr>
          <a:xfrm rot="10800000">
            <a:off x="4510808" y="3492843"/>
            <a:ext cx="3545427" cy="1759746"/>
          </a:xfrm>
          <a:custGeom>
            <a:avLst/>
            <a:gdLst>
              <a:gd name="connsiteX0" fmla="*/ 1220766 w 2441532"/>
              <a:gd name="connsiteY0" fmla="*/ 0 h 1211837"/>
              <a:gd name="connsiteX1" fmla="*/ 2435702 w 2441532"/>
              <a:gd name="connsiteY1" fmla="*/ 1096376 h 1211837"/>
              <a:gd name="connsiteX2" fmla="*/ 2441532 w 2441532"/>
              <a:gd name="connsiteY2" fmla="*/ 1211837 h 1211837"/>
              <a:gd name="connsiteX3" fmla="*/ 0 w 2441532"/>
              <a:gd name="connsiteY3" fmla="*/ 1211837 h 1211837"/>
              <a:gd name="connsiteX4" fmla="*/ 5830 w 2441532"/>
              <a:gd name="connsiteY4" fmla="*/ 1096376 h 1211837"/>
              <a:gd name="connsiteX5" fmla="*/ 1220766 w 2441532"/>
              <a:gd name="connsiteY5" fmla="*/ 0 h 121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1532" h="1211837">
                <a:moveTo>
                  <a:pt x="1220766" y="0"/>
                </a:moveTo>
                <a:cubicBezTo>
                  <a:pt x="1853085" y="0"/>
                  <a:pt x="2373162" y="480558"/>
                  <a:pt x="2435702" y="1096376"/>
                </a:cubicBezTo>
                <a:lnTo>
                  <a:pt x="2441532" y="1211837"/>
                </a:lnTo>
                <a:lnTo>
                  <a:pt x="0" y="1211837"/>
                </a:lnTo>
                <a:lnTo>
                  <a:pt x="5830" y="1096376"/>
                </a:lnTo>
                <a:cubicBezTo>
                  <a:pt x="68370" y="480558"/>
                  <a:pt x="588448" y="0"/>
                  <a:pt x="1220766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400000" scaled="0"/>
          </a:gradFill>
          <a:ln w="38100">
            <a:solidFill>
              <a:srgbClr val="D9D9DA"/>
            </a:solidFill>
          </a:ln>
          <a:effectLst>
            <a:innerShdw blurRad="25400" dist="50800" dir="13500000">
              <a:prstClr val="black">
                <a:alpha val="2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任意多边形 172"/>
          <p:cNvSpPr/>
          <p:nvPr/>
        </p:nvSpPr>
        <p:spPr>
          <a:xfrm>
            <a:off x="1249573" y="1708660"/>
            <a:ext cx="3545427" cy="1759746"/>
          </a:xfrm>
          <a:custGeom>
            <a:avLst/>
            <a:gdLst>
              <a:gd name="connsiteX0" fmla="*/ 1220766 w 2441532"/>
              <a:gd name="connsiteY0" fmla="*/ 0 h 1211837"/>
              <a:gd name="connsiteX1" fmla="*/ 2435702 w 2441532"/>
              <a:gd name="connsiteY1" fmla="*/ 1096376 h 1211837"/>
              <a:gd name="connsiteX2" fmla="*/ 2441532 w 2441532"/>
              <a:gd name="connsiteY2" fmla="*/ 1211837 h 1211837"/>
              <a:gd name="connsiteX3" fmla="*/ 0 w 2441532"/>
              <a:gd name="connsiteY3" fmla="*/ 1211837 h 1211837"/>
              <a:gd name="connsiteX4" fmla="*/ 5830 w 2441532"/>
              <a:gd name="connsiteY4" fmla="*/ 1096376 h 1211837"/>
              <a:gd name="connsiteX5" fmla="*/ 1220766 w 2441532"/>
              <a:gd name="connsiteY5" fmla="*/ 0 h 121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1532" h="1211837">
                <a:moveTo>
                  <a:pt x="1220766" y="0"/>
                </a:moveTo>
                <a:cubicBezTo>
                  <a:pt x="1853085" y="0"/>
                  <a:pt x="2373162" y="480558"/>
                  <a:pt x="2435702" y="1096376"/>
                </a:cubicBezTo>
                <a:lnTo>
                  <a:pt x="2441532" y="1211837"/>
                </a:lnTo>
                <a:lnTo>
                  <a:pt x="0" y="1211837"/>
                </a:lnTo>
                <a:lnTo>
                  <a:pt x="5830" y="1096376"/>
                </a:lnTo>
                <a:cubicBezTo>
                  <a:pt x="68370" y="480558"/>
                  <a:pt x="588448" y="0"/>
                  <a:pt x="1220766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400000" scaled="0"/>
          </a:gradFill>
          <a:ln w="38100">
            <a:solidFill>
              <a:srgbClr val="D9D9DA"/>
            </a:solidFill>
          </a:ln>
          <a:effectLst>
            <a:innerShdw blurRad="25400" dist="50800" dir="13500000">
              <a:prstClr val="black">
                <a:alpha val="2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7A1F-FF36-4E04-98C2-D7DD4B94E4C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4991100" y="-6035675"/>
            <a:ext cx="30483175" cy="2029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2" name="任意多边形 161"/>
          <p:cNvSpPr/>
          <p:nvPr/>
        </p:nvSpPr>
        <p:spPr>
          <a:xfrm>
            <a:off x="1296437" y="1853565"/>
            <a:ext cx="3206767" cy="1591656"/>
          </a:xfrm>
          <a:custGeom>
            <a:avLst/>
            <a:gdLst>
              <a:gd name="connsiteX0" fmla="*/ 1220766 w 2441532"/>
              <a:gd name="connsiteY0" fmla="*/ 0 h 1211837"/>
              <a:gd name="connsiteX1" fmla="*/ 2435702 w 2441532"/>
              <a:gd name="connsiteY1" fmla="*/ 1096376 h 1211837"/>
              <a:gd name="connsiteX2" fmla="*/ 2441532 w 2441532"/>
              <a:gd name="connsiteY2" fmla="*/ 1211837 h 1211837"/>
              <a:gd name="connsiteX3" fmla="*/ 0 w 2441532"/>
              <a:gd name="connsiteY3" fmla="*/ 1211837 h 1211837"/>
              <a:gd name="connsiteX4" fmla="*/ 5830 w 2441532"/>
              <a:gd name="connsiteY4" fmla="*/ 1096376 h 1211837"/>
              <a:gd name="connsiteX5" fmla="*/ 1220766 w 2441532"/>
              <a:gd name="connsiteY5" fmla="*/ 0 h 121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1532" h="1211837">
                <a:moveTo>
                  <a:pt x="1220766" y="0"/>
                </a:moveTo>
                <a:cubicBezTo>
                  <a:pt x="1853085" y="0"/>
                  <a:pt x="2373162" y="480558"/>
                  <a:pt x="2435702" y="1096376"/>
                </a:cubicBezTo>
                <a:lnTo>
                  <a:pt x="2441532" y="1211837"/>
                </a:lnTo>
                <a:lnTo>
                  <a:pt x="0" y="1211837"/>
                </a:lnTo>
                <a:lnTo>
                  <a:pt x="5830" y="1096376"/>
                </a:lnTo>
                <a:cubicBezTo>
                  <a:pt x="68370" y="480558"/>
                  <a:pt x="588448" y="0"/>
                  <a:pt x="1220766" y="0"/>
                </a:cubicBezTo>
                <a:close/>
              </a:path>
            </a:pathLst>
          </a:custGeom>
          <a:pattFill prst="wdUpDiag">
            <a:fgClr>
              <a:srgbClr val="C00000"/>
            </a:fgClr>
            <a:bgClr>
              <a:srgbClr val="D64031"/>
            </a:bgClr>
          </a:pattFill>
          <a:ln>
            <a:noFill/>
          </a:ln>
          <a:effectLst>
            <a:innerShdw blurRad="279400">
              <a:prstClr val="black">
                <a:alpha val="7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任意多边形 162"/>
          <p:cNvSpPr/>
          <p:nvPr/>
        </p:nvSpPr>
        <p:spPr>
          <a:xfrm rot="10800000">
            <a:off x="4533684" y="3521421"/>
            <a:ext cx="3206767" cy="1591656"/>
          </a:xfrm>
          <a:custGeom>
            <a:avLst/>
            <a:gdLst>
              <a:gd name="connsiteX0" fmla="*/ 1220766 w 2441532"/>
              <a:gd name="connsiteY0" fmla="*/ 0 h 1211837"/>
              <a:gd name="connsiteX1" fmla="*/ 2435702 w 2441532"/>
              <a:gd name="connsiteY1" fmla="*/ 1096376 h 1211837"/>
              <a:gd name="connsiteX2" fmla="*/ 2441532 w 2441532"/>
              <a:gd name="connsiteY2" fmla="*/ 1211837 h 1211837"/>
              <a:gd name="connsiteX3" fmla="*/ 0 w 2441532"/>
              <a:gd name="connsiteY3" fmla="*/ 1211837 h 1211837"/>
              <a:gd name="connsiteX4" fmla="*/ 5830 w 2441532"/>
              <a:gd name="connsiteY4" fmla="*/ 1096376 h 1211837"/>
              <a:gd name="connsiteX5" fmla="*/ 1220766 w 2441532"/>
              <a:gd name="connsiteY5" fmla="*/ 0 h 121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1532" h="1211837">
                <a:moveTo>
                  <a:pt x="1220766" y="0"/>
                </a:moveTo>
                <a:cubicBezTo>
                  <a:pt x="1853085" y="0"/>
                  <a:pt x="2373162" y="480558"/>
                  <a:pt x="2435702" y="1096376"/>
                </a:cubicBezTo>
                <a:lnTo>
                  <a:pt x="2441532" y="1211837"/>
                </a:lnTo>
                <a:lnTo>
                  <a:pt x="0" y="1211837"/>
                </a:lnTo>
                <a:lnTo>
                  <a:pt x="5830" y="1096376"/>
                </a:lnTo>
                <a:cubicBezTo>
                  <a:pt x="68370" y="480558"/>
                  <a:pt x="588448" y="0"/>
                  <a:pt x="1220766" y="0"/>
                </a:cubicBezTo>
                <a:close/>
              </a:path>
            </a:pathLst>
          </a:custGeom>
          <a:pattFill prst="wdUpDiag">
            <a:fgClr>
              <a:schemeClr val="accent5">
                <a:lumMod val="75000"/>
              </a:schemeClr>
            </a:fgClr>
            <a:bgClr>
              <a:schemeClr val="accent5"/>
            </a:bgClr>
          </a:pattFill>
          <a:ln>
            <a:noFill/>
          </a:ln>
          <a:effectLst>
            <a:innerShdw blurRad="279400">
              <a:prstClr val="black">
                <a:alpha val="7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任意多边形 163"/>
          <p:cNvSpPr/>
          <p:nvPr/>
        </p:nvSpPr>
        <p:spPr>
          <a:xfrm>
            <a:off x="7717606" y="1853565"/>
            <a:ext cx="3206767" cy="1591656"/>
          </a:xfrm>
          <a:custGeom>
            <a:avLst/>
            <a:gdLst>
              <a:gd name="connsiteX0" fmla="*/ 1220766 w 2441532"/>
              <a:gd name="connsiteY0" fmla="*/ 0 h 1211837"/>
              <a:gd name="connsiteX1" fmla="*/ 2435702 w 2441532"/>
              <a:gd name="connsiteY1" fmla="*/ 1096376 h 1211837"/>
              <a:gd name="connsiteX2" fmla="*/ 2441532 w 2441532"/>
              <a:gd name="connsiteY2" fmla="*/ 1211837 h 1211837"/>
              <a:gd name="connsiteX3" fmla="*/ 0 w 2441532"/>
              <a:gd name="connsiteY3" fmla="*/ 1211837 h 1211837"/>
              <a:gd name="connsiteX4" fmla="*/ 5830 w 2441532"/>
              <a:gd name="connsiteY4" fmla="*/ 1096376 h 1211837"/>
              <a:gd name="connsiteX5" fmla="*/ 1220766 w 2441532"/>
              <a:gd name="connsiteY5" fmla="*/ 0 h 121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1532" h="1211837">
                <a:moveTo>
                  <a:pt x="1220766" y="0"/>
                </a:moveTo>
                <a:cubicBezTo>
                  <a:pt x="1853085" y="0"/>
                  <a:pt x="2373162" y="480558"/>
                  <a:pt x="2435702" y="1096376"/>
                </a:cubicBezTo>
                <a:lnTo>
                  <a:pt x="2441532" y="1211837"/>
                </a:lnTo>
                <a:lnTo>
                  <a:pt x="0" y="1211837"/>
                </a:lnTo>
                <a:lnTo>
                  <a:pt x="5830" y="1096376"/>
                </a:lnTo>
                <a:cubicBezTo>
                  <a:pt x="68370" y="480558"/>
                  <a:pt x="588448" y="0"/>
                  <a:pt x="1220766" y="0"/>
                </a:cubicBezTo>
                <a:close/>
              </a:path>
            </a:pathLst>
          </a:custGeom>
          <a:pattFill prst="wdUpDiag">
            <a:fgClr>
              <a:schemeClr val="tx1">
                <a:lumMod val="65000"/>
                <a:lumOff val="35000"/>
              </a:schemeClr>
            </a:fgClr>
            <a:bgClr>
              <a:schemeClr val="tx1">
                <a:lumMod val="50000"/>
                <a:lumOff val="50000"/>
              </a:schemeClr>
            </a:bgClr>
          </a:pattFill>
          <a:ln>
            <a:noFill/>
          </a:ln>
          <a:effectLst>
            <a:innerShdw blurRad="279400">
              <a:prstClr val="black">
                <a:alpha val="7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/>
          <p:cNvSpPr txBox="1"/>
          <p:nvPr/>
        </p:nvSpPr>
        <p:spPr>
          <a:xfrm>
            <a:off x="4504466" y="1691277"/>
            <a:ext cx="367543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6E706F"/>
                </a:solidFill>
              </a:rPr>
              <a:t>璞石倾力之作</a:t>
            </a:r>
            <a:endParaRPr lang="en-US" altLang="zh-CN" sz="2000" b="1" dirty="0" smtClean="0">
              <a:solidFill>
                <a:srgbClr val="6E706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6E706F"/>
                </a:solidFill>
              </a:rPr>
              <a:t>璞石庆祝演界网创店（</a:t>
            </a:r>
            <a:r>
              <a:rPr lang="en-US" altLang="zh-CN" sz="1200" dirty="0" smtClean="0">
                <a:solidFill>
                  <a:srgbClr val="6E706F"/>
                </a:solidFill>
              </a:rPr>
              <a:t>pushi.yanj.cn</a:t>
            </a:r>
            <a:r>
              <a:rPr lang="zh-CN" altLang="en-US" sz="1200" dirty="0" smtClean="0">
                <a:solidFill>
                  <a:srgbClr val="6E706F"/>
                </a:solidFill>
              </a:rPr>
              <a:t>）</a:t>
            </a:r>
            <a:r>
              <a:rPr lang="en-US" altLang="zh-CN" sz="1200" dirty="0" smtClean="0">
                <a:solidFill>
                  <a:srgbClr val="6E706F"/>
                </a:solidFill>
              </a:rPr>
              <a:t>2</a:t>
            </a:r>
            <a:r>
              <a:rPr lang="zh-CN" altLang="en-US" sz="1200" dirty="0" smtClean="0">
                <a:solidFill>
                  <a:srgbClr val="6E706F"/>
                </a:solidFill>
              </a:rPr>
              <a:t>周年</a:t>
            </a:r>
            <a:endParaRPr lang="en-US" altLang="zh-CN" sz="1200" dirty="0" smtClean="0">
              <a:solidFill>
                <a:srgbClr val="6E706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6E706F"/>
                </a:solidFill>
              </a:rPr>
              <a:t>倾力奉献，只做精品。</a:t>
            </a:r>
            <a:endParaRPr lang="en-US" altLang="zh-CN" sz="1200" dirty="0" smtClean="0">
              <a:solidFill>
                <a:srgbClr val="6E706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6E706F"/>
                </a:solidFill>
              </a:rPr>
              <a:t>本套</a:t>
            </a:r>
            <a:r>
              <a:rPr lang="zh-CN" altLang="en-US" sz="1200" dirty="0" smtClean="0">
                <a:solidFill>
                  <a:srgbClr val="6E706F"/>
                </a:solidFill>
              </a:rPr>
              <a:t>图表风格统一，形式多样，修改方便。</a:t>
            </a:r>
            <a:endParaRPr lang="en-US" altLang="zh-CN" sz="1200" dirty="0" smtClean="0">
              <a:solidFill>
                <a:srgbClr val="6E706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6E706F"/>
                </a:solidFill>
              </a:rPr>
              <a:t>适合工作汇报，招商引资等商务演示场合！</a:t>
            </a:r>
            <a:endParaRPr lang="zh-CN" altLang="en-US" sz="1200" dirty="0">
              <a:solidFill>
                <a:srgbClr val="6E706F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1176730" y="3481395"/>
            <a:ext cx="367543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6E706F"/>
                </a:solidFill>
              </a:rPr>
              <a:t>璞石倾力之作</a:t>
            </a:r>
            <a:endParaRPr lang="en-US" altLang="zh-CN" sz="2000" b="1" dirty="0" smtClean="0">
              <a:solidFill>
                <a:srgbClr val="6E706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6E706F"/>
                </a:solidFill>
              </a:rPr>
              <a:t>璞石庆祝演界网创店（</a:t>
            </a:r>
            <a:r>
              <a:rPr lang="en-US" altLang="zh-CN" sz="1200" dirty="0" smtClean="0">
                <a:solidFill>
                  <a:srgbClr val="6E706F"/>
                </a:solidFill>
              </a:rPr>
              <a:t>pushi.yanj.cn</a:t>
            </a:r>
            <a:r>
              <a:rPr lang="zh-CN" altLang="en-US" sz="1200" dirty="0" smtClean="0">
                <a:solidFill>
                  <a:srgbClr val="6E706F"/>
                </a:solidFill>
              </a:rPr>
              <a:t>）</a:t>
            </a:r>
            <a:r>
              <a:rPr lang="en-US" altLang="zh-CN" sz="1200" dirty="0" smtClean="0">
                <a:solidFill>
                  <a:srgbClr val="6E706F"/>
                </a:solidFill>
              </a:rPr>
              <a:t>2</a:t>
            </a:r>
            <a:r>
              <a:rPr lang="zh-CN" altLang="en-US" sz="1200" dirty="0" smtClean="0">
                <a:solidFill>
                  <a:srgbClr val="6E706F"/>
                </a:solidFill>
              </a:rPr>
              <a:t>周年</a:t>
            </a:r>
            <a:endParaRPr lang="en-US" altLang="zh-CN" sz="1200" dirty="0" smtClean="0">
              <a:solidFill>
                <a:srgbClr val="6E706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6E706F"/>
                </a:solidFill>
              </a:rPr>
              <a:t>倾力奉献，只做精品。</a:t>
            </a:r>
            <a:endParaRPr lang="en-US" altLang="zh-CN" sz="1200" dirty="0" smtClean="0">
              <a:solidFill>
                <a:srgbClr val="6E706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6E706F"/>
                </a:solidFill>
              </a:rPr>
              <a:t>本套</a:t>
            </a:r>
            <a:r>
              <a:rPr lang="zh-CN" altLang="en-US" sz="1200" dirty="0" smtClean="0">
                <a:solidFill>
                  <a:srgbClr val="6E706F"/>
                </a:solidFill>
              </a:rPr>
              <a:t>图表风格统一，形式多样，修改方便。</a:t>
            </a:r>
            <a:endParaRPr lang="en-US" altLang="zh-CN" sz="1200" dirty="0" smtClean="0">
              <a:solidFill>
                <a:srgbClr val="6E706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6E706F"/>
                </a:solidFill>
              </a:rPr>
              <a:t>适合工作汇报，招商引资等商务演示场合！</a:t>
            </a:r>
            <a:endParaRPr lang="zh-CN" altLang="en-US" sz="1200" dirty="0">
              <a:solidFill>
                <a:srgbClr val="6E706F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7690357" y="3543793"/>
            <a:ext cx="367543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6E706F"/>
                </a:solidFill>
              </a:rPr>
              <a:t>璞石倾力之作</a:t>
            </a:r>
            <a:endParaRPr lang="en-US" altLang="zh-CN" sz="2000" b="1" dirty="0" smtClean="0">
              <a:solidFill>
                <a:srgbClr val="6E706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6E706F"/>
                </a:solidFill>
              </a:rPr>
              <a:t>璞石庆祝演界网创店（</a:t>
            </a:r>
            <a:r>
              <a:rPr lang="en-US" altLang="zh-CN" sz="1200" dirty="0" smtClean="0">
                <a:solidFill>
                  <a:srgbClr val="6E706F"/>
                </a:solidFill>
              </a:rPr>
              <a:t>pushi.yanj.cn</a:t>
            </a:r>
            <a:r>
              <a:rPr lang="zh-CN" altLang="en-US" sz="1200" dirty="0" smtClean="0">
                <a:solidFill>
                  <a:srgbClr val="6E706F"/>
                </a:solidFill>
              </a:rPr>
              <a:t>）</a:t>
            </a:r>
            <a:r>
              <a:rPr lang="en-US" altLang="zh-CN" sz="1200" dirty="0" smtClean="0">
                <a:solidFill>
                  <a:srgbClr val="6E706F"/>
                </a:solidFill>
              </a:rPr>
              <a:t>2</a:t>
            </a:r>
            <a:r>
              <a:rPr lang="zh-CN" altLang="en-US" sz="1200" dirty="0" smtClean="0">
                <a:solidFill>
                  <a:srgbClr val="6E706F"/>
                </a:solidFill>
              </a:rPr>
              <a:t>周年</a:t>
            </a:r>
            <a:endParaRPr lang="en-US" altLang="zh-CN" sz="1200" dirty="0" smtClean="0">
              <a:solidFill>
                <a:srgbClr val="6E706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6E706F"/>
                </a:solidFill>
              </a:rPr>
              <a:t>倾力奉献，只做精品。</a:t>
            </a:r>
            <a:endParaRPr lang="en-US" altLang="zh-CN" sz="1200" dirty="0" smtClean="0">
              <a:solidFill>
                <a:srgbClr val="6E706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6E706F"/>
                </a:solidFill>
              </a:rPr>
              <a:t>本套</a:t>
            </a:r>
            <a:r>
              <a:rPr lang="zh-CN" altLang="en-US" sz="1200" dirty="0" smtClean="0">
                <a:solidFill>
                  <a:srgbClr val="6E706F"/>
                </a:solidFill>
              </a:rPr>
              <a:t>图表风格统一，形式多样，修改方便。</a:t>
            </a:r>
            <a:endParaRPr lang="en-US" altLang="zh-CN" sz="1200" dirty="0" smtClean="0">
              <a:solidFill>
                <a:srgbClr val="6E706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6E706F"/>
                </a:solidFill>
              </a:rPr>
              <a:t>适合工作汇报，招商引资等商务演示场合！</a:t>
            </a:r>
            <a:endParaRPr lang="zh-CN" altLang="en-US" sz="1200" dirty="0">
              <a:solidFill>
                <a:srgbClr val="6E706F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 flipH="1">
            <a:off x="2452277" y="2284373"/>
            <a:ext cx="9961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effectLst>
                  <a:innerShdw blurRad="101600">
                    <a:prstClr val="black"/>
                  </a:innerShdw>
                </a:effectLst>
                <a:latin typeface="Impact" panose="020B0806030902050204" pitchFamily="34" charset="0"/>
              </a:rPr>
              <a:t>01</a:t>
            </a:r>
            <a:endParaRPr lang="zh-CN" altLang="en-US" sz="6600" dirty="0">
              <a:solidFill>
                <a:schemeClr val="bg1"/>
              </a:solidFill>
              <a:effectLst>
                <a:innerShdw blurRad="101600">
                  <a:prstClr val="black"/>
                </a:innerShdw>
              </a:effectLst>
              <a:latin typeface="Impact" panose="020B0806030902050204" pitchFamily="34" charset="0"/>
            </a:endParaRPr>
          </a:p>
        </p:txBody>
      </p:sp>
      <p:sp>
        <p:nvSpPr>
          <p:cNvPr id="171" name="文本框 170"/>
          <p:cNvSpPr txBox="1"/>
          <p:nvPr/>
        </p:nvSpPr>
        <p:spPr>
          <a:xfrm flipH="1">
            <a:off x="5616123" y="3557627"/>
            <a:ext cx="1081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effectLst>
                  <a:innerShdw blurRad="101600">
                    <a:prstClr val="black"/>
                  </a:innerShdw>
                </a:effectLst>
                <a:latin typeface="Impact" panose="020B0806030902050204" pitchFamily="34" charset="0"/>
              </a:rPr>
              <a:t>02</a:t>
            </a:r>
            <a:endParaRPr lang="zh-CN" altLang="en-US" sz="6600" dirty="0">
              <a:solidFill>
                <a:schemeClr val="bg1"/>
              </a:solidFill>
              <a:effectLst>
                <a:innerShdw blurRad="101600">
                  <a:prstClr val="black"/>
                </a:innerShdw>
              </a:effectLst>
              <a:latin typeface="Impact" panose="020B0806030902050204" pitchFamily="34" charset="0"/>
            </a:endParaRPr>
          </a:p>
        </p:txBody>
      </p:sp>
      <p:sp>
        <p:nvSpPr>
          <p:cNvPr id="172" name="文本框 171"/>
          <p:cNvSpPr txBox="1"/>
          <p:nvPr/>
        </p:nvSpPr>
        <p:spPr>
          <a:xfrm flipH="1">
            <a:off x="8780061" y="2279650"/>
            <a:ext cx="1081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effectLst>
                  <a:innerShdw blurRad="101600">
                    <a:prstClr val="black"/>
                  </a:innerShdw>
                </a:effectLst>
                <a:latin typeface="Impact" panose="020B0806030902050204" pitchFamily="34" charset="0"/>
              </a:rPr>
              <a:t>03</a:t>
            </a:r>
            <a:endParaRPr lang="zh-CN" altLang="en-US" sz="6600" dirty="0">
              <a:solidFill>
                <a:schemeClr val="bg1"/>
              </a:solidFill>
              <a:effectLst>
                <a:innerShdw blurRad="101600">
                  <a:prstClr val="black"/>
                </a:innerShdw>
              </a:effectLst>
              <a:latin typeface="Impact" panose="020B080603090205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32596" y="723462"/>
            <a:ext cx="3656804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dist="25400" dir="16200000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32596" y="122811"/>
            <a:ext cx="3272691" cy="523220"/>
          </a:xfrm>
          <a:prstGeom prst="rect">
            <a:avLst/>
          </a:prstGeom>
          <a:noFill/>
          <a:effectLst/>
        </p:spPr>
        <p:txBody>
          <a:bodyPr wrap="none" lIns="0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6E706F"/>
                </a:solidFill>
                <a:effectLst>
                  <a:outerShdw blurRad="12700" dist="25400" dir="5400000" algn="t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典型三项并列关系</a:t>
            </a:r>
            <a:endParaRPr lang="zh-CN" altLang="en-US" sz="2800" b="1" spc="300" dirty="0">
              <a:solidFill>
                <a:srgbClr val="6E706F"/>
              </a:solidFill>
              <a:effectLst>
                <a:outerShdw blurRad="12700" dist="25400" dir="5400000" algn="t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4597400" y="6364134"/>
            <a:ext cx="3171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84639"/>
                </a:solidFill>
              </a:rPr>
              <a:t>更多作品，就在 </a:t>
            </a:r>
            <a:r>
              <a:rPr lang="en-US" altLang="zh-CN" sz="1600" dirty="0" smtClean="0">
                <a:solidFill>
                  <a:srgbClr val="C84639"/>
                </a:solidFill>
              </a:rPr>
              <a:t>http://pushi.yanj.cn</a:t>
            </a:r>
            <a:endParaRPr lang="zh-CN" altLang="en-US" sz="1600" dirty="0">
              <a:solidFill>
                <a:srgbClr val="C846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9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7A1F-FF36-4E04-98C2-D7DD4B94E4C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3879057" y="1381920"/>
            <a:ext cx="4433886" cy="4433886"/>
            <a:chOff x="3879057" y="1248570"/>
            <a:chExt cx="4433886" cy="4433886"/>
          </a:xfrm>
        </p:grpSpPr>
        <p:sp>
          <p:nvSpPr>
            <p:cNvPr id="2" name="椭圆 1"/>
            <p:cNvSpPr/>
            <p:nvPr/>
          </p:nvSpPr>
          <p:spPr>
            <a:xfrm>
              <a:off x="3879057" y="1248570"/>
              <a:ext cx="4433886" cy="4433886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400000" scaled="0"/>
            </a:gradFill>
            <a:ln w="38100">
              <a:solidFill>
                <a:srgbClr val="D9D9DA"/>
              </a:solidFill>
            </a:ln>
            <a:effectLst>
              <a:innerShdw blurRad="25400" dist="50800" dir="13500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145757" y="1515270"/>
              <a:ext cx="3900486" cy="3900486"/>
              <a:chOff x="4660900" y="2030413"/>
              <a:chExt cx="3087688" cy="3087688"/>
            </a:xfrm>
          </p:grpSpPr>
          <p:sp>
            <p:nvSpPr>
              <p:cNvPr id="4" name="Freeform 5"/>
              <p:cNvSpPr>
                <a:spLocks/>
              </p:cNvSpPr>
              <p:nvPr/>
            </p:nvSpPr>
            <p:spPr bwMode="auto">
              <a:xfrm>
                <a:off x="6203950" y="2579688"/>
                <a:ext cx="1544638" cy="1987550"/>
              </a:xfrm>
              <a:custGeom>
                <a:avLst/>
                <a:gdLst>
                  <a:gd name="T0" fmla="*/ 265 w 410"/>
                  <a:gd name="T1" fmla="*/ 0 h 528"/>
                  <a:gd name="T2" fmla="*/ 0 w 410"/>
                  <a:gd name="T3" fmla="*/ 264 h 528"/>
                  <a:gd name="T4" fmla="*/ 265 w 410"/>
                  <a:gd name="T5" fmla="*/ 528 h 528"/>
                  <a:gd name="T6" fmla="*/ 265 w 410"/>
                  <a:gd name="T7" fmla="*/ 0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0" h="528">
                    <a:moveTo>
                      <a:pt x="265" y="0"/>
                    </a:moveTo>
                    <a:cubicBezTo>
                      <a:pt x="0" y="264"/>
                      <a:pt x="0" y="264"/>
                      <a:pt x="0" y="264"/>
                    </a:cubicBezTo>
                    <a:cubicBezTo>
                      <a:pt x="265" y="528"/>
                      <a:pt x="265" y="528"/>
                      <a:pt x="265" y="528"/>
                    </a:cubicBezTo>
                    <a:cubicBezTo>
                      <a:pt x="410" y="382"/>
                      <a:pt x="410" y="146"/>
                      <a:pt x="265" y="0"/>
                    </a:cubicBezTo>
                  </a:path>
                </a:pathLst>
              </a:custGeom>
              <a:pattFill prst="wdUpDiag">
                <a:fgClr>
                  <a:schemeClr val="accent2">
                    <a:lumMod val="75000"/>
                  </a:schemeClr>
                </a:fgClr>
                <a:bgClr>
                  <a:schemeClr val="accent2"/>
                </a:bgClr>
              </a:pattFill>
              <a:ln>
                <a:noFill/>
              </a:ln>
              <a:effectLst>
                <a:innerShdw blurRad="279400">
                  <a:prstClr val="black">
                    <a:alpha val="7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>
                <a:off x="5210175" y="3573463"/>
                <a:ext cx="1992313" cy="1544638"/>
              </a:xfrm>
              <a:custGeom>
                <a:avLst/>
                <a:gdLst>
                  <a:gd name="T0" fmla="*/ 529 w 529"/>
                  <a:gd name="T1" fmla="*/ 264 h 410"/>
                  <a:gd name="T2" fmla="*/ 264 w 529"/>
                  <a:gd name="T3" fmla="*/ 0 h 410"/>
                  <a:gd name="T4" fmla="*/ 0 w 529"/>
                  <a:gd name="T5" fmla="*/ 264 h 410"/>
                  <a:gd name="T6" fmla="*/ 529 w 529"/>
                  <a:gd name="T7" fmla="*/ 264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9" h="410">
                    <a:moveTo>
                      <a:pt x="529" y="264"/>
                    </a:moveTo>
                    <a:cubicBezTo>
                      <a:pt x="264" y="0"/>
                      <a:pt x="264" y="0"/>
                      <a:pt x="264" y="0"/>
                    </a:cubicBezTo>
                    <a:cubicBezTo>
                      <a:pt x="0" y="264"/>
                      <a:pt x="0" y="264"/>
                      <a:pt x="0" y="264"/>
                    </a:cubicBezTo>
                    <a:cubicBezTo>
                      <a:pt x="146" y="410"/>
                      <a:pt x="383" y="410"/>
                      <a:pt x="529" y="264"/>
                    </a:cubicBezTo>
                  </a:path>
                </a:pathLst>
              </a:custGeom>
              <a:pattFill prst="wdUpDiag">
                <a:fgClr>
                  <a:schemeClr val="accent5">
                    <a:lumMod val="75000"/>
                  </a:schemeClr>
                </a:fgClr>
                <a:bgClr>
                  <a:schemeClr val="accent5"/>
                </a:bgClr>
              </a:pattFill>
              <a:ln>
                <a:noFill/>
              </a:ln>
              <a:effectLst>
                <a:innerShdw blurRad="279400">
                  <a:prstClr val="black">
                    <a:alpha val="7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Freeform 7"/>
              <p:cNvSpPr>
                <a:spLocks/>
              </p:cNvSpPr>
              <p:nvPr/>
            </p:nvSpPr>
            <p:spPr bwMode="auto">
              <a:xfrm>
                <a:off x="4660900" y="2579688"/>
                <a:ext cx="1543050" cy="1987550"/>
              </a:xfrm>
              <a:custGeom>
                <a:avLst/>
                <a:gdLst>
                  <a:gd name="T0" fmla="*/ 146 w 410"/>
                  <a:gd name="T1" fmla="*/ 528 h 528"/>
                  <a:gd name="T2" fmla="*/ 410 w 410"/>
                  <a:gd name="T3" fmla="*/ 264 h 528"/>
                  <a:gd name="T4" fmla="*/ 146 w 410"/>
                  <a:gd name="T5" fmla="*/ 0 h 528"/>
                  <a:gd name="T6" fmla="*/ 146 w 410"/>
                  <a:gd name="T7" fmla="*/ 52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0" h="528">
                    <a:moveTo>
                      <a:pt x="146" y="528"/>
                    </a:moveTo>
                    <a:cubicBezTo>
                      <a:pt x="410" y="264"/>
                      <a:pt x="410" y="264"/>
                      <a:pt x="410" y="264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0" y="146"/>
                      <a:pt x="0" y="382"/>
                      <a:pt x="146" y="528"/>
                    </a:cubicBezTo>
                  </a:path>
                </a:pathLst>
              </a:custGeom>
              <a:pattFill prst="wd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tx1">
                    <a:lumMod val="50000"/>
                    <a:lumOff val="50000"/>
                  </a:schemeClr>
                </a:bgClr>
              </a:pattFill>
              <a:ln>
                <a:noFill/>
              </a:ln>
              <a:effectLst>
                <a:innerShdw blurRad="279400">
                  <a:prstClr val="black">
                    <a:alpha val="7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Freeform 8"/>
              <p:cNvSpPr>
                <a:spLocks/>
              </p:cNvSpPr>
              <p:nvPr/>
            </p:nvSpPr>
            <p:spPr bwMode="auto">
              <a:xfrm>
                <a:off x="5210175" y="2030413"/>
                <a:ext cx="1992313" cy="1543050"/>
              </a:xfrm>
              <a:custGeom>
                <a:avLst/>
                <a:gdLst>
                  <a:gd name="T0" fmla="*/ 0 w 529"/>
                  <a:gd name="T1" fmla="*/ 146 h 410"/>
                  <a:gd name="T2" fmla="*/ 264 w 529"/>
                  <a:gd name="T3" fmla="*/ 410 h 410"/>
                  <a:gd name="T4" fmla="*/ 529 w 529"/>
                  <a:gd name="T5" fmla="*/ 146 h 410"/>
                  <a:gd name="T6" fmla="*/ 0 w 529"/>
                  <a:gd name="T7" fmla="*/ 146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9" h="410">
                    <a:moveTo>
                      <a:pt x="0" y="146"/>
                    </a:moveTo>
                    <a:cubicBezTo>
                      <a:pt x="264" y="410"/>
                      <a:pt x="264" y="410"/>
                      <a:pt x="264" y="410"/>
                    </a:cubicBezTo>
                    <a:cubicBezTo>
                      <a:pt x="529" y="146"/>
                      <a:pt x="529" y="146"/>
                      <a:pt x="529" y="146"/>
                    </a:cubicBezTo>
                    <a:cubicBezTo>
                      <a:pt x="383" y="0"/>
                      <a:pt x="146" y="0"/>
                      <a:pt x="0" y="146"/>
                    </a:cubicBezTo>
                  </a:path>
                </a:pathLst>
              </a:custGeom>
              <a:pattFill prst="wdUpDiag">
                <a:fgClr>
                  <a:srgbClr val="C00000"/>
                </a:fgClr>
                <a:bgClr>
                  <a:srgbClr val="D64031"/>
                </a:bgClr>
              </a:pattFill>
              <a:ln>
                <a:noFill/>
              </a:ln>
              <a:effectLst>
                <a:innerShdw blurRad="279400">
                  <a:prstClr val="black">
                    <a:alpha val="7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Freeform 9"/>
              <p:cNvSpPr>
                <a:spLocks noEditPoints="1"/>
              </p:cNvSpPr>
              <p:nvPr/>
            </p:nvSpPr>
            <p:spPr bwMode="auto">
              <a:xfrm>
                <a:off x="6656388" y="3348038"/>
                <a:ext cx="414338" cy="414338"/>
              </a:xfrm>
              <a:custGeom>
                <a:avLst/>
                <a:gdLst>
                  <a:gd name="T0" fmla="*/ 28 w 110"/>
                  <a:gd name="T1" fmla="*/ 55 h 110"/>
                  <a:gd name="T2" fmla="*/ 83 w 110"/>
                  <a:gd name="T3" fmla="*/ 55 h 110"/>
                  <a:gd name="T4" fmla="*/ 57 w 110"/>
                  <a:gd name="T5" fmla="*/ 0 h 110"/>
                  <a:gd name="T6" fmla="*/ 45 w 110"/>
                  <a:gd name="T7" fmla="*/ 8 h 110"/>
                  <a:gd name="T8" fmla="*/ 41 w 110"/>
                  <a:gd name="T9" fmla="*/ 17 h 110"/>
                  <a:gd name="T10" fmla="*/ 28 w 110"/>
                  <a:gd name="T11" fmla="*/ 15 h 110"/>
                  <a:gd name="T12" fmla="*/ 23 w 110"/>
                  <a:gd name="T13" fmla="*/ 13 h 110"/>
                  <a:gd name="T14" fmla="*/ 15 w 110"/>
                  <a:gd name="T15" fmla="*/ 18 h 110"/>
                  <a:gd name="T16" fmla="*/ 15 w 110"/>
                  <a:gd name="T17" fmla="*/ 29 h 110"/>
                  <a:gd name="T18" fmla="*/ 8 w 110"/>
                  <a:gd name="T19" fmla="*/ 46 h 110"/>
                  <a:gd name="T20" fmla="*/ 0 w 110"/>
                  <a:gd name="T21" fmla="*/ 53 h 110"/>
                  <a:gd name="T22" fmla="*/ 7 w 110"/>
                  <a:gd name="T23" fmla="*/ 65 h 110"/>
                  <a:gd name="T24" fmla="*/ 16 w 110"/>
                  <a:gd name="T25" fmla="*/ 69 h 110"/>
                  <a:gd name="T26" fmla="*/ 15 w 110"/>
                  <a:gd name="T27" fmla="*/ 82 h 110"/>
                  <a:gd name="T28" fmla="*/ 18 w 110"/>
                  <a:gd name="T29" fmla="*/ 96 h 110"/>
                  <a:gd name="T30" fmla="*/ 28 w 110"/>
                  <a:gd name="T31" fmla="*/ 96 h 110"/>
                  <a:gd name="T32" fmla="*/ 36 w 110"/>
                  <a:gd name="T33" fmla="*/ 92 h 110"/>
                  <a:gd name="T34" fmla="*/ 45 w 110"/>
                  <a:gd name="T35" fmla="*/ 103 h 110"/>
                  <a:gd name="T36" fmla="*/ 53 w 110"/>
                  <a:gd name="T37" fmla="*/ 110 h 110"/>
                  <a:gd name="T38" fmla="*/ 65 w 110"/>
                  <a:gd name="T39" fmla="*/ 103 h 110"/>
                  <a:gd name="T40" fmla="*/ 69 w 110"/>
                  <a:gd name="T41" fmla="*/ 94 h 110"/>
                  <a:gd name="T42" fmla="*/ 82 w 110"/>
                  <a:gd name="T43" fmla="*/ 96 h 110"/>
                  <a:gd name="T44" fmla="*/ 87 w 110"/>
                  <a:gd name="T45" fmla="*/ 98 h 110"/>
                  <a:gd name="T46" fmla="*/ 96 w 110"/>
                  <a:gd name="T47" fmla="*/ 93 h 110"/>
                  <a:gd name="T48" fmla="*/ 95 w 110"/>
                  <a:gd name="T49" fmla="*/ 82 h 110"/>
                  <a:gd name="T50" fmla="*/ 102 w 110"/>
                  <a:gd name="T51" fmla="*/ 65 h 110"/>
                  <a:gd name="T52" fmla="*/ 110 w 110"/>
                  <a:gd name="T53" fmla="*/ 58 h 110"/>
                  <a:gd name="T54" fmla="*/ 103 w 110"/>
                  <a:gd name="T55" fmla="*/ 46 h 110"/>
                  <a:gd name="T56" fmla="*/ 94 w 110"/>
                  <a:gd name="T57" fmla="*/ 42 h 110"/>
                  <a:gd name="T58" fmla="*/ 96 w 110"/>
                  <a:gd name="T59" fmla="*/ 28 h 110"/>
                  <a:gd name="T60" fmla="*/ 92 w 110"/>
                  <a:gd name="T61" fmla="*/ 15 h 110"/>
                  <a:gd name="T62" fmla="*/ 82 w 110"/>
                  <a:gd name="T63" fmla="*/ 15 h 110"/>
                  <a:gd name="T64" fmla="*/ 74 w 110"/>
                  <a:gd name="T65" fmla="*/ 19 h 110"/>
                  <a:gd name="T66" fmla="*/ 65 w 110"/>
                  <a:gd name="T67" fmla="*/ 8 h 110"/>
                  <a:gd name="T68" fmla="*/ 57 w 110"/>
                  <a:gd name="T6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0" h="110">
                    <a:moveTo>
                      <a:pt x="55" y="83"/>
                    </a:moveTo>
                    <a:cubicBezTo>
                      <a:pt x="40" y="83"/>
                      <a:pt x="28" y="71"/>
                      <a:pt x="28" y="55"/>
                    </a:cubicBezTo>
                    <a:cubicBezTo>
                      <a:pt x="28" y="40"/>
                      <a:pt x="40" y="28"/>
                      <a:pt x="55" y="28"/>
                    </a:cubicBezTo>
                    <a:cubicBezTo>
                      <a:pt x="70" y="28"/>
                      <a:pt x="83" y="40"/>
                      <a:pt x="83" y="55"/>
                    </a:cubicBezTo>
                    <a:cubicBezTo>
                      <a:pt x="83" y="71"/>
                      <a:pt x="70" y="83"/>
                      <a:pt x="55" y="83"/>
                    </a:cubicBezTo>
                    <a:moveTo>
                      <a:pt x="57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49" y="0"/>
                      <a:pt x="45" y="4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12"/>
                      <a:pt x="44" y="16"/>
                      <a:pt x="41" y="17"/>
                    </a:cubicBezTo>
                    <a:cubicBezTo>
                      <a:pt x="40" y="17"/>
                      <a:pt x="38" y="17"/>
                      <a:pt x="36" y="17"/>
                    </a:cubicBezTo>
                    <a:cubicBezTo>
                      <a:pt x="33" y="17"/>
                      <a:pt x="30" y="1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7" y="13"/>
                      <a:pt x="25" y="13"/>
                      <a:pt x="23" y="13"/>
                    </a:cubicBezTo>
                    <a:cubicBezTo>
                      <a:pt x="21" y="13"/>
                      <a:pt x="19" y="13"/>
                      <a:pt x="18" y="15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2" y="21"/>
                      <a:pt x="12" y="26"/>
                      <a:pt x="15" y="28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8" y="31"/>
                      <a:pt x="19" y="36"/>
                      <a:pt x="18" y="38"/>
                    </a:cubicBezTo>
                    <a:cubicBezTo>
                      <a:pt x="17" y="40"/>
                      <a:pt x="12" y="46"/>
                      <a:pt x="8" y="46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3" y="46"/>
                      <a:pt x="0" y="49"/>
                      <a:pt x="0" y="53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2"/>
                      <a:pt x="3" y="65"/>
                      <a:pt x="7" y="65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12" y="65"/>
                      <a:pt x="16" y="67"/>
                      <a:pt x="16" y="69"/>
                    </a:cubicBezTo>
                    <a:cubicBezTo>
                      <a:pt x="17" y="71"/>
                      <a:pt x="18" y="79"/>
                      <a:pt x="15" y="82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2" y="85"/>
                      <a:pt x="12" y="90"/>
                      <a:pt x="15" y="93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19" y="97"/>
                      <a:pt x="21" y="98"/>
                      <a:pt x="23" y="98"/>
                    </a:cubicBezTo>
                    <a:cubicBezTo>
                      <a:pt x="25" y="98"/>
                      <a:pt x="27" y="97"/>
                      <a:pt x="28" y="96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31" y="93"/>
                      <a:pt x="34" y="92"/>
                      <a:pt x="36" y="92"/>
                    </a:cubicBezTo>
                    <a:cubicBezTo>
                      <a:pt x="36" y="92"/>
                      <a:pt x="37" y="92"/>
                      <a:pt x="37" y="92"/>
                    </a:cubicBezTo>
                    <a:cubicBezTo>
                      <a:pt x="39" y="93"/>
                      <a:pt x="45" y="99"/>
                      <a:pt x="45" y="103"/>
                    </a:cubicBezTo>
                    <a:cubicBezTo>
                      <a:pt x="45" y="103"/>
                      <a:pt x="45" y="103"/>
                      <a:pt x="45" y="103"/>
                    </a:cubicBezTo>
                    <a:cubicBezTo>
                      <a:pt x="45" y="107"/>
                      <a:pt x="49" y="110"/>
                      <a:pt x="53" y="110"/>
                    </a:cubicBezTo>
                    <a:cubicBezTo>
                      <a:pt x="57" y="110"/>
                      <a:pt x="57" y="110"/>
                      <a:pt x="57" y="110"/>
                    </a:cubicBezTo>
                    <a:cubicBezTo>
                      <a:pt x="61" y="110"/>
                      <a:pt x="65" y="107"/>
                      <a:pt x="65" y="103"/>
                    </a:cubicBezTo>
                    <a:cubicBezTo>
                      <a:pt x="65" y="103"/>
                      <a:pt x="65" y="103"/>
                      <a:pt x="65" y="103"/>
                    </a:cubicBezTo>
                    <a:cubicBezTo>
                      <a:pt x="65" y="99"/>
                      <a:pt x="67" y="95"/>
                      <a:pt x="69" y="94"/>
                    </a:cubicBezTo>
                    <a:cubicBezTo>
                      <a:pt x="70" y="94"/>
                      <a:pt x="72" y="93"/>
                      <a:pt x="74" y="93"/>
                    </a:cubicBezTo>
                    <a:cubicBezTo>
                      <a:pt x="77" y="93"/>
                      <a:pt x="80" y="94"/>
                      <a:pt x="82" y="96"/>
                    </a:cubicBezTo>
                    <a:cubicBezTo>
                      <a:pt x="82" y="96"/>
                      <a:pt x="82" y="96"/>
                      <a:pt x="82" y="96"/>
                    </a:cubicBezTo>
                    <a:cubicBezTo>
                      <a:pt x="83" y="97"/>
                      <a:pt x="85" y="98"/>
                      <a:pt x="87" y="98"/>
                    </a:cubicBezTo>
                    <a:cubicBezTo>
                      <a:pt x="89" y="98"/>
                      <a:pt x="91" y="97"/>
                      <a:pt x="92" y="96"/>
                    </a:cubicBezTo>
                    <a:cubicBezTo>
                      <a:pt x="96" y="93"/>
                      <a:pt x="96" y="93"/>
                      <a:pt x="96" y="93"/>
                    </a:cubicBezTo>
                    <a:cubicBezTo>
                      <a:pt x="98" y="90"/>
                      <a:pt x="98" y="85"/>
                      <a:pt x="96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3" y="79"/>
                      <a:pt x="91" y="75"/>
                      <a:pt x="92" y="73"/>
                    </a:cubicBezTo>
                    <a:cubicBezTo>
                      <a:pt x="93" y="71"/>
                      <a:pt x="98" y="65"/>
                      <a:pt x="102" y="65"/>
                    </a:cubicBezTo>
                    <a:cubicBezTo>
                      <a:pt x="103" y="65"/>
                      <a:pt x="103" y="65"/>
                      <a:pt x="103" y="65"/>
                    </a:cubicBezTo>
                    <a:cubicBezTo>
                      <a:pt x="107" y="65"/>
                      <a:pt x="110" y="62"/>
                      <a:pt x="110" y="58"/>
                    </a:cubicBezTo>
                    <a:cubicBezTo>
                      <a:pt x="110" y="53"/>
                      <a:pt x="110" y="53"/>
                      <a:pt x="110" y="53"/>
                    </a:cubicBezTo>
                    <a:cubicBezTo>
                      <a:pt x="110" y="49"/>
                      <a:pt x="107" y="46"/>
                      <a:pt x="103" y="46"/>
                    </a:cubicBezTo>
                    <a:cubicBezTo>
                      <a:pt x="102" y="46"/>
                      <a:pt x="102" y="46"/>
                      <a:pt x="102" y="46"/>
                    </a:cubicBezTo>
                    <a:cubicBezTo>
                      <a:pt x="98" y="46"/>
                      <a:pt x="95" y="44"/>
                      <a:pt x="94" y="42"/>
                    </a:cubicBezTo>
                    <a:cubicBezTo>
                      <a:pt x="93" y="39"/>
                      <a:pt x="93" y="31"/>
                      <a:pt x="95" y="29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8" y="26"/>
                      <a:pt x="98" y="21"/>
                      <a:pt x="96" y="18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1" y="13"/>
                      <a:pt x="89" y="13"/>
                      <a:pt x="87" y="13"/>
                    </a:cubicBezTo>
                    <a:cubicBezTo>
                      <a:pt x="85" y="13"/>
                      <a:pt x="83" y="13"/>
                      <a:pt x="82" y="15"/>
                    </a:cubicBezTo>
                    <a:cubicBezTo>
                      <a:pt x="82" y="15"/>
                      <a:pt x="82" y="15"/>
                      <a:pt x="82" y="15"/>
                    </a:cubicBezTo>
                    <a:cubicBezTo>
                      <a:pt x="80" y="17"/>
                      <a:pt x="77" y="19"/>
                      <a:pt x="74" y="19"/>
                    </a:cubicBezTo>
                    <a:cubicBezTo>
                      <a:pt x="74" y="19"/>
                      <a:pt x="73" y="18"/>
                      <a:pt x="73" y="18"/>
                    </a:cubicBezTo>
                    <a:cubicBezTo>
                      <a:pt x="71" y="17"/>
                      <a:pt x="65" y="12"/>
                      <a:pt x="65" y="8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65" y="4"/>
                      <a:pt x="61" y="0"/>
                      <a:pt x="57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Freeform 10"/>
              <p:cNvSpPr>
                <a:spLocks noEditPoints="1"/>
              </p:cNvSpPr>
              <p:nvPr/>
            </p:nvSpPr>
            <p:spPr bwMode="auto">
              <a:xfrm>
                <a:off x="7032625" y="3178175"/>
                <a:ext cx="339725" cy="339725"/>
              </a:xfrm>
              <a:custGeom>
                <a:avLst/>
                <a:gdLst>
                  <a:gd name="T0" fmla="*/ 45 w 90"/>
                  <a:gd name="T1" fmla="*/ 68 h 90"/>
                  <a:gd name="T2" fmla="*/ 23 w 90"/>
                  <a:gd name="T3" fmla="*/ 45 h 90"/>
                  <a:gd name="T4" fmla="*/ 45 w 90"/>
                  <a:gd name="T5" fmla="*/ 23 h 90"/>
                  <a:gd name="T6" fmla="*/ 67 w 90"/>
                  <a:gd name="T7" fmla="*/ 45 h 90"/>
                  <a:gd name="T8" fmla="*/ 45 w 90"/>
                  <a:gd name="T9" fmla="*/ 68 h 90"/>
                  <a:gd name="T10" fmla="*/ 46 w 90"/>
                  <a:gd name="T11" fmla="*/ 0 h 90"/>
                  <a:gd name="T12" fmla="*/ 44 w 90"/>
                  <a:gd name="T13" fmla="*/ 0 h 90"/>
                  <a:gd name="T14" fmla="*/ 37 w 90"/>
                  <a:gd name="T15" fmla="*/ 7 h 90"/>
                  <a:gd name="T16" fmla="*/ 34 w 90"/>
                  <a:gd name="T17" fmla="*/ 14 h 90"/>
                  <a:gd name="T18" fmla="*/ 30 w 90"/>
                  <a:gd name="T19" fmla="*/ 14 h 90"/>
                  <a:gd name="T20" fmla="*/ 23 w 90"/>
                  <a:gd name="T21" fmla="*/ 12 h 90"/>
                  <a:gd name="T22" fmla="*/ 19 w 90"/>
                  <a:gd name="T23" fmla="*/ 11 h 90"/>
                  <a:gd name="T24" fmla="*/ 14 w 90"/>
                  <a:gd name="T25" fmla="*/ 13 h 90"/>
                  <a:gd name="T26" fmla="*/ 13 w 90"/>
                  <a:gd name="T27" fmla="*/ 14 h 90"/>
                  <a:gd name="T28" fmla="*/ 12 w 90"/>
                  <a:gd name="T29" fmla="*/ 23 h 90"/>
                  <a:gd name="T30" fmla="*/ 15 w 90"/>
                  <a:gd name="T31" fmla="*/ 31 h 90"/>
                  <a:gd name="T32" fmla="*/ 6 w 90"/>
                  <a:gd name="T33" fmla="*/ 38 h 90"/>
                  <a:gd name="T34" fmla="*/ 0 w 90"/>
                  <a:gd name="T35" fmla="*/ 45 h 90"/>
                  <a:gd name="T36" fmla="*/ 0 w 90"/>
                  <a:gd name="T37" fmla="*/ 46 h 90"/>
                  <a:gd name="T38" fmla="*/ 6 w 90"/>
                  <a:gd name="T39" fmla="*/ 53 h 90"/>
                  <a:gd name="T40" fmla="*/ 13 w 90"/>
                  <a:gd name="T41" fmla="*/ 57 h 90"/>
                  <a:gd name="T42" fmla="*/ 12 w 90"/>
                  <a:gd name="T43" fmla="*/ 67 h 90"/>
                  <a:gd name="T44" fmla="*/ 13 w 90"/>
                  <a:gd name="T45" fmla="*/ 77 h 90"/>
                  <a:gd name="T46" fmla="*/ 14 w 90"/>
                  <a:gd name="T47" fmla="*/ 78 h 90"/>
                  <a:gd name="T48" fmla="*/ 19 w 90"/>
                  <a:gd name="T49" fmla="*/ 80 h 90"/>
                  <a:gd name="T50" fmla="*/ 23 w 90"/>
                  <a:gd name="T51" fmla="*/ 78 h 90"/>
                  <a:gd name="T52" fmla="*/ 29 w 90"/>
                  <a:gd name="T53" fmla="*/ 75 h 90"/>
                  <a:gd name="T54" fmla="*/ 30 w 90"/>
                  <a:gd name="T55" fmla="*/ 76 h 90"/>
                  <a:gd name="T56" fmla="*/ 37 w 90"/>
                  <a:gd name="T57" fmla="*/ 84 h 90"/>
                  <a:gd name="T58" fmla="*/ 44 w 90"/>
                  <a:gd name="T59" fmla="*/ 90 h 90"/>
                  <a:gd name="T60" fmla="*/ 46 w 90"/>
                  <a:gd name="T61" fmla="*/ 90 h 90"/>
                  <a:gd name="T62" fmla="*/ 53 w 90"/>
                  <a:gd name="T63" fmla="*/ 84 h 90"/>
                  <a:gd name="T64" fmla="*/ 56 w 90"/>
                  <a:gd name="T65" fmla="*/ 77 h 90"/>
                  <a:gd name="T66" fmla="*/ 60 w 90"/>
                  <a:gd name="T67" fmla="*/ 77 h 90"/>
                  <a:gd name="T68" fmla="*/ 67 w 90"/>
                  <a:gd name="T69" fmla="*/ 78 h 90"/>
                  <a:gd name="T70" fmla="*/ 71 w 90"/>
                  <a:gd name="T71" fmla="*/ 80 h 90"/>
                  <a:gd name="T72" fmla="*/ 76 w 90"/>
                  <a:gd name="T73" fmla="*/ 78 h 90"/>
                  <a:gd name="T74" fmla="*/ 77 w 90"/>
                  <a:gd name="T75" fmla="*/ 77 h 90"/>
                  <a:gd name="T76" fmla="*/ 78 w 90"/>
                  <a:gd name="T77" fmla="*/ 67 h 90"/>
                  <a:gd name="T78" fmla="*/ 75 w 90"/>
                  <a:gd name="T79" fmla="*/ 60 h 90"/>
                  <a:gd name="T80" fmla="*/ 84 w 90"/>
                  <a:gd name="T81" fmla="*/ 53 h 90"/>
                  <a:gd name="T82" fmla="*/ 90 w 90"/>
                  <a:gd name="T83" fmla="*/ 46 h 90"/>
                  <a:gd name="T84" fmla="*/ 90 w 90"/>
                  <a:gd name="T85" fmla="*/ 45 h 90"/>
                  <a:gd name="T86" fmla="*/ 84 w 90"/>
                  <a:gd name="T87" fmla="*/ 38 h 90"/>
                  <a:gd name="T88" fmla="*/ 77 w 90"/>
                  <a:gd name="T89" fmla="*/ 34 h 90"/>
                  <a:gd name="T90" fmla="*/ 78 w 90"/>
                  <a:gd name="T91" fmla="*/ 23 h 90"/>
                  <a:gd name="T92" fmla="*/ 77 w 90"/>
                  <a:gd name="T93" fmla="*/ 14 h 90"/>
                  <a:gd name="T94" fmla="*/ 76 w 90"/>
                  <a:gd name="T95" fmla="*/ 13 h 90"/>
                  <a:gd name="T96" fmla="*/ 71 w 90"/>
                  <a:gd name="T97" fmla="*/ 11 h 90"/>
                  <a:gd name="T98" fmla="*/ 67 w 90"/>
                  <a:gd name="T99" fmla="*/ 12 h 90"/>
                  <a:gd name="T100" fmla="*/ 61 w 90"/>
                  <a:gd name="T101" fmla="*/ 15 h 90"/>
                  <a:gd name="T102" fmla="*/ 59 w 90"/>
                  <a:gd name="T103" fmla="*/ 15 h 90"/>
                  <a:gd name="T104" fmla="*/ 53 w 90"/>
                  <a:gd name="T105" fmla="*/ 7 h 90"/>
                  <a:gd name="T106" fmla="*/ 46 w 90"/>
                  <a:gd name="T107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0" h="90">
                    <a:moveTo>
                      <a:pt x="45" y="68"/>
                    </a:moveTo>
                    <a:cubicBezTo>
                      <a:pt x="33" y="68"/>
                      <a:pt x="23" y="58"/>
                      <a:pt x="23" y="45"/>
                    </a:cubicBezTo>
                    <a:cubicBezTo>
                      <a:pt x="23" y="33"/>
                      <a:pt x="33" y="23"/>
                      <a:pt x="45" y="23"/>
                    </a:cubicBezTo>
                    <a:cubicBezTo>
                      <a:pt x="57" y="23"/>
                      <a:pt x="67" y="33"/>
                      <a:pt x="67" y="45"/>
                    </a:cubicBezTo>
                    <a:cubicBezTo>
                      <a:pt x="67" y="58"/>
                      <a:pt x="57" y="68"/>
                      <a:pt x="45" y="68"/>
                    </a:cubicBezTo>
                    <a:moveTo>
                      <a:pt x="46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0" y="0"/>
                      <a:pt x="37" y="3"/>
                      <a:pt x="37" y="7"/>
                    </a:cubicBezTo>
                    <a:cubicBezTo>
                      <a:pt x="37" y="10"/>
                      <a:pt x="36" y="13"/>
                      <a:pt x="34" y="14"/>
                    </a:cubicBezTo>
                    <a:cubicBezTo>
                      <a:pt x="33" y="14"/>
                      <a:pt x="31" y="14"/>
                      <a:pt x="30" y="14"/>
                    </a:cubicBezTo>
                    <a:cubicBezTo>
                      <a:pt x="27" y="14"/>
                      <a:pt x="24" y="14"/>
                      <a:pt x="23" y="12"/>
                    </a:cubicBezTo>
                    <a:cubicBezTo>
                      <a:pt x="22" y="11"/>
                      <a:pt x="21" y="11"/>
                      <a:pt x="19" y="11"/>
                    </a:cubicBezTo>
                    <a:cubicBezTo>
                      <a:pt x="17" y="11"/>
                      <a:pt x="15" y="12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0" y="17"/>
                      <a:pt x="10" y="21"/>
                      <a:pt x="12" y="23"/>
                    </a:cubicBezTo>
                    <a:cubicBezTo>
                      <a:pt x="14" y="26"/>
                      <a:pt x="16" y="29"/>
                      <a:pt x="15" y="31"/>
                    </a:cubicBezTo>
                    <a:cubicBezTo>
                      <a:pt x="14" y="33"/>
                      <a:pt x="9" y="38"/>
                      <a:pt x="6" y="38"/>
                    </a:cubicBezTo>
                    <a:cubicBezTo>
                      <a:pt x="3" y="38"/>
                      <a:pt x="0" y="41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50"/>
                      <a:pt x="3" y="53"/>
                      <a:pt x="6" y="53"/>
                    </a:cubicBezTo>
                    <a:cubicBezTo>
                      <a:pt x="9" y="53"/>
                      <a:pt x="13" y="55"/>
                      <a:pt x="13" y="57"/>
                    </a:cubicBezTo>
                    <a:cubicBezTo>
                      <a:pt x="14" y="59"/>
                      <a:pt x="14" y="65"/>
                      <a:pt x="12" y="67"/>
                    </a:cubicBezTo>
                    <a:cubicBezTo>
                      <a:pt x="10" y="70"/>
                      <a:pt x="10" y="74"/>
                      <a:pt x="13" y="77"/>
                    </a:cubicBezTo>
                    <a:cubicBezTo>
                      <a:pt x="14" y="78"/>
                      <a:pt x="14" y="78"/>
                      <a:pt x="14" y="78"/>
                    </a:cubicBezTo>
                    <a:cubicBezTo>
                      <a:pt x="15" y="79"/>
                      <a:pt x="17" y="80"/>
                      <a:pt x="19" y="80"/>
                    </a:cubicBezTo>
                    <a:cubicBezTo>
                      <a:pt x="21" y="80"/>
                      <a:pt x="22" y="79"/>
                      <a:pt x="23" y="78"/>
                    </a:cubicBezTo>
                    <a:cubicBezTo>
                      <a:pt x="25" y="77"/>
                      <a:pt x="27" y="75"/>
                      <a:pt x="29" y="75"/>
                    </a:cubicBezTo>
                    <a:cubicBezTo>
                      <a:pt x="30" y="75"/>
                      <a:pt x="30" y="76"/>
                      <a:pt x="30" y="76"/>
                    </a:cubicBezTo>
                    <a:cubicBezTo>
                      <a:pt x="32" y="77"/>
                      <a:pt x="37" y="81"/>
                      <a:pt x="37" y="84"/>
                    </a:cubicBezTo>
                    <a:cubicBezTo>
                      <a:pt x="37" y="88"/>
                      <a:pt x="40" y="90"/>
                      <a:pt x="44" y="90"/>
                    </a:cubicBezTo>
                    <a:cubicBezTo>
                      <a:pt x="46" y="90"/>
                      <a:pt x="46" y="90"/>
                      <a:pt x="46" y="90"/>
                    </a:cubicBezTo>
                    <a:cubicBezTo>
                      <a:pt x="50" y="90"/>
                      <a:pt x="53" y="88"/>
                      <a:pt x="53" y="84"/>
                    </a:cubicBezTo>
                    <a:cubicBezTo>
                      <a:pt x="53" y="81"/>
                      <a:pt x="54" y="78"/>
                      <a:pt x="56" y="77"/>
                    </a:cubicBezTo>
                    <a:cubicBezTo>
                      <a:pt x="57" y="77"/>
                      <a:pt x="59" y="77"/>
                      <a:pt x="60" y="77"/>
                    </a:cubicBezTo>
                    <a:cubicBezTo>
                      <a:pt x="63" y="77"/>
                      <a:pt x="66" y="77"/>
                      <a:pt x="67" y="78"/>
                    </a:cubicBezTo>
                    <a:cubicBezTo>
                      <a:pt x="68" y="79"/>
                      <a:pt x="69" y="80"/>
                      <a:pt x="71" y="80"/>
                    </a:cubicBezTo>
                    <a:cubicBezTo>
                      <a:pt x="73" y="80"/>
                      <a:pt x="75" y="79"/>
                      <a:pt x="76" y="78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80" y="74"/>
                      <a:pt x="80" y="70"/>
                      <a:pt x="78" y="67"/>
                    </a:cubicBezTo>
                    <a:cubicBezTo>
                      <a:pt x="76" y="65"/>
                      <a:pt x="74" y="62"/>
                      <a:pt x="75" y="60"/>
                    </a:cubicBezTo>
                    <a:cubicBezTo>
                      <a:pt x="76" y="58"/>
                      <a:pt x="80" y="53"/>
                      <a:pt x="84" y="53"/>
                    </a:cubicBezTo>
                    <a:cubicBezTo>
                      <a:pt x="87" y="53"/>
                      <a:pt x="90" y="50"/>
                      <a:pt x="90" y="46"/>
                    </a:cubicBezTo>
                    <a:cubicBezTo>
                      <a:pt x="90" y="45"/>
                      <a:pt x="90" y="45"/>
                      <a:pt x="90" y="45"/>
                    </a:cubicBezTo>
                    <a:cubicBezTo>
                      <a:pt x="90" y="41"/>
                      <a:pt x="87" y="38"/>
                      <a:pt x="84" y="38"/>
                    </a:cubicBezTo>
                    <a:cubicBezTo>
                      <a:pt x="80" y="38"/>
                      <a:pt x="77" y="36"/>
                      <a:pt x="77" y="34"/>
                    </a:cubicBezTo>
                    <a:cubicBezTo>
                      <a:pt x="76" y="32"/>
                      <a:pt x="76" y="26"/>
                      <a:pt x="78" y="23"/>
                    </a:cubicBezTo>
                    <a:cubicBezTo>
                      <a:pt x="80" y="21"/>
                      <a:pt x="80" y="17"/>
                      <a:pt x="77" y="14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5" y="12"/>
                      <a:pt x="73" y="11"/>
                      <a:pt x="71" y="11"/>
                    </a:cubicBezTo>
                    <a:cubicBezTo>
                      <a:pt x="69" y="11"/>
                      <a:pt x="68" y="11"/>
                      <a:pt x="67" y="12"/>
                    </a:cubicBezTo>
                    <a:cubicBezTo>
                      <a:pt x="65" y="14"/>
                      <a:pt x="63" y="15"/>
                      <a:pt x="61" y="15"/>
                    </a:cubicBezTo>
                    <a:cubicBezTo>
                      <a:pt x="60" y="15"/>
                      <a:pt x="60" y="15"/>
                      <a:pt x="59" y="15"/>
                    </a:cubicBezTo>
                    <a:cubicBezTo>
                      <a:pt x="58" y="14"/>
                      <a:pt x="53" y="10"/>
                      <a:pt x="53" y="7"/>
                    </a:cubicBezTo>
                    <a:cubicBezTo>
                      <a:pt x="53" y="3"/>
                      <a:pt x="50" y="0"/>
                      <a:pt x="46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Freeform 11"/>
              <p:cNvSpPr>
                <a:spLocks noEditPoints="1"/>
              </p:cNvSpPr>
              <p:nvPr/>
            </p:nvSpPr>
            <p:spPr bwMode="auto">
              <a:xfrm>
                <a:off x="7070725" y="3554413"/>
                <a:ext cx="263525" cy="263525"/>
              </a:xfrm>
              <a:custGeom>
                <a:avLst/>
                <a:gdLst>
                  <a:gd name="T0" fmla="*/ 35 w 70"/>
                  <a:gd name="T1" fmla="*/ 53 h 70"/>
                  <a:gd name="T2" fmla="*/ 18 w 70"/>
                  <a:gd name="T3" fmla="*/ 35 h 70"/>
                  <a:gd name="T4" fmla="*/ 35 w 70"/>
                  <a:gd name="T5" fmla="*/ 18 h 70"/>
                  <a:gd name="T6" fmla="*/ 52 w 70"/>
                  <a:gd name="T7" fmla="*/ 35 h 70"/>
                  <a:gd name="T8" fmla="*/ 35 w 70"/>
                  <a:gd name="T9" fmla="*/ 53 h 70"/>
                  <a:gd name="T10" fmla="*/ 35 w 70"/>
                  <a:gd name="T11" fmla="*/ 0 h 70"/>
                  <a:gd name="T12" fmla="*/ 29 w 70"/>
                  <a:gd name="T13" fmla="*/ 5 h 70"/>
                  <a:gd name="T14" fmla="*/ 26 w 70"/>
                  <a:gd name="T15" fmla="*/ 11 h 70"/>
                  <a:gd name="T16" fmla="*/ 23 w 70"/>
                  <a:gd name="T17" fmla="*/ 11 h 70"/>
                  <a:gd name="T18" fmla="*/ 18 w 70"/>
                  <a:gd name="T19" fmla="*/ 10 h 70"/>
                  <a:gd name="T20" fmla="*/ 15 w 70"/>
                  <a:gd name="T21" fmla="*/ 8 h 70"/>
                  <a:gd name="T22" fmla="*/ 10 w 70"/>
                  <a:gd name="T23" fmla="*/ 11 h 70"/>
                  <a:gd name="T24" fmla="*/ 9 w 70"/>
                  <a:gd name="T25" fmla="*/ 18 h 70"/>
                  <a:gd name="T26" fmla="*/ 11 w 70"/>
                  <a:gd name="T27" fmla="*/ 24 h 70"/>
                  <a:gd name="T28" fmla="*/ 5 w 70"/>
                  <a:gd name="T29" fmla="*/ 29 h 70"/>
                  <a:gd name="T30" fmla="*/ 0 w 70"/>
                  <a:gd name="T31" fmla="*/ 35 h 70"/>
                  <a:gd name="T32" fmla="*/ 5 w 70"/>
                  <a:gd name="T33" fmla="*/ 41 h 70"/>
                  <a:gd name="T34" fmla="*/ 10 w 70"/>
                  <a:gd name="T35" fmla="*/ 44 h 70"/>
                  <a:gd name="T36" fmla="*/ 9 w 70"/>
                  <a:gd name="T37" fmla="*/ 52 h 70"/>
                  <a:gd name="T38" fmla="*/ 10 w 70"/>
                  <a:gd name="T39" fmla="*/ 60 h 70"/>
                  <a:gd name="T40" fmla="*/ 15 w 70"/>
                  <a:gd name="T41" fmla="*/ 62 h 70"/>
                  <a:gd name="T42" fmla="*/ 18 w 70"/>
                  <a:gd name="T43" fmla="*/ 61 h 70"/>
                  <a:gd name="T44" fmla="*/ 23 w 70"/>
                  <a:gd name="T45" fmla="*/ 59 h 70"/>
                  <a:gd name="T46" fmla="*/ 24 w 70"/>
                  <a:gd name="T47" fmla="*/ 59 h 70"/>
                  <a:gd name="T48" fmla="*/ 29 w 70"/>
                  <a:gd name="T49" fmla="*/ 66 h 70"/>
                  <a:gd name="T50" fmla="*/ 35 w 70"/>
                  <a:gd name="T51" fmla="*/ 70 h 70"/>
                  <a:gd name="T52" fmla="*/ 41 w 70"/>
                  <a:gd name="T53" fmla="*/ 66 h 70"/>
                  <a:gd name="T54" fmla="*/ 44 w 70"/>
                  <a:gd name="T55" fmla="*/ 60 h 70"/>
                  <a:gd name="T56" fmla="*/ 47 w 70"/>
                  <a:gd name="T57" fmla="*/ 60 h 70"/>
                  <a:gd name="T58" fmla="*/ 52 w 70"/>
                  <a:gd name="T59" fmla="*/ 61 h 70"/>
                  <a:gd name="T60" fmla="*/ 55 w 70"/>
                  <a:gd name="T61" fmla="*/ 62 h 70"/>
                  <a:gd name="T62" fmla="*/ 60 w 70"/>
                  <a:gd name="T63" fmla="*/ 60 h 70"/>
                  <a:gd name="T64" fmla="*/ 61 w 70"/>
                  <a:gd name="T65" fmla="*/ 52 h 70"/>
                  <a:gd name="T66" fmla="*/ 59 w 70"/>
                  <a:gd name="T67" fmla="*/ 47 h 70"/>
                  <a:gd name="T68" fmla="*/ 65 w 70"/>
                  <a:gd name="T69" fmla="*/ 41 h 70"/>
                  <a:gd name="T70" fmla="*/ 70 w 70"/>
                  <a:gd name="T71" fmla="*/ 35 h 70"/>
                  <a:gd name="T72" fmla="*/ 65 w 70"/>
                  <a:gd name="T73" fmla="*/ 29 h 70"/>
                  <a:gd name="T74" fmla="*/ 60 w 70"/>
                  <a:gd name="T75" fmla="*/ 27 h 70"/>
                  <a:gd name="T76" fmla="*/ 61 w 70"/>
                  <a:gd name="T77" fmla="*/ 18 h 70"/>
                  <a:gd name="T78" fmla="*/ 60 w 70"/>
                  <a:gd name="T79" fmla="*/ 11 h 70"/>
                  <a:gd name="T80" fmla="*/ 55 w 70"/>
                  <a:gd name="T81" fmla="*/ 8 h 70"/>
                  <a:gd name="T82" fmla="*/ 52 w 70"/>
                  <a:gd name="T83" fmla="*/ 10 h 70"/>
                  <a:gd name="T84" fmla="*/ 47 w 70"/>
                  <a:gd name="T85" fmla="*/ 12 h 70"/>
                  <a:gd name="T86" fmla="*/ 46 w 70"/>
                  <a:gd name="T87" fmla="*/ 12 h 70"/>
                  <a:gd name="T88" fmla="*/ 41 w 70"/>
                  <a:gd name="T89" fmla="*/ 5 h 70"/>
                  <a:gd name="T90" fmla="*/ 35 w 70"/>
                  <a:gd name="T9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0" h="70">
                    <a:moveTo>
                      <a:pt x="35" y="53"/>
                    </a:moveTo>
                    <a:cubicBezTo>
                      <a:pt x="25" y="53"/>
                      <a:pt x="18" y="45"/>
                      <a:pt x="18" y="35"/>
                    </a:cubicBezTo>
                    <a:cubicBezTo>
                      <a:pt x="18" y="26"/>
                      <a:pt x="25" y="18"/>
                      <a:pt x="35" y="18"/>
                    </a:cubicBezTo>
                    <a:cubicBezTo>
                      <a:pt x="45" y="18"/>
                      <a:pt x="52" y="26"/>
                      <a:pt x="52" y="35"/>
                    </a:cubicBezTo>
                    <a:cubicBezTo>
                      <a:pt x="52" y="45"/>
                      <a:pt x="45" y="53"/>
                      <a:pt x="35" y="53"/>
                    </a:cubicBezTo>
                    <a:moveTo>
                      <a:pt x="35" y="0"/>
                    </a:moveTo>
                    <a:cubicBezTo>
                      <a:pt x="32" y="0"/>
                      <a:pt x="29" y="2"/>
                      <a:pt x="29" y="5"/>
                    </a:cubicBezTo>
                    <a:cubicBezTo>
                      <a:pt x="29" y="8"/>
                      <a:pt x="28" y="10"/>
                      <a:pt x="26" y="11"/>
                    </a:cubicBezTo>
                    <a:cubicBezTo>
                      <a:pt x="26" y="11"/>
                      <a:pt x="24" y="11"/>
                      <a:pt x="23" y="11"/>
                    </a:cubicBezTo>
                    <a:cubicBezTo>
                      <a:pt x="21" y="11"/>
                      <a:pt x="19" y="11"/>
                      <a:pt x="18" y="10"/>
                    </a:cubicBezTo>
                    <a:cubicBezTo>
                      <a:pt x="17" y="9"/>
                      <a:pt x="16" y="8"/>
                      <a:pt x="15" y="8"/>
                    </a:cubicBezTo>
                    <a:cubicBezTo>
                      <a:pt x="13" y="8"/>
                      <a:pt x="12" y="9"/>
                      <a:pt x="10" y="11"/>
                    </a:cubicBezTo>
                    <a:cubicBezTo>
                      <a:pt x="8" y="13"/>
                      <a:pt x="7" y="16"/>
                      <a:pt x="9" y="18"/>
                    </a:cubicBezTo>
                    <a:cubicBezTo>
                      <a:pt x="11" y="20"/>
                      <a:pt x="12" y="23"/>
                      <a:pt x="11" y="24"/>
                    </a:cubicBezTo>
                    <a:cubicBezTo>
                      <a:pt x="11" y="25"/>
                      <a:pt x="7" y="29"/>
                      <a:pt x="5" y="29"/>
                    </a:cubicBezTo>
                    <a:cubicBezTo>
                      <a:pt x="2" y="29"/>
                      <a:pt x="0" y="32"/>
                      <a:pt x="0" y="35"/>
                    </a:cubicBezTo>
                    <a:cubicBezTo>
                      <a:pt x="0" y="39"/>
                      <a:pt x="2" y="41"/>
                      <a:pt x="5" y="41"/>
                    </a:cubicBezTo>
                    <a:cubicBezTo>
                      <a:pt x="7" y="41"/>
                      <a:pt x="10" y="43"/>
                      <a:pt x="10" y="44"/>
                    </a:cubicBezTo>
                    <a:cubicBezTo>
                      <a:pt x="11" y="45"/>
                      <a:pt x="11" y="50"/>
                      <a:pt x="9" y="52"/>
                    </a:cubicBezTo>
                    <a:cubicBezTo>
                      <a:pt x="7" y="54"/>
                      <a:pt x="8" y="58"/>
                      <a:pt x="10" y="60"/>
                    </a:cubicBezTo>
                    <a:cubicBezTo>
                      <a:pt x="12" y="61"/>
                      <a:pt x="13" y="62"/>
                      <a:pt x="15" y="62"/>
                    </a:cubicBezTo>
                    <a:cubicBezTo>
                      <a:pt x="16" y="62"/>
                      <a:pt x="17" y="62"/>
                      <a:pt x="18" y="61"/>
                    </a:cubicBezTo>
                    <a:cubicBezTo>
                      <a:pt x="19" y="60"/>
                      <a:pt x="21" y="59"/>
                      <a:pt x="23" y="59"/>
                    </a:cubicBezTo>
                    <a:cubicBezTo>
                      <a:pt x="23" y="59"/>
                      <a:pt x="23" y="59"/>
                      <a:pt x="24" y="59"/>
                    </a:cubicBezTo>
                    <a:cubicBezTo>
                      <a:pt x="25" y="60"/>
                      <a:pt x="29" y="63"/>
                      <a:pt x="29" y="66"/>
                    </a:cubicBezTo>
                    <a:cubicBezTo>
                      <a:pt x="29" y="68"/>
                      <a:pt x="32" y="70"/>
                      <a:pt x="35" y="70"/>
                    </a:cubicBezTo>
                    <a:cubicBezTo>
                      <a:pt x="38" y="70"/>
                      <a:pt x="41" y="68"/>
                      <a:pt x="41" y="66"/>
                    </a:cubicBezTo>
                    <a:cubicBezTo>
                      <a:pt x="41" y="63"/>
                      <a:pt x="42" y="60"/>
                      <a:pt x="44" y="60"/>
                    </a:cubicBezTo>
                    <a:cubicBezTo>
                      <a:pt x="44" y="60"/>
                      <a:pt x="46" y="60"/>
                      <a:pt x="47" y="60"/>
                    </a:cubicBezTo>
                    <a:cubicBezTo>
                      <a:pt x="49" y="60"/>
                      <a:pt x="51" y="60"/>
                      <a:pt x="52" y="61"/>
                    </a:cubicBezTo>
                    <a:cubicBezTo>
                      <a:pt x="53" y="62"/>
                      <a:pt x="54" y="62"/>
                      <a:pt x="55" y="62"/>
                    </a:cubicBezTo>
                    <a:cubicBezTo>
                      <a:pt x="57" y="62"/>
                      <a:pt x="58" y="61"/>
                      <a:pt x="60" y="60"/>
                    </a:cubicBezTo>
                    <a:cubicBezTo>
                      <a:pt x="62" y="58"/>
                      <a:pt x="63" y="54"/>
                      <a:pt x="61" y="52"/>
                    </a:cubicBezTo>
                    <a:cubicBezTo>
                      <a:pt x="59" y="50"/>
                      <a:pt x="58" y="48"/>
                      <a:pt x="59" y="47"/>
                    </a:cubicBezTo>
                    <a:cubicBezTo>
                      <a:pt x="59" y="45"/>
                      <a:pt x="63" y="41"/>
                      <a:pt x="65" y="41"/>
                    </a:cubicBezTo>
                    <a:cubicBezTo>
                      <a:pt x="68" y="41"/>
                      <a:pt x="70" y="39"/>
                      <a:pt x="70" y="35"/>
                    </a:cubicBezTo>
                    <a:cubicBezTo>
                      <a:pt x="70" y="32"/>
                      <a:pt x="68" y="29"/>
                      <a:pt x="65" y="29"/>
                    </a:cubicBezTo>
                    <a:cubicBezTo>
                      <a:pt x="63" y="29"/>
                      <a:pt x="60" y="28"/>
                      <a:pt x="60" y="27"/>
                    </a:cubicBezTo>
                    <a:cubicBezTo>
                      <a:pt x="59" y="25"/>
                      <a:pt x="59" y="20"/>
                      <a:pt x="61" y="18"/>
                    </a:cubicBezTo>
                    <a:cubicBezTo>
                      <a:pt x="63" y="16"/>
                      <a:pt x="62" y="13"/>
                      <a:pt x="60" y="11"/>
                    </a:cubicBezTo>
                    <a:cubicBezTo>
                      <a:pt x="58" y="9"/>
                      <a:pt x="57" y="8"/>
                      <a:pt x="55" y="8"/>
                    </a:cubicBezTo>
                    <a:cubicBezTo>
                      <a:pt x="54" y="8"/>
                      <a:pt x="53" y="9"/>
                      <a:pt x="52" y="10"/>
                    </a:cubicBezTo>
                    <a:cubicBezTo>
                      <a:pt x="51" y="11"/>
                      <a:pt x="49" y="12"/>
                      <a:pt x="47" y="12"/>
                    </a:cubicBezTo>
                    <a:cubicBezTo>
                      <a:pt x="47" y="12"/>
                      <a:pt x="47" y="12"/>
                      <a:pt x="46" y="12"/>
                    </a:cubicBezTo>
                    <a:cubicBezTo>
                      <a:pt x="45" y="11"/>
                      <a:pt x="41" y="8"/>
                      <a:pt x="41" y="5"/>
                    </a:cubicBezTo>
                    <a:cubicBezTo>
                      <a:pt x="41" y="2"/>
                      <a:pt x="38" y="0"/>
                      <a:pt x="35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auto">
              <a:xfrm>
                <a:off x="5821363" y="2466975"/>
                <a:ext cx="515938" cy="406400"/>
              </a:xfrm>
              <a:custGeom>
                <a:avLst/>
                <a:gdLst>
                  <a:gd name="T0" fmla="*/ 68 w 137"/>
                  <a:gd name="T1" fmla="*/ 0 h 108"/>
                  <a:gd name="T2" fmla="*/ 0 w 137"/>
                  <a:gd name="T3" fmla="*/ 53 h 108"/>
                  <a:gd name="T4" fmla="*/ 24 w 137"/>
                  <a:gd name="T5" fmla="*/ 93 h 108"/>
                  <a:gd name="T6" fmla="*/ 7 w 137"/>
                  <a:gd name="T7" fmla="*/ 108 h 108"/>
                  <a:gd name="T8" fmla="*/ 37 w 137"/>
                  <a:gd name="T9" fmla="*/ 100 h 108"/>
                  <a:gd name="T10" fmla="*/ 68 w 137"/>
                  <a:gd name="T11" fmla="*/ 105 h 108"/>
                  <a:gd name="T12" fmla="*/ 137 w 137"/>
                  <a:gd name="T13" fmla="*/ 53 h 108"/>
                  <a:gd name="T14" fmla="*/ 68 w 137"/>
                  <a:gd name="T15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7" h="108">
                    <a:moveTo>
                      <a:pt x="68" y="0"/>
                    </a:moveTo>
                    <a:cubicBezTo>
                      <a:pt x="30" y="0"/>
                      <a:pt x="0" y="24"/>
                      <a:pt x="0" y="53"/>
                    </a:cubicBezTo>
                    <a:cubicBezTo>
                      <a:pt x="0" y="69"/>
                      <a:pt x="9" y="83"/>
                      <a:pt x="24" y="93"/>
                    </a:cubicBezTo>
                    <a:cubicBezTo>
                      <a:pt x="16" y="104"/>
                      <a:pt x="7" y="108"/>
                      <a:pt x="7" y="108"/>
                    </a:cubicBezTo>
                    <a:cubicBezTo>
                      <a:pt x="20" y="106"/>
                      <a:pt x="30" y="103"/>
                      <a:pt x="37" y="100"/>
                    </a:cubicBezTo>
                    <a:cubicBezTo>
                      <a:pt x="47" y="103"/>
                      <a:pt x="57" y="105"/>
                      <a:pt x="68" y="105"/>
                    </a:cubicBezTo>
                    <a:cubicBezTo>
                      <a:pt x="106" y="105"/>
                      <a:pt x="137" y="82"/>
                      <a:pt x="137" y="53"/>
                    </a:cubicBezTo>
                    <a:cubicBezTo>
                      <a:pt x="137" y="24"/>
                      <a:pt x="106" y="0"/>
                      <a:pt x="68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auto">
              <a:xfrm>
                <a:off x="6219825" y="2681288"/>
                <a:ext cx="323850" cy="271463"/>
              </a:xfrm>
              <a:custGeom>
                <a:avLst/>
                <a:gdLst>
                  <a:gd name="T0" fmla="*/ 41 w 86"/>
                  <a:gd name="T1" fmla="*/ 0 h 72"/>
                  <a:gd name="T2" fmla="*/ 39 w 86"/>
                  <a:gd name="T3" fmla="*/ 0 h 72"/>
                  <a:gd name="T4" fmla="*/ 0 w 86"/>
                  <a:gd name="T5" fmla="*/ 49 h 72"/>
                  <a:gd name="T6" fmla="*/ 41 w 86"/>
                  <a:gd name="T7" fmla="*/ 69 h 72"/>
                  <a:gd name="T8" fmla="*/ 61 w 86"/>
                  <a:gd name="T9" fmla="*/ 66 h 72"/>
                  <a:gd name="T10" fmla="*/ 81 w 86"/>
                  <a:gd name="T11" fmla="*/ 72 h 72"/>
                  <a:gd name="T12" fmla="*/ 70 w 86"/>
                  <a:gd name="T13" fmla="*/ 61 h 72"/>
                  <a:gd name="T14" fmla="*/ 86 w 86"/>
                  <a:gd name="T15" fmla="*/ 35 h 72"/>
                  <a:gd name="T16" fmla="*/ 41 w 86"/>
                  <a:gd name="T1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" h="72">
                    <a:moveTo>
                      <a:pt x="41" y="0"/>
                    </a:moveTo>
                    <a:cubicBezTo>
                      <a:pt x="40" y="0"/>
                      <a:pt x="40" y="0"/>
                      <a:pt x="39" y="0"/>
                    </a:cubicBezTo>
                    <a:cubicBezTo>
                      <a:pt x="37" y="21"/>
                      <a:pt x="22" y="39"/>
                      <a:pt x="0" y="49"/>
                    </a:cubicBezTo>
                    <a:cubicBezTo>
                      <a:pt x="7" y="61"/>
                      <a:pt x="23" y="69"/>
                      <a:pt x="41" y="69"/>
                    </a:cubicBezTo>
                    <a:cubicBezTo>
                      <a:pt x="48" y="69"/>
                      <a:pt x="55" y="68"/>
                      <a:pt x="61" y="66"/>
                    </a:cubicBezTo>
                    <a:cubicBezTo>
                      <a:pt x="66" y="68"/>
                      <a:pt x="73" y="70"/>
                      <a:pt x="81" y="72"/>
                    </a:cubicBezTo>
                    <a:cubicBezTo>
                      <a:pt x="81" y="72"/>
                      <a:pt x="75" y="69"/>
                      <a:pt x="70" y="61"/>
                    </a:cubicBezTo>
                    <a:cubicBezTo>
                      <a:pt x="80" y="55"/>
                      <a:pt x="86" y="45"/>
                      <a:pt x="86" y="35"/>
                    </a:cubicBezTo>
                    <a:cubicBezTo>
                      <a:pt x="86" y="16"/>
                      <a:pt x="66" y="0"/>
                      <a:pt x="4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Freeform 14"/>
              <p:cNvSpPr>
                <a:spLocks noEditPoints="1"/>
              </p:cNvSpPr>
              <p:nvPr/>
            </p:nvSpPr>
            <p:spPr bwMode="auto">
              <a:xfrm>
                <a:off x="5059363" y="3265488"/>
                <a:ext cx="561975" cy="560388"/>
              </a:xfrm>
              <a:custGeom>
                <a:avLst/>
                <a:gdLst>
                  <a:gd name="T0" fmla="*/ 59 w 149"/>
                  <a:gd name="T1" fmla="*/ 42 h 149"/>
                  <a:gd name="T2" fmla="*/ 66 w 149"/>
                  <a:gd name="T3" fmla="*/ 29 h 149"/>
                  <a:gd name="T4" fmla="*/ 72 w 149"/>
                  <a:gd name="T5" fmla="*/ 29 h 149"/>
                  <a:gd name="T6" fmla="*/ 73 w 149"/>
                  <a:gd name="T7" fmla="*/ 39 h 149"/>
                  <a:gd name="T8" fmla="*/ 62 w 149"/>
                  <a:gd name="T9" fmla="*/ 45 h 149"/>
                  <a:gd name="T10" fmla="*/ 75 w 149"/>
                  <a:gd name="T11" fmla="*/ 0 h 149"/>
                  <a:gd name="T12" fmla="*/ 30 w 149"/>
                  <a:gd name="T13" fmla="*/ 23 h 149"/>
                  <a:gd name="T14" fmla="*/ 42 w 149"/>
                  <a:gd name="T15" fmla="*/ 23 h 149"/>
                  <a:gd name="T16" fmla="*/ 55 w 149"/>
                  <a:gd name="T17" fmla="*/ 32 h 149"/>
                  <a:gd name="T18" fmla="*/ 52 w 149"/>
                  <a:gd name="T19" fmla="*/ 49 h 149"/>
                  <a:gd name="T20" fmla="*/ 42 w 149"/>
                  <a:gd name="T21" fmla="*/ 68 h 149"/>
                  <a:gd name="T22" fmla="*/ 63 w 149"/>
                  <a:gd name="T23" fmla="*/ 80 h 149"/>
                  <a:gd name="T24" fmla="*/ 71 w 149"/>
                  <a:gd name="T25" fmla="*/ 89 h 149"/>
                  <a:gd name="T26" fmla="*/ 60 w 149"/>
                  <a:gd name="T27" fmla="*/ 102 h 149"/>
                  <a:gd name="T28" fmla="*/ 52 w 149"/>
                  <a:gd name="T29" fmla="*/ 114 h 149"/>
                  <a:gd name="T30" fmla="*/ 54 w 149"/>
                  <a:gd name="T31" fmla="*/ 126 h 149"/>
                  <a:gd name="T32" fmla="*/ 49 w 149"/>
                  <a:gd name="T33" fmla="*/ 128 h 149"/>
                  <a:gd name="T34" fmla="*/ 43 w 149"/>
                  <a:gd name="T35" fmla="*/ 118 h 149"/>
                  <a:gd name="T36" fmla="*/ 40 w 149"/>
                  <a:gd name="T37" fmla="*/ 101 h 149"/>
                  <a:gd name="T38" fmla="*/ 30 w 149"/>
                  <a:gd name="T39" fmla="*/ 85 h 149"/>
                  <a:gd name="T40" fmla="*/ 23 w 149"/>
                  <a:gd name="T41" fmla="*/ 71 h 149"/>
                  <a:gd name="T42" fmla="*/ 16 w 149"/>
                  <a:gd name="T43" fmla="*/ 71 h 149"/>
                  <a:gd name="T44" fmla="*/ 12 w 149"/>
                  <a:gd name="T45" fmla="*/ 51 h 149"/>
                  <a:gd name="T46" fmla="*/ 13 w 149"/>
                  <a:gd name="T47" fmla="*/ 39 h 149"/>
                  <a:gd name="T48" fmla="*/ 8 w 149"/>
                  <a:gd name="T49" fmla="*/ 41 h 149"/>
                  <a:gd name="T50" fmla="*/ 75 w 149"/>
                  <a:gd name="T51" fmla="*/ 149 h 149"/>
                  <a:gd name="T52" fmla="*/ 143 w 149"/>
                  <a:gd name="T53" fmla="*/ 79 h 149"/>
                  <a:gd name="T54" fmla="*/ 139 w 149"/>
                  <a:gd name="T55" fmla="*/ 75 h 149"/>
                  <a:gd name="T56" fmla="*/ 136 w 149"/>
                  <a:gd name="T57" fmla="*/ 72 h 149"/>
                  <a:gd name="T58" fmla="*/ 126 w 149"/>
                  <a:gd name="T59" fmla="*/ 86 h 149"/>
                  <a:gd name="T60" fmla="*/ 122 w 149"/>
                  <a:gd name="T61" fmla="*/ 82 h 149"/>
                  <a:gd name="T62" fmla="*/ 121 w 149"/>
                  <a:gd name="T63" fmla="*/ 67 h 149"/>
                  <a:gd name="T64" fmla="*/ 111 w 149"/>
                  <a:gd name="T65" fmla="*/ 59 h 149"/>
                  <a:gd name="T66" fmla="*/ 111 w 149"/>
                  <a:gd name="T67" fmla="*/ 65 h 149"/>
                  <a:gd name="T68" fmla="*/ 111 w 149"/>
                  <a:gd name="T69" fmla="*/ 71 h 149"/>
                  <a:gd name="T70" fmla="*/ 104 w 149"/>
                  <a:gd name="T71" fmla="*/ 68 h 149"/>
                  <a:gd name="T72" fmla="*/ 103 w 149"/>
                  <a:gd name="T73" fmla="*/ 70 h 149"/>
                  <a:gd name="T74" fmla="*/ 109 w 149"/>
                  <a:gd name="T75" fmla="*/ 85 h 149"/>
                  <a:gd name="T76" fmla="*/ 104 w 149"/>
                  <a:gd name="T77" fmla="*/ 99 h 149"/>
                  <a:gd name="T78" fmla="*/ 99 w 149"/>
                  <a:gd name="T79" fmla="*/ 109 h 149"/>
                  <a:gd name="T80" fmla="*/ 95 w 149"/>
                  <a:gd name="T81" fmla="*/ 108 h 149"/>
                  <a:gd name="T82" fmla="*/ 87 w 149"/>
                  <a:gd name="T83" fmla="*/ 98 h 149"/>
                  <a:gd name="T84" fmla="*/ 80 w 149"/>
                  <a:gd name="T85" fmla="*/ 82 h 149"/>
                  <a:gd name="T86" fmla="*/ 68 w 149"/>
                  <a:gd name="T87" fmla="*/ 72 h 149"/>
                  <a:gd name="T88" fmla="*/ 71 w 149"/>
                  <a:gd name="T89" fmla="*/ 66 h 149"/>
                  <a:gd name="T90" fmla="*/ 91 w 149"/>
                  <a:gd name="T91" fmla="*/ 64 h 149"/>
                  <a:gd name="T92" fmla="*/ 93 w 149"/>
                  <a:gd name="T93" fmla="*/ 51 h 149"/>
                  <a:gd name="T94" fmla="*/ 82 w 149"/>
                  <a:gd name="T95" fmla="*/ 56 h 149"/>
                  <a:gd name="T96" fmla="*/ 71 w 149"/>
                  <a:gd name="T97" fmla="*/ 59 h 149"/>
                  <a:gd name="T98" fmla="*/ 71 w 149"/>
                  <a:gd name="T99" fmla="*/ 44 h 149"/>
                  <a:gd name="T100" fmla="*/ 88 w 149"/>
                  <a:gd name="T101" fmla="*/ 33 h 149"/>
                  <a:gd name="T102" fmla="*/ 101 w 149"/>
                  <a:gd name="T103" fmla="*/ 25 h 149"/>
                  <a:gd name="T104" fmla="*/ 114 w 149"/>
                  <a:gd name="T105" fmla="*/ 24 h 149"/>
                  <a:gd name="T106" fmla="*/ 130 w 149"/>
                  <a:gd name="T107" fmla="*/ 2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9" h="149">
                    <a:moveTo>
                      <a:pt x="62" y="46"/>
                    </a:moveTo>
                    <a:cubicBezTo>
                      <a:pt x="61" y="46"/>
                      <a:pt x="59" y="44"/>
                      <a:pt x="59" y="42"/>
                    </a:cubicBezTo>
                    <a:cubicBezTo>
                      <a:pt x="59" y="40"/>
                      <a:pt x="58" y="38"/>
                      <a:pt x="59" y="36"/>
                    </a:cubicBezTo>
                    <a:cubicBezTo>
                      <a:pt x="59" y="33"/>
                      <a:pt x="63" y="29"/>
                      <a:pt x="66" y="29"/>
                    </a:cubicBezTo>
                    <a:cubicBezTo>
                      <a:pt x="67" y="29"/>
                      <a:pt x="68" y="29"/>
                      <a:pt x="69" y="29"/>
                    </a:cubicBezTo>
                    <a:cubicBezTo>
                      <a:pt x="70" y="29"/>
                      <a:pt x="71" y="29"/>
                      <a:pt x="72" y="29"/>
                    </a:cubicBezTo>
                    <a:cubicBezTo>
                      <a:pt x="75" y="29"/>
                      <a:pt x="79" y="32"/>
                      <a:pt x="79" y="33"/>
                    </a:cubicBezTo>
                    <a:cubicBezTo>
                      <a:pt x="79" y="34"/>
                      <a:pt x="76" y="37"/>
                      <a:pt x="73" y="39"/>
                    </a:cubicBezTo>
                    <a:cubicBezTo>
                      <a:pt x="72" y="39"/>
                      <a:pt x="72" y="39"/>
                      <a:pt x="71" y="39"/>
                    </a:cubicBezTo>
                    <a:cubicBezTo>
                      <a:pt x="68" y="41"/>
                      <a:pt x="64" y="44"/>
                      <a:pt x="62" y="45"/>
                    </a:cubicBezTo>
                    <a:cubicBezTo>
                      <a:pt x="62" y="46"/>
                      <a:pt x="62" y="46"/>
                      <a:pt x="62" y="46"/>
                    </a:cubicBezTo>
                    <a:moveTo>
                      <a:pt x="75" y="0"/>
                    </a:moveTo>
                    <a:cubicBezTo>
                      <a:pt x="53" y="0"/>
                      <a:pt x="34" y="9"/>
                      <a:pt x="21" y="24"/>
                    </a:cubicBezTo>
                    <a:cubicBezTo>
                      <a:pt x="24" y="23"/>
                      <a:pt x="27" y="23"/>
                      <a:pt x="30" y="23"/>
                    </a:cubicBezTo>
                    <a:cubicBezTo>
                      <a:pt x="30" y="23"/>
                      <a:pt x="31" y="23"/>
                      <a:pt x="32" y="23"/>
                    </a:cubicBezTo>
                    <a:cubicBezTo>
                      <a:pt x="35" y="23"/>
                      <a:pt x="39" y="23"/>
                      <a:pt x="42" y="23"/>
                    </a:cubicBezTo>
                    <a:cubicBezTo>
                      <a:pt x="44" y="24"/>
                      <a:pt x="46" y="24"/>
                      <a:pt x="48" y="24"/>
                    </a:cubicBezTo>
                    <a:cubicBezTo>
                      <a:pt x="51" y="25"/>
                      <a:pt x="54" y="29"/>
                      <a:pt x="55" y="32"/>
                    </a:cubicBezTo>
                    <a:cubicBezTo>
                      <a:pt x="55" y="34"/>
                      <a:pt x="55" y="37"/>
                      <a:pt x="55" y="39"/>
                    </a:cubicBezTo>
                    <a:cubicBezTo>
                      <a:pt x="56" y="42"/>
                      <a:pt x="54" y="47"/>
                      <a:pt x="52" y="49"/>
                    </a:cubicBezTo>
                    <a:cubicBezTo>
                      <a:pt x="48" y="52"/>
                      <a:pt x="45" y="56"/>
                      <a:pt x="41" y="59"/>
                    </a:cubicBezTo>
                    <a:cubicBezTo>
                      <a:pt x="39" y="62"/>
                      <a:pt x="39" y="66"/>
                      <a:pt x="42" y="68"/>
                    </a:cubicBezTo>
                    <a:cubicBezTo>
                      <a:pt x="45" y="70"/>
                      <a:pt x="48" y="72"/>
                      <a:pt x="51" y="74"/>
                    </a:cubicBezTo>
                    <a:cubicBezTo>
                      <a:pt x="55" y="76"/>
                      <a:pt x="60" y="79"/>
                      <a:pt x="63" y="80"/>
                    </a:cubicBezTo>
                    <a:cubicBezTo>
                      <a:pt x="64" y="81"/>
                      <a:pt x="64" y="81"/>
                      <a:pt x="65" y="81"/>
                    </a:cubicBezTo>
                    <a:cubicBezTo>
                      <a:pt x="68" y="82"/>
                      <a:pt x="71" y="86"/>
                      <a:pt x="71" y="89"/>
                    </a:cubicBezTo>
                    <a:cubicBezTo>
                      <a:pt x="70" y="93"/>
                      <a:pt x="69" y="96"/>
                      <a:pt x="67" y="96"/>
                    </a:cubicBezTo>
                    <a:cubicBezTo>
                      <a:pt x="65" y="96"/>
                      <a:pt x="62" y="99"/>
                      <a:pt x="60" y="102"/>
                    </a:cubicBezTo>
                    <a:cubicBezTo>
                      <a:pt x="60" y="103"/>
                      <a:pt x="59" y="103"/>
                      <a:pt x="59" y="104"/>
                    </a:cubicBezTo>
                    <a:cubicBezTo>
                      <a:pt x="57" y="107"/>
                      <a:pt x="54" y="112"/>
                      <a:pt x="52" y="114"/>
                    </a:cubicBezTo>
                    <a:cubicBezTo>
                      <a:pt x="50" y="116"/>
                      <a:pt x="50" y="119"/>
                      <a:pt x="52" y="120"/>
                    </a:cubicBezTo>
                    <a:cubicBezTo>
                      <a:pt x="53" y="122"/>
                      <a:pt x="54" y="124"/>
                      <a:pt x="54" y="126"/>
                    </a:cubicBezTo>
                    <a:cubicBezTo>
                      <a:pt x="54" y="127"/>
                      <a:pt x="53" y="128"/>
                      <a:pt x="51" y="128"/>
                    </a:cubicBezTo>
                    <a:cubicBezTo>
                      <a:pt x="50" y="128"/>
                      <a:pt x="49" y="128"/>
                      <a:pt x="49" y="128"/>
                    </a:cubicBezTo>
                    <a:cubicBezTo>
                      <a:pt x="48" y="128"/>
                      <a:pt x="48" y="127"/>
                      <a:pt x="47" y="127"/>
                    </a:cubicBezTo>
                    <a:cubicBezTo>
                      <a:pt x="45" y="126"/>
                      <a:pt x="42" y="122"/>
                      <a:pt x="43" y="118"/>
                    </a:cubicBezTo>
                    <a:cubicBezTo>
                      <a:pt x="43" y="115"/>
                      <a:pt x="43" y="112"/>
                      <a:pt x="43" y="110"/>
                    </a:cubicBezTo>
                    <a:cubicBezTo>
                      <a:pt x="43" y="106"/>
                      <a:pt x="42" y="102"/>
                      <a:pt x="40" y="101"/>
                    </a:cubicBezTo>
                    <a:cubicBezTo>
                      <a:pt x="38" y="99"/>
                      <a:pt x="35" y="97"/>
                      <a:pt x="33" y="95"/>
                    </a:cubicBezTo>
                    <a:cubicBezTo>
                      <a:pt x="31" y="93"/>
                      <a:pt x="30" y="88"/>
                      <a:pt x="30" y="85"/>
                    </a:cubicBezTo>
                    <a:cubicBezTo>
                      <a:pt x="30" y="81"/>
                      <a:pt x="28" y="76"/>
                      <a:pt x="26" y="74"/>
                    </a:cubicBezTo>
                    <a:cubicBezTo>
                      <a:pt x="24" y="72"/>
                      <a:pt x="23" y="71"/>
                      <a:pt x="23" y="71"/>
                    </a:cubicBezTo>
                    <a:cubicBezTo>
                      <a:pt x="23" y="71"/>
                      <a:pt x="23" y="71"/>
                      <a:pt x="16" y="71"/>
                    </a:cubicBezTo>
                    <a:cubicBezTo>
                      <a:pt x="16" y="71"/>
                      <a:pt x="16" y="71"/>
                      <a:pt x="16" y="71"/>
                    </a:cubicBezTo>
                    <a:cubicBezTo>
                      <a:pt x="9" y="71"/>
                      <a:pt x="9" y="64"/>
                      <a:pt x="9" y="64"/>
                    </a:cubicBezTo>
                    <a:cubicBezTo>
                      <a:pt x="10" y="60"/>
                      <a:pt x="11" y="54"/>
                      <a:pt x="12" y="51"/>
                    </a:cubicBezTo>
                    <a:cubicBezTo>
                      <a:pt x="13" y="49"/>
                      <a:pt x="14" y="46"/>
                      <a:pt x="15" y="44"/>
                    </a:cubicBezTo>
                    <a:cubicBezTo>
                      <a:pt x="16" y="41"/>
                      <a:pt x="15" y="39"/>
                      <a:pt x="13" y="39"/>
                    </a:cubicBezTo>
                    <a:cubicBezTo>
                      <a:pt x="12" y="39"/>
                      <a:pt x="12" y="39"/>
                      <a:pt x="11" y="40"/>
                    </a:cubicBezTo>
                    <a:cubicBezTo>
                      <a:pt x="10" y="40"/>
                      <a:pt x="9" y="40"/>
                      <a:pt x="8" y="41"/>
                    </a:cubicBezTo>
                    <a:cubicBezTo>
                      <a:pt x="3" y="51"/>
                      <a:pt x="0" y="62"/>
                      <a:pt x="0" y="75"/>
                    </a:cubicBezTo>
                    <a:cubicBezTo>
                      <a:pt x="0" y="116"/>
                      <a:pt x="33" y="149"/>
                      <a:pt x="75" y="149"/>
                    </a:cubicBezTo>
                    <a:cubicBezTo>
                      <a:pt x="115" y="149"/>
                      <a:pt x="148" y="116"/>
                      <a:pt x="149" y="76"/>
                    </a:cubicBezTo>
                    <a:cubicBezTo>
                      <a:pt x="147" y="78"/>
                      <a:pt x="144" y="79"/>
                      <a:pt x="143" y="79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1" y="79"/>
                      <a:pt x="139" y="77"/>
                      <a:pt x="139" y="75"/>
                    </a:cubicBezTo>
                    <a:cubicBezTo>
                      <a:pt x="139" y="74"/>
                      <a:pt x="138" y="72"/>
                      <a:pt x="136" y="72"/>
                    </a:cubicBezTo>
                    <a:cubicBezTo>
                      <a:pt x="136" y="72"/>
                      <a:pt x="136" y="72"/>
                      <a:pt x="136" y="72"/>
                    </a:cubicBezTo>
                    <a:cubicBezTo>
                      <a:pt x="134" y="72"/>
                      <a:pt x="133" y="75"/>
                      <a:pt x="132" y="79"/>
                    </a:cubicBezTo>
                    <a:cubicBezTo>
                      <a:pt x="132" y="83"/>
                      <a:pt x="132" y="86"/>
                      <a:pt x="126" y="86"/>
                    </a:cubicBezTo>
                    <a:cubicBezTo>
                      <a:pt x="126" y="86"/>
                      <a:pt x="126" y="86"/>
                      <a:pt x="126" y="86"/>
                    </a:cubicBezTo>
                    <a:cubicBezTo>
                      <a:pt x="122" y="86"/>
                      <a:pt x="121" y="84"/>
                      <a:pt x="122" y="82"/>
                    </a:cubicBezTo>
                    <a:cubicBezTo>
                      <a:pt x="122" y="80"/>
                      <a:pt x="123" y="78"/>
                      <a:pt x="123" y="78"/>
                    </a:cubicBezTo>
                    <a:cubicBezTo>
                      <a:pt x="124" y="75"/>
                      <a:pt x="124" y="70"/>
                      <a:pt x="121" y="67"/>
                    </a:cubicBezTo>
                    <a:cubicBezTo>
                      <a:pt x="120" y="66"/>
                      <a:pt x="118" y="64"/>
                      <a:pt x="117" y="63"/>
                    </a:cubicBezTo>
                    <a:cubicBezTo>
                      <a:pt x="115" y="61"/>
                      <a:pt x="113" y="59"/>
                      <a:pt x="111" y="59"/>
                    </a:cubicBezTo>
                    <a:cubicBezTo>
                      <a:pt x="111" y="59"/>
                      <a:pt x="111" y="59"/>
                      <a:pt x="110" y="60"/>
                    </a:cubicBezTo>
                    <a:cubicBezTo>
                      <a:pt x="109" y="61"/>
                      <a:pt x="110" y="63"/>
                      <a:pt x="111" y="65"/>
                    </a:cubicBezTo>
                    <a:cubicBezTo>
                      <a:pt x="113" y="66"/>
                      <a:pt x="114" y="69"/>
                      <a:pt x="113" y="70"/>
                    </a:cubicBezTo>
                    <a:cubicBezTo>
                      <a:pt x="113" y="70"/>
                      <a:pt x="112" y="71"/>
                      <a:pt x="111" y="71"/>
                    </a:cubicBezTo>
                    <a:cubicBezTo>
                      <a:pt x="110" y="71"/>
                      <a:pt x="108" y="70"/>
                      <a:pt x="106" y="69"/>
                    </a:cubicBezTo>
                    <a:cubicBezTo>
                      <a:pt x="105" y="69"/>
                      <a:pt x="105" y="69"/>
                      <a:pt x="104" y="68"/>
                    </a:cubicBezTo>
                    <a:cubicBezTo>
                      <a:pt x="103" y="68"/>
                      <a:pt x="102" y="67"/>
                      <a:pt x="102" y="67"/>
                    </a:cubicBezTo>
                    <a:cubicBezTo>
                      <a:pt x="101" y="67"/>
                      <a:pt x="101" y="68"/>
                      <a:pt x="103" y="70"/>
                    </a:cubicBezTo>
                    <a:cubicBezTo>
                      <a:pt x="104" y="71"/>
                      <a:pt x="106" y="73"/>
                      <a:pt x="107" y="74"/>
                    </a:cubicBezTo>
                    <a:cubicBezTo>
                      <a:pt x="110" y="77"/>
                      <a:pt x="111" y="82"/>
                      <a:pt x="109" y="85"/>
                    </a:cubicBezTo>
                    <a:cubicBezTo>
                      <a:pt x="109" y="86"/>
                      <a:pt x="109" y="86"/>
                      <a:pt x="109" y="86"/>
                    </a:cubicBezTo>
                    <a:cubicBezTo>
                      <a:pt x="107" y="90"/>
                      <a:pt x="105" y="95"/>
                      <a:pt x="104" y="99"/>
                    </a:cubicBezTo>
                    <a:cubicBezTo>
                      <a:pt x="104" y="99"/>
                      <a:pt x="104" y="100"/>
                      <a:pt x="104" y="100"/>
                    </a:cubicBezTo>
                    <a:cubicBezTo>
                      <a:pt x="103" y="103"/>
                      <a:pt x="101" y="107"/>
                      <a:pt x="99" y="109"/>
                    </a:cubicBezTo>
                    <a:cubicBezTo>
                      <a:pt x="98" y="110"/>
                      <a:pt x="97" y="110"/>
                      <a:pt x="97" y="110"/>
                    </a:cubicBezTo>
                    <a:cubicBezTo>
                      <a:pt x="96" y="110"/>
                      <a:pt x="95" y="109"/>
                      <a:pt x="95" y="108"/>
                    </a:cubicBezTo>
                    <a:cubicBezTo>
                      <a:pt x="95" y="107"/>
                      <a:pt x="93" y="105"/>
                      <a:pt x="91" y="105"/>
                    </a:cubicBezTo>
                    <a:cubicBezTo>
                      <a:pt x="90" y="105"/>
                      <a:pt x="88" y="101"/>
                      <a:pt x="87" y="98"/>
                    </a:cubicBezTo>
                    <a:cubicBezTo>
                      <a:pt x="87" y="96"/>
                      <a:pt x="87" y="94"/>
                      <a:pt x="87" y="92"/>
                    </a:cubicBezTo>
                    <a:cubicBezTo>
                      <a:pt x="86" y="88"/>
                      <a:pt x="83" y="84"/>
                      <a:pt x="80" y="82"/>
                    </a:cubicBezTo>
                    <a:cubicBezTo>
                      <a:pt x="79" y="82"/>
                      <a:pt x="78" y="81"/>
                      <a:pt x="78" y="81"/>
                    </a:cubicBezTo>
                    <a:cubicBezTo>
                      <a:pt x="74" y="79"/>
                      <a:pt x="70" y="75"/>
                      <a:pt x="68" y="72"/>
                    </a:cubicBezTo>
                    <a:cubicBezTo>
                      <a:pt x="68" y="72"/>
                      <a:pt x="67" y="71"/>
                      <a:pt x="67" y="71"/>
                    </a:cubicBezTo>
                    <a:cubicBezTo>
                      <a:pt x="65" y="68"/>
                      <a:pt x="67" y="66"/>
                      <a:pt x="71" y="66"/>
                    </a:cubicBezTo>
                    <a:cubicBezTo>
                      <a:pt x="73" y="66"/>
                      <a:pt x="75" y="66"/>
                      <a:pt x="78" y="65"/>
                    </a:cubicBezTo>
                    <a:cubicBezTo>
                      <a:pt x="81" y="65"/>
                      <a:pt x="87" y="65"/>
                      <a:pt x="91" y="64"/>
                    </a:cubicBezTo>
                    <a:cubicBezTo>
                      <a:pt x="95" y="63"/>
                      <a:pt x="98" y="59"/>
                      <a:pt x="98" y="56"/>
                    </a:cubicBezTo>
                    <a:cubicBezTo>
                      <a:pt x="98" y="53"/>
                      <a:pt x="96" y="51"/>
                      <a:pt x="93" y="51"/>
                    </a:cubicBezTo>
                    <a:cubicBezTo>
                      <a:pt x="93" y="51"/>
                      <a:pt x="92" y="51"/>
                      <a:pt x="92" y="51"/>
                    </a:cubicBezTo>
                    <a:cubicBezTo>
                      <a:pt x="88" y="52"/>
                      <a:pt x="84" y="54"/>
                      <a:pt x="82" y="56"/>
                    </a:cubicBezTo>
                    <a:cubicBezTo>
                      <a:pt x="80" y="58"/>
                      <a:pt x="75" y="59"/>
                      <a:pt x="71" y="59"/>
                    </a:cubicBezTo>
                    <a:cubicBezTo>
                      <a:pt x="71" y="59"/>
                      <a:pt x="71" y="59"/>
                      <a:pt x="71" y="59"/>
                    </a:cubicBezTo>
                    <a:cubicBezTo>
                      <a:pt x="67" y="59"/>
                      <a:pt x="64" y="57"/>
                      <a:pt x="65" y="54"/>
                    </a:cubicBezTo>
                    <a:cubicBezTo>
                      <a:pt x="65" y="50"/>
                      <a:pt x="68" y="46"/>
                      <a:pt x="71" y="44"/>
                    </a:cubicBezTo>
                    <a:cubicBezTo>
                      <a:pt x="74" y="42"/>
                      <a:pt x="79" y="40"/>
                      <a:pt x="81" y="40"/>
                    </a:cubicBezTo>
                    <a:cubicBezTo>
                      <a:pt x="84" y="40"/>
                      <a:pt x="87" y="37"/>
                      <a:pt x="88" y="33"/>
                    </a:cubicBezTo>
                    <a:cubicBezTo>
                      <a:pt x="89" y="30"/>
                      <a:pt x="93" y="26"/>
                      <a:pt x="96" y="26"/>
                    </a:cubicBezTo>
                    <a:cubicBezTo>
                      <a:pt x="98" y="26"/>
                      <a:pt x="99" y="25"/>
                      <a:pt x="101" y="25"/>
                    </a:cubicBezTo>
                    <a:cubicBezTo>
                      <a:pt x="105" y="25"/>
                      <a:pt x="110" y="24"/>
                      <a:pt x="113" y="24"/>
                    </a:cubicBezTo>
                    <a:cubicBezTo>
                      <a:pt x="114" y="24"/>
                      <a:pt x="114" y="24"/>
                      <a:pt x="114" y="24"/>
                    </a:cubicBezTo>
                    <a:cubicBezTo>
                      <a:pt x="116" y="24"/>
                      <a:pt x="118" y="24"/>
                      <a:pt x="120" y="24"/>
                    </a:cubicBezTo>
                    <a:cubicBezTo>
                      <a:pt x="123" y="25"/>
                      <a:pt x="127" y="25"/>
                      <a:pt x="130" y="25"/>
                    </a:cubicBezTo>
                    <a:cubicBezTo>
                      <a:pt x="116" y="10"/>
                      <a:pt x="96" y="0"/>
                      <a:pt x="75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Freeform 15"/>
              <p:cNvSpPr>
                <a:spLocks noEditPoints="1"/>
              </p:cNvSpPr>
              <p:nvPr/>
            </p:nvSpPr>
            <p:spPr bwMode="auto">
              <a:xfrm>
                <a:off x="5918200" y="4198938"/>
                <a:ext cx="573088" cy="406400"/>
              </a:xfrm>
              <a:custGeom>
                <a:avLst/>
                <a:gdLst>
                  <a:gd name="T0" fmla="*/ 8 w 152"/>
                  <a:gd name="T1" fmla="*/ 96 h 108"/>
                  <a:gd name="T2" fmla="*/ 8 w 152"/>
                  <a:gd name="T3" fmla="*/ 8 h 108"/>
                  <a:gd name="T4" fmla="*/ 144 w 152"/>
                  <a:gd name="T5" fmla="*/ 8 h 108"/>
                  <a:gd name="T6" fmla="*/ 144 w 152"/>
                  <a:gd name="T7" fmla="*/ 96 h 108"/>
                  <a:gd name="T8" fmla="*/ 8 w 152"/>
                  <a:gd name="T9" fmla="*/ 96 h 108"/>
                  <a:gd name="T10" fmla="*/ 143 w 152"/>
                  <a:gd name="T11" fmla="*/ 0 h 108"/>
                  <a:gd name="T12" fmla="*/ 9 w 152"/>
                  <a:gd name="T13" fmla="*/ 0 h 108"/>
                  <a:gd name="T14" fmla="*/ 0 w 152"/>
                  <a:gd name="T15" fmla="*/ 9 h 108"/>
                  <a:gd name="T16" fmla="*/ 0 w 152"/>
                  <a:gd name="T17" fmla="*/ 99 h 108"/>
                  <a:gd name="T18" fmla="*/ 9 w 152"/>
                  <a:gd name="T19" fmla="*/ 108 h 108"/>
                  <a:gd name="T20" fmla="*/ 143 w 152"/>
                  <a:gd name="T21" fmla="*/ 108 h 108"/>
                  <a:gd name="T22" fmla="*/ 152 w 152"/>
                  <a:gd name="T23" fmla="*/ 99 h 108"/>
                  <a:gd name="T24" fmla="*/ 152 w 152"/>
                  <a:gd name="T25" fmla="*/ 9 h 108"/>
                  <a:gd name="T26" fmla="*/ 143 w 152"/>
                  <a:gd name="T27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2" h="108">
                    <a:moveTo>
                      <a:pt x="8" y="9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44" y="96"/>
                      <a:pt x="144" y="96"/>
                      <a:pt x="144" y="96"/>
                    </a:cubicBezTo>
                    <a:cubicBezTo>
                      <a:pt x="8" y="96"/>
                      <a:pt x="8" y="96"/>
                      <a:pt x="8" y="96"/>
                    </a:cubicBezTo>
                    <a:moveTo>
                      <a:pt x="14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0" y="104"/>
                      <a:pt x="4" y="108"/>
                      <a:pt x="9" y="108"/>
                    </a:cubicBezTo>
                    <a:cubicBezTo>
                      <a:pt x="143" y="108"/>
                      <a:pt x="143" y="108"/>
                      <a:pt x="143" y="108"/>
                    </a:cubicBezTo>
                    <a:cubicBezTo>
                      <a:pt x="148" y="108"/>
                      <a:pt x="152" y="104"/>
                      <a:pt x="152" y="99"/>
                    </a:cubicBezTo>
                    <a:cubicBezTo>
                      <a:pt x="152" y="9"/>
                      <a:pt x="152" y="9"/>
                      <a:pt x="152" y="9"/>
                    </a:cubicBezTo>
                    <a:cubicBezTo>
                      <a:pt x="152" y="4"/>
                      <a:pt x="148" y="0"/>
                      <a:pt x="14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Freeform 16"/>
              <p:cNvSpPr>
                <a:spLocks/>
              </p:cNvSpPr>
              <p:nvPr/>
            </p:nvSpPr>
            <p:spPr bwMode="auto">
              <a:xfrm>
                <a:off x="5884863" y="4621213"/>
                <a:ext cx="636588" cy="44450"/>
              </a:xfrm>
              <a:custGeom>
                <a:avLst/>
                <a:gdLst>
                  <a:gd name="T0" fmla="*/ 169 w 169"/>
                  <a:gd name="T1" fmla="*/ 0 h 12"/>
                  <a:gd name="T2" fmla="*/ 106 w 169"/>
                  <a:gd name="T3" fmla="*/ 0 h 12"/>
                  <a:gd name="T4" fmla="*/ 97 w 169"/>
                  <a:gd name="T5" fmla="*/ 4 h 12"/>
                  <a:gd name="T6" fmla="*/ 71 w 169"/>
                  <a:gd name="T7" fmla="*/ 4 h 12"/>
                  <a:gd name="T8" fmla="*/ 62 w 169"/>
                  <a:gd name="T9" fmla="*/ 0 h 12"/>
                  <a:gd name="T10" fmla="*/ 0 w 169"/>
                  <a:gd name="T11" fmla="*/ 0 h 12"/>
                  <a:gd name="T12" fmla="*/ 18 w 169"/>
                  <a:gd name="T13" fmla="*/ 12 h 12"/>
                  <a:gd name="T14" fmla="*/ 151 w 169"/>
                  <a:gd name="T15" fmla="*/ 12 h 12"/>
                  <a:gd name="T16" fmla="*/ 169 w 169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12">
                    <a:moveTo>
                      <a:pt x="169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4"/>
                      <a:pt x="97" y="4"/>
                    </a:cubicBezTo>
                    <a:cubicBezTo>
                      <a:pt x="89" y="4"/>
                      <a:pt x="80" y="4"/>
                      <a:pt x="71" y="4"/>
                    </a:cubicBezTo>
                    <a:cubicBezTo>
                      <a:pt x="62" y="4"/>
                      <a:pt x="62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2"/>
                      <a:pt x="18" y="12"/>
                    </a:cubicBezTo>
                    <a:cubicBezTo>
                      <a:pt x="35" y="12"/>
                      <a:pt x="133" y="12"/>
                      <a:pt x="151" y="12"/>
                    </a:cubicBezTo>
                    <a:cubicBezTo>
                      <a:pt x="169" y="12"/>
                      <a:pt x="169" y="0"/>
                      <a:pt x="16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Freeform 14"/>
          <p:cNvSpPr>
            <a:spLocks noEditPoints="1"/>
          </p:cNvSpPr>
          <p:nvPr/>
        </p:nvSpPr>
        <p:spPr bwMode="auto">
          <a:xfrm>
            <a:off x="680664" y="4092908"/>
            <a:ext cx="709908" cy="707904"/>
          </a:xfrm>
          <a:custGeom>
            <a:avLst/>
            <a:gdLst>
              <a:gd name="T0" fmla="*/ 59 w 149"/>
              <a:gd name="T1" fmla="*/ 42 h 149"/>
              <a:gd name="T2" fmla="*/ 66 w 149"/>
              <a:gd name="T3" fmla="*/ 29 h 149"/>
              <a:gd name="T4" fmla="*/ 72 w 149"/>
              <a:gd name="T5" fmla="*/ 29 h 149"/>
              <a:gd name="T6" fmla="*/ 73 w 149"/>
              <a:gd name="T7" fmla="*/ 39 h 149"/>
              <a:gd name="T8" fmla="*/ 62 w 149"/>
              <a:gd name="T9" fmla="*/ 45 h 149"/>
              <a:gd name="T10" fmla="*/ 75 w 149"/>
              <a:gd name="T11" fmla="*/ 0 h 149"/>
              <a:gd name="T12" fmla="*/ 30 w 149"/>
              <a:gd name="T13" fmla="*/ 23 h 149"/>
              <a:gd name="T14" fmla="*/ 42 w 149"/>
              <a:gd name="T15" fmla="*/ 23 h 149"/>
              <a:gd name="T16" fmla="*/ 55 w 149"/>
              <a:gd name="T17" fmla="*/ 32 h 149"/>
              <a:gd name="T18" fmla="*/ 52 w 149"/>
              <a:gd name="T19" fmla="*/ 49 h 149"/>
              <a:gd name="T20" fmla="*/ 42 w 149"/>
              <a:gd name="T21" fmla="*/ 68 h 149"/>
              <a:gd name="T22" fmla="*/ 63 w 149"/>
              <a:gd name="T23" fmla="*/ 80 h 149"/>
              <a:gd name="T24" fmla="*/ 71 w 149"/>
              <a:gd name="T25" fmla="*/ 89 h 149"/>
              <a:gd name="T26" fmla="*/ 60 w 149"/>
              <a:gd name="T27" fmla="*/ 102 h 149"/>
              <a:gd name="T28" fmla="*/ 52 w 149"/>
              <a:gd name="T29" fmla="*/ 114 h 149"/>
              <a:gd name="T30" fmla="*/ 54 w 149"/>
              <a:gd name="T31" fmla="*/ 126 h 149"/>
              <a:gd name="T32" fmla="*/ 49 w 149"/>
              <a:gd name="T33" fmla="*/ 128 h 149"/>
              <a:gd name="T34" fmla="*/ 43 w 149"/>
              <a:gd name="T35" fmla="*/ 118 h 149"/>
              <a:gd name="T36" fmla="*/ 40 w 149"/>
              <a:gd name="T37" fmla="*/ 101 h 149"/>
              <a:gd name="T38" fmla="*/ 30 w 149"/>
              <a:gd name="T39" fmla="*/ 85 h 149"/>
              <a:gd name="T40" fmla="*/ 23 w 149"/>
              <a:gd name="T41" fmla="*/ 71 h 149"/>
              <a:gd name="T42" fmla="*/ 16 w 149"/>
              <a:gd name="T43" fmla="*/ 71 h 149"/>
              <a:gd name="T44" fmla="*/ 12 w 149"/>
              <a:gd name="T45" fmla="*/ 51 h 149"/>
              <a:gd name="T46" fmla="*/ 13 w 149"/>
              <a:gd name="T47" fmla="*/ 39 h 149"/>
              <a:gd name="T48" fmla="*/ 8 w 149"/>
              <a:gd name="T49" fmla="*/ 41 h 149"/>
              <a:gd name="T50" fmla="*/ 75 w 149"/>
              <a:gd name="T51" fmla="*/ 149 h 149"/>
              <a:gd name="T52" fmla="*/ 143 w 149"/>
              <a:gd name="T53" fmla="*/ 79 h 149"/>
              <a:gd name="T54" fmla="*/ 139 w 149"/>
              <a:gd name="T55" fmla="*/ 75 h 149"/>
              <a:gd name="T56" fmla="*/ 136 w 149"/>
              <a:gd name="T57" fmla="*/ 72 h 149"/>
              <a:gd name="T58" fmla="*/ 126 w 149"/>
              <a:gd name="T59" fmla="*/ 86 h 149"/>
              <a:gd name="T60" fmla="*/ 122 w 149"/>
              <a:gd name="T61" fmla="*/ 82 h 149"/>
              <a:gd name="T62" fmla="*/ 121 w 149"/>
              <a:gd name="T63" fmla="*/ 67 h 149"/>
              <a:gd name="T64" fmla="*/ 111 w 149"/>
              <a:gd name="T65" fmla="*/ 59 h 149"/>
              <a:gd name="T66" fmla="*/ 111 w 149"/>
              <a:gd name="T67" fmla="*/ 65 h 149"/>
              <a:gd name="T68" fmla="*/ 111 w 149"/>
              <a:gd name="T69" fmla="*/ 71 h 149"/>
              <a:gd name="T70" fmla="*/ 104 w 149"/>
              <a:gd name="T71" fmla="*/ 68 h 149"/>
              <a:gd name="T72" fmla="*/ 103 w 149"/>
              <a:gd name="T73" fmla="*/ 70 h 149"/>
              <a:gd name="T74" fmla="*/ 109 w 149"/>
              <a:gd name="T75" fmla="*/ 85 h 149"/>
              <a:gd name="T76" fmla="*/ 104 w 149"/>
              <a:gd name="T77" fmla="*/ 99 h 149"/>
              <a:gd name="T78" fmla="*/ 99 w 149"/>
              <a:gd name="T79" fmla="*/ 109 h 149"/>
              <a:gd name="T80" fmla="*/ 95 w 149"/>
              <a:gd name="T81" fmla="*/ 108 h 149"/>
              <a:gd name="T82" fmla="*/ 87 w 149"/>
              <a:gd name="T83" fmla="*/ 98 h 149"/>
              <a:gd name="T84" fmla="*/ 80 w 149"/>
              <a:gd name="T85" fmla="*/ 82 h 149"/>
              <a:gd name="T86" fmla="*/ 68 w 149"/>
              <a:gd name="T87" fmla="*/ 72 h 149"/>
              <a:gd name="T88" fmla="*/ 71 w 149"/>
              <a:gd name="T89" fmla="*/ 66 h 149"/>
              <a:gd name="T90" fmla="*/ 91 w 149"/>
              <a:gd name="T91" fmla="*/ 64 h 149"/>
              <a:gd name="T92" fmla="*/ 93 w 149"/>
              <a:gd name="T93" fmla="*/ 51 h 149"/>
              <a:gd name="T94" fmla="*/ 82 w 149"/>
              <a:gd name="T95" fmla="*/ 56 h 149"/>
              <a:gd name="T96" fmla="*/ 71 w 149"/>
              <a:gd name="T97" fmla="*/ 59 h 149"/>
              <a:gd name="T98" fmla="*/ 71 w 149"/>
              <a:gd name="T99" fmla="*/ 44 h 149"/>
              <a:gd name="T100" fmla="*/ 88 w 149"/>
              <a:gd name="T101" fmla="*/ 33 h 149"/>
              <a:gd name="T102" fmla="*/ 101 w 149"/>
              <a:gd name="T103" fmla="*/ 25 h 149"/>
              <a:gd name="T104" fmla="*/ 114 w 149"/>
              <a:gd name="T105" fmla="*/ 24 h 149"/>
              <a:gd name="T106" fmla="*/ 130 w 149"/>
              <a:gd name="T107" fmla="*/ 2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9" h="149">
                <a:moveTo>
                  <a:pt x="62" y="46"/>
                </a:moveTo>
                <a:cubicBezTo>
                  <a:pt x="61" y="46"/>
                  <a:pt x="59" y="44"/>
                  <a:pt x="59" y="42"/>
                </a:cubicBezTo>
                <a:cubicBezTo>
                  <a:pt x="59" y="40"/>
                  <a:pt x="58" y="38"/>
                  <a:pt x="59" y="36"/>
                </a:cubicBezTo>
                <a:cubicBezTo>
                  <a:pt x="59" y="33"/>
                  <a:pt x="63" y="29"/>
                  <a:pt x="66" y="29"/>
                </a:cubicBezTo>
                <a:cubicBezTo>
                  <a:pt x="67" y="29"/>
                  <a:pt x="68" y="29"/>
                  <a:pt x="69" y="29"/>
                </a:cubicBezTo>
                <a:cubicBezTo>
                  <a:pt x="70" y="29"/>
                  <a:pt x="71" y="29"/>
                  <a:pt x="72" y="29"/>
                </a:cubicBezTo>
                <a:cubicBezTo>
                  <a:pt x="75" y="29"/>
                  <a:pt x="79" y="32"/>
                  <a:pt x="79" y="33"/>
                </a:cubicBezTo>
                <a:cubicBezTo>
                  <a:pt x="79" y="34"/>
                  <a:pt x="76" y="37"/>
                  <a:pt x="73" y="39"/>
                </a:cubicBezTo>
                <a:cubicBezTo>
                  <a:pt x="72" y="39"/>
                  <a:pt x="72" y="39"/>
                  <a:pt x="71" y="39"/>
                </a:cubicBezTo>
                <a:cubicBezTo>
                  <a:pt x="68" y="41"/>
                  <a:pt x="64" y="44"/>
                  <a:pt x="62" y="45"/>
                </a:cubicBezTo>
                <a:cubicBezTo>
                  <a:pt x="62" y="46"/>
                  <a:pt x="62" y="46"/>
                  <a:pt x="62" y="46"/>
                </a:cubicBezTo>
                <a:moveTo>
                  <a:pt x="75" y="0"/>
                </a:moveTo>
                <a:cubicBezTo>
                  <a:pt x="53" y="0"/>
                  <a:pt x="34" y="9"/>
                  <a:pt x="21" y="24"/>
                </a:cubicBezTo>
                <a:cubicBezTo>
                  <a:pt x="24" y="23"/>
                  <a:pt x="27" y="23"/>
                  <a:pt x="30" y="23"/>
                </a:cubicBezTo>
                <a:cubicBezTo>
                  <a:pt x="30" y="23"/>
                  <a:pt x="31" y="23"/>
                  <a:pt x="32" y="23"/>
                </a:cubicBezTo>
                <a:cubicBezTo>
                  <a:pt x="35" y="23"/>
                  <a:pt x="39" y="23"/>
                  <a:pt x="42" y="23"/>
                </a:cubicBezTo>
                <a:cubicBezTo>
                  <a:pt x="44" y="24"/>
                  <a:pt x="46" y="24"/>
                  <a:pt x="48" y="24"/>
                </a:cubicBezTo>
                <a:cubicBezTo>
                  <a:pt x="51" y="25"/>
                  <a:pt x="54" y="29"/>
                  <a:pt x="55" y="32"/>
                </a:cubicBezTo>
                <a:cubicBezTo>
                  <a:pt x="55" y="34"/>
                  <a:pt x="55" y="37"/>
                  <a:pt x="55" y="39"/>
                </a:cubicBezTo>
                <a:cubicBezTo>
                  <a:pt x="56" y="42"/>
                  <a:pt x="54" y="47"/>
                  <a:pt x="52" y="49"/>
                </a:cubicBezTo>
                <a:cubicBezTo>
                  <a:pt x="48" y="52"/>
                  <a:pt x="45" y="56"/>
                  <a:pt x="41" y="59"/>
                </a:cubicBezTo>
                <a:cubicBezTo>
                  <a:pt x="39" y="62"/>
                  <a:pt x="39" y="66"/>
                  <a:pt x="42" y="68"/>
                </a:cubicBezTo>
                <a:cubicBezTo>
                  <a:pt x="45" y="70"/>
                  <a:pt x="48" y="72"/>
                  <a:pt x="51" y="74"/>
                </a:cubicBezTo>
                <a:cubicBezTo>
                  <a:pt x="55" y="76"/>
                  <a:pt x="60" y="79"/>
                  <a:pt x="63" y="80"/>
                </a:cubicBezTo>
                <a:cubicBezTo>
                  <a:pt x="64" y="81"/>
                  <a:pt x="64" y="81"/>
                  <a:pt x="65" y="81"/>
                </a:cubicBezTo>
                <a:cubicBezTo>
                  <a:pt x="68" y="82"/>
                  <a:pt x="71" y="86"/>
                  <a:pt x="71" y="89"/>
                </a:cubicBezTo>
                <a:cubicBezTo>
                  <a:pt x="70" y="93"/>
                  <a:pt x="69" y="96"/>
                  <a:pt x="67" y="96"/>
                </a:cubicBezTo>
                <a:cubicBezTo>
                  <a:pt x="65" y="96"/>
                  <a:pt x="62" y="99"/>
                  <a:pt x="60" y="102"/>
                </a:cubicBezTo>
                <a:cubicBezTo>
                  <a:pt x="60" y="103"/>
                  <a:pt x="59" y="103"/>
                  <a:pt x="59" y="104"/>
                </a:cubicBezTo>
                <a:cubicBezTo>
                  <a:pt x="57" y="107"/>
                  <a:pt x="54" y="112"/>
                  <a:pt x="52" y="114"/>
                </a:cubicBezTo>
                <a:cubicBezTo>
                  <a:pt x="50" y="116"/>
                  <a:pt x="50" y="119"/>
                  <a:pt x="52" y="120"/>
                </a:cubicBezTo>
                <a:cubicBezTo>
                  <a:pt x="53" y="122"/>
                  <a:pt x="54" y="124"/>
                  <a:pt x="54" y="126"/>
                </a:cubicBezTo>
                <a:cubicBezTo>
                  <a:pt x="54" y="127"/>
                  <a:pt x="53" y="128"/>
                  <a:pt x="51" y="128"/>
                </a:cubicBezTo>
                <a:cubicBezTo>
                  <a:pt x="50" y="128"/>
                  <a:pt x="49" y="128"/>
                  <a:pt x="49" y="128"/>
                </a:cubicBezTo>
                <a:cubicBezTo>
                  <a:pt x="48" y="128"/>
                  <a:pt x="48" y="127"/>
                  <a:pt x="47" y="127"/>
                </a:cubicBezTo>
                <a:cubicBezTo>
                  <a:pt x="45" y="126"/>
                  <a:pt x="42" y="122"/>
                  <a:pt x="43" y="118"/>
                </a:cubicBezTo>
                <a:cubicBezTo>
                  <a:pt x="43" y="115"/>
                  <a:pt x="43" y="112"/>
                  <a:pt x="43" y="110"/>
                </a:cubicBezTo>
                <a:cubicBezTo>
                  <a:pt x="43" y="106"/>
                  <a:pt x="42" y="102"/>
                  <a:pt x="40" y="101"/>
                </a:cubicBezTo>
                <a:cubicBezTo>
                  <a:pt x="38" y="99"/>
                  <a:pt x="35" y="97"/>
                  <a:pt x="33" y="95"/>
                </a:cubicBezTo>
                <a:cubicBezTo>
                  <a:pt x="31" y="93"/>
                  <a:pt x="30" y="88"/>
                  <a:pt x="30" y="85"/>
                </a:cubicBezTo>
                <a:cubicBezTo>
                  <a:pt x="30" y="81"/>
                  <a:pt x="28" y="76"/>
                  <a:pt x="26" y="74"/>
                </a:cubicBezTo>
                <a:cubicBezTo>
                  <a:pt x="24" y="72"/>
                  <a:pt x="23" y="71"/>
                  <a:pt x="23" y="71"/>
                </a:cubicBezTo>
                <a:cubicBezTo>
                  <a:pt x="23" y="71"/>
                  <a:pt x="23" y="71"/>
                  <a:pt x="16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9" y="71"/>
                  <a:pt x="9" y="64"/>
                  <a:pt x="9" y="64"/>
                </a:cubicBezTo>
                <a:cubicBezTo>
                  <a:pt x="10" y="60"/>
                  <a:pt x="11" y="54"/>
                  <a:pt x="12" y="51"/>
                </a:cubicBezTo>
                <a:cubicBezTo>
                  <a:pt x="13" y="49"/>
                  <a:pt x="14" y="46"/>
                  <a:pt x="15" y="44"/>
                </a:cubicBezTo>
                <a:cubicBezTo>
                  <a:pt x="16" y="41"/>
                  <a:pt x="15" y="39"/>
                  <a:pt x="13" y="39"/>
                </a:cubicBezTo>
                <a:cubicBezTo>
                  <a:pt x="12" y="39"/>
                  <a:pt x="12" y="39"/>
                  <a:pt x="11" y="40"/>
                </a:cubicBezTo>
                <a:cubicBezTo>
                  <a:pt x="10" y="40"/>
                  <a:pt x="9" y="40"/>
                  <a:pt x="8" y="41"/>
                </a:cubicBezTo>
                <a:cubicBezTo>
                  <a:pt x="3" y="51"/>
                  <a:pt x="0" y="62"/>
                  <a:pt x="0" y="75"/>
                </a:cubicBezTo>
                <a:cubicBezTo>
                  <a:pt x="0" y="116"/>
                  <a:pt x="33" y="149"/>
                  <a:pt x="75" y="149"/>
                </a:cubicBezTo>
                <a:cubicBezTo>
                  <a:pt x="115" y="149"/>
                  <a:pt x="148" y="116"/>
                  <a:pt x="149" y="76"/>
                </a:cubicBezTo>
                <a:cubicBezTo>
                  <a:pt x="147" y="78"/>
                  <a:pt x="144" y="79"/>
                  <a:pt x="143" y="79"/>
                </a:cubicBezTo>
                <a:cubicBezTo>
                  <a:pt x="143" y="79"/>
                  <a:pt x="143" y="79"/>
                  <a:pt x="143" y="79"/>
                </a:cubicBezTo>
                <a:cubicBezTo>
                  <a:pt x="141" y="79"/>
                  <a:pt x="139" y="77"/>
                  <a:pt x="139" y="75"/>
                </a:cubicBezTo>
                <a:cubicBezTo>
                  <a:pt x="139" y="74"/>
                  <a:pt x="138" y="72"/>
                  <a:pt x="136" y="72"/>
                </a:cubicBezTo>
                <a:cubicBezTo>
                  <a:pt x="136" y="72"/>
                  <a:pt x="136" y="72"/>
                  <a:pt x="136" y="72"/>
                </a:cubicBezTo>
                <a:cubicBezTo>
                  <a:pt x="134" y="72"/>
                  <a:pt x="133" y="75"/>
                  <a:pt x="132" y="79"/>
                </a:cubicBezTo>
                <a:cubicBezTo>
                  <a:pt x="132" y="83"/>
                  <a:pt x="132" y="86"/>
                  <a:pt x="126" y="86"/>
                </a:cubicBezTo>
                <a:cubicBezTo>
                  <a:pt x="126" y="86"/>
                  <a:pt x="126" y="86"/>
                  <a:pt x="126" y="86"/>
                </a:cubicBezTo>
                <a:cubicBezTo>
                  <a:pt x="122" y="86"/>
                  <a:pt x="121" y="84"/>
                  <a:pt x="122" y="82"/>
                </a:cubicBezTo>
                <a:cubicBezTo>
                  <a:pt x="122" y="80"/>
                  <a:pt x="123" y="78"/>
                  <a:pt x="123" y="78"/>
                </a:cubicBezTo>
                <a:cubicBezTo>
                  <a:pt x="124" y="75"/>
                  <a:pt x="124" y="70"/>
                  <a:pt x="121" y="67"/>
                </a:cubicBezTo>
                <a:cubicBezTo>
                  <a:pt x="120" y="66"/>
                  <a:pt x="118" y="64"/>
                  <a:pt x="117" y="63"/>
                </a:cubicBezTo>
                <a:cubicBezTo>
                  <a:pt x="115" y="61"/>
                  <a:pt x="113" y="59"/>
                  <a:pt x="111" y="59"/>
                </a:cubicBezTo>
                <a:cubicBezTo>
                  <a:pt x="111" y="59"/>
                  <a:pt x="111" y="59"/>
                  <a:pt x="110" y="60"/>
                </a:cubicBezTo>
                <a:cubicBezTo>
                  <a:pt x="109" y="61"/>
                  <a:pt x="110" y="63"/>
                  <a:pt x="111" y="65"/>
                </a:cubicBezTo>
                <a:cubicBezTo>
                  <a:pt x="113" y="66"/>
                  <a:pt x="114" y="69"/>
                  <a:pt x="113" y="70"/>
                </a:cubicBezTo>
                <a:cubicBezTo>
                  <a:pt x="113" y="70"/>
                  <a:pt x="112" y="71"/>
                  <a:pt x="111" y="71"/>
                </a:cubicBezTo>
                <a:cubicBezTo>
                  <a:pt x="110" y="71"/>
                  <a:pt x="108" y="70"/>
                  <a:pt x="106" y="69"/>
                </a:cubicBezTo>
                <a:cubicBezTo>
                  <a:pt x="105" y="69"/>
                  <a:pt x="105" y="69"/>
                  <a:pt x="104" y="68"/>
                </a:cubicBezTo>
                <a:cubicBezTo>
                  <a:pt x="103" y="68"/>
                  <a:pt x="102" y="67"/>
                  <a:pt x="102" y="67"/>
                </a:cubicBezTo>
                <a:cubicBezTo>
                  <a:pt x="101" y="67"/>
                  <a:pt x="101" y="68"/>
                  <a:pt x="103" y="70"/>
                </a:cubicBezTo>
                <a:cubicBezTo>
                  <a:pt x="104" y="71"/>
                  <a:pt x="106" y="73"/>
                  <a:pt x="107" y="74"/>
                </a:cubicBezTo>
                <a:cubicBezTo>
                  <a:pt x="110" y="77"/>
                  <a:pt x="111" y="82"/>
                  <a:pt x="109" y="85"/>
                </a:cubicBezTo>
                <a:cubicBezTo>
                  <a:pt x="109" y="86"/>
                  <a:pt x="109" y="86"/>
                  <a:pt x="109" y="86"/>
                </a:cubicBezTo>
                <a:cubicBezTo>
                  <a:pt x="107" y="90"/>
                  <a:pt x="105" y="95"/>
                  <a:pt x="104" y="99"/>
                </a:cubicBezTo>
                <a:cubicBezTo>
                  <a:pt x="104" y="99"/>
                  <a:pt x="104" y="100"/>
                  <a:pt x="104" y="100"/>
                </a:cubicBezTo>
                <a:cubicBezTo>
                  <a:pt x="103" y="103"/>
                  <a:pt x="101" y="107"/>
                  <a:pt x="99" y="109"/>
                </a:cubicBezTo>
                <a:cubicBezTo>
                  <a:pt x="98" y="110"/>
                  <a:pt x="97" y="110"/>
                  <a:pt x="97" y="110"/>
                </a:cubicBezTo>
                <a:cubicBezTo>
                  <a:pt x="96" y="110"/>
                  <a:pt x="95" y="109"/>
                  <a:pt x="95" y="108"/>
                </a:cubicBezTo>
                <a:cubicBezTo>
                  <a:pt x="95" y="107"/>
                  <a:pt x="93" y="105"/>
                  <a:pt x="91" y="105"/>
                </a:cubicBezTo>
                <a:cubicBezTo>
                  <a:pt x="90" y="105"/>
                  <a:pt x="88" y="101"/>
                  <a:pt x="87" y="98"/>
                </a:cubicBezTo>
                <a:cubicBezTo>
                  <a:pt x="87" y="96"/>
                  <a:pt x="87" y="94"/>
                  <a:pt x="87" y="92"/>
                </a:cubicBezTo>
                <a:cubicBezTo>
                  <a:pt x="86" y="88"/>
                  <a:pt x="83" y="84"/>
                  <a:pt x="80" y="82"/>
                </a:cubicBezTo>
                <a:cubicBezTo>
                  <a:pt x="79" y="82"/>
                  <a:pt x="78" y="81"/>
                  <a:pt x="78" y="81"/>
                </a:cubicBezTo>
                <a:cubicBezTo>
                  <a:pt x="74" y="79"/>
                  <a:pt x="70" y="75"/>
                  <a:pt x="68" y="72"/>
                </a:cubicBezTo>
                <a:cubicBezTo>
                  <a:pt x="68" y="72"/>
                  <a:pt x="67" y="71"/>
                  <a:pt x="67" y="71"/>
                </a:cubicBezTo>
                <a:cubicBezTo>
                  <a:pt x="65" y="68"/>
                  <a:pt x="67" y="66"/>
                  <a:pt x="71" y="66"/>
                </a:cubicBezTo>
                <a:cubicBezTo>
                  <a:pt x="73" y="66"/>
                  <a:pt x="75" y="66"/>
                  <a:pt x="78" y="65"/>
                </a:cubicBezTo>
                <a:cubicBezTo>
                  <a:pt x="81" y="65"/>
                  <a:pt x="87" y="65"/>
                  <a:pt x="91" y="64"/>
                </a:cubicBezTo>
                <a:cubicBezTo>
                  <a:pt x="95" y="63"/>
                  <a:pt x="98" y="59"/>
                  <a:pt x="98" y="56"/>
                </a:cubicBezTo>
                <a:cubicBezTo>
                  <a:pt x="98" y="53"/>
                  <a:pt x="96" y="51"/>
                  <a:pt x="93" y="51"/>
                </a:cubicBezTo>
                <a:cubicBezTo>
                  <a:pt x="93" y="51"/>
                  <a:pt x="92" y="51"/>
                  <a:pt x="92" y="51"/>
                </a:cubicBezTo>
                <a:cubicBezTo>
                  <a:pt x="88" y="52"/>
                  <a:pt x="84" y="54"/>
                  <a:pt x="82" y="56"/>
                </a:cubicBezTo>
                <a:cubicBezTo>
                  <a:pt x="80" y="58"/>
                  <a:pt x="75" y="59"/>
                  <a:pt x="71" y="59"/>
                </a:cubicBezTo>
                <a:cubicBezTo>
                  <a:pt x="71" y="59"/>
                  <a:pt x="71" y="59"/>
                  <a:pt x="71" y="59"/>
                </a:cubicBezTo>
                <a:cubicBezTo>
                  <a:pt x="67" y="59"/>
                  <a:pt x="64" y="57"/>
                  <a:pt x="65" y="54"/>
                </a:cubicBezTo>
                <a:cubicBezTo>
                  <a:pt x="65" y="50"/>
                  <a:pt x="68" y="46"/>
                  <a:pt x="71" y="44"/>
                </a:cubicBezTo>
                <a:cubicBezTo>
                  <a:pt x="74" y="42"/>
                  <a:pt x="79" y="40"/>
                  <a:pt x="81" y="40"/>
                </a:cubicBezTo>
                <a:cubicBezTo>
                  <a:pt x="84" y="40"/>
                  <a:pt x="87" y="37"/>
                  <a:pt x="88" y="33"/>
                </a:cubicBezTo>
                <a:cubicBezTo>
                  <a:pt x="89" y="30"/>
                  <a:pt x="93" y="26"/>
                  <a:pt x="96" y="26"/>
                </a:cubicBezTo>
                <a:cubicBezTo>
                  <a:pt x="98" y="26"/>
                  <a:pt x="99" y="25"/>
                  <a:pt x="101" y="25"/>
                </a:cubicBezTo>
                <a:cubicBezTo>
                  <a:pt x="105" y="25"/>
                  <a:pt x="110" y="24"/>
                  <a:pt x="113" y="24"/>
                </a:cubicBezTo>
                <a:cubicBezTo>
                  <a:pt x="114" y="24"/>
                  <a:pt x="114" y="24"/>
                  <a:pt x="114" y="24"/>
                </a:cubicBezTo>
                <a:cubicBezTo>
                  <a:pt x="116" y="24"/>
                  <a:pt x="118" y="24"/>
                  <a:pt x="120" y="24"/>
                </a:cubicBezTo>
                <a:cubicBezTo>
                  <a:pt x="123" y="25"/>
                  <a:pt x="127" y="25"/>
                  <a:pt x="130" y="25"/>
                </a:cubicBezTo>
                <a:cubicBezTo>
                  <a:pt x="116" y="10"/>
                  <a:pt x="96" y="0"/>
                  <a:pt x="75" y="0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749799" y="997869"/>
            <a:ext cx="912453" cy="613650"/>
            <a:chOff x="5764098" y="2352502"/>
            <a:chExt cx="912453" cy="6136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5764098" y="2352502"/>
              <a:ext cx="651753" cy="513380"/>
            </a:xfrm>
            <a:custGeom>
              <a:avLst/>
              <a:gdLst>
                <a:gd name="T0" fmla="*/ 68 w 137"/>
                <a:gd name="T1" fmla="*/ 0 h 108"/>
                <a:gd name="T2" fmla="*/ 0 w 137"/>
                <a:gd name="T3" fmla="*/ 53 h 108"/>
                <a:gd name="T4" fmla="*/ 24 w 137"/>
                <a:gd name="T5" fmla="*/ 93 h 108"/>
                <a:gd name="T6" fmla="*/ 7 w 137"/>
                <a:gd name="T7" fmla="*/ 108 h 108"/>
                <a:gd name="T8" fmla="*/ 37 w 137"/>
                <a:gd name="T9" fmla="*/ 100 h 108"/>
                <a:gd name="T10" fmla="*/ 68 w 137"/>
                <a:gd name="T11" fmla="*/ 105 h 108"/>
                <a:gd name="T12" fmla="*/ 137 w 137"/>
                <a:gd name="T13" fmla="*/ 53 h 108"/>
                <a:gd name="T14" fmla="*/ 68 w 137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108">
                  <a:moveTo>
                    <a:pt x="68" y="0"/>
                  </a:moveTo>
                  <a:cubicBezTo>
                    <a:pt x="30" y="0"/>
                    <a:pt x="0" y="24"/>
                    <a:pt x="0" y="53"/>
                  </a:cubicBezTo>
                  <a:cubicBezTo>
                    <a:pt x="0" y="69"/>
                    <a:pt x="9" y="83"/>
                    <a:pt x="24" y="93"/>
                  </a:cubicBezTo>
                  <a:cubicBezTo>
                    <a:pt x="16" y="104"/>
                    <a:pt x="7" y="108"/>
                    <a:pt x="7" y="108"/>
                  </a:cubicBezTo>
                  <a:cubicBezTo>
                    <a:pt x="20" y="106"/>
                    <a:pt x="30" y="103"/>
                    <a:pt x="37" y="100"/>
                  </a:cubicBezTo>
                  <a:cubicBezTo>
                    <a:pt x="47" y="103"/>
                    <a:pt x="57" y="105"/>
                    <a:pt x="68" y="105"/>
                  </a:cubicBezTo>
                  <a:cubicBezTo>
                    <a:pt x="106" y="105"/>
                    <a:pt x="137" y="82"/>
                    <a:pt x="137" y="53"/>
                  </a:cubicBezTo>
                  <a:cubicBezTo>
                    <a:pt x="137" y="24"/>
                    <a:pt x="106" y="0"/>
                    <a:pt x="68" y="0"/>
                  </a:cubicBezTo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6267451" y="2623230"/>
              <a:ext cx="409100" cy="342922"/>
            </a:xfrm>
            <a:custGeom>
              <a:avLst/>
              <a:gdLst>
                <a:gd name="T0" fmla="*/ 41 w 86"/>
                <a:gd name="T1" fmla="*/ 0 h 72"/>
                <a:gd name="T2" fmla="*/ 39 w 86"/>
                <a:gd name="T3" fmla="*/ 0 h 72"/>
                <a:gd name="T4" fmla="*/ 0 w 86"/>
                <a:gd name="T5" fmla="*/ 49 h 72"/>
                <a:gd name="T6" fmla="*/ 41 w 86"/>
                <a:gd name="T7" fmla="*/ 69 h 72"/>
                <a:gd name="T8" fmla="*/ 61 w 86"/>
                <a:gd name="T9" fmla="*/ 66 h 72"/>
                <a:gd name="T10" fmla="*/ 81 w 86"/>
                <a:gd name="T11" fmla="*/ 72 h 72"/>
                <a:gd name="T12" fmla="*/ 70 w 86"/>
                <a:gd name="T13" fmla="*/ 61 h 72"/>
                <a:gd name="T14" fmla="*/ 86 w 86"/>
                <a:gd name="T15" fmla="*/ 35 h 72"/>
                <a:gd name="T16" fmla="*/ 41 w 86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2">
                  <a:moveTo>
                    <a:pt x="41" y="0"/>
                  </a:moveTo>
                  <a:cubicBezTo>
                    <a:pt x="40" y="0"/>
                    <a:pt x="40" y="0"/>
                    <a:pt x="39" y="0"/>
                  </a:cubicBezTo>
                  <a:cubicBezTo>
                    <a:pt x="37" y="21"/>
                    <a:pt x="22" y="39"/>
                    <a:pt x="0" y="49"/>
                  </a:cubicBezTo>
                  <a:cubicBezTo>
                    <a:pt x="7" y="61"/>
                    <a:pt x="23" y="69"/>
                    <a:pt x="41" y="69"/>
                  </a:cubicBezTo>
                  <a:cubicBezTo>
                    <a:pt x="48" y="69"/>
                    <a:pt x="55" y="68"/>
                    <a:pt x="61" y="66"/>
                  </a:cubicBezTo>
                  <a:cubicBezTo>
                    <a:pt x="66" y="68"/>
                    <a:pt x="73" y="70"/>
                    <a:pt x="81" y="72"/>
                  </a:cubicBezTo>
                  <a:cubicBezTo>
                    <a:pt x="81" y="72"/>
                    <a:pt x="75" y="69"/>
                    <a:pt x="70" y="61"/>
                  </a:cubicBezTo>
                  <a:cubicBezTo>
                    <a:pt x="80" y="55"/>
                    <a:pt x="86" y="45"/>
                    <a:pt x="86" y="35"/>
                  </a:cubicBezTo>
                  <a:cubicBezTo>
                    <a:pt x="86" y="16"/>
                    <a:pt x="66" y="0"/>
                    <a:pt x="41" y="0"/>
                  </a:cubicBezTo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0529748" y="977833"/>
            <a:ext cx="904431" cy="808173"/>
            <a:chOff x="6818934" y="3250917"/>
            <a:chExt cx="904431" cy="80817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6818934" y="3465494"/>
              <a:ext cx="523408" cy="523408"/>
            </a:xfrm>
            <a:custGeom>
              <a:avLst/>
              <a:gdLst>
                <a:gd name="T0" fmla="*/ 28 w 110"/>
                <a:gd name="T1" fmla="*/ 55 h 110"/>
                <a:gd name="T2" fmla="*/ 83 w 110"/>
                <a:gd name="T3" fmla="*/ 55 h 110"/>
                <a:gd name="T4" fmla="*/ 57 w 110"/>
                <a:gd name="T5" fmla="*/ 0 h 110"/>
                <a:gd name="T6" fmla="*/ 45 w 110"/>
                <a:gd name="T7" fmla="*/ 8 h 110"/>
                <a:gd name="T8" fmla="*/ 41 w 110"/>
                <a:gd name="T9" fmla="*/ 17 h 110"/>
                <a:gd name="T10" fmla="*/ 28 w 110"/>
                <a:gd name="T11" fmla="*/ 15 h 110"/>
                <a:gd name="T12" fmla="*/ 23 w 110"/>
                <a:gd name="T13" fmla="*/ 13 h 110"/>
                <a:gd name="T14" fmla="*/ 15 w 110"/>
                <a:gd name="T15" fmla="*/ 18 h 110"/>
                <a:gd name="T16" fmla="*/ 15 w 110"/>
                <a:gd name="T17" fmla="*/ 29 h 110"/>
                <a:gd name="T18" fmla="*/ 8 w 110"/>
                <a:gd name="T19" fmla="*/ 46 h 110"/>
                <a:gd name="T20" fmla="*/ 0 w 110"/>
                <a:gd name="T21" fmla="*/ 53 h 110"/>
                <a:gd name="T22" fmla="*/ 7 w 110"/>
                <a:gd name="T23" fmla="*/ 65 h 110"/>
                <a:gd name="T24" fmla="*/ 16 w 110"/>
                <a:gd name="T25" fmla="*/ 69 h 110"/>
                <a:gd name="T26" fmla="*/ 15 w 110"/>
                <a:gd name="T27" fmla="*/ 82 h 110"/>
                <a:gd name="T28" fmla="*/ 18 w 110"/>
                <a:gd name="T29" fmla="*/ 96 h 110"/>
                <a:gd name="T30" fmla="*/ 28 w 110"/>
                <a:gd name="T31" fmla="*/ 96 h 110"/>
                <a:gd name="T32" fmla="*/ 36 w 110"/>
                <a:gd name="T33" fmla="*/ 92 h 110"/>
                <a:gd name="T34" fmla="*/ 45 w 110"/>
                <a:gd name="T35" fmla="*/ 103 h 110"/>
                <a:gd name="T36" fmla="*/ 53 w 110"/>
                <a:gd name="T37" fmla="*/ 110 h 110"/>
                <a:gd name="T38" fmla="*/ 65 w 110"/>
                <a:gd name="T39" fmla="*/ 103 h 110"/>
                <a:gd name="T40" fmla="*/ 69 w 110"/>
                <a:gd name="T41" fmla="*/ 94 h 110"/>
                <a:gd name="T42" fmla="*/ 82 w 110"/>
                <a:gd name="T43" fmla="*/ 96 h 110"/>
                <a:gd name="T44" fmla="*/ 87 w 110"/>
                <a:gd name="T45" fmla="*/ 98 h 110"/>
                <a:gd name="T46" fmla="*/ 96 w 110"/>
                <a:gd name="T47" fmla="*/ 93 h 110"/>
                <a:gd name="T48" fmla="*/ 95 w 110"/>
                <a:gd name="T49" fmla="*/ 82 h 110"/>
                <a:gd name="T50" fmla="*/ 102 w 110"/>
                <a:gd name="T51" fmla="*/ 65 h 110"/>
                <a:gd name="T52" fmla="*/ 110 w 110"/>
                <a:gd name="T53" fmla="*/ 58 h 110"/>
                <a:gd name="T54" fmla="*/ 103 w 110"/>
                <a:gd name="T55" fmla="*/ 46 h 110"/>
                <a:gd name="T56" fmla="*/ 94 w 110"/>
                <a:gd name="T57" fmla="*/ 42 h 110"/>
                <a:gd name="T58" fmla="*/ 96 w 110"/>
                <a:gd name="T59" fmla="*/ 28 h 110"/>
                <a:gd name="T60" fmla="*/ 92 w 110"/>
                <a:gd name="T61" fmla="*/ 15 h 110"/>
                <a:gd name="T62" fmla="*/ 82 w 110"/>
                <a:gd name="T63" fmla="*/ 15 h 110"/>
                <a:gd name="T64" fmla="*/ 74 w 110"/>
                <a:gd name="T65" fmla="*/ 19 h 110"/>
                <a:gd name="T66" fmla="*/ 65 w 110"/>
                <a:gd name="T67" fmla="*/ 8 h 110"/>
                <a:gd name="T68" fmla="*/ 57 w 110"/>
                <a:gd name="T6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0" h="110">
                  <a:moveTo>
                    <a:pt x="55" y="83"/>
                  </a:moveTo>
                  <a:cubicBezTo>
                    <a:pt x="40" y="83"/>
                    <a:pt x="28" y="71"/>
                    <a:pt x="28" y="55"/>
                  </a:cubicBezTo>
                  <a:cubicBezTo>
                    <a:pt x="28" y="40"/>
                    <a:pt x="40" y="28"/>
                    <a:pt x="55" y="28"/>
                  </a:cubicBezTo>
                  <a:cubicBezTo>
                    <a:pt x="70" y="28"/>
                    <a:pt x="83" y="40"/>
                    <a:pt x="83" y="55"/>
                  </a:cubicBezTo>
                  <a:cubicBezTo>
                    <a:pt x="83" y="71"/>
                    <a:pt x="70" y="83"/>
                    <a:pt x="55" y="83"/>
                  </a:cubicBezTo>
                  <a:moveTo>
                    <a:pt x="57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49" y="0"/>
                    <a:pt x="45" y="4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12"/>
                    <a:pt x="44" y="16"/>
                    <a:pt x="41" y="17"/>
                  </a:cubicBezTo>
                  <a:cubicBezTo>
                    <a:pt x="40" y="17"/>
                    <a:pt x="38" y="17"/>
                    <a:pt x="36" y="17"/>
                  </a:cubicBezTo>
                  <a:cubicBezTo>
                    <a:pt x="33" y="17"/>
                    <a:pt x="30" y="1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3"/>
                    <a:pt x="25" y="13"/>
                    <a:pt x="23" y="13"/>
                  </a:cubicBezTo>
                  <a:cubicBezTo>
                    <a:pt x="21" y="13"/>
                    <a:pt x="19" y="13"/>
                    <a:pt x="18" y="15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2" y="21"/>
                    <a:pt x="12" y="26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8" y="31"/>
                    <a:pt x="19" y="36"/>
                    <a:pt x="18" y="38"/>
                  </a:cubicBezTo>
                  <a:cubicBezTo>
                    <a:pt x="17" y="40"/>
                    <a:pt x="12" y="46"/>
                    <a:pt x="8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3" y="46"/>
                    <a:pt x="0" y="49"/>
                    <a:pt x="0" y="5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12" y="65"/>
                    <a:pt x="16" y="67"/>
                    <a:pt x="16" y="69"/>
                  </a:cubicBezTo>
                  <a:cubicBezTo>
                    <a:pt x="17" y="71"/>
                    <a:pt x="18" y="79"/>
                    <a:pt x="15" y="82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2" y="85"/>
                    <a:pt x="12" y="90"/>
                    <a:pt x="15" y="93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9" y="97"/>
                    <a:pt x="21" y="98"/>
                    <a:pt x="23" y="98"/>
                  </a:cubicBezTo>
                  <a:cubicBezTo>
                    <a:pt x="25" y="98"/>
                    <a:pt x="27" y="97"/>
                    <a:pt x="28" y="96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31" y="93"/>
                    <a:pt x="34" y="92"/>
                    <a:pt x="36" y="92"/>
                  </a:cubicBezTo>
                  <a:cubicBezTo>
                    <a:pt x="36" y="92"/>
                    <a:pt x="37" y="92"/>
                    <a:pt x="37" y="92"/>
                  </a:cubicBezTo>
                  <a:cubicBezTo>
                    <a:pt x="39" y="93"/>
                    <a:pt x="45" y="99"/>
                    <a:pt x="45" y="103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5" y="107"/>
                    <a:pt x="49" y="110"/>
                    <a:pt x="53" y="110"/>
                  </a:cubicBezTo>
                  <a:cubicBezTo>
                    <a:pt x="57" y="110"/>
                    <a:pt x="57" y="110"/>
                    <a:pt x="57" y="110"/>
                  </a:cubicBezTo>
                  <a:cubicBezTo>
                    <a:pt x="61" y="110"/>
                    <a:pt x="65" y="107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99"/>
                    <a:pt x="67" y="95"/>
                    <a:pt x="69" y="94"/>
                  </a:cubicBezTo>
                  <a:cubicBezTo>
                    <a:pt x="70" y="94"/>
                    <a:pt x="72" y="93"/>
                    <a:pt x="74" y="93"/>
                  </a:cubicBezTo>
                  <a:cubicBezTo>
                    <a:pt x="77" y="93"/>
                    <a:pt x="80" y="94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3" y="97"/>
                    <a:pt x="85" y="98"/>
                    <a:pt x="87" y="98"/>
                  </a:cubicBezTo>
                  <a:cubicBezTo>
                    <a:pt x="89" y="98"/>
                    <a:pt x="91" y="97"/>
                    <a:pt x="92" y="96"/>
                  </a:cubicBezTo>
                  <a:cubicBezTo>
                    <a:pt x="96" y="93"/>
                    <a:pt x="96" y="93"/>
                    <a:pt x="96" y="93"/>
                  </a:cubicBezTo>
                  <a:cubicBezTo>
                    <a:pt x="98" y="90"/>
                    <a:pt x="98" y="85"/>
                    <a:pt x="96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3" y="79"/>
                    <a:pt x="91" y="75"/>
                    <a:pt x="92" y="73"/>
                  </a:cubicBezTo>
                  <a:cubicBezTo>
                    <a:pt x="93" y="71"/>
                    <a:pt x="98" y="65"/>
                    <a:pt x="102" y="65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107" y="65"/>
                    <a:pt x="110" y="62"/>
                    <a:pt x="110" y="58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49"/>
                    <a:pt x="107" y="46"/>
                    <a:pt x="103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98" y="46"/>
                    <a:pt x="95" y="44"/>
                    <a:pt x="94" y="42"/>
                  </a:cubicBezTo>
                  <a:cubicBezTo>
                    <a:pt x="93" y="39"/>
                    <a:pt x="93" y="31"/>
                    <a:pt x="95" y="29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8" y="26"/>
                    <a:pt x="98" y="21"/>
                    <a:pt x="96" y="18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1" y="13"/>
                    <a:pt x="89" y="13"/>
                    <a:pt x="87" y="13"/>
                  </a:cubicBezTo>
                  <a:cubicBezTo>
                    <a:pt x="85" y="13"/>
                    <a:pt x="83" y="13"/>
                    <a:pt x="82" y="15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7"/>
                    <a:pt x="77" y="19"/>
                    <a:pt x="74" y="19"/>
                  </a:cubicBezTo>
                  <a:cubicBezTo>
                    <a:pt x="74" y="19"/>
                    <a:pt x="73" y="18"/>
                    <a:pt x="73" y="18"/>
                  </a:cubicBezTo>
                  <a:cubicBezTo>
                    <a:pt x="71" y="17"/>
                    <a:pt x="65" y="12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4"/>
                    <a:pt x="61" y="0"/>
                    <a:pt x="57" y="0"/>
                  </a:cubicBezTo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auto">
            <a:xfrm>
              <a:off x="7294211" y="3250917"/>
              <a:ext cx="429154" cy="429154"/>
            </a:xfrm>
            <a:custGeom>
              <a:avLst/>
              <a:gdLst>
                <a:gd name="T0" fmla="*/ 45 w 90"/>
                <a:gd name="T1" fmla="*/ 68 h 90"/>
                <a:gd name="T2" fmla="*/ 23 w 90"/>
                <a:gd name="T3" fmla="*/ 45 h 90"/>
                <a:gd name="T4" fmla="*/ 45 w 90"/>
                <a:gd name="T5" fmla="*/ 23 h 90"/>
                <a:gd name="T6" fmla="*/ 67 w 90"/>
                <a:gd name="T7" fmla="*/ 45 h 90"/>
                <a:gd name="T8" fmla="*/ 45 w 90"/>
                <a:gd name="T9" fmla="*/ 68 h 90"/>
                <a:gd name="T10" fmla="*/ 46 w 90"/>
                <a:gd name="T11" fmla="*/ 0 h 90"/>
                <a:gd name="T12" fmla="*/ 44 w 90"/>
                <a:gd name="T13" fmla="*/ 0 h 90"/>
                <a:gd name="T14" fmla="*/ 37 w 90"/>
                <a:gd name="T15" fmla="*/ 7 h 90"/>
                <a:gd name="T16" fmla="*/ 34 w 90"/>
                <a:gd name="T17" fmla="*/ 14 h 90"/>
                <a:gd name="T18" fmla="*/ 30 w 90"/>
                <a:gd name="T19" fmla="*/ 14 h 90"/>
                <a:gd name="T20" fmla="*/ 23 w 90"/>
                <a:gd name="T21" fmla="*/ 12 h 90"/>
                <a:gd name="T22" fmla="*/ 19 w 90"/>
                <a:gd name="T23" fmla="*/ 11 h 90"/>
                <a:gd name="T24" fmla="*/ 14 w 90"/>
                <a:gd name="T25" fmla="*/ 13 h 90"/>
                <a:gd name="T26" fmla="*/ 13 w 90"/>
                <a:gd name="T27" fmla="*/ 14 h 90"/>
                <a:gd name="T28" fmla="*/ 12 w 90"/>
                <a:gd name="T29" fmla="*/ 23 h 90"/>
                <a:gd name="T30" fmla="*/ 15 w 90"/>
                <a:gd name="T31" fmla="*/ 31 h 90"/>
                <a:gd name="T32" fmla="*/ 6 w 90"/>
                <a:gd name="T33" fmla="*/ 38 h 90"/>
                <a:gd name="T34" fmla="*/ 0 w 90"/>
                <a:gd name="T35" fmla="*/ 45 h 90"/>
                <a:gd name="T36" fmla="*/ 0 w 90"/>
                <a:gd name="T37" fmla="*/ 46 h 90"/>
                <a:gd name="T38" fmla="*/ 6 w 90"/>
                <a:gd name="T39" fmla="*/ 53 h 90"/>
                <a:gd name="T40" fmla="*/ 13 w 90"/>
                <a:gd name="T41" fmla="*/ 57 h 90"/>
                <a:gd name="T42" fmla="*/ 12 w 90"/>
                <a:gd name="T43" fmla="*/ 67 h 90"/>
                <a:gd name="T44" fmla="*/ 13 w 90"/>
                <a:gd name="T45" fmla="*/ 77 h 90"/>
                <a:gd name="T46" fmla="*/ 14 w 90"/>
                <a:gd name="T47" fmla="*/ 78 h 90"/>
                <a:gd name="T48" fmla="*/ 19 w 90"/>
                <a:gd name="T49" fmla="*/ 80 h 90"/>
                <a:gd name="T50" fmla="*/ 23 w 90"/>
                <a:gd name="T51" fmla="*/ 78 h 90"/>
                <a:gd name="T52" fmla="*/ 29 w 90"/>
                <a:gd name="T53" fmla="*/ 75 h 90"/>
                <a:gd name="T54" fmla="*/ 30 w 90"/>
                <a:gd name="T55" fmla="*/ 76 h 90"/>
                <a:gd name="T56" fmla="*/ 37 w 90"/>
                <a:gd name="T57" fmla="*/ 84 h 90"/>
                <a:gd name="T58" fmla="*/ 44 w 90"/>
                <a:gd name="T59" fmla="*/ 90 h 90"/>
                <a:gd name="T60" fmla="*/ 46 w 90"/>
                <a:gd name="T61" fmla="*/ 90 h 90"/>
                <a:gd name="T62" fmla="*/ 53 w 90"/>
                <a:gd name="T63" fmla="*/ 84 h 90"/>
                <a:gd name="T64" fmla="*/ 56 w 90"/>
                <a:gd name="T65" fmla="*/ 77 h 90"/>
                <a:gd name="T66" fmla="*/ 60 w 90"/>
                <a:gd name="T67" fmla="*/ 77 h 90"/>
                <a:gd name="T68" fmla="*/ 67 w 90"/>
                <a:gd name="T69" fmla="*/ 78 h 90"/>
                <a:gd name="T70" fmla="*/ 71 w 90"/>
                <a:gd name="T71" fmla="*/ 80 h 90"/>
                <a:gd name="T72" fmla="*/ 76 w 90"/>
                <a:gd name="T73" fmla="*/ 78 h 90"/>
                <a:gd name="T74" fmla="*/ 77 w 90"/>
                <a:gd name="T75" fmla="*/ 77 h 90"/>
                <a:gd name="T76" fmla="*/ 78 w 90"/>
                <a:gd name="T77" fmla="*/ 67 h 90"/>
                <a:gd name="T78" fmla="*/ 75 w 90"/>
                <a:gd name="T79" fmla="*/ 60 h 90"/>
                <a:gd name="T80" fmla="*/ 84 w 90"/>
                <a:gd name="T81" fmla="*/ 53 h 90"/>
                <a:gd name="T82" fmla="*/ 90 w 90"/>
                <a:gd name="T83" fmla="*/ 46 h 90"/>
                <a:gd name="T84" fmla="*/ 90 w 90"/>
                <a:gd name="T85" fmla="*/ 45 h 90"/>
                <a:gd name="T86" fmla="*/ 84 w 90"/>
                <a:gd name="T87" fmla="*/ 38 h 90"/>
                <a:gd name="T88" fmla="*/ 77 w 90"/>
                <a:gd name="T89" fmla="*/ 34 h 90"/>
                <a:gd name="T90" fmla="*/ 78 w 90"/>
                <a:gd name="T91" fmla="*/ 23 h 90"/>
                <a:gd name="T92" fmla="*/ 77 w 90"/>
                <a:gd name="T93" fmla="*/ 14 h 90"/>
                <a:gd name="T94" fmla="*/ 76 w 90"/>
                <a:gd name="T95" fmla="*/ 13 h 90"/>
                <a:gd name="T96" fmla="*/ 71 w 90"/>
                <a:gd name="T97" fmla="*/ 11 h 90"/>
                <a:gd name="T98" fmla="*/ 67 w 90"/>
                <a:gd name="T99" fmla="*/ 12 h 90"/>
                <a:gd name="T100" fmla="*/ 61 w 90"/>
                <a:gd name="T101" fmla="*/ 15 h 90"/>
                <a:gd name="T102" fmla="*/ 59 w 90"/>
                <a:gd name="T103" fmla="*/ 15 h 90"/>
                <a:gd name="T104" fmla="*/ 53 w 90"/>
                <a:gd name="T105" fmla="*/ 7 h 90"/>
                <a:gd name="T106" fmla="*/ 46 w 90"/>
                <a:gd name="T10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" h="90">
                  <a:moveTo>
                    <a:pt x="45" y="68"/>
                  </a:moveTo>
                  <a:cubicBezTo>
                    <a:pt x="33" y="68"/>
                    <a:pt x="23" y="58"/>
                    <a:pt x="23" y="45"/>
                  </a:cubicBezTo>
                  <a:cubicBezTo>
                    <a:pt x="23" y="33"/>
                    <a:pt x="33" y="23"/>
                    <a:pt x="45" y="23"/>
                  </a:cubicBezTo>
                  <a:cubicBezTo>
                    <a:pt x="57" y="23"/>
                    <a:pt x="67" y="33"/>
                    <a:pt x="67" y="45"/>
                  </a:cubicBezTo>
                  <a:cubicBezTo>
                    <a:pt x="67" y="58"/>
                    <a:pt x="57" y="68"/>
                    <a:pt x="45" y="68"/>
                  </a:cubicBezTo>
                  <a:moveTo>
                    <a:pt x="4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37" y="3"/>
                    <a:pt x="37" y="7"/>
                  </a:cubicBezTo>
                  <a:cubicBezTo>
                    <a:pt x="37" y="10"/>
                    <a:pt x="36" y="13"/>
                    <a:pt x="34" y="14"/>
                  </a:cubicBezTo>
                  <a:cubicBezTo>
                    <a:pt x="33" y="14"/>
                    <a:pt x="31" y="14"/>
                    <a:pt x="30" y="14"/>
                  </a:cubicBezTo>
                  <a:cubicBezTo>
                    <a:pt x="27" y="14"/>
                    <a:pt x="24" y="14"/>
                    <a:pt x="23" y="12"/>
                  </a:cubicBezTo>
                  <a:cubicBezTo>
                    <a:pt x="22" y="11"/>
                    <a:pt x="21" y="11"/>
                    <a:pt x="19" y="11"/>
                  </a:cubicBezTo>
                  <a:cubicBezTo>
                    <a:pt x="17" y="11"/>
                    <a:pt x="15" y="12"/>
                    <a:pt x="14" y="13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0" y="17"/>
                    <a:pt x="10" y="21"/>
                    <a:pt x="12" y="23"/>
                  </a:cubicBezTo>
                  <a:cubicBezTo>
                    <a:pt x="14" y="26"/>
                    <a:pt x="16" y="29"/>
                    <a:pt x="15" y="31"/>
                  </a:cubicBezTo>
                  <a:cubicBezTo>
                    <a:pt x="14" y="33"/>
                    <a:pt x="9" y="38"/>
                    <a:pt x="6" y="38"/>
                  </a:cubicBezTo>
                  <a:cubicBezTo>
                    <a:pt x="3" y="38"/>
                    <a:pt x="0" y="41"/>
                    <a:pt x="0" y="4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0"/>
                    <a:pt x="3" y="53"/>
                    <a:pt x="6" y="53"/>
                  </a:cubicBezTo>
                  <a:cubicBezTo>
                    <a:pt x="9" y="53"/>
                    <a:pt x="13" y="55"/>
                    <a:pt x="13" y="57"/>
                  </a:cubicBezTo>
                  <a:cubicBezTo>
                    <a:pt x="14" y="59"/>
                    <a:pt x="14" y="65"/>
                    <a:pt x="12" y="67"/>
                  </a:cubicBezTo>
                  <a:cubicBezTo>
                    <a:pt x="10" y="70"/>
                    <a:pt x="10" y="74"/>
                    <a:pt x="13" y="77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15" y="79"/>
                    <a:pt x="17" y="80"/>
                    <a:pt x="19" y="80"/>
                  </a:cubicBezTo>
                  <a:cubicBezTo>
                    <a:pt x="21" y="80"/>
                    <a:pt x="22" y="79"/>
                    <a:pt x="23" y="78"/>
                  </a:cubicBezTo>
                  <a:cubicBezTo>
                    <a:pt x="25" y="77"/>
                    <a:pt x="27" y="75"/>
                    <a:pt x="29" y="75"/>
                  </a:cubicBezTo>
                  <a:cubicBezTo>
                    <a:pt x="30" y="75"/>
                    <a:pt x="30" y="76"/>
                    <a:pt x="30" y="76"/>
                  </a:cubicBezTo>
                  <a:cubicBezTo>
                    <a:pt x="32" y="77"/>
                    <a:pt x="37" y="81"/>
                    <a:pt x="37" y="84"/>
                  </a:cubicBezTo>
                  <a:cubicBezTo>
                    <a:pt x="37" y="88"/>
                    <a:pt x="40" y="90"/>
                    <a:pt x="44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50" y="90"/>
                    <a:pt x="53" y="88"/>
                    <a:pt x="53" y="84"/>
                  </a:cubicBezTo>
                  <a:cubicBezTo>
                    <a:pt x="53" y="81"/>
                    <a:pt x="54" y="78"/>
                    <a:pt x="56" y="77"/>
                  </a:cubicBezTo>
                  <a:cubicBezTo>
                    <a:pt x="57" y="77"/>
                    <a:pt x="59" y="77"/>
                    <a:pt x="60" y="77"/>
                  </a:cubicBezTo>
                  <a:cubicBezTo>
                    <a:pt x="63" y="77"/>
                    <a:pt x="66" y="77"/>
                    <a:pt x="67" y="78"/>
                  </a:cubicBezTo>
                  <a:cubicBezTo>
                    <a:pt x="68" y="79"/>
                    <a:pt x="69" y="80"/>
                    <a:pt x="71" y="80"/>
                  </a:cubicBezTo>
                  <a:cubicBezTo>
                    <a:pt x="73" y="80"/>
                    <a:pt x="75" y="79"/>
                    <a:pt x="76" y="78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80" y="74"/>
                    <a:pt x="80" y="70"/>
                    <a:pt x="78" y="67"/>
                  </a:cubicBezTo>
                  <a:cubicBezTo>
                    <a:pt x="76" y="65"/>
                    <a:pt x="74" y="62"/>
                    <a:pt x="75" y="60"/>
                  </a:cubicBezTo>
                  <a:cubicBezTo>
                    <a:pt x="76" y="58"/>
                    <a:pt x="80" y="53"/>
                    <a:pt x="84" y="53"/>
                  </a:cubicBezTo>
                  <a:cubicBezTo>
                    <a:pt x="87" y="53"/>
                    <a:pt x="90" y="50"/>
                    <a:pt x="90" y="46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0" y="41"/>
                    <a:pt x="87" y="38"/>
                    <a:pt x="84" y="38"/>
                  </a:cubicBezTo>
                  <a:cubicBezTo>
                    <a:pt x="80" y="38"/>
                    <a:pt x="77" y="36"/>
                    <a:pt x="77" y="34"/>
                  </a:cubicBezTo>
                  <a:cubicBezTo>
                    <a:pt x="76" y="32"/>
                    <a:pt x="76" y="26"/>
                    <a:pt x="78" y="23"/>
                  </a:cubicBezTo>
                  <a:cubicBezTo>
                    <a:pt x="80" y="21"/>
                    <a:pt x="80" y="17"/>
                    <a:pt x="77" y="14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12"/>
                    <a:pt x="73" y="11"/>
                    <a:pt x="71" y="11"/>
                  </a:cubicBezTo>
                  <a:cubicBezTo>
                    <a:pt x="69" y="11"/>
                    <a:pt x="68" y="11"/>
                    <a:pt x="67" y="12"/>
                  </a:cubicBezTo>
                  <a:cubicBezTo>
                    <a:pt x="65" y="14"/>
                    <a:pt x="63" y="15"/>
                    <a:pt x="61" y="15"/>
                  </a:cubicBezTo>
                  <a:cubicBezTo>
                    <a:pt x="60" y="15"/>
                    <a:pt x="60" y="15"/>
                    <a:pt x="59" y="15"/>
                  </a:cubicBezTo>
                  <a:cubicBezTo>
                    <a:pt x="58" y="14"/>
                    <a:pt x="53" y="10"/>
                    <a:pt x="53" y="7"/>
                  </a:cubicBezTo>
                  <a:cubicBezTo>
                    <a:pt x="53" y="3"/>
                    <a:pt x="50" y="0"/>
                    <a:pt x="46" y="0"/>
                  </a:cubicBezTo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7342340" y="3726195"/>
              <a:ext cx="332895" cy="332895"/>
            </a:xfrm>
            <a:custGeom>
              <a:avLst/>
              <a:gdLst>
                <a:gd name="T0" fmla="*/ 35 w 70"/>
                <a:gd name="T1" fmla="*/ 53 h 70"/>
                <a:gd name="T2" fmla="*/ 18 w 70"/>
                <a:gd name="T3" fmla="*/ 35 h 70"/>
                <a:gd name="T4" fmla="*/ 35 w 70"/>
                <a:gd name="T5" fmla="*/ 18 h 70"/>
                <a:gd name="T6" fmla="*/ 52 w 70"/>
                <a:gd name="T7" fmla="*/ 35 h 70"/>
                <a:gd name="T8" fmla="*/ 35 w 70"/>
                <a:gd name="T9" fmla="*/ 53 h 70"/>
                <a:gd name="T10" fmla="*/ 35 w 70"/>
                <a:gd name="T11" fmla="*/ 0 h 70"/>
                <a:gd name="T12" fmla="*/ 29 w 70"/>
                <a:gd name="T13" fmla="*/ 5 h 70"/>
                <a:gd name="T14" fmla="*/ 26 w 70"/>
                <a:gd name="T15" fmla="*/ 11 h 70"/>
                <a:gd name="T16" fmla="*/ 23 w 70"/>
                <a:gd name="T17" fmla="*/ 11 h 70"/>
                <a:gd name="T18" fmla="*/ 18 w 70"/>
                <a:gd name="T19" fmla="*/ 10 h 70"/>
                <a:gd name="T20" fmla="*/ 15 w 70"/>
                <a:gd name="T21" fmla="*/ 8 h 70"/>
                <a:gd name="T22" fmla="*/ 10 w 70"/>
                <a:gd name="T23" fmla="*/ 11 h 70"/>
                <a:gd name="T24" fmla="*/ 9 w 70"/>
                <a:gd name="T25" fmla="*/ 18 h 70"/>
                <a:gd name="T26" fmla="*/ 11 w 70"/>
                <a:gd name="T27" fmla="*/ 24 h 70"/>
                <a:gd name="T28" fmla="*/ 5 w 70"/>
                <a:gd name="T29" fmla="*/ 29 h 70"/>
                <a:gd name="T30" fmla="*/ 0 w 70"/>
                <a:gd name="T31" fmla="*/ 35 h 70"/>
                <a:gd name="T32" fmla="*/ 5 w 70"/>
                <a:gd name="T33" fmla="*/ 41 h 70"/>
                <a:gd name="T34" fmla="*/ 10 w 70"/>
                <a:gd name="T35" fmla="*/ 44 h 70"/>
                <a:gd name="T36" fmla="*/ 9 w 70"/>
                <a:gd name="T37" fmla="*/ 52 h 70"/>
                <a:gd name="T38" fmla="*/ 10 w 70"/>
                <a:gd name="T39" fmla="*/ 60 h 70"/>
                <a:gd name="T40" fmla="*/ 15 w 70"/>
                <a:gd name="T41" fmla="*/ 62 h 70"/>
                <a:gd name="T42" fmla="*/ 18 w 70"/>
                <a:gd name="T43" fmla="*/ 61 h 70"/>
                <a:gd name="T44" fmla="*/ 23 w 70"/>
                <a:gd name="T45" fmla="*/ 59 h 70"/>
                <a:gd name="T46" fmla="*/ 24 w 70"/>
                <a:gd name="T47" fmla="*/ 59 h 70"/>
                <a:gd name="T48" fmla="*/ 29 w 70"/>
                <a:gd name="T49" fmla="*/ 66 h 70"/>
                <a:gd name="T50" fmla="*/ 35 w 70"/>
                <a:gd name="T51" fmla="*/ 70 h 70"/>
                <a:gd name="T52" fmla="*/ 41 w 70"/>
                <a:gd name="T53" fmla="*/ 66 h 70"/>
                <a:gd name="T54" fmla="*/ 44 w 70"/>
                <a:gd name="T55" fmla="*/ 60 h 70"/>
                <a:gd name="T56" fmla="*/ 47 w 70"/>
                <a:gd name="T57" fmla="*/ 60 h 70"/>
                <a:gd name="T58" fmla="*/ 52 w 70"/>
                <a:gd name="T59" fmla="*/ 61 h 70"/>
                <a:gd name="T60" fmla="*/ 55 w 70"/>
                <a:gd name="T61" fmla="*/ 62 h 70"/>
                <a:gd name="T62" fmla="*/ 60 w 70"/>
                <a:gd name="T63" fmla="*/ 60 h 70"/>
                <a:gd name="T64" fmla="*/ 61 w 70"/>
                <a:gd name="T65" fmla="*/ 52 h 70"/>
                <a:gd name="T66" fmla="*/ 59 w 70"/>
                <a:gd name="T67" fmla="*/ 47 h 70"/>
                <a:gd name="T68" fmla="*/ 65 w 70"/>
                <a:gd name="T69" fmla="*/ 41 h 70"/>
                <a:gd name="T70" fmla="*/ 70 w 70"/>
                <a:gd name="T71" fmla="*/ 35 h 70"/>
                <a:gd name="T72" fmla="*/ 65 w 70"/>
                <a:gd name="T73" fmla="*/ 29 h 70"/>
                <a:gd name="T74" fmla="*/ 60 w 70"/>
                <a:gd name="T75" fmla="*/ 27 h 70"/>
                <a:gd name="T76" fmla="*/ 61 w 70"/>
                <a:gd name="T77" fmla="*/ 18 h 70"/>
                <a:gd name="T78" fmla="*/ 60 w 70"/>
                <a:gd name="T79" fmla="*/ 11 h 70"/>
                <a:gd name="T80" fmla="*/ 55 w 70"/>
                <a:gd name="T81" fmla="*/ 8 h 70"/>
                <a:gd name="T82" fmla="*/ 52 w 70"/>
                <a:gd name="T83" fmla="*/ 10 h 70"/>
                <a:gd name="T84" fmla="*/ 47 w 70"/>
                <a:gd name="T85" fmla="*/ 12 h 70"/>
                <a:gd name="T86" fmla="*/ 46 w 70"/>
                <a:gd name="T87" fmla="*/ 12 h 70"/>
                <a:gd name="T88" fmla="*/ 41 w 70"/>
                <a:gd name="T89" fmla="*/ 5 h 70"/>
                <a:gd name="T90" fmla="*/ 35 w 70"/>
                <a:gd name="T9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" h="70">
                  <a:moveTo>
                    <a:pt x="35" y="53"/>
                  </a:moveTo>
                  <a:cubicBezTo>
                    <a:pt x="25" y="53"/>
                    <a:pt x="18" y="45"/>
                    <a:pt x="18" y="35"/>
                  </a:cubicBezTo>
                  <a:cubicBezTo>
                    <a:pt x="18" y="26"/>
                    <a:pt x="25" y="18"/>
                    <a:pt x="35" y="18"/>
                  </a:cubicBezTo>
                  <a:cubicBezTo>
                    <a:pt x="45" y="18"/>
                    <a:pt x="52" y="26"/>
                    <a:pt x="52" y="35"/>
                  </a:cubicBezTo>
                  <a:cubicBezTo>
                    <a:pt x="52" y="45"/>
                    <a:pt x="45" y="53"/>
                    <a:pt x="35" y="53"/>
                  </a:cubicBezTo>
                  <a:moveTo>
                    <a:pt x="35" y="0"/>
                  </a:moveTo>
                  <a:cubicBezTo>
                    <a:pt x="32" y="0"/>
                    <a:pt x="29" y="2"/>
                    <a:pt x="29" y="5"/>
                  </a:cubicBezTo>
                  <a:cubicBezTo>
                    <a:pt x="29" y="8"/>
                    <a:pt x="28" y="10"/>
                    <a:pt x="26" y="11"/>
                  </a:cubicBezTo>
                  <a:cubicBezTo>
                    <a:pt x="26" y="11"/>
                    <a:pt x="24" y="11"/>
                    <a:pt x="23" y="11"/>
                  </a:cubicBezTo>
                  <a:cubicBezTo>
                    <a:pt x="21" y="11"/>
                    <a:pt x="19" y="11"/>
                    <a:pt x="18" y="10"/>
                  </a:cubicBezTo>
                  <a:cubicBezTo>
                    <a:pt x="17" y="9"/>
                    <a:pt x="16" y="8"/>
                    <a:pt x="15" y="8"/>
                  </a:cubicBezTo>
                  <a:cubicBezTo>
                    <a:pt x="13" y="8"/>
                    <a:pt x="12" y="9"/>
                    <a:pt x="10" y="11"/>
                  </a:cubicBezTo>
                  <a:cubicBezTo>
                    <a:pt x="8" y="13"/>
                    <a:pt x="7" y="16"/>
                    <a:pt x="9" y="18"/>
                  </a:cubicBezTo>
                  <a:cubicBezTo>
                    <a:pt x="11" y="20"/>
                    <a:pt x="12" y="23"/>
                    <a:pt x="11" y="24"/>
                  </a:cubicBezTo>
                  <a:cubicBezTo>
                    <a:pt x="11" y="25"/>
                    <a:pt x="7" y="29"/>
                    <a:pt x="5" y="29"/>
                  </a:cubicBezTo>
                  <a:cubicBezTo>
                    <a:pt x="2" y="29"/>
                    <a:pt x="0" y="32"/>
                    <a:pt x="0" y="35"/>
                  </a:cubicBezTo>
                  <a:cubicBezTo>
                    <a:pt x="0" y="39"/>
                    <a:pt x="2" y="41"/>
                    <a:pt x="5" y="41"/>
                  </a:cubicBezTo>
                  <a:cubicBezTo>
                    <a:pt x="7" y="41"/>
                    <a:pt x="10" y="43"/>
                    <a:pt x="10" y="44"/>
                  </a:cubicBezTo>
                  <a:cubicBezTo>
                    <a:pt x="11" y="45"/>
                    <a:pt x="11" y="50"/>
                    <a:pt x="9" y="52"/>
                  </a:cubicBezTo>
                  <a:cubicBezTo>
                    <a:pt x="7" y="54"/>
                    <a:pt x="8" y="58"/>
                    <a:pt x="10" y="60"/>
                  </a:cubicBezTo>
                  <a:cubicBezTo>
                    <a:pt x="12" y="61"/>
                    <a:pt x="13" y="62"/>
                    <a:pt x="15" y="62"/>
                  </a:cubicBezTo>
                  <a:cubicBezTo>
                    <a:pt x="16" y="62"/>
                    <a:pt x="17" y="62"/>
                    <a:pt x="18" y="61"/>
                  </a:cubicBezTo>
                  <a:cubicBezTo>
                    <a:pt x="19" y="60"/>
                    <a:pt x="21" y="59"/>
                    <a:pt x="23" y="59"/>
                  </a:cubicBezTo>
                  <a:cubicBezTo>
                    <a:pt x="23" y="59"/>
                    <a:pt x="23" y="59"/>
                    <a:pt x="24" y="59"/>
                  </a:cubicBezTo>
                  <a:cubicBezTo>
                    <a:pt x="25" y="60"/>
                    <a:pt x="29" y="63"/>
                    <a:pt x="29" y="66"/>
                  </a:cubicBezTo>
                  <a:cubicBezTo>
                    <a:pt x="29" y="68"/>
                    <a:pt x="32" y="70"/>
                    <a:pt x="35" y="70"/>
                  </a:cubicBezTo>
                  <a:cubicBezTo>
                    <a:pt x="38" y="70"/>
                    <a:pt x="41" y="68"/>
                    <a:pt x="41" y="66"/>
                  </a:cubicBezTo>
                  <a:cubicBezTo>
                    <a:pt x="41" y="63"/>
                    <a:pt x="42" y="60"/>
                    <a:pt x="44" y="60"/>
                  </a:cubicBezTo>
                  <a:cubicBezTo>
                    <a:pt x="44" y="60"/>
                    <a:pt x="46" y="60"/>
                    <a:pt x="47" y="60"/>
                  </a:cubicBezTo>
                  <a:cubicBezTo>
                    <a:pt x="49" y="60"/>
                    <a:pt x="51" y="60"/>
                    <a:pt x="52" y="61"/>
                  </a:cubicBezTo>
                  <a:cubicBezTo>
                    <a:pt x="53" y="62"/>
                    <a:pt x="54" y="62"/>
                    <a:pt x="55" y="62"/>
                  </a:cubicBezTo>
                  <a:cubicBezTo>
                    <a:pt x="57" y="62"/>
                    <a:pt x="58" y="61"/>
                    <a:pt x="60" y="60"/>
                  </a:cubicBezTo>
                  <a:cubicBezTo>
                    <a:pt x="62" y="58"/>
                    <a:pt x="63" y="54"/>
                    <a:pt x="61" y="52"/>
                  </a:cubicBezTo>
                  <a:cubicBezTo>
                    <a:pt x="59" y="50"/>
                    <a:pt x="58" y="48"/>
                    <a:pt x="59" y="47"/>
                  </a:cubicBezTo>
                  <a:cubicBezTo>
                    <a:pt x="59" y="45"/>
                    <a:pt x="63" y="41"/>
                    <a:pt x="65" y="41"/>
                  </a:cubicBezTo>
                  <a:cubicBezTo>
                    <a:pt x="68" y="41"/>
                    <a:pt x="70" y="39"/>
                    <a:pt x="70" y="35"/>
                  </a:cubicBezTo>
                  <a:cubicBezTo>
                    <a:pt x="70" y="32"/>
                    <a:pt x="68" y="29"/>
                    <a:pt x="65" y="29"/>
                  </a:cubicBezTo>
                  <a:cubicBezTo>
                    <a:pt x="63" y="29"/>
                    <a:pt x="60" y="28"/>
                    <a:pt x="60" y="27"/>
                  </a:cubicBezTo>
                  <a:cubicBezTo>
                    <a:pt x="59" y="25"/>
                    <a:pt x="59" y="20"/>
                    <a:pt x="61" y="18"/>
                  </a:cubicBezTo>
                  <a:cubicBezTo>
                    <a:pt x="63" y="16"/>
                    <a:pt x="62" y="13"/>
                    <a:pt x="60" y="11"/>
                  </a:cubicBezTo>
                  <a:cubicBezTo>
                    <a:pt x="58" y="9"/>
                    <a:pt x="57" y="8"/>
                    <a:pt x="55" y="8"/>
                  </a:cubicBezTo>
                  <a:cubicBezTo>
                    <a:pt x="54" y="8"/>
                    <a:pt x="53" y="9"/>
                    <a:pt x="52" y="10"/>
                  </a:cubicBezTo>
                  <a:cubicBezTo>
                    <a:pt x="51" y="11"/>
                    <a:pt x="49" y="12"/>
                    <a:pt x="47" y="12"/>
                  </a:cubicBezTo>
                  <a:cubicBezTo>
                    <a:pt x="47" y="12"/>
                    <a:pt x="47" y="12"/>
                    <a:pt x="46" y="12"/>
                  </a:cubicBezTo>
                  <a:cubicBezTo>
                    <a:pt x="45" y="11"/>
                    <a:pt x="41" y="8"/>
                    <a:pt x="41" y="5"/>
                  </a:cubicBezTo>
                  <a:cubicBezTo>
                    <a:pt x="41" y="2"/>
                    <a:pt x="38" y="0"/>
                    <a:pt x="35" y="0"/>
                  </a:cubicBezTo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0708725" y="4106626"/>
            <a:ext cx="804162" cy="589585"/>
            <a:chOff x="5844314" y="4540384"/>
            <a:chExt cx="804162" cy="58958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5886427" y="4540384"/>
              <a:ext cx="723947" cy="513380"/>
            </a:xfrm>
            <a:custGeom>
              <a:avLst/>
              <a:gdLst>
                <a:gd name="T0" fmla="*/ 8 w 152"/>
                <a:gd name="T1" fmla="*/ 96 h 108"/>
                <a:gd name="T2" fmla="*/ 8 w 152"/>
                <a:gd name="T3" fmla="*/ 8 h 108"/>
                <a:gd name="T4" fmla="*/ 144 w 152"/>
                <a:gd name="T5" fmla="*/ 8 h 108"/>
                <a:gd name="T6" fmla="*/ 144 w 152"/>
                <a:gd name="T7" fmla="*/ 96 h 108"/>
                <a:gd name="T8" fmla="*/ 8 w 152"/>
                <a:gd name="T9" fmla="*/ 96 h 108"/>
                <a:gd name="T10" fmla="*/ 143 w 152"/>
                <a:gd name="T11" fmla="*/ 0 h 108"/>
                <a:gd name="T12" fmla="*/ 9 w 152"/>
                <a:gd name="T13" fmla="*/ 0 h 108"/>
                <a:gd name="T14" fmla="*/ 0 w 152"/>
                <a:gd name="T15" fmla="*/ 9 h 108"/>
                <a:gd name="T16" fmla="*/ 0 w 152"/>
                <a:gd name="T17" fmla="*/ 99 h 108"/>
                <a:gd name="T18" fmla="*/ 9 w 152"/>
                <a:gd name="T19" fmla="*/ 108 h 108"/>
                <a:gd name="T20" fmla="*/ 143 w 152"/>
                <a:gd name="T21" fmla="*/ 108 h 108"/>
                <a:gd name="T22" fmla="*/ 152 w 152"/>
                <a:gd name="T23" fmla="*/ 99 h 108"/>
                <a:gd name="T24" fmla="*/ 152 w 152"/>
                <a:gd name="T25" fmla="*/ 9 h 108"/>
                <a:gd name="T26" fmla="*/ 143 w 152"/>
                <a:gd name="T2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108">
                  <a:moveTo>
                    <a:pt x="8" y="96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4" y="96"/>
                    <a:pt x="144" y="96"/>
                    <a:pt x="144" y="96"/>
                  </a:cubicBezTo>
                  <a:cubicBezTo>
                    <a:pt x="8" y="96"/>
                    <a:pt x="8" y="96"/>
                    <a:pt x="8" y="96"/>
                  </a:cubicBezTo>
                  <a:moveTo>
                    <a:pt x="1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4"/>
                    <a:pt x="4" y="108"/>
                    <a:pt x="9" y="108"/>
                  </a:cubicBezTo>
                  <a:cubicBezTo>
                    <a:pt x="143" y="108"/>
                    <a:pt x="143" y="108"/>
                    <a:pt x="143" y="108"/>
                  </a:cubicBezTo>
                  <a:cubicBezTo>
                    <a:pt x="148" y="108"/>
                    <a:pt x="152" y="104"/>
                    <a:pt x="152" y="9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2" y="4"/>
                    <a:pt x="148" y="0"/>
                    <a:pt x="143" y="0"/>
                  </a:cubicBezTo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Freeform 16"/>
            <p:cNvSpPr>
              <a:spLocks/>
            </p:cNvSpPr>
            <p:nvPr/>
          </p:nvSpPr>
          <p:spPr bwMode="auto">
            <a:xfrm>
              <a:off x="5844314" y="5073818"/>
              <a:ext cx="804162" cy="56151"/>
            </a:xfrm>
            <a:custGeom>
              <a:avLst/>
              <a:gdLst>
                <a:gd name="T0" fmla="*/ 169 w 169"/>
                <a:gd name="T1" fmla="*/ 0 h 12"/>
                <a:gd name="T2" fmla="*/ 106 w 169"/>
                <a:gd name="T3" fmla="*/ 0 h 12"/>
                <a:gd name="T4" fmla="*/ 97 w 169"/>
                <a:gd name="T5" fmla="*/ 4 h 12"/>
                <a:gd name="T6" fmla="*/ 71 w 169"/>
                <a:gd name="T7" fmla="*/ 4 h 12"/>
                <a:gd name="T8" fmla="*/ 62 w 169"/>
                <a:gd name="T9" fmla="*/ 0 h 12"/>
                <a:gd name="T10" fmla="*/ 0 w 169"/>
                <a:gd name="T11" fmla="*/ 0 h 12"/>
                <a:gd name="T12" fmla="*/ 18 w 169"/>
                <a:gd name="T13" fmla="*/ 12 h 12"/>
                <a:gd name="T14" fmla="*/ 151 w 169"/>
                <a:gd name="T15" fmla="*/ 12 h 12"/>
                <a:gd name="T16" fmla="*/ 169 w 16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2">
                  <a:moveTo>
                    <a:pt x="169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106" y="0"/>
                    <a:pt x="106" y="4"/>
                    <a:pt x="97" y="4"/>
                  </a:cubicBezTo>
                  <a:cubicBezTo>
                    <a:pt x="89" y="4"/>
                    <a:pt x="80" y="4"/>
                    <a:pt x="71" y="4"/>
                  </a:cubicBezTo>
                  <a:cubicBezTo>
                    <a:pt x="62" y="4"/>
                    <a:pt x="62" y="0"/>
                    <a:pt x="6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2"/>
                    <a:pt x="18" y="12"/>
                  </a:cubicBezTo>
                  <a:cubicBezTo>
                    <a:pt x="35" y="12"/>
                    <a:pt x="133" y="12"/>
                    <a:pt x="151" y="12"/>
                  </a:cubicBezTo>
                  <a:cubicBezTo>
                    <a:pt x="169" y="12"/>
                    <a:pt x="169" y="0"/>
                    <a:pt x="169" y="0"/>
                  </a:cubicBezTo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23469" y="1651719"/>
            <a:ext cx="36754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6E706F"/>
                </a:solidFill>
              </a:rPr>
              <a:t>璞石倾力之作</a:t>
            </a:r>
            <a:endParaRPr lang="en-US" altLang="zh-CN" sz="2000" b="1" dirty="0" smtClean="0">
              <a:solidFill>
                <a:srgbClr val="6E706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6E706F"/>
                </a:solidFill>
              </a:rPr>
              <a:t>本</a:t>
            </a:r>
            <a:r>
              <a:rPr lang="zh-CN" altLang="en-US" sz="1200" dirty="0">
                <a:solidFill>
                  <a:srgbClr val="6E706F"/>
                </a:solidFill>
              </a:rPr>
              <a:t>套</a:t>
            </a:r>
            <a:r>
              <a:rPr lang="zh-CN" altLang="en-US" sz="1200" dirty="0" smtClean="0">
                <a:solidFill>
                  <a:srgbClr val="6E706F"/>
                </a:solidFill>
              </a:rPr>
              <a:t>图表风格统一，形式多样，修改方便。</a:t>
            </a:r>
            <a:endParaRPr lang="en-US" altLang="zh-CN" sz="1200" dirty="0" smtClean="0">
              <a:solidFill>
                <a:srgbClr val="6E706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6E706F"/>
                </a:solidFill>
              </a:rPr>
              <a:t>适合工作汇报，招商引资等商务演示场合！</a:t>
            </a:r>
            <a:endParaRPr lang="zh-CN" altLang="en-US" sz="1200" dirty="0">
              <a:solidFill>
                <a:srgbClr val="6E706F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23469" y="4695136"/>
            <a:ext cx="36754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6E706F"/>
                </a:solidFill>
              </a:rPr>
              <a:t>璞石倾力之作</a:t>
            </a:r>
            <a:endParaRPr lang="en-US" altLang="zh-CN" sz="2000" b="1" dirty="0" smtClean="0">
              <a:solidFill>
                <a:srgbClr val="6E706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6E706F"/>
                </a:solidFill>
              </a:rPr>
              <a:t>本</a:t>
            </a:r>
            <a:r>
              <a:rPr lang="zh-CN" altLang="en-US" sz="1200" dirty="0">
                <a:solidFill>
                  <a:srgbClr val="6E706F"/>
                </a:solidFill>
              </a:rPr>
              <a:t>套</a:t>
            </a:r>
            <a:r>
              <a:rPr lang="zh-CN" altLang="en-US" sz="1200" dirty="0" smtClean="0">
                <a:solidFill>
                  <a:srgbClr val="6E706F"/>
                </a:solidFill>
              </a:rPr>
              <a:t>图表风格统一，形式多样，修改方便。</a:t>
            </a:r>
            <a:endParaRPr lang="en-US" altLang="zh-CN" sz="1200" dirty="0" smtClean="0">
              <a:solidFill>
                <a:srgbClr val="6E706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6E706F"/>
                </a:solidFill>
              </a:rPr>
              <a:t>适合工作汇报，招商引资等商务演示场合！</a:t>
            </a:r>
            <a:endParaRPr lang="zh-CN" altLang="en-US" sz="1200" dirty="0">
              <a:solidFill>
                <a:srgbClr val="6E706F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12521" y="1651719"/>
            <a:ext cx="36754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6E706F"/>
                </a:solidFill>
              </a:rPr>
              <a:t>璞石倾力之作</a:t>
            </a:r>
            <a:endParaRPr lang="en-US" altLang="zh-CN" sz="2000" b="1" dirty="0" smtClean="0">
              <a:solidFill>
                <a:srgbClr val="6E706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6E706F"/>
                </a:solidFill>
              </a:rPr>
              <a:t>本</a:t>
            </a:r>
            <a:r>
              <a:rPr lang="zh-CN" altLang="en-US" sz="1200" dirty="0">
                <a:solidFill>
                  <a:srgbClr val="6E706F"/>
                </a:solidFill>
              </a:rPr>
              <a:t>套</a:t>
            </a:r>
            <a:r>
              <a:rPr lang="zh-CN" altLang="en-US" sz="1200" dirty="0" smtClean="0">
                <a:solidFill>
                  <a:srgbClr val="6E706F"/>
                </a:solidFill>
              </a:rPr>
              <a:t>图表风格统一，形式多样，修改方便。</a:t>
            </a:r>
            <a:endParaRPr lang="en-US" altLang="zh-CN" sz="1200" dirty="0" smtClean="0">
              <a:solidFill>
                <a:srgbClr val="6E706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6E706F"/>
                </a:solidFill>
              </a:rPr>
              <a:t>适合工作汇报，招商引资等商务演示场合！</a:t>
            </a:r>
            <a:endParaRPr lang="zh-CN" altLang="en-US" sz="1200" dirty="0">
              <a:solidFill>
                <a:srgbClr val="6E706F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012521" y="4695136"/>
            <a:ext cx="36754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6E706F"/>
                </a:solidFill>
              </a:rPr>
              <a:t>璞石倾力之作</a:t>
            </a:r>
            <a:endParaRPr lang="en-US" altLang="zh-CN" sz="2000" b="1" dirty="0" smtClean="0">
              <a:solidFill>
                <a:srgbClr val="6E706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6E706F"/>
                </a:solidFill>
              </a:rPr>
              <a:t>本</a:t>
            </a:r>
            <a:r>
              <a:rPr lang="zh-CN" altLang="en-US" sz="1200" dirty="0">
                <a:solidFill>
                  <a:srgbClr val="6E706F"/>
                </a:solidFill>
              </a:rPr>
              <a:t>套</a:t>
            </a:r>
            <a:r>
              <a:rPr lang="zh-CN" altLang="en-US" sz="1200" dirty="0" smtClean="0">
                <a:solidFill>
                  <a:srgbClr val="6E706F"/>
                </a:solidFill>
              </a:rPr>
              <a:t>图表风格统一，形式多样，修改方便。</a:t>
            </a:r>
            <a:endParaRPr lang="en-US" altLang="zh-CN" sz="1200" dirty="0" smtClean="0">
              <a:solidFill>
                <a:srgbClr val="6E706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6E706F"/>
                </a:solidFill>
              </a:rPr>
              <a:t>适合工作汇报，招商引资等商务演示场合！</a:t>
            </a:r>
            <a:endParaRPr lang="zh-CN" altLang="en-US" sz="1200" dirty="0">
              <a:solidFill>
                <a:srgbClr val="6E706F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32596" y="723462"/>
            <a:ext cx="3656804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dist="25400" dir="16200000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32596" y="122811"/>
            <a:ext cx="3272691" cy="523220"/>
          </a:xfrm>
          <a:prstGeom prst="rect">
            <a:avLst/>
          </a:prstGeom>
          <a:noFill/>
          <a:effectLst/>
        </p:spPr>
        <p:txBody>
          <a:bodyPr wrap="none" lIns="0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6E706F"/>
                </a:solidFill>
                <a:effectLst>
                  <a:outerShdw blurRad="12700" dist="25400" dir="5400000" algn="t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典型四项聚合关系</a:t>
            </a:r>
            <a:endParaRPr lang="zh-CN" altLang="en-US" sz="2800" b="1" spc="300" dirty="0">
              <a:solidFill>
                <a:srgbClr val="6E706F"/>
              </a:solidFill>
              <a:effectLst>
                <a:outerShdw blurRad="12700" dist="25400" dir="5400000" algn="t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hlinkClick r:id="rId3"/>
          </p:cNvPr>
          <p:cNvSpPr txBox="1"/>
          <p:nvPr/>
        </p:nvSpPr>
        <p:spPr>
          <a:xfrm>
            <a:off x="4597400" y="6364134"/>
            <a:ext cx="3171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84639"/>
                </a:solidFill>
              </a:rPr>
              <a:t>更多作品，就在 </a:t>
            </a:r>
            <a:r>
              <a:rPr lang="en-US" altLang="zh-CN" sz="1600" dirty="0" smtClean="0">
                <a:solidFill>
                  <a:srgbClr val="C84639"/>
                </a:solidFill>
              </a:rPr>
              <a:t>http://pushi.yanj.cn</a:t>
            </a:r>
            <a:endParaRPr lang="zh-CN" altLang="en-US" sz="1600" dirty="0">
              <a:solidFill>
                <a:srgbClr val="C846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7A1F-FF36-4E04-98C2-D7DD4B94E4C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3080656" y="2636838"/>
            <a:ext cx="2590800" cy="2590800"/>
          </a:xfrm>
          <a:custGeom>
            <a:avLst/>
            <a:gdLst>
              <a:gd name="T0" fmla="*/ 378 w 416"/>
              <a:gd name="T1" fmla="*/ 173 h 416"/>
              <a:gd name="T2" fmla="*/ 348 w 416"/>
              <a:gd name="T3" fmla="*/ 139 h 416"/>
              <a:gd name="T4" fmla="*/ 367 w 416"/>
              <a:gd name="T5" fmla="*/ 97 h 416"/>
              <a:gd name="T6" fmla="*/ 342 w 416"/>
              <a:gd name="T7" fmla="*/ 48 h 416"/>
              <a:gd name="T8" fmla="*/ 304 w 416"/>
              <a:gd name="T9" fmla="*/ 63 h 416"/>
              <a:gd name="T10" fmla="*/ 259 w 416"/>
              <a:gd name="T11" fmla="*/ 60 h 416"/>
              <a:gd name="T12" fmla="*/ 242 w 416"/>
              <a:gd name="T13" fmla="*/ 17 h 416"/>
              <a:gd name="T14" fmla="*/ 190 w 416"/>
              <a:gd name="T15" fmla="*/ 0 h 416"/>
              <a:gd name="T16" fmla="*/ 173 w 416"/>
              <a:gd name="T17" fmla="*/ 38 h 416"/>
              <a:gd name="T18" fmla="*/ 139 w 416"/>
              <a:gd name="T19" fmla="*/ 67 h 416"/>
              <a:gd name="T20" fmla="*/ 97 w 416"/>
              <a:gd name="T21" fmla="*/ 48 h 416"/>
              <a:gd name="T22" fmla="*/ 48 w 416"/>
              <a:gd name="T23" fmla="*/ 73 h 416"/>
              <a:gd name="T24" fmla="*/ 63 w 416"/>
              <a:gd name="T25" fmla="*/ 112 h 416"/>
              <a:gd name="T26" fmla="*/ 60 w 416"/>
              <a:gd name="T27" fmla="*/ 157 h 416"/>
              <a:gd name="T28" fmla="*/ 17 w 416"/>
              <a:gd name="T29" fmla="*/ 173 h 416"/>
              <a:gd name="T30" fmla="*/ 0 w 416"/>
              <a:gd name="T31" fmla="*/ 226 h 416"/>
              <a:gd name="T32" fmla="*/ 38 w 416"/>
              <a:gd name="T33" fmla="*/ 242 h 416"/>
              <a:gd name="T34" fmla="*/ 67 w 416"/>
              <a:gd name="T35" fmla="*/ 277 h 416"/>
              <a:gd name="T36" fmla="*/ 48 w 416"/>
              <a:gd name="T37" fmla="*/ 318 h 416"/>
              <a:gd name="T38" fmla="*/ 73 w 416"/>
              <a:gd name="T39" fmla="*/ 367 h 416"/>
              <a:gd name="T40" fmla="*/ 112 w 416"/>
              <a:gd name="T41" fmla="*/ 353 h 416"/>
              <a:gd name="T42" fmla="*/ 157 w 416"/>
              <a:gd name="T43" fmla="*/ 356 h 416"/>
              <a:gd name="T44" fmla="*/ 173 w 416"/>
              <a:gd name="T45" fmla="*/ 399 h 416"/>
              <a:gd name="T46" fmla="*/ 226 w 416"/>
              <a:gd name="T47" fmla="*/ 416 h 416"/>
              <a:gd name="T48" fmla="*/ 242 w 416"/>
              <a:gd name="T49" fmla="*/ 378 h 416"/>
              <a:gd name="T50" fmla="*/ 277 w 416"/>
              <a:gd name="T51" fmla="*/ 348 h 416"/>
              <a:gd name="T52" fmla="*/ 318 w 416"/>
              <a:gd name="T53" fmla="*/ 367 h 416"/>
              <a:gd name="T54" fmla="*/ 367 w 416"/>
              <a:gd name="T55" fmla="*/ 342 h 416"/>
              <a:gd name="T56" fmla="*/ 353 w 416"/>
              <a:gd name="T57" fmla="*/ 304 h 416"/>
              <a:gd name="T58" fmla="*/ 356 w 416"/>
              <a:gd name="T59" fmla="*/ 259 h 416"/>
              <a:gd name="T60" fmla="*/ 399 w 416"/>
              <a:gd name="T61" fmla="*/ 242 h 416"/>
              <a:gd name="T62" fmla="*/ 416 w 416"/>
              <a:gd name="T63" fmla="*/ 190 h 416"/>
              <a:gd name="T64" fmla="*/ 208 w 416"/>
              <a:gd name="T65" fmla="*/ 310 h 416"/>
              <a:gd name="T66" fmla="*/ 208 w 416"/>
              <a:gd name="T67" fmla="*/ 106 h 416"/>
              <a:gd name="T68" fmla="*/ 208 w 416"/>
              <a:gd name="T69" fmla="*/ 31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16" h="416">
                <a:moveTo>
                  <a:pt x="399" y="173"/>
                </a:moveTo>
                <a:cubicBezTo>
                  <a:pt x="378" y="173"/>
                  <a:pt x="378" y="173"/>
                  <a:pt x="378" y="173"/>
                </a:cubicBezTo>
                <a:cubicBezTo>
                  <a:pt x="369" y="173"/>
                  <a:pt x="359" y="166"/>
                  <a:pt x="356" y="157"/>
                </a:cubicBezTo>
                <a:cubicBezTo>
                  <a:pt x="348" y="139"/>
                  <a:pt x="348" y="139"/>
                  <a:pt x="348" y="139"/>
                </a:cubicBezTo>
                <a:cubicBezTo>
                  <a:pt x="344" y="131"/>
                  <a:pt x="346" y="119"/>
                  <a:pt x="353" y="112"/>
                </a:cubicBezTo>
                <a:cubicBezTo>
                  <a:pt x="367" y="97"/>
                  <a:pt x="367" y="97"/>
                  <a:pt x="367" y="97"/>
                </a:cubicBezTo>
                <a:cubicBezTo>
                  <a:pt x="374" y="91"/>
                  <a:pt x="374" y="80"/>
                  <a:pt x="367" y="73"/>
                </a:cubicBezTo>
                <a:cubicBezTo>
                  <a:pt x="342" y="48"/>
                  <a:pt x="342" y="48"/>
                  <a:pt x="342" y="48"/>
                </a:cubicBezTo>
                <a:cubicBezTo>
                  <a:pt x="336" y="42"/>
                  <a:pt x="325" y="42"/>
                  <a:pt x="318" y="48"/>
                </a:cubicBezTo>
                <a:cubicBezTo>
                  <a:pt x="304" y="63"/>
                  <a:pt x="304" y="63"/>
                  <a:pt x="304" y="63"/>
                </a:cubicBezTo>
                <a:cubicBezTo>
                  <a:pt x="297" y="70"/>
                  <a:pt x="285" y="72"/>
                  <a:pt x="277" y="67"/>
                </a:cubicBezTo>
                <a:cubicBezTo>
                  <a:pt x="259" y="60"/>
                  <a:pt x="259" y="60"/>
                  <a:pt x="259" y="60"/>
                </a:cubicBezTo>
                <a:cubicBezTo>
                  <a:pt x="250" y="57"/>
                  <a:pt x="242" y="47"/>
                  <a:pt x="242" y="38"/>
                </a:cubicBezTo>
                <a:cubicBezTo>
                  <a:pt x="242" y="17"/>
                  <a:pt x="242" y="17"/>
                  <a:pt x="242" y="17"/>
                </a:cubicBezTo>
                <a:cubicBezTo>
                  <a:pt x="242" y="8"/>
                  <a:pt x="235" y="0"/>
                  <a:pt x="226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81" y="0"/>
                  <a:pt x="173" y="8"/>
                  <a:pt x="173" y="17"/>
                </a:cubicBezTo>
                <a:cubicBezTo>
                  <a:pt x="173" y="38"/>
                  <a:pt x="173" y="38"/>
                  <a:pt x="173" y="38"/>
                </a:cubicBezTo>
                <a:cubicBezTo>
                  <a:pt x="173" y="47"/>
                  <a:pt x="166" y="57"/>
                  <a:pt x="157" y="60"/>
                </a:cubicBezTo>
                <a:cubicBezTo>
                  <a:pt x="139" y="67"/>
                  <a:pt x="139" y="67"/>
                  <a:pt x="139" y="67"/>
                </a:cubicBezTo>
                <a:cubicBezTo>
                  <a:pt x="131" y="72"/>
                  <a:pt x="119" y="70"/>
                  <a:pt x="112" y="63"/>
                </a:cubicBezTo>
                <a:cubicBezTo>
                  <a:pt x="97" y="48"/>
                  <a:pt x="97" y="48"/>
                  <a:pt x="97" y="48"/>
                </a:cubicBezTo>
                <a:cubicBezTo>
                  <a:pt x="91" y="42"/>
                  <a:pt x="80" y="42"/>
                  <a:pt x="73" y="48"/>
                </a:cubicBezTo>
                <a:cubicBezTo>
                  <a:pt x="48" y="73"/>
                  <a:pt x="48" y="73"/>
                  <a:pt x="48" y="73"/>
                </a:cubicBezTo>
                <a:cubicBezTo>
                  <a:pt x="42" y="80"/>
                  <a:pt x="42" y="91"/>
                  <a:pt x="48" y="97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70" y="119"/>
                  <a:pt x="72" y="131"/>
                  <a:pt x="67" y="139"/>
                </a:cubicBezTo>
                <a:cubicBezTo>
                  <a:pt x="60" y="157"/>
                  <a:pt x="60" y="157"/>
                  <a:pt x="60" y="157"/>
                </a:cubicBezTo>
                <a:cubicBezTo>
                  <a:pt x="57" y="166"/>
                  <a:pt x="47" y="173"/>
                  <a:pt x="38" y="173"/>
                </a:cubicBezTo>
                <a:cubicBezTo>
                  <a:pt x="17" y="173"/>
                  <a:pt x="17" y="173"/>
                  <a:pt x="17" y="173"/>
                </a:cubicBezTo>
                <a:cubicBezTo>
                  <a:pt x="8" y="173"/>
                  <a:pt x="0" y="181"/>
                  <a:pt x="0" y="190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35"/>
                  <a:pt x="8" y="242"/>
                  <a:pt x="17" y="242"/>
                </a:cubicBezTo>
                <a:cubicBezTo>
                  <a:pt x="38" y="242"/>
                  <a:pt x="38" y="242"/>
                  <a:pt x="38" y="242"/>
                </a:cubicBezTo>
                <a:cubicBezTo>
                  <a:pt x="47" y="242"/>
                  <a:pt x="57" y="250"/>
                  <a:pt x="60" y="259"/>
                </a:cubicBezTo>
                <a:cubicBezTo>
                  <a:pt x="67" y="277"/>
                  <a:pt x="67" y="277"/>
                  <a:pt x="67" y="277"/>
                </a:cubicBezTo>
                <a:cubicBezTo>
                  <a:pt x="72" y="285"/>
                  <a:pt x="70" y="297"/>
                  <a:pt x="63" y="304"/>
                </a:cubicBezTo>
                <a:cubicBezTo>
                  <a:pt x="48" y="318"/>
                  <a:pt x="48" y="318"/>
                  <a:pt x="48" y="318"/>
                </a:cubicBezTo>
                <a:cubicBezTo>
                  <a:pt x="42" y="325"/>
                  <a:pt x="42" y="336"/>
                  <a:pt x="48" y="342"/>
                </a:cubicBezTo>
                <a:cubicBezTo>
                  <a:pt x="73" y="367"/>
                  <a:pt x="73" y="367"/>
                  <a:pt x="73" y="367"/>
                </a:cubicBezTo>
                <a:cubicBezTo>
                  <a:pt x="80" y="374"/>
                  <a:pt x="91" y="374"/>
                  <a:pt x="97" y="367"/>
                </a:cubicBezTo>
                <a:cubicBezTo>
                  <a:pt x="112" y="353"/>
                  <a:pt x="112" y="353"/>
                  <a:pt x="112" y="353"/>
                </a:cubicBezTo>
                <a:cubicBezTo>
                  <a:pt x="119" y="346"/>
                  <a:pt x="131" y="344"/>
                  <a:pt x="139" y="348"/>
                </a:cubicBezTo>
                <a:cubicBezTo>
                  <a:pt x="157" y="356"/>
                  <a:pt x="157" y="356"/>
                  <a:pt x="157" y="356"/>
                </a:cubicBezTo>
                <a:cubicBezTo>
                  <a:pt x="166" y="359"/>
                  <a:pt x="173" y="369"/>
                  <a:pt x="173" y="378"/>
                </a:cubicBezTo>
                <a:cubicBezTo>
                  <a:pt x="173" y="399"/>
                  <a:pt x="173" y="399"/>
                  <a:pt x="173" y="399"/>
                </a:cubicBezTo>
                <a:cubicBezTo>
                  <a:pt x="173" y="408"/>
                  <a:pt x="181" y="416"/>
                  <a:pt x="190" y="416"/>
                </a:cubicBezTo>
                <a:cubicBezTo>
                  <a:pt x="226" y="416"/>
                  <a:pt x="226" y="416"/>
                  <a:pt x="226" y="416"/>
                </a:cubicBezTo>
                <a:cubicBezTo>
                  <a:pt x="235" y="416"/>
                  <a:pt x="242" y="408"/>
                  <a:pt x="242" y="399"/>
                </a:cubicBezTo>
                <a:cubicBezTo>
                  <a:pt x="242" y="378"/>
                  <a:pt x="242" y="378"/>
                  <a:pt x="242" y="378"/>
                </a:cubicBezTo>
                <a:cubicBezTo>
                  <a:pt x="242" y="369"/>
                  <a:pt x="250" y="359"/>
                  <a:pt x="259" y="356"/>
                </a:cubicBezTo>
                <a:cubicBezTo>
                  <a:pt x="277" y="348"/>
                  <a:pt x="277" y="348"/>
                  <a:pt x="277" y="348"/>
                </a:cubicBezTo>
                <a:cubicBezTo>
                  <a:pt x="285" y="344"/>
                  <a:pt x="297" y="346"/>
                  <a:pt x="304" y="353"/>
                </a:cubicBezTo>
                <a:cubicBezTo>
                  <a:pt x="318" y="367"/>
                  <a:pt x="318" y="367"/>
                  <a:pt x="318" y="367"/>
                </a:cubicBezTo>
                <a:cubicBezTo>
                  <a:pt x="325" y="374"/>
                  <a:pt x="336" y="374"/>
                  <a:pt x="342" y="367"/>
                </a:cubicBezTo>
                <a:cubicBezTo>
                  <a:pt x="367" y="342"/>
                  <a:pt x="367" y="342"/>
                  <a:pt x="367" y="342"/>
                </a:cubicBezTo>
                <a:cubicBezTo>
                  <a:pt x="374" y="336"/>
                  <a:pt x="374" y="325"/>
                  <a:pt x="367" y="318"/>
                </a:cubicBezTo>
                <a:cubicBezTo>
                  <a:pt x="353" y="304"/>
                  <a:pt x="353" y="304"/>
                  <a:pt x="353" y="304"/>
                </a:cubicBezTo>
                <a:cubicBezTo>
                  <a:pt x="346" y="297"/>
                  <a:pt x="344" y="285"/>
                  <a:pt x="348" y="277"/>
                </a:cubicBezTo>
                <a:cubicBezTo>
                  <a:pt x="356" y="259"/>
                  <a:pt x="356" y="259"/>
                  <a:pt x="356" y="259"/>
                </a:cubicBezTo>
                <a:cubicBezTo>
                  <a:pt x="359" y="250"/>
                  <a:pt x="369" y="242"/>
                  <a:pt x="378" y="242"/>
                </a:cubicBezTo>
                <a:cubicBezTo>
                  <a:pt x="399" y="242"/>
                  <a:pt x="399" y="242"/>
                  <a:pt x="399" y="242"/>
                </a:cubicBezTo>
                <a:cubicBezTo>
                  <a:pt x="408" y="242"/>
                  <a:pt x="416" y="235"/>
                  <a:pt x="416" y="226"/>
                </a:cubicBezTo>
                <a:cubicBezTo>
                  <a:pt x="416" y="190"/>
                  <a:pt x="416" y="190"/>
                  <a:pt x="416" y="190"/>
                </a:cubicBezTo>
                <a:cubicBezTo>
                  <a:pt x="416" y="181"/>
                  <a:pt x="408" y="173"/>
                  <a:pt x="399" y="173"/>
                </a:cubicBezTo>
                <a:close/>
                <a:moveTo>
                  <a:pt x="208" y="310"/>
                </a:moveTo>
                <a:cubicBezTo>
                  <a:pt x="151" y="310"/>
                  <a:pt x="106" y="264"/>
                  <a:pt x="106" y="208"/>
                </a:cubicBezTo>
                <a:cubicBezTo>
                  <a:pt x="106" y="151"/>
                  <a:pt x="151" y="106"/>
                  <a:pt x="208" y="106"/>
                </a:cubicBezTo>
                <a:cubicBezTo>
                  <a:pt x="264" y="106"/>
                  <a:pt x="310" y="151"/>
                  <a:pt x="310" y="208"/>
                </a:cubicBezTo>
                <a:cubicBezTo>
                  <a:pt x="310" y="264"/>
                  <a:pt x="264" y="310"/>
                  <a:pt x="208" y="310"/>
                </a:cubicBezTo>
                <a:close/>
              </a:path>
            </a:pathLst>
          </a:custGeom>
          <a:pattFill prst="wdUpDiag">
            <a:fgClr>
              <a:srgbClr val="C00000"/>
            </a:fgClr>
            <a:bgClr>
              <a:srgbClr val="D64031"/>
            </a:bgClr>
          </a:pattFill>
          <a:ln>
            <a:noFill/>
          </a:ln>
          <a:effectLst>
            <a:innerShdw blurRad="279400">
              <a:prstClr val="black">
                <a:alpha val="7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5464628" y="1585913"/>
            <a:ext cx="2082800" cy="2082800"/>
          </a:xfrm>
          <a:custGeom>
            <a:avLst/>
            <a:gdLst>
              <a:gd name="T0" fmla="*/ 378 w 416"/>
              <a:gd name="T1" fmla="*/ 173 h 416"/>
              <a:gd name="T2" fmla="*/ 348 w 416"/>
              <a:gd name="T3" fmla="*/ 139 h 416"/>
              <a:gd name="T4" fmla="*/ 367 w 416"/>
              <a:gd name="T5" fmla="*/ 97 h 416"/>
              <a:gd name="T6" fmla="*/ 342 w 416"/>
              <a:gd name="T7" fmla="*/ 48 h 416"/>
              <a:gd name="T8" fmla="*/ 304 w 416"/>
              <a:gd name="T9" fmla="*/ 63 h 416"/>
              <a:gd name="T10" fmla="*/ 259 w 416"/>
              <a:gd name="T11" fmla="*/ 60 h 416"/>
              <a:gd name="T12" fmla="*/ 242 w 416"/>
              <a:gd name="T13" fmla="*/ 17 h 416"/>
              <a:gd name="T14" fmla="*/ 190 w 416"/>
              <a:gd name="T15" fmla="*/ 0 h 416"/>
              <a:gd name="T16" fmla="*/ 173 w 416"/>
              <a:gd name="T17" fmla="*/ 38 h 416"/>
              <a:gd name="T18" fmla="*/ 139 w 416"/>
              <a:gd name="T19" fmla="*/ 67 h 416"/>
              <a:gd name="T20" fmla="*/ 97 w 416"/>
              <a:gd name="T21" fmla="*/ 48 h 416"/>
              <a:gd name="T22" fmla="*/ 48 w 416"/>
              <a:gd name="T23" fmla="*/ 73 h 416"/>
              <a:gd name="T24" fmla="*/ 63 w 416"/>
              <a:gd name="T25" fmla="*/ 112 h 416"/>
              <a:gd name="T26" fmla="*/ 60 w 416"/>
              <a:gd name="T27" fmla="*/ 157 h 416"/>
              <a:gd name="T28" fmla="*/ 17 w 416"/>
              <a:gd name="T29" fmla="*/ 173 h 416"/>
              <a:gd name="T30" fmla="*/ 0 w 416"/>
              <a:gd name="T31" fmla="*/ 226 h 416"/>
              <a:gd name="T32" fmla="*/ 38 w 416"/>
              <a:gd name="T33" fmla="*/ 242 h 416"/>
              <a:gd name="T34" fmla="*/ 67 w 416"/>
              <a:gd name="T35" fmla="*/ 277 h 416"/>
              <a:gd name="T36" fmla="*/ 48 w 416"/>
              <a:gd name="T37" fmla="*/ 318 h 416"/>
              <a:gd name="T38" fmla="*/ 73 w 416"/>
              <a:gd name="T39" fmla="*/ 367 h 416"/>
              <a:gd name="T40" fmla="*/ 112 w 416"/>
              <a:gd name="T41" fmla="*/ 353 h 416"/>
              <a:gd name="T42" fmla="*/ 157 w 416"/>
              <a:gd name="T43" fmla="*/ 356 h 416"/>
              <a:gd name="T44" fmla="*/ 173 w 416"/>
              <a:gd name="T45" fmla="*/ 399 h 416"/>
              <a:gd name="T46" fmla="*/ 226 w 416"/>
              <a:gd name="T47" fmla="*/ 416 h 416"/>
              <a:gd name="T48" fmla="*/ 242 w 416"/>
              <a:gd name="T49" fmla="*/ 378 h 416"/>
              <a:gd name="T50" fmla="*/ 277 w 416"/>
              <a:gd name="T51" fmla="*/ 348 h 416"/>
              <a:gd name="T52" fmla="*/ 318 w 416"/>
              <a:gd name="T53" fmla="*/ 367 h 416"/>
              <a:gd name="T54" fmla="*/ 367 w 416"/>
              <a:gd name="T55" fmla="*/ 342 h 416"/>
              <a:gd name="T56" fmla="*/ 353 w 416"/>
              <a:gd name="T57" fmla="*/ 304 h 416"/>
              <a:gd name="T58" fmla="*/ 356 w 416"/>
              <a:gd name="T59" fmla="*/ 259 h 416"/>
              <a:gd name="T60" fmla="*/ 399 w 416"/>
              <a:gd name="T61" fmla="*/ 242 h 416"/>
              <a:gd name="T62" fmla="*/ 416 w 416"/>
              <a:gd name="T63" fmla="*/ 190 h 416"/>
              <a:gd name="T64" fmla="*/ 208 w 416"/>
              <a:gd name="T65" fmla="*/ 310 h 416"/>
              <a:gd name="T66" fmla="*/ 208 w 416"/>
              <a:gd name="T67" fmla="*/ 106 h 416"/>
              <a:gd name="T68" fmla="*/ 208 w 416"/>
              <a:gd name="T69" fmla="*/ 31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16" h="416">
                <a:moveTo>
                  <a:pt x="399" y="173"/>
                </a:moveTo>
                <a:cubicBezTo>
                  <a:pt x="378" y="173"/>
                  <a:pt x="378" y="173"/>
                  <a:pt x="378" y="173"/>
                </a:cubicBezTo>
                <a:cubicBezTo>
                  <a:pt x="369" y="173"/>
                  <a:pt x="359" y="166"/>
                  <a:pt x="356" y="157"/>
                </a:cubicBezTo>
                <a:cubicBezTo>
                  <a:pt x="348" y="139"/>
                  <a:pt x="348" y="139"/>
                  <a:pt x="348" y="139"/>
                </a:cubicBezTo>
                <a:cubicBezTo>
                  <a:pt x="344" y="131"/>
                  <a:pt x="346" y="119"/>
                  <a:pt x="353" y="112"/>
                </a:cubicBezTo>
                <a:cubicBezTo>
                  <a:pt x="367" y="97"/>
                  <a:pt x="367" y="97"/>
                  <a:pt x="367" y="97"/>
                </a:cubicBezTo>
                <a:cubicBezTo>
                  <a:pt x="374" y="91"/>
                  <a:pt x="374" y="80"/>
                  <a:pt x="367" y="73"/>
                </a:cubicBezTo>
                <a:cubicBezTo>
                  <a:pt x="342" y="48"/>
                  <a:pt x="342" y="48"/>
                  <a:pt x="342" y="48"/>
                </a:cubicBezTo>
                <a:cubicBezTo>
                  <a:pt x="336" y="42"/>
                  <a:pt x="325" y="42"/>
                  <a:pt x="318" y="48"/>
                </a:cubicBezTo>
                <a:cubicBezTo>
                  <a:pt x="304" y="63"/>
                  <a:pt x="304" y="63"/>
                  <a:pt x="304" y="63"/>
                </a:cubicBezTo>
                <a:cubicBezTo>
                  <a:pt x="297" y="70"/>
                  <a:pt x="285" y="72"/>
                  <a:pt x="277" y="67"/>
                </a:cubicBezTo>
                <a:cubicBezTo>
                  <a:pt x="259" y="60"/>
                  <a:pt x="259" y="60"/>
                  <a:pt x="259" y="60"/>
                </a:cubicBezTo>
                <a:cubicBezTo>
                  <a:pt x="250" y="57"/>
                  <a:pt x="242" y="47"/>
                  <a:pt x="242" y="38"/>
                </a:cubicBezTo>
                <a:cubicBezTo>
                  <a:pt x="242" y="17"/>
                  <a:pt x="242" y="17"/>
                  <a:pt x="242" y="17"/>
                </a:cubicBezTo>
                <a:cubicBezTo>
                  <a:pt x="242" y="8"/>
                  <a:pt x="235" y="0"/>
                  <a:pt x="226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81" y="0"/>
                  <a:pt x="173" y="8"/>
                  <a:pt x="173" y="17"/>
                </a:cubicBezTo>
                <a:cubicBezTo>
                  <a:pt x="173" y="38"/>
                  <a:pt x="173" y="38"/>
                  <a:pt x="173" y="38"/>
                </a:cubicBezTo>
                <a:cubicBezTo>
                  <a:pt x="173" y="47"/>
                  <a:pt x="166" y="57"/>
                  <a:pt x="157" y="60"/>
                </a:cubicBezTo>
                <a:cubicBezTo>
                  <a:pt x="139" y="67"/>
                  <a:pt x="139" y="67"/>
                  <a:pt x="139" y="67"/>
                </a:cubicBezTo>
                <a:cubicBezTo>
                  <a:pt x="131" y="72"/>
                  <a:pt x="119" y="70"/>
                  <a:pt x="112" y="63"/>
                </a:cubicBezTo>
                <a:cubicBezTo>
                  <a:pt x="97" y="48"/>
                  <a:pt x="97" y="48"/>
                  <a:pt x="97" y="48"/>
                </a:cubicBezTo>
                <a:cubicBezTo>
                  <a:pt x="91" y="42"/>
                  <a:pt x="80" y="42"/>
                  <a:pt x="73" y="48"/>
                </a:cubicBezTo>
                <a:cubicBezTo>
                  <a:pt x="48" y="73"/>
                  <a:pt x="48" y="73"/>
                  <a:pt x="48" y="73"/>
                </a:cubicBezTo>
                <a:cubicBezTo>
                  <a:pt x="42" y="80"/>
                  <a:pt x="42" y="91"/>
                  <a:pt x="48" y="97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70" y="119"/>
                  <a:pt x="72" y="131"/>
                  <a:pt x="67" y="139"/>
                </a:cubicBezTo>
                <a:cubicBezTo>
                  <a:pt x="60" y="157"/>
                  <a:pt x="60" y="157"/>
                  <a:pt x="60" y="157"/>
                </a:cubicBezTo>
                <a:cubicBezTo>
                  <a:pt x="57" y="166"/>
                  <a:pt x="47" y="173"/>
                  <a:pt x="38" y="173"/>
                </a:cubicBezTo>
                <a:cubicBezTo>
                  <a:pt x="17" y="173"/>
                  <a:pt x="17" y="173"/>
                  <a:pt x="17" y="173"/>
                </a:cubicBezTo>
                <a:cubicBezTo>
                  <a:pt x="8" y="173"/>
                  <a:pt x="0" y="181"/>
                  <a:pt x="0" y="190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35"/>
                  <a:pt x="8" y="242"/>
                  <a:pt x="17" y="242"/>
                </a:cubicBezTo>
                <a:cubicBezTo>
                  <a:pt x="38" y="242"/>
                  <a:pt x="38" y="242"/>
                  <a:pt x="38" y="242"/>
                </a:cubicBezTo>
                <a:cubicBezTo>
                  <a:pt x="47" y="242"/>
                  <a:pt x="57" y="250"/>
                  <a:pt x="60" y="259"/>
                </a:cubicBezTo>
                <a:cubicBezTo>
                  <a:pt x="67" y="277"/>
                  <a:pt x="67" y="277"/>
                  <a:pt x="67" y="277"/>
                </a:cubicBezTo>
                <a:cubicBezTo>
                  <a:pt x="72" y="285"/>
                  <a:pt x="70" y="297"/>
                  <a:pt x="63" y="304"/>
                </a:cubicBezTo>
                <a:cubicBezTo>
                  <a:pt x="48" y="318"/>
                  <a:pt x="48" y="318"/>
                  <a:pt x="48" y="318"/>
                </a:cubicBezTo>
                <a:cubicBezTo>
                  <a:pt x="42" y="325"/>
                  <a:pt x="42" y="336"/>
                  <a:pt x="48" y="342"/>
                </a:cubicBezTo>
                <a:cubicBezTo>
                  <a:pt x="73" y="367"/>
                  <a:pt x="73" y="367"/>
                  <a:pt x="73" y="367"/>
                </a:cubicBezTo>
                <a:cubicBezTo>
                  <a:pt x="80" y="374"/>
                  <a:pt x="91" y="374"/>
                  <a:pt x="97" y="367"/>
                </a:cubicBezTo>
                <a:cubicBezTo>
                  <a:pt x="112" y="353"/>
                  <a:pt x="112" y="353"/>
                  <a:pt x="112" y="353"/>
                </a:cubicBezTo>
                <a:cubicBezTo>
                  <a:pt x="119" y="346"/>
                  <a:pt x="131" y="344"/>
                  <a:pt x="139" y="348"/>
                </a:cubicBezTo>
                <a:cubicBezTo>
                  <a:pt x="157" y="356"/>
                  <a:pt x="157" y="356"/>
                  <a:pt x="157" y="356"/>
                </a:cubicBezTo>
                <a:cubicBezTo>
                  <a:pt x="166" y="359"/>
                  <a:pt x="173" y="369"/>
                  <a:pt x="173" y="378"/>
                </a:cubicBezTo>
                <a:cubicBezTo>
                  <a:pt x="173" y="399"/>
                  <a:pt x="173" y="399"/>
                  <a:pt x="173" y="399"/>
                </a:cubicBezTo>
                <a:cubicBezTo>
                  <a:pt x="173" y="408"/>
                  <a:pt x="181" y="416"/>
                  <a:pt x="190" y="416"/>
                </a:cubicBezTo>
                <a:cubicBezTo>
                  <a:pt x="226" y="416"/>
                  <a:pt x="226" y="416"/>
                  <a:pt x="226" y="416"/>
                </a:cubicBezTo>
                <a:cubicBezTo>
                  <a:pt x="235" y="416"/>
                  <a:pt x="242" y="408"/>
                  <a:pt x="242" y="399"/>
                </a:cubicBezTo>
                <a:cubicBezTo>
                  <a:pt x="242" y="378"/>
                  <a:pt x="242" y="378"/>
                  <a:pt x="242" y="378"/>
                </a:cubicBezTo>
                <a:cubicBezTo>
                  <a:pt x="242" y="369"/>
                  <a:pt x="250" y="359"/>
                  <a:pt x="259" y="356"/>
                </a:cubicBezTo>
                <a:cubicBezTo>
                  <a:pt x="277" y="348"/>
                  <a:pt x="277" y="348"/>
                  <a:pt x="277" y="348"/>
                </a:cubicBezTo>
                <a:cubicBezTo>
                  <a:pt x="285" y="344"/>
                  <a:pt x="297" y="346"/>
                  <a:pt x="304" y="353"/>
                </a:cubicBezTo>
                <a:cubicBezTo>
                  <a:pt x="318" y="367"/>
                  <a:pt x="318" y="367"/>
                  <a:pt x="318" y="367"/>
                </a:cubicBezTo>
                <a:cubicBezTo>
                  <a:pt x="325" y="374"/>
                  <a:pt x="336" y="374"/>
                  <a:pt x="342" y="367"/>
                </a:cubicBezTo>
                <a:cubicBezTo>
                  <a:pt x="367" y="342"/>
                  <a:pt x="367" y="342"/>
                  <a:pt x="367" y="342"/>
                </a:cubicBezTo>
                <a:cubicBezTo>
                  <a:pt x="374" y="336"/>
                  <a:pt x="374" y="325"/>
                  <a:pt x="367" y="318"/>
                </a:cubicBezTo>
                <a:cubicBezTo>
                  <a:pt x="353" y="304"/>
                  <a:pt x="353" y="304"/>
                  <a:pt x="353" y="304"/>
                </a:cubicBezTo>
                <a:cubicBezTo>
                  <a:pt x="346" y="297"/>
                  <a:pt x="344" y="285"/>
                  <a:pt x="348" y="277"/>
                </a:cubicBezTo>
                <a:cubicBezTo>
                  <a:pt x="356" y="259"/>
                  <a:pt x="356" y="259"/>
                  <a:pt x="356" y="259"/>
                </a:cubicBezTo>
                <a:cubicBezTo>
                  <a:pt x="359" y="250"/>
                  <a:pt x="369" y="242"/>
                  <a:pt x="378" y="242"/>
                </a:cubicBezTo>
                <a:cubicBezTo>
                  <a:pt x="399" y="242"/>
                  <a:pt x="399" y="242"/>
                  <a:pt x="399" y="242"/>
                </a:cubicBezTo>
                <a:cubicBezTo>
                  <a:pt x="408" y="242"/>
                  <a:pt x="416" y="235"/>
                  <a:pt x="416" y="226"/>
                </a:cubicBezTo>
                <a:cubicBezTo>
                  <a:pt x="416" y="190"/>
                  <a:pt x="416" y="190"/>
                  <a:pt x="416" y="190"/>
                </a:cubicBezTo>
                <a:cubicBezTo>
                  <a:pt x="416" y="181"/>
                  <a:pt x="408" y="173"/>
                  <a:pt x="399" y="173"/>
                </a:cubicBezTo>
                <a:close/>
                <a:moveTo>
                  <a:pt x="208" y="310"/>
                </a:moveTo>
                <a:cubicBezTo>
                  <a:pt x="151" y="310"/>
                  <a:pt x="106" y="264"/>
                  <a:pt x="106" y="208"/>
                </a:cubicBezTo>
                <a:cubicBezTo>
                  <a:pt x="106" y="151"/>
                  <a:pt x="151" y="106"/>
                  <a:pt x="208" y="106"/>
                </a:cubicBezTo>
                <a:cubicBezTo>
                  <a:pt x="264" y="106"/>
                  <a:pt x="310" y="151"/>
                  <a:pt x="310" y="208"/>
                </a:cubicBezTo>
                <a:cubicBezTo>
                  <a:pt x="310" y="264"/>
                  <a:pt x="264" y="310"/>
                  <a:pt x="208" y="310"/>
                </a:cubicBezTo>
                <a:close/>
              </a:path>
            </a:pathLst>
          </a:custGeom>
          <a:pattFill prst="wdUpDiag">
            <a:fgClr>
              <a:schemeClr val="accent5">
                <a:lumMod val="75000"/>
              </a:schemeClr>
            </a:fgClr>
            <a:bgClr>
              <a:schemeClr val="accent5"/>
            </a:bgClr>
          </a:pattFill>
          <a:ln>
            <a:noFill/>
          </a:ln>
          <a:effectLst>
            <a:innerShdw blurRad="279400">
              <a:prstClr val="black">
                <a:alpha val="7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6766832" y="3405188"/>
            <a:ext cx="1822450" cy="1822450"/>
          </a:xfrm>
          <a:custGeom>
            <a:avLst/>
            <a:gdLst>
              <a:gd name="T0" fmla="*/ 378 w 416"/>
              <a:gd name="T1" fmla="*/ 173 h 416"/>
              <a:gd name="T2" fmla="*/ 348 w 416"/>
              <a:gd name="T3" fmla="*/ 139 h 416"/>
              <a:gd name="T4" fmla="*/ 367 w 416"/>
              <a:gd name="T5" fmla="*/ 97 h 416"/>
              <a:gd name="T6" fmla="*/ 342 w 416"/>
              <a:gd name="T7" fmla="*/ 48 h 416"/>
              <a:gd name="T8" fmla="*/ 304 w 416"/>
              <a:gd name="T9" fmla="*/ 63 h 416"/>
              <a:gd name="T10" fmla="*/ 259 w 416"/>
              <a:gd name="T11" fmla="*/ 60 h 416"/>
              <a:gd name="T12" fmla="*/ 242 w 416"/>
              <a:gd name="T13" fmla="*/ 17 h 416"/>
              <a:gd name="T14" fmla="*/ 190 w 416"/>
              <a:gd name="T15" fmla="*/ 0 h 416"/>
              <a:gd name="T16" fmla="*/ 173 w 416"/>
              <a:gd name="T17" fmla="*/ 38 h 416"/>
              <a:gd name="T18" fmla="*/ 139 w 416"/>
              <a:gd name="T19" fmla="*/ 67 h 416"/>
              <a:gd name="T20" fmla="*/ 97 w 416"/>
              <a:gd name="T21" fmla="*/ 48 h 416"/>
              <a:gd name="T22" fmla="*/ 48 w 416"/>
              <a:gd name="T23" fmla="*/ 73 h 416"/>
              <a:gd name="T24" fmla="*/ 63 w 416"/>
              <a:gd name="T25" fmla="*/ 112 h 416"/>
              <a:gd name="T26" fmla="*/ 60 w 416"/>
              <a:gd name="T27" fmla="*/ 157 h 416"/>
              <a:gd name="T28" fmla="*/ 17 w 416"/>
              <a:gd name="T29" fmla="*/ 173 h 416"/>
              <a:gd name="T30" fmla="*/ 0 w 416"/>
              <a:gd name="T31" fmla="*/ 226 h 416"/>
              <a:gd name="T32" fmla="*/ 38 w 416"/>
              <a:gd name="T33" fmla="*/ 242 h 416"/>
              <a:gd name="T34" fmla="*/ 67 w 416"/>
              <a:gd name="T35" fmla="*/ 277 h 416"/>
              <a:gd name="T36" fmla="*/ 48 w 416"/>
              <a:gd name="T37" fmla="*/ 318 h 416"/>
              <a:gd name="T38" fmla="*/ 73 w 416"/>
              <a:gd name="T39" fmla="*/ 367 h 416"/>
              <a:gd name="T40" fmla="*/ 112 w 416"/>
              <a:gd name="T41" fmla="*/ 353 h 416"/>
              <a:gd name="T42" fmla="*/ 157 w 416"/>
              <a:gd name="T43" fmla="*/ 356 h 416"/>
              <a:gd name="T44" fmla="*/ 173 w 416"/>
              <a:gd name="T45" fmla="*/ 399 h 416"/>
              <a:gd name="T46" fmla="*/ 226 w 416"/>
              <a:gd name="T47" fmla="*/ 416 h 416"/>
              <a:gd name="T48" fmla="*/ 242 w 416"/>
              <a:gd name="T49" fmla="*/ 378 h 416"/>
              <a:gd name="T50" fmla="*/ 277 w 416"/>
              <a:gd name="T51" fmla="*/ 348 h 416"/>
              <a:gd name="T52" fmla="*/ 318 w 416"/>
              <a:gd name="T53" fmla="*/ 367 h 416"/>
              <a:gd name="T54" fmla="*/ 367 w 416"/>
              <a:gd name="T55" fmla="*/ 342 h 416"/>
              <a:gd name="T56" fmla="*/ 353 w 416"/>
              <a:gd name="T57" fmla="*/ 304 h 416"/>
              <a:gd name="T58" fmla="*/ 356 w 416"/>
              <a:gd name="T59" fmla="*/ 259 h 416"/>
              <a:gd name="T60" fmla="*/ 399 w 416"/>
              <a:gd name="T61" fmla="*/ 242 h 416"/>
              <a:gd name="T62" fmla="*/ 416 w 416"/>
              <a:gd name="T63" fmla="*/ 190 h 416"/>
              <a:gd name="T64" fmla="*/ 208 w 416"/>
              <a:gd name="T65" fmla="*/ 310 h 416"/>
              <a:gd name="T66" fmla="*/ 208 w 416"/>
              <a:gd name="T67" fmla="*/ 106 h 416"/>
              <a:gd name="T68" fmla="*/ 208 w 416"/>
              <a:gd name="T69" fmla="*/ 31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16" h="416">
                <a:moveTo>
                  <a:pt x="399" y="173"/>
                </a:moveTo>
                <a:cubicBezTo>
                  <a:pt x="378" y="173"/>
                  <a:pt x="378" y="173"/>
                  <a:pt x="378" y="173"/>
                </a:cubicBezTo>
                <a:cubicBezTo>
                  <a:pt x="369" y="173"/>
                  <a:pt x="359" y="166"/>
                  <a:pt x="356" y="157"/>
                </a:cubicBezTo>
                <a:cubicBezTo>
                  <a:pt x="348" y="139"/>
                  <a:pt x="348" y="139"/>
                  <a:pt x="348" y="139"/>
                </a:cubicBezTo>
                <a:cubicBezTo>
                  <a:pt x="344" y="131"/>
                  <a:pt x="346" y="119"/>
                  <a:pt x="353" y="112"/>
                </a:cubicBezTo>
                <a:cubicBezTo>
                  <a:pt x="367" y="97"/>
                  <a:pt x="367" y="97"/>
                  <a:pt x="367" y="97"/>
                </a:cubicBezTo>
                <a:cubicBezTo>
                  <a:pt x="374" y="91"/>
                  <a:pt x="374" y="80"/>
                  <a:pt x="367" y="73"/>
                </a:cubicBezTo>
                <a:cubicBezTo>
                  <a:pt x="342" y="48"/>
                  <a:pt x="342" y="48"/>
                  <a:pt x="342" y="48"/>
                </a:cubicBezTo>
                <a:cubicBezTo>
                  <a:pt x="336" y="42"/>
                  <a:pt x="325" y="42"/>
                  <a:pt x="318" y="48"/>
                </a:cubicBezTo>
                <a:cubicBezTo>
                  <a:pt x="304" y="63"/>
                  <a:pt x="304" y="63"/>
                  <a:pt x="304" y="63"/>
                </a:cubicBezTo>
                <a:cubicBezTo>
                  <a:pt x="297" y="70"/>
                  <a:pt x="285" y="72"/>
                  <a:pt x="277" y="67"/>
                </a:cubicBezTo>
                <a:cubicBezTo>
                  <a:pt x="259" y="60"/>
                  <a:pt x="259" y="60"/>
                  <a:pt x="259" y="60"/>
                </a:cubicBezTo>
                <a:cubicBezTo>
                  <a:pt x="250" y="57"/>
                  <a:pt x="242" y="47"/>
                  <a:pt x="242" y="38"/>
                </a:cubicBezTo>
                <a:cubicBezTo>
                  <a:pt x="242" y="17"/>
                  <a:pt x="242" y="17"/>
                  <a:pt x="242" y="17"/>
                </a:cubicBezTo>
                <a:cubicBezTo>
                  <a:pt x="242" y="8"/>
                  <a:pt x="235" y="0"/>
                  <a:pt x="226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81" y="0"/>
                  <a:pt x="173" y="8"/>
                  <a:pt x="173" y="17"/>
                </a:cubicBezTo>
                <a:cubicBezTo>
                  <a:pt x="173" y="38"/>
                  <a:pt x="173" y="38"/>
                  <a:pt x="173" y="38"/>
                </a:cubicBezTo>
                <a:cubicBezTo>
                  <a:pt x="173" y="47"/>
                  <a:pt x="166" y="57"/>
                  <a:pt x="157" y="60"/>
                </a:cubicBezTo>
                <a:cubicBezTo>
                  <a:pt x="139" y="67"/>
                  <a:pt x="139" y="67"/>
                  <a:pt x="139" y="67"/>
                </a:cubicBezTo>
                <a:cubicBezTo>
                  <a:pt x="131" y="72"/>
                  <a:pt x="119" y="70"/>
                  <a:pt x="112" y="63"/>
                </a:cubicBezTo>
                <a:cubicBezTo>
                  <a:pt x="97" y="48"/>
                  <a:pt x="97" y="48"/>
                  <a:pt x="97" y="48"/>
                </a:cubicBezTo>
                <a:cubicBezTo>
                  <a:pt x="91" y="42"/>
                  <a:pt x="80" y="42"/>
                  <a:pt x="73" y="48"/>
                </a:cubicBezTo>
                <a:cubicBezTo>
                  <a:pt x="48" y="73"/>
                  <a:pt x="48" y="73"/>
                  <a:pt x="48" y="73"/>
                </a:cubicBezTo>
                <a:cubicBezTo>
                  <a:pt x="42" y="80"/>
                  <a:pt x="42" y="91"/>
                  <a:pt x="48" y="97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70" y="119"/>
                  <a:pt x="72" y="131"/>
                  <a:pt x="67" y="139"/>
                </a:cubicBezTo>
                <a:cubicBezTo>
                  <a:pt x="60" y="157"/>
                  <a:pt x="60" y="157"/>
                  <a:pt x="60" y="157"/>
                </a:cubicBezTo>
                <a:cubicBezTo>
                  <a:pt x="57" y="166"/>
                  <a:pt x="47" y="173"/>
                  <a:pt x="38" y="173"/>
                </a:cubicBezTo>
                <a:cubicBezTo>
                  <a:pt x="17" y="173"/>
                  <a:pt x="17" y="173"/>
                  <a:pt x="17" y="173"/>
                </a:cubicBezTo>
                <a:cubicBezTo>
                  <a:pt x="8" y="173"/>
                  <a:pt x="0" y="181"/>
                  <a:pt x="0" y="190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35"/>
                  <a:pt x="8" y="242"/>
                  <a:pt x="17" y="242"/>
                </a:cubicBezTo>
                <a:cubicBezTo>
                  <a:pt x="38" y="242"/>
                  <a:pt x="38" y="242"/>
                  <a:pt x="38" y="242"/>
                </a:cubicBezTo>
                <a:cubicBezTo>
                  <a:pt x="47" y="242"/>
                  <a:pt x="57" y="250"/>
                  <a:pt x="60" y="259"/>
                </a:cubicBezTo>
                <a:cubicBezTo>
                  <a:pt x="67" y="277"/>
                  <a:pt x="67" y="277"/>
                  <a:pt x="67" y="277"/>
                </a:cubicBezTo>
                <a:cubicBezTo>
                  <a:pt x="72" y="285"/>
                  <a:pt x="70" y="297"/>
                  <a:pt x="63" y="304"/>
                </a:cubicBezTo>
                <a:cubicBezTo>
                  <a:pt x="48" y="318"/>
                  <a:pt x="48" y="318"/>
                  <a:pt x="48" y="318"/>
                </a:cubicBezTo>
                <a:cubicBezTo>
                  <a:pt x="42" y="325"/>
                  <a:pt x="42" y="336"/>
                  <a:pt x="48" y="342"/>
                </a:cubicBezTo>
                <a:cubicBezTo>
                  <a:pt x="73" y="367"/>
                  <a:pt x="73" y="367"/>
                  <a:pt x="73" y="367"/>
                </a:cubicBezTo>
                <a:cubicBezTo>
                  <a:pt x="80" y="374"/>
                  <a:pt x="91" y="374"/>
                  <a:pt x="97" y="367"/>
                </a:cubicBezTo>
                <a:cubicBezTo>
                  <a:pt x="112" y="353"/>
                  <a:pt x="112" y="353"/>
                  <a:pt x="112" y="353"/>
                </a:cubicBezTo>
                <a:cubicBezTo>
                  <a:pt x="119" y="346"/>
                  <a:pt x="131" y="344"/>
                  <a:pt x="139" y="348"/>
                </a:cubicBezTo>
                <a:cubicBezTo>
                  <a:pt x="157" y="356"/>
                  <a:pt x="157" y="356"/>
                  <a:pt x="157" y="356"/>
                </a:cubicBezTo>
                <a:cubicBezTo>
                  <a:pt x="166" y="359"/>
                  <a:pt x="173" y="369"/>
                  <a:pt x="173" y="378"/>
                </a:cubicBezTo>
                <a:cubicBezTo>
                  <a:pt x="173" y="399"/>
                  <a:pt x="173" y="399"/>
                  <a:pt x="173" y="399"/>
                </a:cubicBezTo>
                <a:cubicBezTo>
                  <a:pt x="173" y="408"/>
                  <a:pt x="181" y="416"/>
                  <a:pt x="190" y="416"/>
                </a:cubicBezTo>
                <a:cubicBezTo>
                  <a:pt x="226" y="416"/>
                  <a:pt x="226" y="416"/>
                  <a:pt x="226" y="416"/>
                </a:cubicBezTo>
                <a:cubicBezTo>
                  <a:pt x="235" y="416"/>
                  <a:pt x="242" y="408"/>
                  <a:pt x="242" y="399"/>
                </a:cubicBezTo>
                <a:cubicBezTo>
                  <a:pt x="242" y="378"/>
                  <a:pt x="242" y="378"/>
                  <a:pt x="242" y="378"/>
                </a:cubicBezTo>
                <a:cubicBezTo>
                  <a:pt x="242" y="369"/>
                  <a:pt x="250" y="359"/>
                  <a:pt x="259" y="356"/>
                </a:cubicBezTo>
                <a:cubicBezTo>
                  <a:pt x="277" y="348"/>
                  <a:pt x="277" y="348"/>
                  <a:pt x="277" y="348"/>
                </a:cubicBezTo>
                <a:cubicBezTo>
                  <a:pt x="285" y="344"/>
                  <a:pt x="297" y="346"/>
                  <a:pt x="304" y="353"/>
                </a:cubicBezTo>
                <a:cubicBezTo>
                  <a:pt x="318" y="367"/>
                  <a:pt x="318" y="367"/>
                  <a:pt x="318" y="367"/>
                </a:cubicBezTo>
                <a:cubicBezTo>
                  <a:pt x="325" y="374"/>
                  <a:pt x="336" y="374"/>
                  <a:pt x="342" y="367"/>
                </a:cubicBezTo>
                <a:cubicBezTo>
                  <a:pt x="367" y="342"/>
                  <a:pt x="367" y="342"/>
                  <a:pt x="367" y="342"/>
                </a:cubicBezTo>
                <a:cubicBezTo>
                  <a:pt x="374" y="336"/>
                  <a:pt x="374" y="325"/>
                  <a:pt x="367" y="318"/>
                </a:cubicBezTo>
                <a:cubicBezTo>
                  <a:pt x="353" y="304"/>
                  <a:pt x="353" y="304"/>
                  <a:pt x="353" y="304"/>
                </a:cubicBezTo>
                <a:cubicBezTo>
                  <a:pt x="346" y="297"/>
                  <a:pt x="344" y="285"/>
                  <a:pt x="348" y="277"/>
                </a:cubicBezTo>
                <a:cubicBezTo>
                  <a:pt x="356" y="259"/>
                  <a:pt x="356" y="259"/>
                  <a:pt x="356" y="259"/>
                </a:cubicBezTo>
                <a:cubicBezTo>
                  <a:pt x="359" y="250"/>
                  <a:pt x="369" y="242"/>
                  <a:pt x="378" y="242"/>
                </a:cubicBezTo>
                <a:cubicBezTo>
                  <a:pt x="399" y="242"/>
                  <a:pt x="399" y="242"/>
                  <a:pt x="399" y="242"/>
                </a:cubicBezTo>
                <a:cubicBezTo>
                  <a:pt x="408" y="242"/>
                  <a:pt x="416" y="235"/>
                  <a:pt x="416" y="226"/>
                </a:cubicBezTo>
                <a:cubicBezTo>
                  <a:pt x="416" y="190"/>
                  <a:pt x="416" y="190"/>
                  <a:pt x="416" y="190"/>
                </a:cubicBezTo>
                <a:cubicBezTo>
                  <a:pt x="416" y="181"/>
                  <a:pt x="408" y="173"/>
                  <a:pt x="399" y="173"/>
                </a:cubicBezTo>
                <a:close/>
                <a:moveTo>
                  <a:pt x="208" y="310"/>
                </a:moveTo>
                <a:cubicBezTo>
                  <a:pt x="151" y="310"/>
                  <a:pt x="106" y="264"/>
                  <a:pt x="106" y="208"/>
                </a:cubicBezTo>
                <a:cubicBezTo>
                  <a:pt x="106" y="151"/>
                  <a:pt x="151" y="106"/>
                  <a:pt x="208" y="106"/>
                </a:cubicBezTo>
                <a:cubicBezTo>
                  <a:pt x="264" y="106"/>
                  <a:pt x="310" y="151"/>
                  <a:pt x="310" y="208"/>
                </a:cubicBezTo>
                <a:cubicBezTo>
                  <a:pt x="310" y="264"/>
                  <a:pt x="264" y="310"/>
                  <a:pt x="208" y="310"/>
                </a:cubicBezTo>
                <a:close/>
              </a:path>
            </a:pathLst>
          </a:custGeom>
          <a:pattFill prst="wdUpDiag">
            <a:fgClr>
              <a:schemeClr val="tx1">
                <a:lumMod val="65000"/>
                <a:lumOff val="35000"/>
              </a:schemeClr>
            </a:fgClr>
            <a:bgClr>
              <a:schemeClr val="tx1">
                <a:lumMod val="50000"/>
                <a:lumOff val="50000"/>
              </a:schemeClr>
            </a:bgClr>
          </a:pattFill>
          <a:ln>
            <a:noFill/>
          </a:ln>
          <a:effectLst>
            <a:innerShdw blurRad="279400">
              <a:prstClr val="black">
                <a:alpha val="7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 flipH="1">
            <a:off x="3920775" y="3470573"/>
            <a:ext cx="996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rgbClr val="6E706F"/>
                </a:solidFill>
                <a:effectLst>
                  <a:innerShdw blurRad="101600">
                    <a:prstClr val="black"/>
                  </a:innerShdw>
                </a:effectLst>
                <a:latin typeface="Impact" panose="020B0806030902050204" pitchFamily="34" charset="0"/>
              </a:rPr>
              <a:t>01</a:t>
            </a:r>
            <a:endParaRPr lang="zh-CN" altLang="en-US" sz="5400" dirty="0">
              <a:solidFill>
                <a:srgbClr val="6E706F"/>
              </a:solidFill>
              <a:effectLst>
                <a:innerShdw blurRad="101600">
                  <a:prstClr val="black"/>
                </a:innerShdw>
              </a:effectLst>
              <a:latin typeface="Impact" panose="020B080603090205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6111359" y="2252117"/>
            <a:ext cx="996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6E706F"/>
                </a:solidFill>
                <a:effectLst>
                  <a:innerShdw blurRad="101600">
                    <a:prstClr val="black"/>
                  </a:innerShdw>
                </a:effectLst>
                <a:latin typeface="Impact" panose="020B0806030902050204" pitchFamily="34" charset="0"/>
              </a:rPr>
              <a:t>02</a:t>
            </a:r>
            <a:endParaRPr lang="zh-CN" altLang="en-US" sz="4400" dirty="0">
              <a:solidFill>
                <a:srgbClr val="6E706F"/>
              </a:solidFill>
              <a:effectLst>
                <a:innerShdw blurRad="101600">
                  <a:prstClr val="black"/>
                </a:inn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7287017" y="3946752"/>
            <a:ext cx="996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6E706F"/>
                </a:solidFill>
                <a:effectLst>
                  <a:innerShdw blurRad="101600">
                    <a:prstClr val="black"/>
                  </a:innerShdw>
                </a:effectLst>
                <a:latin typeface="Impact" panose="020B0806030902050204" pitchFamily="34" charset="0"/>
              </a:rPr>
              <a:t>03</a:t>
            </a:r>
            <a:endParaRPr lang="zh-CN" altLang="en-US" sz="4400" dirty="0">
              <a:solidFill>
                <a:srgbClr val="6E706F"/>
              </a:solidFill>
              <a:effectLst>
                <a:innerShdw blurRad="101600">
                  <a:prstClr val="black"/>
                </a:innerShdw>
              </a:effectLst>
              <a:latin typeface="Impact" panose="020B080603090205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04684" y="2422650"/>
            <a:ext cx="912453" cy="613650"/>
            <a:chOff x="5764098" y="2352502"/>
            <a:chExt cx="912453" cy="6136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764098" y="2352502"/>
              <a:ext cx="651753" cy="513380"/>
            </a:xfrm>
            <a:custGeom>
              <a:avLst/>
              <a:gdLst>
                <a:gd name="T0" fmla="*/ 68 w 137"/>
                <a:gd name="T1" fmla="*/ 0 h 108"/>
                <a:gd name="T2" fmla="*/ 0 w 137"/>
                <a:gd name="T3" fmla="*/ 53 h 108"/>
                <a:gd name="T4" fmla="*/ 24 w 137"/>
                <a:gd name="T5" fmla="*/ 93 h 108"/>
                <a:gd name="T6" fmla="*/ 7 w 137"/>
                <a:gd name="T7" fmla="*/ 108 h 108"/>
                <a:gd name="T8" fmla="*/ 37 w 137"/>
                <a:gd name="T9" fmla="*/ 100 h 108"/>
                <a:gd name="T10" fmla="*/ 68 w 137"/>
                <a:gd name="T11" fmla="*/ 105 h 108"/>
                <a:gd name="T12" fmla="*/ 137 w 137"/>
                <a:gd name="T13" fmla="*/ 53 h 108"/>
                <a:gd name="T14" fmla="*/ 68 w 137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108">
                  <a:moveTo>
                    <a:pt x="68" y="0"/>
                  </a:moveTo>
                  <a:cubicBezTo>
                    <a:pt x="30" y="0"/>
                    <a:pt x="0" y="24"/>
                    <a:pt x="0" y="53"/>
                  </a:cubicBezTo>
                  <a:cubicBezTo>
                    <a:pt x="0" y="69"/>
                    <a:pt x="9" y="83"/>
                    <a:pt x="24" y="93"/>
                  </a:cubicBezTo>
                  <a:cubicBezTo>
                    <a:pt x="16" y="104"/>
                    <a:pt x="7" y="108"/>
                    <a:pt x="7" y="108"/>
                  </a:cubicBezTo>
                  <a:cubicBezTo>
                    <a:pt x="20" y="106"/>
                    <a:pt x="30" y="103"/>
                    <a:pt x="37" y="100"/>
                  </a:cubicBezTo>
                  <a:cubicBezTo>
                    <a:pt x="47" y="103"/>
                    <a:pt x="57" y="105"/>
                    <a:pt x="68" y="105"/>
                  </a:cubicBezTo>
                  <a:cubicBezTo>
                    <a:pt x="106" y="105"/>
                    <a:pt x="137" y="82"/>
                    <a:pt x="137" y="53"/>
                  </a:cubicBezTo>
                  <a:cubicBezTo>
                    <a:pt x="137" y="24"/>
                    <a:pt x="106" y="0"/>
                    <a:pt x="68" y="0"/>
                  </a:cubicBezTo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267451" y="2623230"/>
              <a:ext cx="409100" cy="342922"/>
            </a:xfrm>
            <a:custGeom>
              <a:avLst/>
              <a:gdLst>
                <a:gd name="T0" fmla="*/ 41 w 86"/>
                <a:gd name="T1" fmla="*/ 0 h 72"/>
                <a:gd name="T2" fmla="*/ 39 w 86"/>
                <a:gd name="T3" fmla="*/ 0 h 72"/>
                <a:gd name="T4" fmla="*/ 0 w 86"/>
                <a:gd name="T5" fmla="*/ 49 h 72"/>
                <a:gd name="T6" fmla="*/ 41 w 86"/>
                <a:gd name="T7" fmla="*/ 69 h 72"/>
                <a:gd name="T8" fmla="*/ 61 w 86"/>
                <a:gd name="T9" fmla="*/ 66 h 72"/>
                <a:gd name="T10" fmla="*/ 81 w 86"/>
                <a:gd name="T11" fmla="*/ 72 h 72"/>
                <a:gd name="T12" fmla="*/ 70 w 86"/>
                <a:gd name="T13" fmla="*/ 61 h 72"/>
                <a:gd name="T14" fmla="*/ 86 w 86"/>
                <a:gd name="T15" fmla="*/ 35 h 72"/>
                <a:gd name="T16" fmla="*/ 41 w 86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2">
                  <a:moveTo>
                    <a:pt x="41" y="0"/>
                  </a:moveTo>
                  <a:cubicBezTo>
                    <a:pt x="40" y="0"/>
                    <a:pt x="40" y="0"/>
                    <a:pt x="39" y="0"/>
                  </a:cubicBezTo>
                  <a:cubicBezTo>
                    <a:pt x="37" y="21"/>
                    <a:pt x="22" y="39"/>
                    <a:pt x="0" y="49"/>
                  </a:cubicBezTo>
                  <a:cubicBezTo>
                    <a:pt x="7" y="61"/>
                    <a:pt x="23" y="69"/>
                    <a:pt x="41" y="69"/>
                  </a:cubicBezTo>
                  <a:cubicBezTo>
                    <a:pt x="48" y="69"/>
                    <a:pt x="55" y="68"/>
                    <a:pt x="61" y="66"/>
                  </a:cubicBezTo>
                  <a:cubicBezTo>
                    <a:pt x="66" y="68"/>
                    <a:pt x="73" y="70"/>
                    <a:pt x="81" y="72"/>
                  </a:cubicBezTo>
                  <a:cubicBezTo>
                    <a:pt x="81" y="72"/>
                    <a:pt x="75" y="69"/>
                    <a:pt x="70" y="61"/>
                  </a:cubicBezTo>
                  <a:cubicBezTo>
                    <a:pt x="80" y="55"/>
                    <a:pt x="86" y="45"/>
                    <a:pt x="86" y="35"/>
                  </a:cubicBezTo>
                  <a:cubicBezTo>
                    <a:pt x="86" y="16"/>
                    <a:pt x="66" y="0"/>
                    <a:pt x="41" y="0"/>
                  </a:cubicBezTo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526415" y="955419"/>
            <a:ext cx="904431" cy="808173"/>
            <a:chOff x="6818934" y="3250917"/>
            <a:chExt cx="904431" cy="80817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6818934" y="3465494"/>
              <a:ext cx="523408" cy="523408"/>
            </a:xfrm>
            <a:custGeom>
              <a:avLst/>
              <a:gdLst>
                <a:gd name="T0" fmla="*/ 28 w 110"/>
                <a:gd name="T1" fmla="*/ 55 h 110"/>
                <a:gd name="T2" fmla="*/ 83 w 110"/>
                <a:gd name="T3" fmla="*/ 55 h 110"/>
                <a:gd name="T4" fmla="*/ 57 w 110"/>
                <a:gd name="T5" fmla="*/ 0 h 110"/>
                <a:gd name="T6" fmla="*/ 45 w 110"/>
                <a:gd name="T7" fmla="*/ 8 h 110"/>
                <a:gd name="T8" fmla="*/ 41 w 110"/>
                <a:gd name="T9" fmla="*/ 17 h 110"/>
                <a:gd name="T10" fmla="*/ 28 w 110"/>
                <a:gd name="T11" fmla="*/ 15 h 110"/>
                <a:gd name="T12" fmla="*/ 23 w 110"/>
                <a:gd name="T13" fmla="*/ 13 h 110"/>
                <a:gd name="T14" fmla="*/ 15 w 110"/>
                <a:gd name="T15" fmla="*/ 18 h 110"/>
                <a:gd name="T16" fmla="*/ 15 w 110"/>
                <a:gd name="T17" fmla="*/ 29 h 110"/>
                <a:gd name="T18" fmla="*/ 8 w 110"/>
                <a:gd name="T19" fmla="*/ 46 h 110"/>
                <a:gd name="T20" fmla="*/ 0 w 110"/>
                <a:gd name="T21" fmla="*/ 53 h 110"/>
                <a:gd name="T22" fmla="*/ 7 w 110"/>
                <a:gd name="T23" fmla="*/ 65 h 110"/>
                <a:gd name="T24" fmla="*/ 16 w 110"/>
                <a:gd name="T25" fmla="*/ 69 h 110"/>
                <a:gd name="T26" fmla="*/ 15 w 110"/>
                <a:gd name="T27" fmla="*/ 82 h 110"/>
                <a:gd name="T28" fmla="*/ 18 w 110"/>
                <a:gd name="T29" fmla="*/ 96 h 110"/>
                <a:gd name="T30" fmla="*/ 28 w 110"/>
                <a:gd name="T31" fmla="*/ 96 h 110"/>
                <a:gd name="T32" fmla="*/ 36 w 110"/>
                <a:gd name="T33" fmla="*/ 92 h 110"/>
                <a:gd name="T34" fmla="*/ 45 w 110"/>
                <a:gd name="T35" fmla="*/ 103 h 110"/>
                <a:gd name="T36" fmla="*/ 53 w 110"/>
                <a:gd name="T37" fmla="*/ 110 h 110"/>
                <a:gd name="T38" fmla="*/ 65 w 110"/>
                <a:gd name="T39" fmla="*/ 103 h 110"/>
                <a:gd name="T40" fmla="*/ 69 w 110"/>
                <a:gd name="T41" fmla="*/ 94 h 110"/>
                <a:gd name="T42" fmla="*/ 82 w 110"/>
                <a:gd name="T43" fmla="*/ 96 h 110"/>
                <a:gd name="T44" fmla="*/ 87 w 110"/>
                <a:gd name="T45" fmla="*/ 98 h 110"/>
                <a:gd name="T46" fmla="*/ 96 w 110"/>
                <a:gd name="T47" fmla="*/ 93 h 110"/>
                <a:gd name="T48" fmla="*/ 95 w 110"/>
                <a:gd name="T49" fmla="*/ 82 h 110"/>
                <a:gd name="T50" fmla="*/ 102 w 110"/>
                <a:gd name="T51" fmla="*/ 65 h 110"/>
                <a:gd name="T52" fmla="*/ 110 w 110"/>
                <a:gd name="T53" fmla="*/ 58 h 110"/>
                <a:gd name="T54" fmla="*/ 103 w 110"/>
                <a:gd name="T55" fmla="*/ 46 h 110"/>
                <a:gd name="T56" fmla="*/ 94 w 110"/>
                <a:gd name="T57" fmla="*/ 42 h 110"/>
                <a:gd name="T58" fmla="*/ 96 w 110"/>
                <a:gd name="T59" fmla="*/ 28 h 110"/>
                <a:gd name="T60" fmla="*/ 92 w 110"/>
                <a:gd name="T61" fmla="*/ 15 h 110"/>
                <a:gd name="T62" fmla="*/ 82 w 110"/>
                <a:gd name="T63" fmla="*/ 15 h 110"/>
                <a:gd name="T64" fmla="*/ 74 w 110"/>
                <a:gd name="T65" fmla="*/ 19 h 110"/>
                <a:gd name="T66" fmla="*/ 65 w 110"/>
                <a:gd name="T67" fmla="*/ 8 h 110"/>
                <a:gd name="T68" fmla="*/ 57 w 110"/>
                <a:gd name="T6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0" h="110">
                  <a:moveTo>
                    <a:pt x="55" y="83"/>
                  </a:moveTo>
                  <a:cubicBezTo>
                    <a:pt x="40" y="83"/>
                    <a:pt x="28" y="71"/>
                    <a:pt x="28" y="55"/>
                  </a:cubicBezTo>
                  <a:cubicBezTo>
                    <a:pt x="28" y="40"/>
                    <a:pt x="40" y="28"/>
                    <a:pt x="55" y="28"/>
                  </a:cubicBezTo>
                  <a:cubicBezTo>
                    <a:pt x="70" y="28"/>
                    <a:pt x="83" y="40"/>
                    <a:pt x="83" y="55"/>
                  </a:cubicBezTo>
                  <a:cubicBezTo>
                    <a:pt x="83" y="71"/>
                    <a:pt x="70" y="83"/>
                    <a:pt x="55" y="83"/>
                  </a:cubicBezTo>
                  <a:moveTo>
                    <a:pt x="57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49" y="0"/>
                    <a:pt x="45" y="4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12"/>
                    <a:pt x="44" y="16"/>
                    <a:pt x="41" y="17"/>
                  </a:cubicBezTo>
                  <a:cubicBezTo>
                    <a:pt x="40" y="17"/>
                    <a:pt x="38" y="17"/>
                    <a:pt x="36" y="17"/>
                  </a:cubicBezTo>
                  <a:cubicBezTo>
                    <a:pt x="33" y="17"/>
                    <a:pt x="30" y="1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3"/>
                    <a:pt x="25" y="13"/>
                    <a:pt x="23" y="13"/>
                  </a:cubicBezTo>
                  <a:cubicBezTo>
                    <a:pt x="21" y="13"/>
                    <a:pt x="19" y="13"/>
                    <a:pt x="18" y="15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2" y="21"/>
                    <a:pt x="12" y="26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8" y="31"/>
                    <a:pt x="19" y="36"/>
                    <a:pt x="18" y="38"/>
                  </a:cubicBezTo>
                  <a:cubicBezTo>
                    <a:pt x="17" y="40"/>
                    <a:pt x="12" y="46"/>
                    <a:pt x="8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3" y="46"/>
                    <a:pt x="0" y="49"/>
                    <a:pt x="0" y="5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12" y="65"/>
                    <a:pt x="16" y="67"/>
                    <a:pt x="16" y="69"/>
                  </a:cubicBezTo>
                  <a:cubicBezTo>
                    <a:pt x="17" y="71"/>
                    <a:pt x="18" y="79"/>
                    <a:pt x="15" y="82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2" y="85"/>
                    <a:pt x="12" y="90"/>
                    <a:pt x="15" y="93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9" y="97"/>
                    <a:pt x="21" y="98"/>
                    <a:pt x="23" y="98"/>
                  </a:cubicBezTo>
                  <a:cubicBezTo>
                    <a:pt x="25" y="98"/>
                    <a:pt x="27" y="97"/>
                    <a:pt x="28" y="96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31" y="93"/>
                    <a:pt x="34" y="92"/>
                    <a:pt x="36" y="92"/>
                  </a:cubicBezTo>
                  <a:cubicBezTo>
                    <a:pt x="36" y="92"/>
                    <a:pt x="37" y="92"/>
                    <a:pt x="37" y="92"/>
                  </a:cubicBezTo>
                  <a:cubicBezTo>
                    <a:pt x="39" y="93"/>
                    <a:pt x="45" y="99"/>
                    <a:pt x="45" y="103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5" y="107"/>
                    <a:pt x="49" y="110"/>
                    <a:pt x="53" y="110"/>
                  </a:cubicBezTo>
                  <a:cubicBezTo>
                    <a:pt x="57" y="110"/>
                    <a:pt x="57" y="110"/>
                    <a:pt x="57" y="110"/>
                  </a:cubicBezTo>
                  <a:cubicBezTo>
                    <a:pt x="61" y="110"/>
                    <a:pt x="65" y="107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99"/>
                    <a:pt x="67" y="95"/>
                    <a:pt x="69" y="94"/>
                  </a:cubicBezTo>
                  <a:cubicBezTo>
                    <a:pt x="70" y="94"/>
                    <a:pt x="72" y="93"/>
                    <a:pt x="74" y="93"/>
                  </a:cubicBezTo>
                  <a:cubicBezTo>
                    <a:pt x="77" y="93"/>
                    <a:pt x="80" y="94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3" y="97"/>
                    <a:pt x="85" y="98"/>
                    <a:pt x="87" y="98"/>
                  </a:cubicBezTo>
                  <a:cubicBezTo>
                    <a:pt x="89" y="98"/>
                    <a:pt x="91" y="97"/>
                    <a:pt x="92" y="96"/>
                  </a:cubicBezTo>
                  <a:cubicBezTo>
                    <a:pt x="96" y="93"/>
                    <a:pt x="96" y="93"/>
                    <a:pt x="96" y="93"/>
                  </a:cubicBezTo>
                  <a:cubicBezTo>
                    <a:pt x="98" y="90"/>
                    <a:pt x="98" y="85"/>
                    <a:pt x="96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3" y="79"/>
                    <a:pt x="91" y="75"/>
                    <a:pt x="92" y="73"/>
                  </a:cubicBezTo>
                  <a:cubicBezTo>
                    <a:pt x="93" y="71"/>
                    <a:pt x="98" y="65"/>
                    <a:pt x="102" y="65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107" y="65"/>
                    <a:pt x="110" y="62"/>
                    <a:pt x="110" y="58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49"/>
                    <a:pt x="107" y="46"/>
                    <a:pt x="103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98" y="46"/>
                    <a:pt x="95" y="44"/>
                    <a:pt x="94" y="42"/>
                  </a:cubicBezTo>
                  <a:cubicBezTo>
                    <a:pt x="93" y="39"/>
                    <a:pt x="93" y="31"/>
                    <a:pt x="95" y="29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8" y="26"/>
                    <a:pt x="98" y="21"/>
                    <a:pt x="96" y="18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1" y="13"/>
                    <a:pt x="89" y="13"/>
                    <a:pt x="87" y="13"/>
                  </a:cubicBezTo>
                  <a:cubicBezTo>
                    <a:pt x="85" y="13"/>
                    <a:pt x="83" y="13"/>
                    <a:pt x="82" y="15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7"/>
                    <a:pt x="77" y="19"/>
                    <a:pt x="74" y="19"/>
                  </a:cubicBezTo>
                  <a:cubicBezTo>
                    <a:pt x="74" y="19"/>
                    <a:pt x="73" y="18"/>
                    <a:pt x="73" y="18"/>
                  </a:cubicBezTo>
                  <a:cubicBezTo>
                    <a:pt x="71" y="17"/>
                    <a:pt x="65" y="12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4"/>
                    <a:pt x="61" y="0"/>
                    <a:pt x="57" y="0"/>
                  </a:cubicBezTo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auto">
            <a:xfrm>
              <a:off x="7294211" y="3250917"/>
              <a:ext cx="429154" cy="429154"/>
            </a:xfrm>
            <a:custGeom>
              <a:avLst/>
              <a:gdLst>
                <a:gd name="T0" fmla="*/ 45 w 90"/>
                <a:gd name="T1" fmla="*/ 68 h 90"/>
                <a:gd name="T2" fmla="*/ 23 w 90"/>
                <a:gd name="T3" fmla="*/ 45 h 90"/>
                <a:gd name="T4" fmla="*/ 45 w 90"/>
                <a:gd name="T5" fmla="*/ 23 h 90"/>
                <a:gd name="T6" fmla="*/ 67 w 90"/>
                <a:gd name="T7" fmla="*/ 45 h 90"/>
                <a:gd name="T8" fmla="*/ 45 w 90"/>
                <a:gd name="T9" fmla="*/ 68 h 90"/>
                <a:gd name="T10" fmla="*/ 46 w 90"/>
                <a:gd name="T11" fmla="*/ 0 h 90"/>
                <a:gd name="T12" fmla="*/ 44 w 90"/>
                <a:gd name="T13" fmla="*/ 0 h 90"/>
                <a:gd name="T14" fmla="*/ 37 w 90"/>
                <a:gd name="T15" fmla="*/ 7 h 90"/>
                <a:gd name="T16" fmla="*/ 34 w 90"/>
                <a:gd name="T17" fmla="*/ 14 h 90"/>
                <a:gd name="T18" fmla="*/ 30 w 90"/>
                <a:gd name="T19" fmla="*/ 14 h 90"/>
                <a:gd name="T20" fmla="*/ 23 w 90"/>
                <a:gd name="T21" fmla="*/ 12 h 90"/>
                <a:gd name="T22" fmla="*/ 19 w 90"/>
                <a:gd name="T23" fmla="*/ 11 h 90"/>
                <a:gd name="T24" fmla="*/ 14 w 90"/>
                <a:gd name="T25" fmla="*/ 13 h 90"/>
                <a:gd name="T26" fmla="*/ 13 w 90"/>
                <a:gd name="T27" fmla="*/ 14 h 90"/>
                <a:gd name="T28" fmla="*/ 12 w 90"/>
                <a:gd name="T29" fmla="*/ 23 h 90"/>
                <a:gd name="T30" fmla="*/ 15 w 90"/>
                <a:gd name="T31" fmla="*/ 31 h 90"/>
                <a:gd name="T32" fmla="*/ 6 w 90"/>
                <a:gd name="T33" fmla="*/ 38 h 90"/>
                <a:gd name="T34" fmla="*/ 0 w 90"/>
                <a:gd name="T35" fmla="*/ 45 h 90"/>
                <a:gd name="T36" fmla="*/ 0 w 90"/>
                <a:gd name="T37" fmla="*/ 46 h 90"/>
                <a:gd name="T38" fmla="*/ 6 w 90"/>
                <a:gd name="T39" fmla="*/ 53 h 90"/>
                <a:gd name="T40" fmla="*/ 13 w 90"/>
                <a:gd name="T41" fmla="*/ 57 h 90"/>
                <a:gd name="T42" fmla="*/ 12 w 90"/>
                <a:gd name="T43" fmla="*/ 67 h 90"/>
                <a:gd name="T44" fmla="*/ 13 w 90"/>
                <a:gd name="T45" fmla="*/ 77 h 90"/>
                <a:gd name="T46" fmla="*/ 14 w 90"/>
                <a:gd name="T47" fmla="*/ 78 h 90"/>
                <a:gd name="T48" fmla="*/ 19 w 90"/>
                <a:gd name="T49" fmla="*/ 80 h 90"/>
                <a:gd name="T50" fmla="*/ 23 w 90"/>
                <a:gd name="T51" fmla="*/ 78 h 90"/>
                <a:gd name="T52" fmla="*/ 29 w 90"/>
                <a:gd name="T53" fmla="*/ 75 h 90"/>
                <a:gd name="T54" fmla="*/ 30 w 90"/>
                <a:gd name="T55" fmla="*/ 76 h 90"/>
                <a:gd name="T56" fmla="*/ 37 w 90"/>
                <a:gd name="T57" fmla="*/ 84 h 90"/>
                <a:gd name="T58" fmla="*/ 44 w 90"/>
                <a:gd name="T59" fmla="*/ 90 h 90"/>
                <a:gd name="T60" fmla="*/ 46 w 90"/>
                <a:gd name="T61" fmla="*/ 90 h 90"/>
                <a:gd name="T62" fmla="*/ 53 w 90"/>
                <a:gd name="T63" fmla="*/ 84 h 90"/>
                <a:gd name="T64" fmla="*/ 56 w 90"/>
                <a:gd name="T65" fmla="*/ 77 h 90"/>
                <a:gd name="T66" fmla="*/ 60 w 90"/>
                <a:gd name="T67" fmla="*/ 77 h 90"/>
                <a:gd name="T68" fmla="*/ 67 w 90"/>
                <a:gd name="T69" fmla="*/ 78 h 90"/>
                <a:gd name="T70" fmla="*/ 71 w 90"/>
                <a:gd name="T71" fmla="*/ 80 h 90"/>
                <a:gd name="T72" fmla="*/ 76 w 90"/>
                <a:gd name="T73" fmla="*/ 78 h 90"/>
                <a:gd name="T74" fmla="*/ 77 w 90"/>
                <a:gd name="T75" fmla="*/ 77 h 90"/>
                <a:gd name="T76" fmla="*/ 78 w 90"/>
                <a:gd name="T77" fmla="*/ 67 h 90"/>
                <a:gd name="T78" fmla="*/ 75 w 90"/>
                <a:gd name="T79" fmla="*/ 60 h 90"/>
                <a:gd name="T80" fmla="*/ 84 w 90"/>
                <a:gd name="T81" fmla="*/ 53 h 90"/>
                <a:gd name="T82" fmla="*/ 90 w 90"/>
                <a:gd name="T83" fmla="*/ 46 h 90"/>
                <a:gd name="T84" fmla="*/ 90 w 90"/>
                <a:gd name="T85" fmla="*/ 45 h 90"/>
                <a:gd name="T86" fmla="*/ 84 w 90"/>
                <a:gd name="T87" fmla="*/ 38 h 90"/>
                <a:gd name="T88" fmla="*/ 77 w 90"/>
                <a:gd name="T89" fmla="*/ 34 h 90"/>
                <a:gd name="T90" fmla="*/ 78 w 90"/>
                <a:gd name="T91" fmla="*/ 23 h 90"/>
                <a:gd name="T92" fmla="*/ 77 w 90"/>
                <a:gd name="T93" fmla="*/ 14 h 90"/>
                <a:gd name="T94" fmla="*/ 76 w 90"/>
                <a:gd name="T95" fmla="*/ 13 h 90"/>
                <a:gd name="T96" fmla="*/ 71 w 90"/>
                <a:gd name="T97" fmla="*/ 11 h 90"/>
                <a:gd name="T98" fmla="*/ 67 w 90"/>
                <a:gd name="T99" fmla="*/ 12 h 90"/>
                <a:gd name="T100" fmla="*/ 61 w 90"/>
                <a:gd name="T101" fmla="*/ 15 h 90"/>
                <a:gd name="T102" fmla="*/ 59 w 90"/>
                <a:gd name="T103" fmla="*/ 15 h 90"/>
                <a:gd name="T104" fmla="*/ 53 w 90"/>
                <a:gd name="T105" fmla="*/ 7 h 90"/>
                <a:gd name="T106" fmla="*/ 46 w 90"/>
                <a:gd name="T10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" h="90">
                  <a:moveTo>
                    <a:pt x="45" y="68"/>
                  </a:moveTo>
                  <a:cubicBezTo>
                    <a:pt x="33" y="68"/>
                    <a:pt x="23" y="58"/>
                    <a:pt x="23" y="45"/>
                  </a:cubicBezTo>
                  <a:cubicBezTo>
                    <a:pt x="23" y="33"/>
                    <a:pt x="33" y="23"/>
                    <a:pt x="45" y="23"/>
                  </a:cubicBezTo>
                  <a:cubicBezTo>
                    <a:pt x="57" y="23"/>
                    <a:pt x="67" y="33"/>
                    <a:pt x="67" y="45"/>
                  </a:cubicBezTo>
                  <a:cubicBezTo>
                    <a:pt x="67" y="58"/>
                    <a:pt x="57" y="68"/>
                    <a:pt x="45" y="68"/>
                  </a:cubicBezTo>
                  <a:moveTo>
                    <a:pt x="4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37" y="3"/>
                    <a:pt x="37" y="7"/>
                  </a:cubicBezTo>
                  <a:cubicBezTo>
                    <a:pt x="37" y="10"/>
                    <a:pt x="36" y="13"/>
                    <a:pt x="34" y="14"/>
                  </a:cubicBezTo>
                  <a:cubicBezTo>
                    <a:pt x="33" y="14"/>
                    <a:pt x="31" y="14"/>
                    <a:pt x="30" y="14"/>
                  </a:cubicBezTo>
                  <a:cubicBezTo>
                    <a:pt x="27" y="14"/>
                    <a:pt x="24" y="14"/>
                    <a:pt x="23" y="12"/>
                  </a:cubicBezTo>
                  <a:cubicBezTo>
                    <a:pt x="22" y="11"/>
                    <a:pt x="21" y="11"/>
                    <a:pt x="19" y="11"/>
                  </a:cubicBezTo>
                  <a:cubicBezTo>
                    <a:pt x="17" y="11"/>
                    <a:pt x="15" y="12"/>
                    <a:pt x="14" y="13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0" y="17"/>
                    <a:pt x="10" y="21"/>
                    <a:pt x="12" y="23"/>
                  </a:cubicBezTo>
                  <a:cubicBezTo>
                    <a:pt x="14" y="26"/>
                    <a:pt x="16" y="29"/>
                    <a:pt x="15" y="31"/>
                  </a:cubicBezTo>
                  <a:cubicBezTo>
                    <a:pt x="14" y="33"/>
                    <a:pt x="9" y="38"/>
                    <a:pt x="6" y="38"/>
                  </a:cubicBezTo>
                  <a:cubicBezTo>
                    <a:pt x="3" y="38"/>
                    <a:pt x="0" y="41"/>
                    <a:pt x="0" y="4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0"/>
                    <a:pt x="3" y="53"/>
                    <a:pt x="6" y="53"/>
                  </a:cubicBezTo>
                  <a:cubicBezTo>
                    <a:pt x="9" y="53"/>
                    <a:pt x="13" y="55"/>
                    <a:pt x="13" y="57"/>
                  </a:cubicBezTo>
                  <a:cubicBezTo>
                    <a:pt x="14" y="59"/>
                    <a:pt x="14" y="65"/>
                    <a:pt x="12" y="67"/>
                  </a:cubicBezTo>
                  <a:cubicBezTo>
                    <a:pt x="10" y="70"/>
                    <a:pt x="10" y="74"/>
                    <a:pt x="13" y="77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15" y="79"/>
                    <a:pt x="17" y="80"/>
                    <a:pt x="19" y="80"/>
                  </a:cubicBezTo>
                  <a:cubicBezTo>
                    <a:pt x="21" y="80"/>
                    <a:pt x="22" y="79"/>
                    <a:pt x="23" y="78"/>
                  </a:cubicBezTo>
                  <a:cubicBezTo>
                    <a:pt x="25" y="77"/>
                    <a:pt x="27" y="75"/>
                    <a:pt x="29" y="75"/>
                  </a:cubicBezTo>
                  <a:cubicBezTo>
                    <a:pt x="30" y="75"/>
                    <a:pt x="30" y="76"/>
                    <a:pt x="30" y="76"/>
                  </a:cubicBezTo>
                  <a:cubicBezTo>
                    <a:pt x="32" y="77"/>
                    <a:pt x="37" y="81"/>
                    <a:pt x="37" y="84"/>
                  </a:cubicBezTo>
                  <a:cubicBezTo>
                    <a:pt x="37" y="88"/>
                    <a:pt x="40" y="90"/>
                    <a:pt x="44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50" y="90"/>
                    <a:pt x="53" y="88"/>
                    <a:pt x="53" y="84"/>
                  </a:cubicBezTo>
                  <a:cubicBezTo>
                    <a:pt x="53" y="81"/>
                    <a:pt x="54" y="78"/>
                    <a:pt x="56" y="77"/>
                  </a:cubicBezTo>
                  <a:cubicBezTo>
                    <a:pt x="57" y="77"/>
                    <a:pt x="59" y="77"/>
                    <a:pt x="60" y="77"/>
                  </a:cubicBezTo>
                  <a:cubicBezTo>
                    <a:pt x="63" y="77"/>
                    <a:pt x="66" y="77"/>
                    <a:pt x="67" y="78"/>
                  </a:cubicBezTo>
                  <a:cubicBezTo>
                    <a:pt x="68" y="79"/>
                    <a:pt x="69" y="80"/>
                    <a:pt x="71" y="80"/>
                  </a:cubicBezTo>
                  <a:cubicBezTo>
                    <a:pt x="73" y="80"/>
                    <a:pt x="75" y="79"/>
                    <a:pt x="76" y="78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80" y="74"/>
                    <a:pt x="80" y="70"/>
                    <a:pt x="78" y="67"/>
                  </a:cubicBezTo>
                  <a:cubicBezTo>
                    <a:pt x="76" y="65"/>
                    <a:pt x="74" y="62"/>
                    <a:pt x="75" y="60"/>
                  </a:cubicBezTo>
                  <a:cubicBezTo>
                    <a:pt x="76" y="58"/>
                    <a:pt x="80" y="53"/>
                    <a:pt x="84" y="53"/>
                  </a:cubicBezTo>
                  <a:cubicBezTo>
                    <a:pt x="87" y="53"/>
                    <a:pt x="90" y="50"/>
                    <a:pt x="90" y="46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0" y="41"/>
                    <a:pt x="87" y="38"/>
                    <a:pt x="84" y="38"/>
                  </a:cubicBezTo>
                  <a:cubicBezTo>
                    <a:pt x="80" y="38"/>
                    <a:pt x="77" y="36"/>
                    <a:pt x="77" y="34"/>
                  </a:cubicBezTo>
                  <a:cubicBezTo>
                    <a:pt x="76" y="32"/>
                    <a:pt x="76" y="26"/>
                    <a:pt x="78" y="23"/>
                  </a:cubicBezTo>
                  <a:cubicBezTo>
                    <a:pt x="80" y="21"/>
                    <a:pt x="80" y="17"/>
                    <a:pt x="77" y="14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12"/>
                    <a:pt x="73" y="11"/>
                    <a:pt x="71" y="11"/>
                  </a:cubicBezTo>
                  <a:cubicBezTo>
                    <a:pt x="69" y="11"/>
                    <a:pt x="68" y="11"/>
                    <a:pt x="67" y="12"/>
                  </a:cubicBezTo>
                  <a:cubicBezTo>
                    <a:pt x="65" y="14"/>
                    <a:pt x="63" y="15"/>
                    <a:pt x="61" y="15"/>
                  </a:cubicBezTo>
                  <a:cubicBezTo>
                    <a:pt x="60" y="15"/>
                    <a:pt x="60" y="15"/>
                    <a:pt x="59" y="15"/>
                  </a:cubicBezTo>
                  <a:cubicBezTo>
                    <a:pt x="58" y="14"/>
                    <a:pt x="53" y="10"/>
                    <a:pt x="53" y="7"/>
                  </a:cubicBezTo>
                  <a:cubicBezTo>
                    <a:pt x="53" y="3"/>
                    <a:pt x="50" y="0"/>
                    <a:pt x="46" y="0"/>
                  </a:cubicBezTo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7342340" y="3726195"/>
              <a:ext cx="332895" cy="332895"/>
            </a:xfrm>
            <a:custGeom>
              <a:avLst/>
              <a:gdLst>
                <a:gd name="T0" fmla="*/ 35 w 70"/>
                <a:gd name="T1" fmla="*/ 53 h 70"/>
                <a:gd name="T2" fmla="*/ 18 w 70"/>
                <a:gd name="T3" fmla="*/ 35 h 70"/>
                <a:gd name="T4" fmla="*/ 35 w 70"/>
                <a:gd name="T5" fmla="*/ 18 h 70"/>
                <a:gd name="T6" fmla="*/ 52 w 70"/>
                <a:gd name="T7" fmla="*/ 35 h 70"/>
                <a:gd name="T8" fmla="*/ 35 w 70"/>
                <a:gd name="T9" fmla="*/ 53 h 70"/>
                <a:gd name="T10" fmla="*/ 35 w 70"/>
                <a:gd name="T11" fmla="*/ 0 h 70"/>
                <a:gd name="T12" fmla="*/ 29 w 70"/>
                <a:gd name="T13" fmla="*/ 5 h 70"/>
                <a:gd name="T14" fmla="*/ 26 w 70"/>
                <a:gd name="T15" fmla="*/ 11 h 70"/>
                <a:gd name="T16" fmla="*/ 23 w 70"/>
                <a:gd name="T17" fmla="*/ 11 h 70"/>
                <a:gd name="T18" fmla="*/ 18 w 70"/>
                <a:gd name="T19" fmla="*/ 10 h 70"/>
                <a:gd name="T20" fmla="*/ 15 w 70"/>
                <a:gd name="T21" fmla="*/ 8 h 70"/>
                <a:gd name="T22" fmla="*/ 10 w 70"/>
                <a:gd name="T23" fmla="*/ 11 h 70"/>
                <a:gd name="T24" fmla="*/ 9 w 70"/>
                <a:gd name="T25" fmla="*/ 18 h 70"/>
                <a:gd name="T26" fmla="*/ 11 w 70"/>
                <a:gd name="T27" fmla="*/ 24 h 70"/>
                <a:gd name="T28" fmla="*/ 5 w 70"/>
                <a:gd name="T29" fmla="*/ 29 h 70"/>
                <a:gd name="T30" fmla="*/ 0 w 70"/>
                <a:gd name="T31" fmla="*/ 35 h 70"/>
                <a:gd name="T32" fmla="*/ 5 w 70"/>
                <a:gd name="T33" fmla="*/ 41 h 70"/>
                <a:gd name="T34" fmla="*/ 10 w 70"/>
                <a:gd name="T35" fmla="*/ 44 h 70"/>
                <a:gd name="T36" fmla="*/ 9 w 70"/>
                <a:gd name="T37" fmla="*/ 52 h 70"/>
                <a:gd name="T38" fmla="*/ 10 w 70"/>
                <a:gd name="T39" fmla="*/ 60 h 70"/>
                <a:gd name="T40" fmla="*/ 15 w 70"/>
                <a:gd name="T41" fmla="*/ 62 h 70"/>
                <a:gd name="T42" fmla="*/ 18 w 70"/>
                <a:gd name="T43" fmla="*/ 61 h 70"/>
                <a:gd name="T44" fmla="*/ 23 w 70"/>
                <a:gd name="T45" fmla="*/ 59 h 70"/>
                <a:gd name="T46" fmla="*/ 24 w 70"/>
                <a:gd name="T47" fmla="*/ 59 h 70"/>
                <a:gd name="T48" fmla="*/ 29 w 70"/>
                <a:gd name="T49" fmla="*/ 66 h 70"/>
                <a:gd name="T50" fmla="*/ 35 w 70"/>
                <a:gd name="T51" fmla="*/ 70 h 70"/>
                <a:gd name="T52" fmla="*/ 41 w 70"/>
                <a:gd name="T53" fmla="*/ 66 h 70"/>
                <a:gd name="T54" fmla="*/ 44 w 70"/>
                <a:gd name="T55" fmla="*/ 60 h 70"/>
                <a:gd name="T56" fmla="*/ 47 w 70"/>
                <a:gd name="T57" fmla="*/ 60 h 70"/>
                <a:gd name="T58" fmla="*/ 52 w 70"/>
                <a:gd name="T59" fmla="*/ 61 h 70"/>
                <a:gd name="T60" fmla="*/ 55 w 70"/>
                <a:gd name="T61" fmla="*/ 62 h 70"/>
                <a:gd name="T62" fmla="*/ 60 w 70"/>
                <a:gd name="T63" fmla="*/ 60 h 70"/>
                <a:gd name="T64" fmla="*/ 61 w 70"/>
                <a:gd name="T65" fmla="*/ 52 h 70"/>
                <a:gd name="T66" fmla="*/ 59 w 70"/>
                <a:gd name="T67" fmla="*/ 47 h 70"/>
                <a:gd name="T68" fmla="*/ 65 w 70"/>
                <a:gd name="T69" fmla="*/ 41 h 70"/>
                <a:gd name="T70" fmla="*/ 70 w 70"/>
                <a:gd name="T71" fmla="*/ 35 h 70"/>
                <a:gd name="T72" fmla="*/ 65 w 70"/>
                <a:gd name="T73" fmla="*/ 29 h 70"/>
                <a:gd name="T74" fmla="*/ 60 w 70"/>
                <a:gd name="T75" fmla="*/ 27 h 70"/>
                <a:gd name="T76" fmla="*/ 61 w 70"/>
                <a:gd name="T77" fmla="*/ 18 h 70"/>
                <a:gd name="T78" fmla="*/ 60 w 70"/>
                <a:gd name="T79" fmla="*/ 11 h 70"/>
                <a:gd name="T80" fmla="*/ 55 w 70"/>
                <a:gd name="T81" fmla="*/ 8 h 70"/>
                <a:gd name="T82" fmla="*/ 52 w 70"/>
                <a:gd name="T83" fmla="*/ 10 h 70"/>
                <a:gd name="T84" fmla="*/ 47 w 70"/>
                <a:gd name="T85" fmla="*/ 12 h 70"/>
                <a:gd name="T86" fmla="*/ 46 w 70"/>
                <a:gd name="T87" fmla="*/ 12 h 70"/>
                <a:gd name="T88" fmla="*/ 41 w 70"/>
                <a:gd name="T89" fmla="*/ 5 h 70"/>
                <a:gd name="T90" fmla="*/ 35 w 70"/>
                <a:gd name="T9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" h="70">
                  <a:moveTo>
                    <a:pt x="35" y="53"/>
                  </a:moveTo>
                  <a:cubicBezTo>
                    <a:pt x="25" y="53"/>
                    <a:pt x="18" y="45"/>
                    <a:pt x="18" y="35"/>
                  </a:cubicBezTo>
                  <a:cubicBezTo>
                    <a:pt x="18" y="26"/>
                    <a:pt x="25" y="18"/>
                    <a:pt x="35" y="18"/>
                  </a:cubicBezTo>
                  <a:cubicBezTo>
                    <a:pt x="45" y="18"/>
                    <a:pt x="52" y="26"/>
                    <a:pt x="52" y="35"/>
                  </a:cubicBezTo>
                  <a:cubicBezTo>
                    <a:pt x="52" y="45"/>
                    <a:pt x="45" y="53"/>
                    <a:pt x="35" y="53"/>
                  </a:cubicBezTo>
                  <a:moveTo>
                    <a:pt x="35" y="0"/>
                  </a:moveTo>
                  <a:cubicBezTo>
                    <a:pt x="32" y="0"/>
                    <a:pt x="29" y="2"/>
                    <a:pt x="29" y="5"/>
                  </a:cubicBezTo>
                  <a:cubicBezTo>
                    <a:pt x="29" y="8"/>
                    <a:pt x="28" y="10"/>
                    <a:pt x="26" y="11"/>
                  </a:cubicBezTo>
                  <a:cubicBezTo>
                    <a:pt x="26" y="11"/>
                    <a:pt x="24" y="11"/>
                    <a:pt x="23" y="11"/>
                  </a:cubicBezTo>
                  <a:cubicBezTo>
                    <a:pt x="21" y="11"/>
                    <a:pt x="19" y="11"/>
                    <a:pt x="18" y="10"/>
                  </a:cubicBezTo>
                  <a:cubicBezTo>
                    <a:pt x="17" y="9"/>
                    <a:pt x="16" y="8"/>
                    <a:pt x="15" y="8"/>
                  </a:cubicBezTo>
                  <a:cubicBezTo>
                    <a:pt x="13" y="8"/>
                    <a:pt x="12" y="9"/>
                    <a:pt x="10" y="11"/>
                  </a:cubicBezTo>
                  <a:cubicBezTo>
                    <a:pt x="8" y="13"/>
                    <a:pt x="7" y="16"/>
                    <a:pt x="9" y="18"/>
                  </a:cubicBezTo>
                  <a:cubicBezTo>
                    <a:pt x="11" y="20"/>
                    <a:pt x="12" y="23"/>
                    <a:pt x="11" y="24"/>
                  </a:cubicBezTo>
                  <a:cubicBezTo>
                    <a:pt x="11" y="25"/>
                    <a:pt x="7" y="29"/>
                    <a:pt x="5" y="29"/>
                  </a:cubicBezTo>
                  <a:cubicBezTo>
                    <a:pt x="2" y="29"/>
                    <a:pt x="0" y="32"/>
                    <a:pt x="0" y="35"/>
                  </a:cubicBezTo>
                  <a:cubicBezTo>
                    <a:pt x="0" y="39"/>
                    <a:pt x="2" y="41"/>
                    <a:pt x="5" y="41"/>
                  </a:cubicBezTo>
                  <a:cubicBezTo>
                    <a:pt x="7" y="41"/>
                    <a:pt x="10" y="43"/>
                    <a:pt x="10" y="44"/>
                  </a:cubicBezTo>
                  <a:cubicBezTo>
                    <a:pt x="11" y="45"/>
                    <a:pt x="11" y="50"/>
                    <a:pt x="9" y="52"/>
                  </a:cubicBezTo>
                  <a:cubicBezTo>
                    <a:pt x="7" y="54"/>
                    <a:pt x="8" y="58"/>
                    <a:pt x="10" y="60"/>
                  </a:cubicBezTo>
                  <a:cubicBezTo>
                    <a:pt x="12" y="61"/>
                    <a:pt x="13" y="62"/>
                    <a:pt x="15" y="62"/>
                  </a:cubicBezTo>
                  <a:cubicBezTo>
                    <a:pt x="16" y="62"/>
                    <a:pt x="17" y="62"/>
                    <a:pt x="18" y="61"/>
                  </a:cubicBezTo>
                  <a:cubicBezTo>
                    <a:pt x="19" y="60"/>
                    <a:pt x="21" y="59"/>
                    <a:pt x="23" y="59"/>
                  </a:cubicBezTo>
                  <a:cubicBezTo>
                    <a:pt x="23" y="59"/>
                    <a:pt x="23" y="59"/>
                    <a:pt x="24" y="59"/>
                  </a:cubicBezTo>
                  <a:cubicBezTo>
                    <a:pt x="25" y="60"/>
                    <a:pt x="29" y="63"/>
                    <a:pt x="29" y="66"/>
                  </a:cubicBezTo>
                  <a:cubicBezTo>
                    <a:pt x="29" y="68"/>
                    <a:pt x="32" y="70"/>
                    <a:pt x="35" y="70"/>
                  </a:cubicBezTo>
                  <a:cubicBezTo>
                    <a:pt x="38" y="70"/>
                    <a:pt x="41" y="68"/>
                    <a:pt x="41" y="66"/>
                  </a:cubicBezTo>
                  <a:cubicBezTo>
                    <a:pt x="41" y="63"/>
                    <a:pt x="42" y="60"/>
                    <a:pt x="44" y="60"/>
                  </a:cubicBezTo>
                  <a:cubicBezTo>
                    <a:pt x="44" y="60"/>
                    <a:pt x="46" y="60"/>
                    <a:pt x="47" y="60"/>
                  </a:cubicBezTo>
                  <a:cubicBezTo>
                    <a:pt x="49" y="60"/>
                    <a:pt x="51" y="60"/>
                    <a:pt x="52" y="61"/>
                  </a:cubicBezTo>
                  <a:cubicBezTo>
                    <a:pt x="53" y="62"/>
                    <a:pt x="54" y="62"/>
                    <a:pt x="55" y="62"/>
                  </a:cubicBezTo>
                  <a:cubicBezTo>
                    <a:pt x="57" y="62"/>
                    <a:pt x="58" y="61"/>
                    <a:pt x="60" y="60"/>
                  </a:cubicBezTo>
                  <a:cubicBezTo>
                    <a:pt x="62" y="58"/>
                    <a:pt x="63" y="54"/>
                    <a:pt x="61" y="52"/>
                  </a:cubicBezTo>
                  <a:cubicBezTo>
                    <a:pt x="59" y="50"/>
                    <a:pt x="58" y="48"/>
                    <a:pt x="59" y="47"/>
                  </a:cubicBezTo>
                  <a:cubicBezTo>
                    <a:pt x="59" y="45"/>
                    <a:pt x="63" y="41"/>
                    <a:pt x="65" y="41"/>
                  </a:cubicBezTo>
                  <a:cubicBezTo>
                    <a:pt x="68" y="41"/>
                    <a:pt x="70" y="39"/>
                    <a:pt x="70" y="35"/>
                  </a:cubicBezTo>
                  <a:cubicBezTo>
                    <a:pt x="70" y="32"/>
                    <a:pt x="68" y="29"/>
                    <a:pt x="65" y="29"/>
                  </a:cubicBezTo>
                  <a:cubicBezTo>
                    <a:pt x="63" y="29"/>
                    <a:pt x="60" y="28"/>
                    <a:pt x="60" y="27"/>
                  </a:cubicBezTo>
                  <a:cubicBezTo>
                    <a:pt x="59" y="25"/>
                    <a:pt x="59" y="20"/>
                    <a:pt x="61" y="18"/>
                  </a:cubicBezTo>
                  <a:cubicBezTo>
                    <a:pt x="63" y="16"/>
                    <a:pt x="62" y="13"/>
                    <a:pt x="60" y="11"/>
                  </a:cubicBezTo>
                  <a:cubicBezTo>
                    <a:pt x="58" y="9"/>
                    <a:pt x="57" y="8"/>
                    <a:pt x="55" y="8"/>
                  </a:cubicBezTo>
                  <a:cubicBezTo>
                    <a:pt x="54" y="8"/>
                    <a:pt x="53" y="9"/>
                    <a:pt x="52" y="10"/>
                  </a:cubicBezTo>
                  <a:cubicBezTo>
                    <a:pt x="51" y="11"/>
                    <a:pt x="49" y="12"/>
                    <a:pt x="47" y="12"/>
                  </a:cubicBezTo>
                  <a:cubicBezTo>
                    <a:pt x="47" y="12"/>
                    <a:pt x="47" y="12"/>
                    <a:pt x="46" y="12"/>
                  </a:cubicBezTo>
                  <a:cubicBezTo>
                    <a:pt x="45" y="11"/>
                    <a:pt x="41" y="8"/>
                    <a:pt x="41" y="5"/>
                  </a:cubicBezTo>
                  <a:cubicBezTo>
                    <a:pt x="41" y="2"/>
                    <a:pt x="38" y="0"/>
                    <a:pt x="35" y="0"/>
                  </a:cubicBezTo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688287" y="3550570"/>
            <a:ext cx="804162" cy="589585"/>
            <a:chOff x="5844314" y="4540384"/>
            <a:chExt cx="804162" cy="58958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886427" y="4540384"/>
              <a:ext cx="723947" cy="513380"/>
            </a:xfrm>
            <a:custGeom>
              <a:avLst/>
              <a:gdLst>
                <a:gd name="T0" fmla="*/ 8 w 152"/>
                <a:gd name="T1" fmla="*/ 96 h 108"/>
                <a:gd name="T2" fmla="*/ 8 w 152"/>
                <a:gd name="T3" fmla="*/ 8 h 108"/>
                <a:gd name="T4" fmla="*/ 144 w 152"/>
                <a:gd name="T5" fmla="*/ 8 h 108"/>
                <a:gd name="T6" fmla="*/ 144 w 152"/>
                <a:gd name="T7" fmla="*/ 96 h 108"/>
                <a:gd name="T8" fmla="*/ 8 w 152"/>
                <a:gd name="T9" fmla="*/ 96 h 108"/>
                <a:gd name="T10" fmla="*/ 143 w 152"/>
                <a:gd name="T11" fmla="*/ 0 h 108"/>
                <a:gd name="T12" fmla="*/ 9 w 152"/>
                <a:gd name="T13" fmla="*/ 0 h 108"/>
                <a:gd name="T14" fmla="*/ 0 w 152"/>
                <a:gd name="T15" fmla="*/ 9 h 108"/>
                <a:gd name="T16" fmla="*/ 0 w 152"/>
                <a:gd name="T17" fmla="*/ 99 h 108"/>
                <a:gd name="T18" fmla="*/ 9 w 152"/>
                <a:gd name="T19" fmla="*/ 108 h 108"/>
                <a:gd name="T20" fmla="*/ 143 w 152"/>
                <a:gd name="T21" fmla="*/ 108 h 108"/>
                <a:gd name="T22" fmla="*/ 152 w 152"/>
                <a:gd name="T23" fmla="*/ 99 h 108"/>
                <a:gd name="T24" fmla="*/ 152 w 152"/>
                <a:gd name="T25" fmla="*/ 9 h 108"/>
                <a:gd name="T26" fmla="*/ 143 w 152"/>
                <a:gd name="T2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108">
                  <a:moveTo>
                    <a:pt x="8" y="96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4" y="96"/>
                    <a:pt x="144" y="96"/>
                    <a:pt x="144" y="96"/>
                  </a:cubicBezTo>
                  <a:cubicBezTo>
                    <a:pt x="8" y="96"/>
                    <a:pt x="8" y="96"/>
                    <a:pt x="8" y="96"/>
                  </a:cubicBezTo>
                  <a:moveTo>
                    <a:pt x="14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4"/>
                    <a:pt x="4" y="108"/>
                    <a:pt x="9" y="108"/>
                  </a:cubicBezTo>
                  <a:cubicBezTo>
                    <a:pt x="143" y="108"/>
                    <a:pt x="143" y="108"/>
                    <a:pt x="143" y="108"/>
                  </a:cubicBezTo>
                  <a:cubicBezTo>
                    <a:pt x="148" y="108"/>
                    <a:pt x="152" y="104"/>
                    <a:pt x="152" y="9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2" y="4"/>
                    <a:pt x="148" y="0"/>
                    <a:pt x="143" y="0"/>
                  </a:cubicBezTo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5844314" y="5073818"/>
              <a:ext cx="804162" cy="56151"/>
            </a:xfrm>
            <a:custGeom>
              <a:avLst/>
              <a:gdLst>
                <a:gd name="T0" fmla="*/ 169 w 169"/>
                <a:gd name="T1" fmla="*/ 0 h 12"/>
                <a:gd name="T2" fmla="*/ 106 w 169"/>
                <a:gd name="T3" fmla="*/ 0 h 12"/>
                <a:gd name="T4" fmla="*/ 97 w 169"/>
                <a:gd name="T5" fmla="*/ 4 h 12"/>
                <a:gd name="T6" fmla="*/ 71 w 169"/>
                <a:gd name="T7" fmla="*/ 4 h 12"/>
                <a:gd name="T8" fmla="*/ 62 w 169"/>
                <a:gd name="T9" fmla="*/ 0 h 12"/>
                <a:gd name="T10" fmla="*/ 0 w 169"/>
                <a:gd name="T11" fmla="*/ 0 h 12"/>
                <a:gd name="T12" fmla="*/ 18 w 169"/>
                <a:gd name="T13" fmla="*/ 12 h 12"/>
                <a:gd name="T14" fmla="*/ 151 w 169"/>
                <a:gd name="T15" fmla="*/ 12 h 12"/>
                <a:gd name="T16" fmla="*/ 169 w 16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2">
                  <a:moveTo>
                    <a:pt x="169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106" y="0"/>
                    <a:pt x="106" y="4"/>
                    <a:pt x="97" y="4"/>
                  </a:cubicBezTo>
                  <a:cubicBezTo>
                    <a:pt x="89" y="4"/>
                    <a:pt x="80" y="4"/>
                    <a:pt x="71" y="4"/>
                  </a:cubicBezTo>
                  <a:cubicBezTo>
                    <a:pt x="62" y="4"/>
                    <a:pt x="62" y="0"/>
                    <a:pt x="6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2"/>
                    <a:pt x="18" y="12"/>
                  </a:cubicBezTo>
                  <a:cubicBezTo>
                    <a:pt x="35" y="12"/>
                    <a:pt x="133" y="12"/>
                    <a:pt x="151" y="12"/>
                  </a:cubicBezTo>
                  <a:cubicBezTo>
                    <a:pt x="169" y="12"/>
                    <a:pt x="169" y="0"/>
                    <a:pt x="169" y="0"/>
                  </a:cubicBezTo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649576" y="3307028"/>
            <a:ext cx="21249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6E706F"/>
                </a:solidFill>
              </a:rPr>
              <a:t>璞石倾力之作</a:t>
            </a:r>
            <a:endParaRPr lang="en-US" altLang="zh-CN" sz="2000" b="1" dirty="0" smtClean="0">
              <a:solidFill>
                <a:srgbClr val="6E706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6E706F"/>
                </a:solidFill>
              </a:rPr>
              <a:t>本</a:t>
            </a:r>
            <a:r>
              <a:rPr lang="zh-CN" altLang="en-US" sz="1200" dirty="0">
                <a:solidFill>
                  <a:srgbClr val="6E706F"/>
                </a:solidFill>
              </a:rPr>
              <a:t>套</a:t>
            </a:r>
            <a:r>
              <a:rPr lang="zh-CN" altLang="en-US" sz="1200" dirty="0" smtClean="0">
                <a:solidFill>
                  <a:srgbClr val="6E706F"/>
                </a:solidFill>
              </a:rPr>
              <a:t>图表风格统一，形式多样，修改方便。</a:t>
            </a:r>
            <a:endParaRPr lang="en-US" altLang="zh-CN" sz="1200" dirty="0" smtClean="0">
              <a:solidFill>
                <a:srgbClr val="6E706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6E706F"/>
                </a:solidFill>
              </a:rPr>
              <a:t>适合工作汇报，招商引资等商务演示场合！</a:t>
            </a:r>
            <a:endParaRPr lang="zh-CN" altLang="en-US" sz="1200" dirty="0">
              <a:solidFill>
                <a:srgbClr val="6E706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987331" y="1739528"/>
            <a:ext cx="21249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6E706F"/>
                </a:solidFill>
              </a:rPr>
              <a:t>璞石倾力之作</a:t>
            </a:r>
            <a:endParaRPr lang="en-US" altLang="zh-CN" sz="2000" b="1" dirty="0" smtClean="0">
              <a:solidFill>
                <a:srgbClr val="6E706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6E706F"/>
                </a:solidFill>
              </a:rPr>
              <a:t>本</a:t>
            </a:r>
            <a:r>
              <a:rPr lang="zh-CN" altLang="en-US" sz="1200" dirty="0">
                <a:solidFill>
                  <a:srgbClr val="6E706F"/>
                </a:solidFill>
              </a:rPr>
              <a:t>套</a:t>
            </a:r>
            <a:r>
              <a:rPr lang="zh-CN" altLang="en-US" sz="1200" dirty="0" smtClean="0">
                <a:solidFill>
                  <a:srgbClr val="6E706F"/>
                </a:solidFill>
              </a:rPr>
              <a:t>图表风格统一，形式多样，修改方便。</a:t>
            </a:r>
            <a:endParaRPr lang="en-US" altLang="zh-CN" sz="1200" dirty="0" smtClean="0">
              <a:solidFill>
                <a:srgbClr val="6E706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6E706F"/>
                </a:solidFill>
              </a:rPr>
              <a:t>适合工作汇报，招商引资等商务演示场合！</a:t>
            </a:r>
            <a:endParaRPr lang="zh-CN" altLang="en-US" sz="1200" dirty="0">
              <a:solidFill>
                <a:srgbClr val="6E706F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001692" y="4225327"/>
            <a:ext cx="21249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6E706F"/>
                </a:solidFill>
              </a:rPr>
              <a:t>璞石倾力之作</a:t>
            </a:r>
            <a:endParaRPr lang="en-US" altLang="zh-CN" sz="2000" b="1" dirty="0" smtClean="0">
              <a:solidFill>
                <a:srgbClr val="6E706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6E706F"/>
                </a:solidFill>
              </a:rPr>
              <a:t>本</a:t>
            </a:r>
            <a:r>
              <a:rPr lang="zh-CN" altLang="en-US" sz="1200" dirty="0">
                <a:solidFill>
                  <a:srgbClr val="6E706F"/>
                </a:solidFill>
              </a:rPr>
              <a:t>套</a:t>
            </a:r>
            <a:r>
              <a:rPr lang="zh-CN" altLang="en-US" sz="1200" dirty="0" smtClean="0">
                <a:solidFill>
                  <a:srgbClr val="6E706F"/>
                </a:solidFill>
              </a:rPr>
              <a:t>图表风格统一，形式多样，修改方便。</a:t>
            </a:r>
            <a:endParaRPr lang="en-US" altLang="zh-CN" sz="1200" dirty="0" smtClean="0">
              <a:solidFill>
                <a:srgbClr val="6E706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6E706F"/>
                </a:solidFill>
              </a:rPr>
              <a:t>适合工作汇报，招商引资等商务演示场合！</a:t>
            </a:r>
            <a:endParaRPr lang="zh-CN" altLang="en-US" sz="1200" dirty="0">
              <a:solidFill>
                <a:srgbClr val="6E706F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32596" y="723462"/>
            <a:ext cx="3656804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dist="25400" dir="16200000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32596" y="122811"/>
            <a:ext cx="3272691" cy="523220"/>
          </a:xfrm>
          <a:prstGeom prst="rect">
            <a:avLst/>
          </a:prstGeom>
          <a:noFill/>
          <a:effectLst/>
        </p:spPr>
        <p:txBody>
          <a:bodyPr wrap="none" lIns="0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6E706F"/>
                </a:solidFill>
                <a:effectLst>
                  <a:outerShdw blurRad="12700" dist="25400" dir="5400000" algn="t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典型递进关系图表</a:t>
            </a:r>
            <a:endParaRPr lang="zh-CN" altLang="en-US" sz="2800" b="1" spc="300" dirty="0">
              <a:solidFill>
                <a:srgbClr val="6E706F"/>
              </a:solidFill>
              <a:effectLst>
                <a:outerShdw blurRad="12700" dist="25400" dir="5400000" algn="t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hlinkClick r:id="rId3"/>
          </p:cNvPr>
          <p:cNvSpPr txBox="1"/>
          <p:nvPr/>
        </p:nvSpPr>
        <p:spPr>
          <a:xfrm>
            <a:off x="4597400" y="6364134"/>
            <a:ext cx="3171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84639"/>
                </a:solidFill>
              </a:rPr>
              <a:t>更多作品，就在 </a:t>
            </a:r>
            <a:r>
              <a:rPr lang="en-US" altLang="zh-CN" sz="1600" dirty="0" smtClean="0">
                <a:solidFill>
                  <a:srgbClr val="C84639"/>
                </a:solidFill>
              </a:rPr>
              <a:t>http://pushi.yanj.cn</a:t>
            </a:r>
            <a:endParaRPr lang="zh-CN" altLang="en-US" sz="1600" dirty="0">
              <a:solidFill>
                <a:srgbClr val="C846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73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1085864" y="4291039"/>
            <a:ext cx="409575" cy="409575"/>
            <a:chOff x="1600200" y="2124075"/>
            <a:chExt cx="409575" cy="409575"/>
          </a:xfrm>
        </p:grpSpPr>
        <p:sp>
          <p:nvSpPr>
            <p:cNvPr id="2" name="椭圆 1"/>
            <p:cNvSpPr/>
            <p:nvPr/>
          </p:nvSpPr>
          <p:spPr>
            <a:xfrm>
              <a:off x="1600200" y="2124075"/>
              <a:ext cx="409575" cy="409575"/>
            </a:xfrm>
            <a:prstGeom prst="ellipse">
              <a:avLst/>
            </a:prstGeom>
            <a:solidFill>
              <a:srgbClr val="D4D4D4"/>
            </a:solidFill>
            <a:ln>
              <a:noFill/>
            </a:ln>
            <a:effectLst>
              <a:innerShdw blurRad="76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1645443" y="2169318"/>
              <a:ext cx="319088" cy="3190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700211" y="2224086"/>
              <a:ext cx="209552" cy="209552"/>
            </a:xfrm>
            <a:prstGeom prst="ellipse">
              <a:avLst/>
            </a:prstGeom>
            <a:solidFill>
              <a:srgbClr val="878E8B"/>
            </a:solidFill>
            <a:ln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740693" y="2264568"/>
              <a:ext cx="128588" cy="128588"/>
            </a:xfrm>
            <a:prstGeom prst="ellipse">
              <a:avLst/>
            </a:prstGeom>
            <a:solidFill>
              <a:srgbClr val="AB3320"/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44840" y="2610647"/>
            <a:ext cx="1549691" cy="590550"/>
            <a:chOff x="1062070" y="2555422"/>
            <a:chExt cx="2815081" cy="590550"/>
          </a:xfrm>
        </p:grpSpPr>
        <p:sp>
          <p:nvSpPr>
            <p:cNvPr id="11" name="圆角矩形 10"/>
            <p:cNvSpPr/>
            <p:nvPr/>
          </p:nvSpPr>
          <p:spPr>
            <a:xfrm>
              <a:off x="1081120" y="2574472"/>
              <a:ext cx="2796031" cy="571500"/>
            </a:xfrm>
            <a:prstGeom prst="roundRect">
              <a:avLst>
                <a:gd name="adj" fmla="val 50000"/>
              </a:avLst>
            </a:prstGeom>
            <a:solidFill>
              <a:srgbClr val="F3F3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62070" y="2555422"/>
              <a:ext cx="2796031" cy="571500"/>
            </a:xfrm>
            <a:prstGeom prst="roundRect">
              <a:avLst>
                <a:gd name="adj" fmla="val 50000"/>
              </a:avLst>
            </a:prstGeom>
            <a:solidFill>
              <a:srgbClr val="D7D7D7"/>
            </a:solidFill>
            <a:ln>
              <a:noFill/>
            </a:ln>
            <a:effectLst>
              <a:innerShdw blurRad="254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62526" y="2622097"/>
              <a:ext cx="2609850" cy="43815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圆角矩形 11"/>
          <p:cNvSpPr/>
          <p:nvPr/>
        </p:nvSpPr>
        <p:spPr>
          <a:xfrm rot="16200000">
            <a:off x="6385141" y="3209067"/>
            <a:ext cx="2609850" cy="314325"/>
          </a:xfrm>
          <a:prstGeom prst="roundRect">
            <a:avLst>
              <a:gd name="adj" fmla="val 50000"/>
            </a:avLst>
          </a:prstGeom>
          <a:solidFill>
            <a:srgbClr val="DB4D3E"/>
          </a:solidFill>
          <a:ln>
            <a:noFill/>
          </a:ln>
          <a:effectLst>
            <a:innerShdw blurRad="279400">
              <a:prstClr val="black">
                <a:alpha val="7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 rot="16200000">
            <a:off x="7310569" y="3209067"/>
            <a:ext cx="2609850" cy="31432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innerShdw blurRad="279400">
              <a:prstClr val="black">
                <a:alpha val="7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 rot="16200000">
            <a:off x="8194354" y="3209067"/>
            <a:ext cx="2609850" cy="314325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279400">
              <a:prstClr val="black">
                <a:alpha val="8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1085863" y="3603060"/>
            <a:ext cx="409575" cy="409575"/>
            <a:chOff x="1600200" y="2124075"/>
            <a:chExt cx="409575" cy="409575"/>
          </a:xfrm>
        </p:grpSpPr>
        <p:sp>
          <p:nvSpPr>
            <p:cNvPr id="16" name="椭圆 15"/>
            <p:cNvSpPr/>
            <p:nvPr/>
          </p:nvSpPr>
          <p:spPr>
            <a:xfrm>
              <a:off x="1600200" y="2124075"/>
              <a:ext cx="409575" cy="409575"/>
            </a:xfrm>
            <a:prstGeom prst="ellipse">
              <a:avLst/>
            </a:prstGeom>
            <a:solidFill>
              <a:srgbClr val="D4D4D4"/>
            </a:solidFill>
            <a:ln>
              <a:noFill/>
            </a:ln>
            <a:effectLst>
              <a:innerShdw blurRad="76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645443" y="2169318"/>
              <a:ext cx="319088" cy="3190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700211" y="2224086"/>
              <a:ext cx="209552" cy="209552"/>
            </a:xfrm>
            <a:prstGeom prst="ellipse">
              <a:avLst/>
            </a:prstGeom>
            <a:solidFill>
              <a:srgbClr val="878E8B"/>
            </a:solidFill>
            <a:ln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740693" y="2264568"/>
              <a:ext cx="128588" cy="1285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1085863" y="2935081"/>
            <a:ext cx="409575" cy="409575"/>
            <a:chOff x="1600200" y="2124075"/>
            <a:chExt cx="409575" cy="409575"/>
          </a:xfrm>
        </p:grpSpPr>
        <p:sp>
          <p:nvSpPr>
            <p:cNvPr id="21" name="椭圆 20"/>
            <p:cNvSpPr/>
            <p:nvPr/>
          </p:nvSpPr>
          <p:spPr>
            <a:xfrm>
              <a:off x="1600200" y="2124075"/>
              <a:ext cx="409575" cy="409575"/>
            </a:xfrm>
            <a:prstGeom prst="ellipse">
              <a:avLst/>
            </a:prstGeom>
            <a:solidFill>
              <a:srgbClr val="D4D4D4"/>
            </a:solidFill>
            <a:ln>
              <a:noFill/>
            </a:ln>
            <a:effectLst>
              <a:innerShdw blurRad="76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645443" y="2169318"/>
              <a:ext cx="319088" cy="3190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700211" y="2224086"/>
              <a:ext cx="209552" cy="209552"/>
            </a:xfrm>
            <a:prstGeom prst="ellipse">
              <a:avLst/>
            </a:prstGeom>
            <a:solidFill>
              <a:srgbClr val="878E8B"/>
            </a:solidFill>
            <a:ln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740693" y="2264568"/>
              <a:ext cx="128588" cy="12858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079870" y="3422505"/>
            <a:ext cx="487029" cy="265748"/>
            <a:chOff x="7581313" y="1564729"/>
            <a:chExt cx="405400" cy="221207"/>
          </a:xfrm>
        </p:grpSpPr>
        <p:sp>
          <p:nvSpPr>
            <p:cNvPr id="30" name="矩形 29"/>
            <p:cNvSpPr/>
            <p:nvPr/>
          </p:nvSpPr>
          <p:spPr>
            <a:xfrm>
              <a:off x="7589731" y="1564729"/>
              <a:ext cx="391035" cy="221207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688">
                  <a:schemeClr val="bg1">
                    <a:lumMod val="85000"/>
                  </a:schemeClr>
                </a:gs>
                <a:gs pos="80000">
                  <a:srgbClr val="B2B2B2"/>
                </a:gs>
              </a:gsLst>
              <a:lin ang="5400000" scaled="1"/>
            </a:gradFill>
            <a:ln>
              <a:noFill/>
            </a:ln>
            <a:effectLst>
              <a:outerShdw blurRad="101600" dist="50800" dir="5400000" sx="103000" sy="103000" algn="t" rotWithShape="0">
                <a:prstClr val="black">
                  <a:alpha val="5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581314" y="1623800"/>
              <a:ext cx="405399" cy="10975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581313" y="1651236"/>
              <a:ext cx="405399" cy="548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581314" y="1659825"/>
              <a:ext cx="405399" cy="25806"/>
            </a:xfrm>
            <a:prstGeom prst="rect">
              <a:avLst/>
            </a:prstGeom>
            <a:solidFill>
              <a:srgbClr val="D6392A"/>
            </a:solidFill>
            <a:ln>
              <a:noFill/>
            </a:ln>
            <a:effectLst>
              <a:innerShdw blurRad="12700" dir="162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079870" y="3877188"/>
            <a:ext cx="487029" cy="265748"/>
            <a:chOff x="7581313" y="1564729"/>
            <a:chExt cx="405400" cy="221207"/>
          </a:xfrm>
        </p:grpSpPr>
        <p:sp>
          <p:nvSpPr>
            <p:cNvPr id="33" name="矩形 32"/>
            <p:cNvSpPr/>
            <p:nvPr/>
          </p:nvSpPr>
          <p:spPr>
            <a:xfrm>
              <a:off x="7589731" y="1564729"/>
              <a:ext cx="391035" cy="221207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688">
                  <a:schemeClr val="bg1">
                    <a:lumMod val="85000"/>
                  </a:schemeClr>
                </a:gs>
                <a:gs pos="80000">
                  <a:srgbClr val="B2B2B2"/>
                </a:gs>
              </a:gsLst>
              <a:lin ang="5400000" scaled="1"/>
            </a:gradFill>
            <a:ln>
              <a:noFill/>
            </a:ln>
            <a:effectLst>
              <a:outerShdw blurRad="101600" dist="50800" dir="5400000" sx="103000" sy="103000" algn="t" rotWithShape="0">
                <a:prstClr val="black">
                  <a:alpha val="5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7581314" y="1623800"/>
              <a:ext cx="405399" cy="10975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7581313" y="1651236"/>
              <a:ext cx="405399" cy="548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581314" y="1659825"/>
              <a:ext cx="405399" cy="2580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innerShdw blurRad="12700" dir="162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079870" y="4296083"/>
            <a:ext cx="487029" cy="265748"/>
            <a:chOff x="7581313" y="1564729"/>
            <a:chExt cx="405400" cy="221207"/>
          </a:xfrm>
        </p:grpSpPr>
        <p:sp>
          <p:nvSpPr>
            <p:cNvPr id="38" name="矩形 37"/>
            <p:cNvSpPr/>
            <p:nvPr/>
          </p:nvSpPr>
          <p:spPr>
            <a:xfrm>
              <a:off x="7589731" y="1564729"/>
              <a:ext cx="391035" cy="221207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688">
                  <a:schemeClr val="bg1">
                    <a:lumMod val="85000"/>
                  </a:schemeClr>
                </a:gs>
                <a:gs pos="80000">
                  <a:srgbClr val="B2B2B2"/>
                </a:gs>
              </a:gsLst>
              <a:lin ang="5400000" scaled="1"/>
            </a:gradFill>
            <a:ln>
              <a:noFill/>
            </a:ln>
            <a:effectLst>
              <a:outerShdw blurRad="101600" dist="50800" dir="5400000" sx="103000" sy="103000" algn="t" rotWithShape="0">
                <a:prstClr val="black">
                  <a:alpha val="5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7581314" y="1623800"/>
              <a:ext cx="405399" cy="10975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581313" y="1651236"/>
              <a:ext cx="405399" cy="548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581314" y="1659825"/>
              <a:ext cx="405399" cy="2580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12700" dir="162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08273" y="3387487"/>
            <a:ext cx="1481895" cy="531132"/>
            <a:chOff x="2768673" y="5259511"/>
            <a:chExt cx="1481895" cy="531132"/>
          </a:xfrm>
        </p:grpSpPr>
        <p:sp>
          <p:nvSpPr>
            <p:cNvPr id="25" name="圆角矩形 24"/>
            <p:cNvSpPr/>
            <p:nvPr/>
          </p:nvSpPr>
          <p:spPr>
            <a:xfrm>
              <a:off x="2768673" y="5259511"/>
              <a:ext cx="1478720" cy="523473"/>
            </a:xfrm>
            <a:prstGeom prst="roundRect">
              <a:avLst>
                <a:gd name="adj" fmla="val 50000"/>
              </a:avLst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2771848" y="5267170"/>
              <a:ext cx="1478720" cy="523473"/>
            </a:xfrm>
            <a:prstGeom prst="roundRect">
              <a:avLst>
                <a:gd name="adj" fmla="val 50000"/>
              </a:avLst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06286" y="4157107"/>
            <a:ext cx="1488245" cy="527956"/>
            <a:chOff x="2762323" y="5253161"/>
            <a:chExt cx="1488245" cy="527956"/>
          </a:xfrm>
        </p:grpSpPr>
        <p:sp>
          <p:nvSpPr>
            <p:cNvPr id="46" name="圆角矩形 45"/>
            <p:cNvSpPr/>
            <p:nvPr/>
          </p:nvSpPr>
          <p:spPr>
            <a:xfrm>
              <a:off x="2771848" y="5257644"/>
              <a:ext cx="1478720" cy="523473"/>
            </a:xfrm>
            <a:prstGeom prst="roundRect">
              <a:avLst>
                <a:gd name="adj" fmla="val 50000"/>
              </a:avLst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2762323" y="5253161"/>
              <a:ext cx="1478720" cy="523473"/>
            </a:xfrm>
            <a:prstGeom prst="roundRect">
              <a:avLst>
                <a:gd name="adj" fmla="val 50000"/>
              </a:avLst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545654" y="1121547"/>
            <a:ext cx="400526" cy="3531464"/>
            <a:chOff x="1498291" y="634431"/>
            <a:chExt cx="400526" cy="3531464"/>
          </a:xfrm>
        </p:grpSpPr>
        <p:sp>
          <p:nvSpPr>
            <p:cNvPr id="48" name="圆角矩形 47"/>
            <p:cNvSpPr/>
            <p:nvPr/>
          </p:nvSpPr>
          <p:spPr>
            <a:xfrm>
              <a:off x="1498291" y="634431"/>
              <a:ext cx="400526" cy="353146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400000" scaled="0"/>
            </a:gradFill>
            <a:ln w="38100">
              <a:solidFill>
                <a:srgbClr val="D9D9DA"/>
              </a:solidFill>
            </a:ln>
            <a:effectLst>
              <a:innerShdw blurRad="25400" dist="50800" dir="13500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667337" y="835303"/>
              <a:ext cx="77673" cy="3122163"/>
            </a:xfrm>
            <a:prstGeom prst="roundRect">
              <a:avLst>
                <a:gd name="adj" fmla="val 50000"/>
              </a:avLst>
            </a:prstGeom>
            <a:solidFill>
              <a:srgbClr val="D6392A"/>
            </a:solidFill>
            <a:ln>
              <a:noFill/>
            </a:ln>
            <a:effectLst>
              <a:innerShdw blurRad="50800">
                <a:prstClr val="black">
                  <a:alpha val="8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250980" y="1121547"/>
            <a:ext cx="400526" cy="3531464"/>
            <a:chOff x="1498291" y="634431"/>
            <a:chExt cx="400526" cy="3531464"/>
          </a:xfrm>
        </p:grpSpPr>
        <p:sp>
          <p:nvSpPr>
            <p:cNvPr id="52" name="圆角矩形 51"/>
            <p:cNvSpPr/>
            <p:nvPr/>
          </p:nvSpPr>
          <p:spPr>
            <a:xfrm>
              <a:off x="1498291" y="634431"/>
              <a:ext cx="400526" cy="353146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400000" scaled="0"/>
            </a:gradFill>
            <a:ln w="38100">
              <a:solidFill>
                <a:srgbClr val="D9D9DA"/>
              </a:solidFill>
            </a:ln>
            <a:effectLst>
              <a:innerShdw blurRad="25400" dist="50800" dir="13500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1667337" y="835303"/>
              <a:ext cx="77673" cy="3122163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innerShdw blurRad="50800">
                <a:prstClr val="black">
                  <a:alpha val="8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959975" y="1121547"/>
            <a:ext cx="400526" cy="3531464"/>
            <a:chOff x="1498291" y="634431"/>
            <a:chExt cx="400526" cy="3531464"/>
          </a:xfrm>
        </p:grpSpPr>
        <p:sp>
          <p:nvSpPr>
            <p:cNvPr id="55" name="圆角矩形 54"/>
            <p:cNvSpPr/>
            <p:nvPr/>
          </p:nvSpPr>
          <p:spPr>
            <a:xfrm>
              <a:off x="1498291" y="634431"/>
              <a:ext cx="400526" cy="353146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400000" scaled="0"/>
            </a:gradFill>
            <a:ln w="38100">
              <a:solidFill>
                <a:srgbClr val="D9D9DA"/>
              </a:solidFill>
            </a:ln>
            <a:effectLst>
              <a:innerShdw blurRad="25400" dist="50800" dir="13500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1667337" y="835303"/>
              <a:ext cx="77673" cy="312216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50800">
                <a:prstClr val="black">
                  <a:alpha val="8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445296" y="5295462"/>
            <a:ext cx="3053006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dist="25400" dir="16200000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445296" y="5572662"/>
            <a:ext cx="3053006" cy="0"/>
          </a:xfrm>
          <a:prstGeom prst="line">
            <a:avLst/>
          </a:prstGeom>
          <a:ln w="38100">
            <a:solidFill>
              <a:srgbClr val="D6392A"/>
            </a:solidFill>
          </a:ln>
          <a:effectLst>
            <a:outerShdw blurRad="12700" dist="25400" dir="5400000" algn="t" rotWithShape="0">
              <a:schemeClr val="bg1">
                <a:alpha val="9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445296" y="5852062"/>
            <a:ext cx="3053006" cy="0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12700" dist="25400" dir="5400000" algn="t" rotWithShape="0">
              <a:schemeClr val="bg1">
                <a:alpha val="9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445296" y="6115429"/>
            <a:ext cx="305300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2700" dist="25400" dir="5400000" algn="t" rotWithShape="0">
              <a:schemeClr val="bg1">
                <a:alpha val="9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4067071" y="5155615"/>
            <a:ext cx="964738" cy="957943"/>
          </a:xfrm>
          <a:prstGeom prst="roundRect">
            <a:avLst>
              <a:gd name="adj" fmla="val 50000"/>
            </a:avLst>
          </a:prstGeom>
          <a:pattFill prst="wdUpDiag">
            <a:fgClr>
              <a:srgbClr val="C00000"/>
            </a:fgClr>
            <a:bgClr>
              <a:srgbClr val="D64031"/>
            </a:bgClr>
          </a:pattFill>
          <a:ln>
            <a:noFill/>
          </a:ln>
          <a:effectLst>
            <a:innerShdw blurRad="279400">
              <a:prstClr val="black">
                <a:alpha val="7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5364256" y="5155615"/>
            <a:ext cx="964738" cy="957943"/>
          </a:xfrm>
          <a:prstGeom prst="roundRect">
            <a:avLst>
              <a:gd name="adj" fmla="val 50000"/>
            </a:avLst>
          </a:prstGeom>
          <a:pattFill prst="wdUpDiag">
            <a:fgClr>
              <a:schemeClr val="accent5">
                <a:lumMod val="75000"/>
              </a:schemeClr>
            </a:fgClr>
            <a:bgClr>
              <a:schemeClr val="accent5"/>
            </a:bgClr>
          </a:pattFill>
          <a:ln>
            <a:noFill/>
          </a:ln>
          <a:effectLst>
            <a:innerShdw blurRad="279400">
              <a:prstClr val="black">
                <a:alpha val="7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6661441" y="5155615"/>
            <a:ext cx="964738" cy="957943"/>
          </a:xfrm>
          <a:prstGeom prst="roundRect">
            <a:avLst>
              <a:gd name="adj" fmla="val 50000"/>
            </a:avLst>
          </a:prstGeom>
          <a:pattFill prst="wdUpDiag">
            <a:fgClr>
              <a:schemeClr val="tx1">
                <a:lumMod val="65000"/>
                <a:lumOff val="35000"/>
              </a:schemeClr>
            </a:fgClr>
            <a:bgClr>
              <a:schemeClr val="tx1">
                <a:lumMod val="50000"/>
                <a:lumOff val="50000"/>
              </a:schemeClr>
            </a:bgClr>
          </a:pattFill>
          <a:ln>
            <a:noFill/>
          </a:ln>
          <a:effectLst>
            <a:innerShdw blurRad="279400">
              <a:prstClr val="black">
                <a:alpha val="7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282570" y="8824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6E70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中文文本字体</a:t>
            </a:r>
            <a:endParaRPr lang="zh-CN" altLang="en-US" dirty="0">
              <a:solidFill>
                <a:srgbClr val="6E70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82570" y="1867707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Humnst777 Cn BT" panose="020B0506030504020204" pitchFamily="34" charset="0"/>
                <a:ea typeface="微软雅黑" panose="020B0503020204020204" pitchFamily="34" charset="-122"/>
              </a:rPr>
              <a:t>English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Humnst777 Cn BT" panose="020B0506030504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Humnst777 Cn BT" panose="020B0506030504020204" pitchFamily="34" charset="0"/>
                <a:ea typeface="微软雅黑" panose="020B0503020204020204" pitchFamily="34" charset="-122"/>
              </a:rPr>
              <a:t>Foots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282570" y="1330363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6E706F"/>
                </a:solidFill>
                <a:latin typeface="Humnst777 Cn BT" panose="020B0506030504020204" pitchFamily="34" charset="0"/>
                <a:ea typeface="微软雅黑" panose="020B0503020204020204" pitchFamily="34" charset="-122"/>
              </a:rPr>
              <a:t>English</a:t>
            </a:r>
            <a:r>
              <a:rPr lang="zh-CN" altLang="en-US" sz="2800" dirty="0" smtClean="0">
                <a:solidFill>
                  <a:srgbClr val="6E706F"/>
                </a:solidFill>
                <a:latin typeface="Humnst777 Cn BT" panose="020B0506030504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6E706F"/>
                </a:solidFill>
                <a:latin typeface="Humnst777 Cn BT" panose="020B0506030504020204" pitchFamily="34" charset="0"/>
                <a:ea typeface="微软雅黑" panose="020B0503020204020204" pitchFamily="34" charset="-122"/>
              </a:rPr>
              <a:t>Foots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270682" y="342340"/>
            <a:ext cx="2339102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6E706F"/>
                </a:solidFill>
                <a:effectLst>
                  <a:outerShdw blurRad="12700" dist="25400" dir="5400000" algn="t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中文标题字体</a:t>
            </a:r>
            <a:endParaRPr lang="zh-CN" altLang="en-US" sz="2800" b="1" dirty="0">
              <a:solidFill>
                <a:srgbClr val="6E706F"/>
              </a:solidFill>
              <a:effectLst>
                <a:outerShdw blurRad="12700" dist="25400" dir="5400000" algn="t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 rot="16200000">
            <a:off x="3729719" y="3210602"/>
            <a:ext cx="2609850" cy="314325"/>
          </a:xfrm>
          <a:prstGeom prst="roundRect">
            <a:avLst>
              <a:gd name="adj" fmla="val 50000"/>
            </a:avLst>
          </a:prstGeom>
          <a:pattFill prst="wdUpDiag">
            <a:fgClr>
              <a:srgbClr val="C00000"/>
            </a:fgClr>
            <a:bgClr>
              <a:srgbClr val="D64031"/>
            </a:bgClr>
          </a:pattFill>
          <a:ln>
            <a:noFill/>
          </a:ln>
          <a:effectLst>
            <a:innerShdw blurRad="279400">
              <a:prstClr val="black">
                <a:alpha val="7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 rot="16200000">
            <a:off x="4655147" y="3210602"/>
            <a:ext cx="2609850" cy="314325"/>
          </a:xfrm>
          <a:prstGeom prst="roundRect">
            <a:avLst>
              <a:gd name="adj" fmla="val 50000"/>
            </a:avLst>
          </a:prstGeom>
          <a:pattFill prst="wdUpDiag">
            <a:fgClr>
              <a:schemeClr val="accent5">
                <a:lumMod val="75000"/>
              </a:schemeClr>
            </a:fgClr>
            <a:bgClr>
              <a:schemeClr val="accent5"/>
            </a:bgClr>
          </a:pattFill>
          <a:ln>
            <a:noFill/>
          </a:ln>
          <a:effectLst>
            <a:innerShdw blurRad="279400">
              <a:prstClr val="black">
                <a:alpha val="7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 rot="16200000">
            <a:off x="5538932" y="3210602"/>
            <a:ext cx="2609850" cy="314325"/>
          </a:xfrm>
          <a:prstGeom prst="roundRect">
            <a:avLst>
              <a:gd name="adj" fmla="val 50000"/>
            </a:avLst>
          </a:prstGeom>
          <a:pattFill prst="wdUpDiag">
            <a:fgClr>
              <a:schemeClr val="tx1">
                <a:lumMod val="65000"/>
                <a:lumOff val="35000"/>
              </a:schemeClr>
            </a:fgClr>
            <a:bgClr>
              <a:schemeClr val="tx1">
                <a:lumMod val="50000"/>
                <a:lumOff val="50000"/>
              </a:schemeClr>
            </a:bgClr>
          </a:pattFill>
          <a:ln>
            <a:noFill/>
          </a:ln>
          <a:effectLst>
            <a:innerShdw blurRad="279400">
              <a:prstClr val="black">
                <a:alpha val="7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8079888" y="5155615"/>
            <a:ext cx="964738" cy="957943"/>
          </a:xfrm>
          <a:prstGeom prst="roundRect">
            <a:avLst>
              <a:gd name="adj" fmla="val 50000"/>
            </a:avLst>
          </a:prstGeom>
          <a:solidFill>
            <a:srgbClr val="DB4D3E"/>
          </a:solidFill>
          <a:ln>
            <a:noFill/>
          </a:ln>
          <a:effectLst>
            <a:innerShdw blurRad="279400">
              <a:prstClr val="black">
                <a:alpha val="7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9377073" y="5155615"/>
            <a:ext cx="964738" cy="95794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innerShdw blurRad="279400">
              <a:prstClr val="black">
                <a:alpha val="7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10674258" y="5155615"/>
            <a:ext cx="964738" cy="9579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279400">
              <a:prstClr val="black">
                <a:alpha val="8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7A1F-FF36-4E04-98C2-D7DD4B94E4C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5275979" y="80730"/>
            <a:ext cx="1682512" cy="523220"/>
          </a:xfrm>
          <a:prstGeom prst="rect">
            <a:avLst/>
          </a:prstGeom>
          <a:noFill/>
          <a:effectLst/>
        </p:spPr>
        <p:txBody>
          <a:bodyPr wrap="none" lIns="0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C84639"/>
                </a:solidFill>
                <a:effectLst>
                  <a:outerShdw blurRad="12700" dist="25400" dir="5400000" algn="t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设计规范</a:t>
            </a:r>
            <a:endParaRPr lang="zh-CN" altLang="en-US" sz="2800" b="1" spc="300" dirty="0">
              <a:solidFill>
                <a:srgbClr val="C84639"/>
              </a:solidFill>
              <a:effectLst>
                <a:outerShdw blurRad="12700" dist="25400" dir="5400000" algn="t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71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/>
          <p:cNvSpPr>
            <a:spLocks noChangeArrowheads="1"/>
          </p:cNvSpPr>
          <p:nvPr userDrawn="1"/>
        </p:nvSpPr>
        <p:spPr bwMode="auto">
          <a:xfrm>
            <a:off x="5849367" y="5009100"/>
            <a:ext cx="3600951" cy="38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http://</a:t>
            </a:r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weibo.com/huzhanli</a:t>
            </a:r>
            <a:endParaRPr lang="en-US" sz="2000" dirty="0">
              <a:solidFill>
                <a:prstClr val="white">
                  <a:lumMod val="95000"/>
                </a:prst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4" name="Picture 3" descr="C:\Documents and Settings\tdz\桌面\未标题-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302" y="5030399"/>
            <a:ext cx="385910" cy="3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2"/>
          <p:cNvSpPr>
            <a:spLocks noChangeArrowheads="1"/>
          </p:cNvSpPr>
          <p:nvPr/>
        </p:nvSpPr>
        <p:spPr bwMode="auto">
          <a:xfrm>
            <a:off x="5846971" y="4612771"/>
            <a:ext cx="36033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演界网  </a:t>
            </a:r>
            <a:r>
              <a:rPr lang="en-US" altLang="zh-CN" sz="20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http://pushi.yanj.cn</a:t>
            </a:r>
            <a:endParaRPr lang="en-US" sz="20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9307" y="4628364"/>
            <a:ext cx="359890" cy="36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895600" y="7486650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51PPT</a:t>
            </a:r>
            <a:r>
              <a:rPr lang="zh-CN" altLang="en-US" dirty="0"/>
              <a:t>模板</a:t>
            </a:r>
            <a:r>
              <a:rPr lang="zh-CN" altLang="en-US" dirty="0" smtClean="0"/>
              <a:t>网  </a:t>
            </a:r>
            <a:r>
              <a:rPr lang="en-US" altLang="zh-CN" dirty="0" smtClean="0">
                <a:hlinkClick r:id="rId5"/>
              </a:rPr>
              <a:t>www.51pptmoban.com</a:t>
            </a:r>
            <a:r>
              <a:rPr lang="en-US" altLang="zh-CN" dirty="0" smtClean="0"/>
              <a:t>  </a:t>
            </a:r>
            <a:r>
              <a:rPr lang="zh-CN" altLang="en-US" dirty="0" smtClean="0"/>
              <a:t>授权发布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8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992C2"/>
      </a:accent1>
      <a:accent2>
        <a:srgbClr val="00AD99"/>
      </a:accent2>
      <a:accent3>
        <a:srgbClr val="A0C166"/>
      </a:accent3>
      <a:accent4>
        <a:srgbClr val="D2503A"/>
      </a:accent4>
      <a:accent5>
        <a:srgbClr val="F8AB29"/>
      </a:accent5>
      <a:accent6>
        <a:srgbClr val="595959"/>
      </a:accent6>
      <a:hlink>
        <a:srgbClr val="0000FF"/>
      </a:hlink>
      <a:folHlink>
        <a:srgbClr val="800080"/>
      </a:folHlink>
    </a:clrScheme>
    <a:fontScheme name="自定义 3">
      <a:majorFont>
        <a:latin typeface="Humnst777 BT"/>
        <a:ea typeface="微软雅黑"/>
        <a:cs typeface=""/>
      </a:majorFont>
      <a:minorFont>
        <a:latin typeface="Humnst777 Cn B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761</Words>
  <Application>Microsoft Office PowerPoint</Application>
  <PresentationFormat>宽屏</PresentationFormat>
  <Paragraphs>83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Humnst777 BT</vt:lpstr>
      <vt:lpstr>Humnst777 Cn BT</vt:lpstr>
      <vt:lpstr>Meiryo</vt:lpstr>
      <vt:lpstr>宋体</vt:lpstr>
      <vt:lpstr>微软雅黑</vt:lpstr>
      <vt:lpstr>Arial</vt:lpstr>
      <vt:lpstr>Calibri</vt:lpstr>
      <vt:lpstr>Calibri Light</vt:lpstr>
      <vt:lpstr>Impact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huzhanli</dc:creator>
  <cp:lastModifiedBy>Administrator</cp:lastModifiedBy>
  <cp:revision>44</cp:revision>
  <dcterms:created xsi:type="dcterms:W3CDTF">2015-07-27T16:59:24Z</dcterms:created>
  <dcterms:modified xsi:type="dcterms:W3CDTF">2015-12-11T01:40:06Z</dcterms:modified>
</cp:coreProperties>
</file>