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0" r:id="rId2"/>
    <p:sldId id="301" r:id="rId3"/>
    <p:sldId id="278" r:id="rId4"/>
    <p:sldId id="281" r:id="rId5"/>
    <p:sldId id="279" r:id="rId6"/>
    <p:sldId id="283" r:id="rId7"/>
    <p:sldId id="280" r:id="rId8"/>
    <p:sldId id="282" r:id="rId9"/>
    <p:sldId id="298" r:id="rId10"/>
    <p:sldId id="285" r:id="rId11"/>
    <p:sldId id="286" r:id="rId12"/>
    <p:sldId id="288" r:id="rId13"/>
    <p:sldId id="289" r:id="rId14"/>
    <p:sldId id="284" r:id="rId15"/>
    <p:sldId id="287" r:id="rId16"/>
    <p:sldId id="299" r:id="rId17"/>
    <p:sldId id="290" r:id="rId18"/>
    <p:sldId id="291" r:id="rId19"/>
    <p:sldId id="292" r:id="rId20"/>
    <p:sldId id="293" r:id="rId21"/>
    <p:sldId id="294" r:id="rId22"/>
    <p:sldId id="295" r:id="rId23"/>
    <p:sldId id="300" r:id="rId24"/>
    <p:sldId id="274" r:id="rId25"/>
    <p:sldId id="277" r:id="rId26"/>
    <p:sldId id="275" r:id="rId27"/>
    <p:sldId id="271" r:id="rId28"/>
    <p:sldId id="272" r:id="rId29"/>
    <p:sldId id="270"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CBAE4"/>
    <a:srgbClr val="99D8F0"/>
    <a:srgbClr val="FFFFFF"/>
    <a:srgbClr val="12012D"/>
    <a:srgbClr val="FADB19"/>
    <a:srgbClr val="486F91"/>
    <a:srgbClr val="5082A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10" autoAdjust="0"/>
    <p:restoredTop sz="94660"/>
  </p:normalViewPr>
  <p:slideViewPr>
    <p:cSldViewPr snapToGrid="0">
      <p:cViewPr>
        <p:scale>
          <a:sx n="45" d="100"/>
          <a:sy n="45" d="100"/>
        </p:scale>
        <p:origin x="-828" y="-1290"/>
      </p:cViewPr>
      <p:guideLst>
        <p:guide orient="horz" pos="2137"/>
        <p:guide orient="horz" pos="3997"/>
        <p:guide orient="horz" pos="3884"/>
        <p:guide pos="5768"/>
        <p:guide pos="384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70A1B6F1-6F15-4F65-8091-8E1AD64D001F}" type="datetimeFigureOut">
              <a:rPr lang="zh-CN" altLang="en-US"/>
              <a:pPr>
                <a:defRPr/>
              </a:pPr>
              <a:t>2015/4/27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C76C47B0-EA97-42EB-AD70-9487DB1A8108}" type="slidenum">
              <a:rPr lang="zh-CN" altLang="en-US"/>
              <a:pPr>
                <a:defRPr/>
              </a:pPr>
              <a:t>‹#›</a:t>
            </a:fld>
            <a:endParaRPr lang="zh-CN" altLang="en-US"/>
          </a:p>
        </p:txBody>
      </p:sp>
    </p:spTree>
    <p:extLst>
      <p:ext uri="{BB962C8B-B14F-4D97-AF65-F5344CB8AC3E}">
        <p14:creationId xmlns:p14="http://schemas.microsoft.com/office/powerpoint/2010/main" xmlns="" val="21302569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1B36520-B382-47EE-8EB9-E32558208C12}" type="datetimeFigureOut">
              <a:rPr lang="zh-CN" altLang="en-US"/>
              <a:pPr>
                <a:defRPr/>
              </a:pPr>
              <a:t>2015/4/27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BEE5C1-3B8E-4CD2-8176-5F0EA168128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33D5904-F53B-4AE8-8472-5C9A63DC7A6B}" type="datetimeFigureOut">
              <a:rPr lang="zh-CN" altLang="en-US"/>
              <a:pPr>
                <a:defRPr/>
              </a:pPr>
              <a:t>2015/4/27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B10AB5F-DEE6-4728-A376-651ACEC2B33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任意多边形 12"/>
          <p:cNvSpPr/>
          <p:nvPr userDrawn="1"/>
        </p:nvSpPr>
        <p:spPr>
          <a:xfrm>
            <a:off x="3887788" y="0"/>
            <a:ext cx="8337550" cy="1671638"/>
          </a:xfrm>
          <a:custGeom>
            <a:avLst/>
            <a:gdLst>
              <a:gd name="connsiteX0" fmla="*/ 8292948 w 8337928"/>
              <a:gd name="connsiteY0" fmla="*/ 0 h 1671889"/>
              <a:gd name="connsiteX1" fmla="*/ 8331213 w 8337928"/>
              <a:gd name="connsiteY1" fmla="*/ 0 h 1671889"/>
              <a:gd name="connsiteX2" fmla="*/ 8337928 w 8337928"/>
              <a:gd name="connsiteY2" fmla="*/ 1671889 h 1671889"/>
              <a:gd name="connsiteX3" fmla="*/ 0 w 8337928"/>
              <a:gd name="connsiteY3" fmla="*/ 45928 h 1671889"/>
              <a:gd name="connsiteX4" fmla="*/ 8292948 w 8337928"/>
              <a:gd name="connsiteY4" fmla="*/ 45928 h 16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7928" h="1671889">
                <a:moveTo>
                  <a:pt x="8292948" y="0"/>
                </a:moveTo>
                <a:lnTo>
                  <a:pt x="8331213" y="0"/>
                </a:lnTo>
                <a:lnTo>
                  <a:pt x="8337928" y="1671889"/>
                </a:lnTo>
                <a:lnTo>
                  <a:pt x="0" y="45928"/>
                </a:lnTo>
                <a:lnTo>
                  <a:pt x="8292948" y="45928"/>
                </a:lnTo>
                <a:close/>
              </a:path>
            </a:pathLst>
          </a:custGeom>
          <a:solidFill>
            <a:schemeClr val="accent3">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任意多边形 13"/>
          <p:cNvSpPr/>
          <p:nvPr userDrawn="1"/>
        </p:nvSpPr>
        <p:spPr>
          <a:xfrm>
            <a:off x="0" y="-19050"/>
            <a:ext cx="12199938" cy="887413"/>
          </a:xfrm>
          <a:custGeom>
            <a:avLst/>
            <a:gdLst>
              <a:gd name="connsiteX0" fmla="*/ 12180865 w 12200445"/>
              <a:gd name="connsiteY0" fmla="*/ 0 h 887429"/>
              <a:gd name="connsiteX1" fmla="*/ 12200445 w 12200445"/>
              <a:gd name="connsiteY1" fmla="*/ 0 h 887429"/>
              <a:gd name="connsiteX2" fmla="*/ 12200445 w 12200445"/>
              <a:gd name="connsiteY2" fmla="*/ 41741 h 887429"/>
              <a:gd name="connsiteX3" fmla="*/ 520 w 12200445"/>
              <a:gd name="connsiteY3" fmla="*/ 887429 h 887429"/>
              <a:gd name="connsiteX4" fmla="*/ 0 w 12200445"/>
              <a:gd name="connsiteY4" fmla="*/ 123446 h 887429"/>
              <a:gd name="connsiteX5" fmla="*/ 339 w 12200445"/>
              <a:gd name="connsiteY5" fmla="*/ 10730 h 887429"/>
              <a:gd name="connsiteX6" fmla="*/ 12180865 w 12200445"/>
              <a:gd name="connsiteY6" fmla="*/ 10730 h 88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0445" h="887429">
                <a:moveTo>
                  <a:pt x="12180865" y="0"/>
                </a:moveTo>
                <a:lnTo>
                  <a:pt x="12200445" y="0"/>
                </a:lnTo>
                <a:lnTo>
                  <a:pt x="12200445" y="41741"/>
                </a:lnTo>
                <a:lnTo>
                  <a:pt x="520" y="887429"/>
                </a:lnTo>
                <a:cubicBezTo>
                  <a:pt x="2490" y="622053"/>
                  <a:pt x="173" y="378107"/>
                  <a:pt x="0" y="123446"/>
                </a:cubicBezTo>
                <a:lnTo>
                  <a:pt x="339" y="10730"/>
                </a:lnTo>
                <a:lnTo>
                  <a:pt x="12180865" y="10730"/>
                </a:lnTo>
                <a:close/>
              </a:path>
            </a:pathLst>
          </a:custGeom>
          <a:solidFill>
            <a:schemeClr val="accent2">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p>
        </p:txBody>
      </p:sp>
      <p:sp>
        <p:nvSpPr>
          <p:cNvPr id="4" name="日期占位符 1"/>
          <p:cNvSpPr>
            <a:spLocks noGrp="1"/>
          </p:cNvSpPr>
          <p:nvPr>
            <p:ph type="dt" sz="half" idx="10"/>
          </p:nvPr>
        </p:nvSpPr>
        <p:spPr/>
        <p:txBody>
          <a:bodyPr/>
          <a:lstStyle>
            <a:lvl1pPr>
              <a:defRPr/>
            </a:lvl1pPr>
          </a:lstStyle>
          <a:p>
            <a:pPr>
              <a:defRPr/>
            </a:pPr>
            <a:fld id="{8D27DD14-1B1A-4DF5-A4FF-7A08353D70BE}" type="datetimeFigureOut">
              <a:rPr lang="zh-CN" altLang="en-US"/>
              <a:pPr>
                <a:defRPr/>
              </a:pPr>
              <a:t>2015/4/27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C06E959B-B53B-44FE-B5CD-5BCFFBDE62B5}" type="slidenum">
              <a:rPr lang="zh-CN" altLang="en-US"/>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D21F91D-E458-4B5D-9277-94B56EEF81B5}" type="datetimeFigureOut">
              <a:rPr lang="zh-CN" altLang="en-US"/>
              <a:pPr>
                <a:defRPr/>
              </a:pPr>
              <a:t>2015/4/27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55E96050-46D5-4911-A93D-2B1BE9075A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charset="0"/>
          <a:ea typeface="微软雅黑" pitchFamily="34" charset="-122"/>
        </a:defRPr>
      </a:lvl2pPr>
      <a:lvl3pPr algn="l" rtl="0" fontAlgn="base">
        <a:lnSpc>
          <a:spcPct val="90000"/>
        </a:lnSpc>
        <a:spcBef>
          <a:spcPct val="0"/>
        </a:spcBef>
        <a:spcAft>
          <a:spcPct val="0"/>
        </a:spcAft>
        <a:defRPr sz="4400">
          <a:solidFill>
            <a:schemeClr val="tx1"/>
          </a:solidFill>
          <a:latin typeface="Arial" charset="0"/>
          <a:ea typeface="微软雅黑" pitchFamily="34" charset="-122"/>
        </a:defRPr>
      </a:lvl3pPr>
      <a:lvl4pPr algn="l" rtl="0" fontAlgn="base">
        <a:lnSpc>
          <a:spcPct val="90000"/>
        </a:lnSpc>
        <a:spcBef>
          <a:spcPct val="0"/>
        </a:spcBef>
        <a:spcAft>
          <a:spcPct val="0"/>
        </a:spcAft>
        <a:defRPr sz="4400">
          <a:solidFill>
            <a:schemeClr val="tx1"/>
          </a:solidFill>
          <a:latin typeface="Arial" charset="0"/>
          <a:ea typeface="微软雅黑" pitchFamily="34" charset="-122"/>
        </a:defRPr>
      </a:lvl4pPr>
      <a:lvl5pPr algn="l" rtl="0" fontAlgn="base">
        <a:lnSpc>
          <a:spcPct val="90000"/>
        </a:lnSpc>
        <a:spcBef>
          <a:spcPct val="0"/>
        </a:spcBef>
        <a:spcAft>
          <a:spcPct val="0"/>
        </a:spcAft>
        <a:defRPr sz="4400">
          <a:solidFill>
            <a:schemeClr val="tx1"/>
          </a:solidFill>
          <a:latin typeface="Arial"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Arial" charset="0"/>
          <a:ea typeface="微软雅黑" pitchFamily="34" charset="-122"/>
        </a:defRPr>
      </a:lvl6pPr>
      <a:lvl7pPr marL="914400" algn="l" rtl="0" fontAlgn="base">
        <a:lnSpc>
          <a:spcPct val="90000"/>
        </a:lnSpc>
        <a:spcBef>
          <a:spcPct val="0"/>
        </a:spcBef>
        <a:spcAft>
          <a:spcPct val="0"/>
        </a:spcAft>
        <a:defRPr sz="4400">
          <a:solidFill>
            <a:schemeClr val="tx1"/>
          </a:solidFill>
          <a:latin typeface="Arial" charset="0"/>
          <a:ea typeface="微软雅黑" pitchFamily="34" charset="-122"/>
        </a:defRPr>
      </a:lvl7pPr>
      <a:lvl8pPr marL="1371600" algn="l" rtl="0" fontAlgn="base">
        <a:lnSpc>
          <a:spcPct val="90000"/>
        </a:lnSpc>
        <a:spcBef>
          <a:spcPct val="0"/>
        </a:spcBef>
        <a:spcAft>
          <a:spcPct val="0"/>
        </a:spcAft>
        <a:defRPr sz="4400">
          <a:solidFill>
            <a:schemeClr val="tx1"/>
          </a:solidFill>
          <a:latin typeface="Arial" charset="0"/>
          <a:ea typeface="微软雅黑" pitchFamily="34" charset="-122"/>
        </a:defRPr>
      </a:lvl8pPr>
      <a:lvl9pPr marL="1828800" algn="l" rtl="0" fontAlgn="base">
        <a:lnSpc>
          <a:spcPct val="90000"/>
        </a:lnSpc>
        <a:spcBef>
          <a:spcPct val="0"/>
        </a:spcBef>
        <a:spcAft>
          <a:spcPct val="0"/>
        </a:spcAft>
        <a:defRPr sz="4400">
          <a:solidFill>
            <a:schemeClr val="tx1"/>
          </a:solidFill>
          <a:latin typeface="Arial" charset="0"/>
          <a:ea typeface="微软雅黑" pitchFamily="34"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3.xml"/><Relationship Id="rId5" Type="http://schemas.openxmlformats.org/officeDocument/2006/relationships/image" Target="../media/image29.jpeg"/><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350" y="1085850"/>
            <a:ext cx="12217400" cy="3922713"/>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accent3">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zh-CN" altLang="en-US" dirty="0">
              <a:cs typeface="+mn-ea"/>
              <a:sym typeface="+mn-lt"/>
            </a:endParaRPr>
          </a:p>
        </p:txBody>
      </p:sp>
      <p:sp>
        <p:nvSpPr>
          <p:cNvPr id="17" name="矩形 16"/>
          <p:cNvSpPr/>
          <p:nvPr/>
        </p:nvSpPr>
        <p:spPr>
          <a:xfrm>
            <a:off x="-7938" y="1260475"/>
            <a:ext cx="12199938" cy="2638425"/>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accent2">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4" name="矩形 13"/>
          <p:cNvSpPr/>
          <p:nvPr/>
        </p:nvSpPr>
        <p:spPr>
          <a:xfrm>
            <a:off x="-7938" y="1755775"/>
            <a:ext cx="12199938" cy="1647825"/>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 name="文本框 1"/>
          <p:cNvSpPr txBox="1"/>
          <p:nvPr/>
        </p:nvSpPr>
        <p:spPr>
          <a:xfrm>
            <a:off x="2895600" y="2339975"/>
            <a:ext cx="6391275" cy="830263"/>
          </a:xfrm>
          <a:prstGeom prst="rect">
            <a:avLst/>
          </a:prstGeom>
          <a:noFill/>
        </p:spPr>
        <p:txBody>
          <a:bodyPr>
            <a:spAutoFit/>
          </a:bodyPr>
          <a:lstStyle/>
          <a:p>
            <a:pPr algn="ctr" fontAlgn="auto">
              <a:spcBef>
                <a:spcPts val="0"/>
              </a:spcBef>
              <a:spcAft>
                <a:spcPts val="0"/>
              </a:spcAft>
              <a:defRPr/>
            </a:pPr>
            <a:r>
              <a:rPr lang="en-US" altLang="zh-CN" sz="4800" b="1" dirty="0" smtClean="0">
                <a:solidFill>
                  <a:schemeClr val="bg1"/>
                </a:solidFill>
                <a:latin typeface="+mn-lt"/>
                <a:ea typeface="+mn-ea"/>
                <a:cs typeface="+mn-ea"/>
                <a:sym typeface="+mn-lt"/>
              </a:rPr>
              <a:t>2015</a:t>
            </a:r>
            <a:r>
              <a:rPr lang="zh-CN" altLang="en-US" sz="4800" b="1" dirty="0" smtClean="0">
                <a:solidFill>
                  <a:schemeClr val="bg1"/>
                </a:solidFill>
                <a:latin typeface="+mn-lt"/>
                <a:ea typeface="+mn-ea"/>
                <a:cs typeface="+mn-ea"/>
                <a:sym typeface="+mn-lt"/>
              </a:rPr>
              <a:t>年终</a:t>
            </a:r>
            <a:r>
              <a:rPr lang="zh-CN" altLang="en-US" sz="4800" b="1" dirty="0" smtClean="0">
                <a:solidFill>
                  <a:schemeClr val="bg1"/>
                </a:solidFill>
                <a:latin typeface="+mn-lt"/>
                <a:ea typeface="+mn-ea"/>
                <a:cs typeface="+mn-ea"/>
                <a:sym typeface="+mn-lt"/>
              </a:rPr>
              <a:t>工作总结</a:t>
            </a:r>
            <a:endParaRPr lang="zh-CN" altLang="en-US" sz="4800" b="1" dirty="0">
              <a:solidFill>
                <a:schemeClr val="bg1"/>
              </a:solidFill>
              <a:latin typeface="+mn-lt"/>
              <a:ea typeface="+mn-ea"/>
              <a:cs typeface="+mn-ea"/>
              <a:sym typeface="+mn-lt"/>
            </a:endParaRPr>
          </a:p>
        </p:txBody>
      </p:sp>
      <p:sp>
        <p:nvSpPr>
          <p:cNvPr id="3" name="文本框 2"/>
          <p:cNvSpPr txBox="1"/>
          <p:nvPr/>
        </p:nvSpPr>
        <p:spPr bwMode="auto">
          <a:xfrm>
            <a:off x="5272088" y="5664200"/>
            <a:ext cx="1647825" cy="461963"/>
          </a:xfrm>
          <a:prstGeom prst="rect">
            <a:avLst/>
          </a:prstGeom>
          <a:noFill/>
        </p:spPr>
        <p:txBody>
          <a:bodyPr>
            <a:spAutoFit/>
          </a:bodyPr>
          <a:lstStyle/>
          <a:p>
            <a:pPr algn="ctr" fontAlgn="auto">
              <a:spcBef>
                <a:spcPts val="0"/>
              </a:spcBef>
              <a:spcAft>
                <a:spcPts val="0"/>
              </a:spcAft>
              <a:defRPr/>
            </a:pPr>
            <a:r>
              <a:rPr lang="en-US" altLang="zh-CN" sz="2400" dirty="0" smtClean="0">
                <a:solidFill>
                  <a:schemeClr val="accent2"/>
                </a:solidFill>
                <a:latin typeface="+mn-lt"/>
                <a:ea typeface="+mn-ea"/>
                <a:cs typeface="+mn-ea"/>
                <a:sym typeface="+mn-lt"/>
              </a:rPr>
              <a:t>2015</a:t>
            </a:r>
            <a:r>
              <a:rPr lang="zh-CN" altLang="en-US" sz="2400" dirty="0" smtClean="0">
                <a:solidFill>
                  <a:schemeClr val="accent2"/>
                </a:solidFill>
                <a:latin typeface="+mn-lt"/>
                <a:ea typeface="+mn-ea"/>
                <a:cs typeface="+mn-ea"/>
                <a:sym typeface="+mn-lt"/>
              </a:rPr>
              <a:t>年终</a:t>
            </a:r>
            <a:endParaRPr lang="zh-CN" altLang="en-US" sz="2400" dirty="0">
              <a:solidFill>
                <a:schemeClr val="accent2"/>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1+#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184400" y="2084388"/>
            <a:ext cx="0" cy="369093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15938" y="2532063"/>
            <a:ext cx="1593850" cy="339725"/>
          </a:xfrm>
          <a:prstGeom prst="rect">
            <a:avLst/>
          </a:prstGeom>
          <a:noFill/>
        </p:spPr>
        <p:txBody>
          <a:bodyPr>
            <a:spAutoFit/>
          </a:bodyPr>
          <a:lstStyle/>
          <a:p>
            <a:pPr algn="r" fontAlgn="auto">
              <a:spcBef>
                <a:spcPts val="0"/>
              </a:spcBef>
              <a:spcAft>
                <a:spcPts val="0"/>
              </a:spcAft>
              <a:defRPr/>
            </a:pPr>
            <a:r>
              <a:rPr lang="en-US" altLang="zh-CN" sz="1600" dirty="0">
                <a:solidFill>
                  <a:schemeClr val="tx1">
                    <a:lumMod val="65000"/>
                    <a:lumOff val="35000"/>
                  </a:schemeClr>
                </a:solidFill>
                <a:latin typeface="+mn-lt"/>
                <a:ea typeface="+mn-ea"/>
                <a:cs typeface="+mn-ea"/>
                <a:sym typeface="+mn-lt"/>
              </a:rPr>
              <a:t>2014.01 -</a:t>
            </a:r>
            <a:endParaRPr lang="zh-CN" altLang="en-US" sz="1600" dirty="0">
              <a:solidFill>
                <a:schemeClr val="tx1">
                  <a:lumMod val="65000"/>
                  <a:lumOff val="35000"/>
                </a:schemeClr>
              </a:solidFill>
              <a:latin typeface="+mn-lt"/>
              <a:ea typeface="+mn-ea"/>
              <a:cs typeface="+mn-ea"/>
              <a:sym typeface="+mn-lt"/>
            </a:endParaRPr>
          </a:p>
        </p:txBody>
      </p:sp>
      <p:sp>
        <p:nvSpPr>
          <p:cNvPr id="7" name="文本框 6"/>
          <p:cNvSpPr txBox="1"/>
          <p:nvPr/>
        </p:nvSpPr>
        <p:spPr>
          <a:xfrm>
            <a:off x="2314575" y="2532063"/>
            <a:ext cx="8821738" cy="373062"/>
          </a:xfrm>
          <a:prstGeom prst="rect">
            <a:avLst/>
          </a:prstGeom>
          <a:noFill/>
        </p:spPr>
        <p:txBody>
          <a:bodyPr/>
          <a:lstStyle/>
          <a:p>
            <a:pPr fontAlgn="auto">
              <a:spcBef>
                <a:spcPts val="0"/>
              </a:spcBef>
              <a:spcAft>
                <a:spcPts val="0"/>
              </a:spcAft>
              <a:defRPr/>
            </a:pPr>
            <a:r>
              <a:rPr lang="zh-CN" altLang="en-US" sz="1600" dirty="0">
                <a:solidFill>
                  <a:schemeClr val="tx1">
                    <a:lumMod val="50000"/>
                    <a:lumOff val="50000"/>
                  </a:schemeClr>
                </a:solidFill>
                <a:latin typeface="+mn-lt"/>
                <a:ea typeface="+mn-ea"/>
                <a:cs typeface="+mn-ea"/>
                <a:sym typeface="+mn-lt"/>
              </a:rPr>
              <a:t>请在此输入长文本请在此输入长文本请在此输入长文本请在此输入长文本请在此输入长文本</a:t>
            </a:r>
          </a:p>
        </p:txBody>
      </p:sp>
      <p:sp>
        <p:nvSpPr>
          <p:cNvPr id="8" name="文本框 7"/>
          <p:cNvSpPr txBox="1"/>
          <p:nvPr/>
        </p:nvSpPr>
        <p:spPr>
          <a:xfrm>
            <a:off x="515938" y="3324225"/>
            <a:ext cx="1593850" cy="339725"/>
          </a:xfrm>
          <a:prstGeom prst="rect">
            <a:avLst/>
          </a:prstGeom>
          <a:noFill/>
        </p:spPr>
        <p:txBody>
          <a:bodyPr>
            <a:spAutoFit/>
          </a:bodyPr>
          <a:lstStyle/>
          <a:p>
            <a:pPr algn="r" fontAlgn="auto">
              <a:spcBef>
                <a:spcPts val="0"/>
              </a:spcBef>
              <a:spcAft>
                <a:spcPts val="0"/>
              </a:spcAft>
              <a:defRPr/>
            </a:pPr>
            <a:r>
              <a:rPr lang="en-US" altLang="zh-CN" sz="1600" dirty="0">
                <a:solidFill>
                  <a:schemeClr val="tx1">
                    <a:lumMod val="65000"/>
                    <a:lumOff val="35000"/>
                  </a:schemeClr>
                </a:solidFill>
                <a:latin typeface="+mn-lt"/>
                <a:ea typeface="+mn-ea"/>
                <a:cs typeface="+mn-ea"/>
                <a:sym typeface="+mn-lt"/>
              </a:rPr>
              <a:t>2014.04 -</a:t>
            </a:r>
            <a:endParaRPr lang="zh-CN" altLang="en-US" sz="1600" dirty="0">
              <a:solidFill>
                <a:schemeClr val="tx1">
                  <a:lumMod val="65000"/>
                  <a:lumOff val="35000"/>
                </a:schemeClr>
              </a:solidFill>
              <a:latin typeface="+mn-lt"/>
              <a:ea typeface="+mn-ea"/>
              <a:cs typeface="+mn-ea"/>
              <a:sym typeface="+mn-lt"/>
            </a:endParaRPr>
          </a:p>
        </p:txBody>
      </p:sp>
      <p:sp>
        <p:nvSpPr>
          <p:cNvPr id="9" name="文本框 8"/>
          <p:cNvSpPr txBox="1"/>
          <p:nvPr/>
        </p:nvSpPr>
        <p:spPr>
          <a:xfrm>
            <a:off x="2314575" y="3324225"/>
            <a:ext cx="8821738" cy="374650"/>
          </a:xfrm>
          <a:prstGeom prst="rect">
            <a:avLst/>
          </a:prstGeom>
          <a:noFill/>
        </p:spPr>
        <p:txBody>
          <a:bodyPr/>
          <a:lstStyle/>
          <a:p>
            <a:pPr fontAlgn="auto">
              <a:spcBef>
                <a:spcPts val="0"/>
              </a:spcBef>
              <a:spcAft>
                <a:spcPts val="0"/>
              </a:spcAft>
              <a:defRPr/>
            </a:pPr>
            <a:r>
              <a:rPr lang="zh-CN" altLang="en-US" sz="1600" dirty="0">
                <a:solidFill>
                  <a:schemeClr val="tx1">
                    <a:lumMod val="50000"/>
                    <a:lumOff val="50000"/>
                  </a:schemeClr>
                </a:solidFill>
                <a:latin typeface="+mn-lt"/>
                <a:ea typeface="+mn-ea"/>
                <a:cs typeface="+mn-ea"/>
                <a:sym typeface="+mn-lt"/>
              </a:rPr>
              <a:t>请在此输入长文本请在此输入长文本请在此输入长文本</a:t>
            </a:r>
          </a:p>
        </p:txBody>
      </p:sp>
      <p:sp>
        <p:nvSpPr>
          <p:cNvPr id="10" name="文本框 9"/>
          <p:cNvSpPr txBox="1"/>
          <p:nvPr/>
        </p:nvSpPr>
        <p:spPr>
          <a:xfrm>
            <a:off x="515938" y="4117975"/>
            <a:ext cx="1593850" cy="338138"/>
          </a:xfrm>
          <a:prstGeom prst="rect">
            <a:avLst/>
          </a:prstGeom>
          <a:noFill/>
        </p:spPr>
        <p:txBody>
          <a:bodyPr>
            <a:spAutoFit/>
          </a:bodyPr>
          <a:lstStyle/>
          <a:p>
            <a:pPr algn="r" fontAlgn="auto">
              <a:spcBef>
                <a:spcPts val="0"/>
              </a:spcBef>
              <a:spcAft>
                <a:spcPts val="0"/>
              </a:spcAft>
              <a:defRPr/>
            </a:pPr>
            <a:r>
              <a:rPr lang="en-US" altLang="zh-CN" sz="1600" dirty="0">
                <a:solidFill>
                  <a:schemeClr val="tx1">
                    <a:lumMod val="65000"/>
                    <a:lumOff val="35000"/>
                  </a:schemeClr>
                </a:solidFill>
                <a:latin typeface="+mn-lt"/>
                <a:ea typeface="+mn-ea"/>
                <a:cs typeface="+mn-ea"/>
                <a:sym typeface="+mn-lt"/>
              </a:rPr>
              <a:t>2014.07 -</a:t>
            </a:r>
            <a:endParaRPr lang="zh-CN" altLang="en-US" sz="1600" dirty="0">
              <a:solidFill>
                <a:schemeClr val="tx1">
                  <a:lumMod val="65000"/>
                  <a:lumOff val="35000"/>
                </a:schemeClr>
              </a:solidFill>
              <a:latin typeface="+mn-lt"/>
              <a:ea typeface="+mn-ea"/>
              <a:cs typeface="+mn-ea"/>
              <a:sym typeface="+mn-lt"/>
            </a:endParaRPr>
          </a:p>
        </p:txBody>
      </p:sp>
      <p:sp>
        <p:nvSpPr>
          <p:cNvPr id="11" name="文本框 10"/>
          <p:cNvSpPr txBox="1"/>
          <p:nvPr/>
        </p:nvSpPr>
        <p:spPr>
          <a:xfrm>
            <a:off x="2314575" y="4117975"/>
            <a:ext cx="8821738" cy="373063"/>
          </a:xfrm>
          <a:prstGeom prst="rect">
            <a:avLst/>
          </a:prstGeom>
          <a:noFill/>
        </p:spPr>
        <p:txBody>
          <a:bodyPr/>
          <a:lstStyle/>
          <a:p>
            <a:pPr fontAlgn="auto">
              <a:spcBef>
                <a:spcPts val="0"/>
              </a:spcBef>
              <a:spcAft>
                <a:spcPts val="0"/>
              </a:spcAft>
              <a:defRPr/>
            </a:pPr>
            <a:r>
              <a:rPr lang="zh-CN" altLang="en-US" sz="1600" dirty="0">
                <a:solidFill>
                  <a:schemeClr val="tx1">
                    <a:lumMod val="50000"/>
                    <a:lumOff val="50000"/>
                  </a:schemeClr>
                </a:solidFill>
                <a:latin typeface="+mn-lt"/>
                <a:ea typeface="+mn-ea"/>
                <a:cs typeface="+mn-ea"/>
                <a:sym typeface="+mn-lt"/>
              </a:rPr>
              <a:t>请在此输入长文本请在此输入长文本请在此输入长文本请在此输入长文本请在此输入长文本</a:t>
            </a:r>
          </a:p>
          <a:p>
            <a:pPr fontAlgn="auto">
              <a:spcBef>
                <a:spcPts val="0"/>
              </a:spcBef>
              <a:spcAft>
                <a:spcPts val="0"/>
              </a:spcAft>
              <a:defRPr/>
            </a:pPr>
            <a:endParaRPr lang="zh-CN" altLang="en-US" sz="1600" dirty="0">
              <a:solidFill>
                <a:schemeClr val="tx1">
                  <a:lumMod val="50000"/>
                  <a:lumOff val="50000"/>
                </a:schemeClr>
              </a:solidFill>
              <a:latin typeface="+mn-lt"/>
              <a:ea typeface="+mn-ea"/>
              <a:cs typeface="+mn-ea"/>
              <a:sym typeface="+mn-lt"/>
            </a:endParaRPr>
          </a:p>
        </p:txBody>
      </p:sp>
      <p:sp>
        <p:nvSpPr>
          <p:cNvPr id="12" name="文本框 11"/>
          <p:cNvSpPr txBox="1"/>
          <p:nvPr/>
        </p:nvSpPr>
        <p:spPr>
          <a:xfrm>
            <a:off x="515938" y="4910138"/>
            <a:ext cx="1593850" cy="338137"/>
          </a:xfrm>
          <a:prstGeom prst="rect">
            <a:avLst/>
          </a:prstGeom>
          <a:noFill/>
        </p:spPr>
        <p:txBody>
          <a:bodyPr>
            <a:spAutoFit/>
          </a:bodyPr>
          <a:lstStyle/>
          <a:p>
            <a:pPr algn="r" fontAlgn="auto">
              <a:spcBef>
                <a:spcPts val="0"/>
              </a:spcBef>
              <a:spcAft>
                <a:spcPts val="0"/>
              </a:spcAft>
              <a:defRPr/>
            </a:pPr>
            <a:r>
              <a:rPr lang="en-US" altLang="zh-CN" sz="1600" dirty="0">
                <a:solidFill>
                  <a:schemeClr val="tx1">
                    <a:lumMod val="65000"/>
                    <a:lumOff val="35000"/>
                  </a:schemeClr>
                </a:solidFill>
                <a:latin typeface="+mn-lt"/>
                <a:ea typeface="+mn-ea"/>
                <a:cs typeface="+mn-ea"/>
                <a:sym typeface="+mn-lt"/>
              </a:rPr>
              <a:t>2014.10 -</a:t>
            </a:r>
            <a:endParaRPr lang="zh-CN" altLang="en-US" sz="1600" dirty="0">
              <a:solidFill>
                <a:schemeClr val="tx1">
                  <a:lumMod val="65000"/>
                  <a:lumOff val="35000"/>
                </a:schemeClr>
              </a:solidFill>
              <a:latin typeface="+mn-lt"/>
              <a:ea typeface="+mn-ea"/>
              <a:cs typeface="+mn-ea"/>
              <a:sym typeface="+mn-lt"/>
            </a:endParaRPr>
          </a:p>
        </p:txBody>
      </p:sp>
      <p:sp>
        <p:nvSpPr>
          <p:cNvPr id="13" name="文本框 12"/>
          <p:cNvSpPr txBox="1"/>
          <p:nvPr/>
        </p:nvSpPr>
        <p:spPr>
          <a:xfrm>
            <a:off x="2314575" y="4910138"/>
            <a:ext cx="8821738" cy="373062"/>
          </a:xfrm>
          <a:prstGeom prst="rect">
            <a:avLst/>
          </a:prstGeom>
          <a:noFill/>
        </p:spPr>
        <p:txBody>
          <a:bodyPr/>
          <a:lstStyle/>
          <a:p>
            <a:pPr fontAlgn="auto">
              <a:spcBef>
                <a:spcPts val="0"/>
              </a:spcBef>
              <a:spcAft>
                <a:spcPts val="0"/>
              </a:spcAft>
              <a:defRPr/>
            </a:pPr>
            <a:r>
              <a:rPr lang="zh-CN" altLang="en-US" sz="1600" dirty="0">
                <a:solidFill>
                  <a:schemeClr val="tx1">
                    <a:lumMod val="50000"/>
                    <a:lumOff val="50000"/>
                  </a:schemeClr>
                </a:solidFill>
                <a:latin typeface="+mn-lt"/>
                <a:ea typeface="+mn-ea"/>
                <a:cs typeface="+mn-ea"/>
                <a:sym typeface="+mn-lt"/>
              </a:rPr>
              <a:t>请在此输入长文本请在此输入长文本请在此输入长文本请在此输入长文本</a:t>
            </a:r>
          </a:p>
        </p:txBody>
      </p:sp>
      <p:sp>
        <p:nvSpPr>
          <p:cNvPr id="14" name="任意多边形 13"/>
          <p:cNvSpPr/>
          <p:nvPr/>
        </p:nvSpPr>
        <p:spPr>
          <a:xfrm>
            <a:off x="1849438" y="1439863"/>
            <a:ext cx="669925" cy="64452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5" name="文本框 14"/>
          <p:cNvSpPr txBox="1"/>
          <p:nvPr/>
        </p:nvSpPr>
        <p:spPr>
          <a:xfrm>
            <a:off x="1811338" y="1577975"/>
            <a:ext cx="747712" cy="400050"/>
          </a:xfrm>
          <a:prstGeom prst="rect">
            <a:avLst/>
          </a:prstGeom>
          <a:noFill/>
        </p:spPr>
        <p:txBody>
          <a:bodyPr>
            <a:spAutoFit/>
          </a:bodyPr>
          <a:lstStyle/>
          <a:p>
            <a:pPr algn="ctr" fontAlgn="auto">
              <a:spcBef>
                <a:spcPts val="0"/>
              </a:spcBef>
              <a:spcAft>
                <a:spcPts val="0"/>
              </a:spcAft>
              <a:defRPr/>
            </a:pPr>
            <a:r>
              <a:rPr lang="en-US" altLang="zh-CN" sz="2000" dirty="0">
                <a:solidFill>
                  <a:schemeClr val="bg1"/>
                </a:solidFill>
                <a:latin typeface="+mn-lt"/>
                <a:ea typeface="+mn-ea"/>
                <a:cs typeface="+mn-ea"/>
                <a:sym typeface="+mn-lt"/>
              </a:rPr>
              <a:t>2014</a:t>
            </a:r>
            <a:endParaRPr lang="zh-CN" altLang="en-US" sz="2000" dirty="0">
              <a:solidFill>
                <a:schemeClr val="bg1"/>
              </a:solidFill>
              <a:latin typeface="+mn-lt"/>
              <a:ea typeface="+mn-ea"/>
              <a:cs typeface="+mn-ea"/>
              <a:sym typeface="+mn-lt"/>
            </a:endParaRPr>
          </a:p>
        </p:txBody>
      </p:sp>
      <p:sp>
        <p:nvSpPr>
          <p:cNvPr id="16" name="任意多边形 15"/>
          <p:cNvSpPr/>
          <p:nvPr/>
        </p:nvSpPr>
        <p:spPr>
          <a:xfrm>
            <a:off x="1849438" y="5783263"/>
            <a:ext cx="669925" cy="64452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7" name="文本框 16"/>
          <p:cNvSpPr txBox="1"/>
          <p:nvPr/>
        </p:nvSpPr>
        <p:spPr>
          <a:xfrm>
            <a:off x="1811338" y="5921375"/>
            <a:ext cx="747712" cy="400050"/>
          </a:xfrm>
          <a:prstGeom prst="rect">
            <a:avLst/>
          </a:prstGeom>
          <a:noFill/>
        </p:spPr>
        <p:txBody>
          <a:bodyPr>
            <a:spAutoFit/>
          </a:bodyPr>
          <a:lstStyle/>
          <a:p>
            <a:pPr algn="ctr" fontAlgn="auto">
              <a:spcBef>
                <a:spcPts val="0"/>
              </a:spcBef>
              <a:spcAft>
                <a:spcPts val="0"/>
              </a:spcAft>
              <a:defRPr/>
            </a:pPr>
            <a:r>
              <a:rPr lang="en-US" altLang="zh-CN" sz="2000" dirty="0">
                <a:solidFill>
                  <a:schemeClr val="bg1"/>
                </a:solidFill>
                <a:latin typeface="+mn-lt"/>
                <a:ea typeface="+mn-ea"/>
                <a:cs typeface="+mn-ea"/>
                <a:sym typeface="+mn-lt"/>
              </a:rPr>
              <a:t>2015</a:t>
            </a:r>
            <a:endParaRPr lang="zh-CN" altLang="en-US" sz="2000" dirty="0">
              <a:solidFill>
                <a:schemeClr val="bg1"/>
              </a:solidFill>
              <a:latin typeface="+mn-lt"/>
              <a:ea typeface="+mn-ea"/>
              <a:cs typeface="+mn-ea"/>
              <a:sym typeface="+mn-lt"/>
            </a:endParaRPr>
          </a:p>
        </p:txBody>
      </p:sp>
      <p:sp>
        <p:nvSpPr>
          <p:cNvPr id="18" name="任意多边形 17"/>
          <p:cNvSpPr/>
          <p:nvPr/>
        </p:nvSpPr>
        <p:spPr>
          <a:xfrm flipV="1">
            <a:off x="2011363" y="2533650"/>
            <a:ext cx="303212" cy="290513"/>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9" name="任意多边形 18"/>
          <p:cNvSpPr/>
          <p:nvPr/>
        </p:nvSpPr>
        <p:spPr>
          <a:xfrm flipV="1">
            <a:off x="2011363" y="3370263"/>
            <a:ext cx="303212" cy="290512"/>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任意多边形 19"/>
          <p:cNvSpPr/>
          <p:nvPr/>
        </p:nvSpPr>
        <p:spPr>
          <a:xfrm flipV="1">
            <a:off x="2011363" y="4117975"/>
            <a:ext cx="303212" cy="290513"/>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1" name="任意多边形 20"/>
          <p:cNvSpPr/>
          <p:nvPr/>
        </p:nvSpPr>
        <p:spPr>
          <a:xfrm flipV="1">
            <a:off x="2011363" y="4924425"/>
            <a:ext cx="303212" cy="290513"/>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486025" y="2063750"/>
            <a:ext cx="2330450" cy="2006600"/>
          </a:xfrm>
          <a:prstGeom prst="rect">
            <a:avLst/>
          </a:prstGeom>
          <a:solidFill>
            <a:schemeClr val="accent2">
              <a:alpha val="90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ts val="600"/>
              </a:spcBef>
              <a:spcAft>
                <a:spcPts val="600"/>
              </a:spcAft>
              <a:buClr>
                <a:srgbClr val="09BCED"/>
              </a:buClr>
              <a:buSzPct val="80000"/>
              <a:buFont typeface="Arial" panose="020B0604020202020204" pitchFamily="34" charset="0"/>
              <a:buNone/>
              <a:defRPr/>
            </a:pPr>
            <a:r>
              <a:rPr lang="zh-CN" altLang="en-US" sz="1400" dirty="0" smtClean="0">
                <a:solidFill>
                  <a:schemeClr val="bg1"/>
                </a:solidFill>
                <a:latin typeface="+mn-lt"/>
                <a:ea typeface="+mn-ea"/>
                <a:cs typeface="+mn-ea"/>
                <a:sym typeface="+mn-lt"/>
              </a:rPr>
              <a:t>请在此输入文本</a:t>
            </a:r>
            <a:r>
              <a:rPr lang="zh-CN" altLang="en-US" sz="1400" dirty="0">
                <a:solidFill>
                  <a:schemeClr val="bg1"/>
                </a:solidFill>
                <a:latin typeface="+mn-lt"/>
                <a:ea typeface="+mn-ea"/>
                <a:cs typeface="+mn-ea"/>
                <a:sym typeface="+mn-lt"/>
              </a:rPr>
              <a:t>请在此输入</a:t>
            </a:r>
            <a:r>
              <a:rPr lang="zh-CN" altLang="en-US" sz="1400" dirty="0" smtClean="0">
                <a:solidFill>
                  <a:schemeClr val="bg1"/>
                </a:solidFill>
                <a:latin typeface="+mn-lt"/>
                <a:ea typeface="+mn-ea"/>
                <a:cs typeface="+mn-ea"/>
                <a:sym typeface="+mn-lt"/>
              </a:rPr>
              <a:t>文本请</a:t>
            </a:r>
            <a:r>
              <a:rPr lang="zh-CN" altLang="en-US" sz="1400" dirty="0">
                <a:solidFill>
                  <a:schemeClr val="bg1"/>
                </a:solidFill>
                <a:latin typeface="+mn-lt"/>
                <a:ea typeface="+mn-ea"/>
                <a:cs typeface="+mn-ea"/>
                <a:sym typeface="+mn-lt"/>
              </a:rPr>
              <a:t>在此输入</a:t>
            </a:r>
            <a:r>
              <a:rPr lang="zh-CN" altLang="en-US" sz="1400" dirty="0" smtClean="0">
                <a:solidFill>
                  <a:schemeClr val="bg1"/>
                </a:solidFill>
                <a:latin typeface="+mn-lt"/>
                <a:ea typeface="+mn-ea"/>
                <a:cs typeface="+mn-ea"/>
                <a:sym typeface="+mn-lt"/>
              </a:rPr>
              <a:t>文本请</a:t>
            </a:r>
            <a:r>
              <a:rPr lang="zh-CN" altLang="en-US" sz="1400" dirty="0">
                <a:solidFill>
                  <a:schemeClr val="bg1"/>
                </a:solidFill>
                <a:latin typeface="+mn-lt"/>
                <a:ea typeface="+mn-ea"/>
                <a:cs typeface="+mn-ea"/>
                <a:sym typeface="+mn-lt"/>
              </a:rPr>
              <a:t>在此输入</a:t>
            </a:r>
            <a:r>
              <a:rPr lang="zh-CN" altLang="en-US" sz="1400" dirty="0" smtClean="0">
                <a:solidFill>
                  <a:schemeClr val="bg1"/>
                </a:solidFill>
                <a:latin typeface="+mn-lt"/>
                <a:ea typeface="+mn-ea"/>
                <a:cs typeface="+mn-ea"/>
                <a:sym typeface="+mn-lt"/>
              </a:rPr>
              <a:t>文本</a:t>
            </a:r>
            <a:endParaRPr lang="zh-CN" altLang="en-US" sz="1400" dirty="0">
              <a:solidFill>
                <a:schemeClr val="bg1"/>
              </a:solidFill>
              <a:latin typeface="+mn-lt"/>
              <a:ea typeface="+mn-ea"/>
              <a:cs typeface="+mn-ea"/>
              <a:sym typeface="+mn-lt"/>
            </a:endParaRPr>
          </a:p>
        </p:txBody>
      </p:sp>
      <p:sp>
        <p:nvSpPr>
          <p:cNvPr id="5" name="矩形 2"/>
          <p:cNvSpPr>
            <a:spLocks noChangeArrowheads="1"/>
          </p:cNvSpPr>
          <p:nvPr/>
        </p:nvSpPr>
        <p:spPr bwMode="auto">
          <a:xfrm>
            <a:off x="4930775" y="2063750"/>
            <a:ext cx="2330450" cy="2006600"/>
          </a:xfrm>
          <a:prstGeom prst="rect">
            <a:avLst/>
          </a:prstGeom>
          <a:blipFill dpi="0" rotWithShape="1">
            <a:blip r:embed="rId2" cstate="screen">
              <a:extLst/>
            </a:blip>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sp>
        <p:nvSpPr>
          <p:cNvPr id="6" name="矩形 3"/>
          <p:cNvSpPr>
            <a:spLocks noChangeArrowheads="1"/>
          </p:cNvSpPr>
          <p:nvPr/>
        </p:nvSpPr>
        <p:spPr bwMode="auto">
          <a:xfrm>
            <a:off x="4930775" y="4183063"/>
            <a:ext cx="2330450" cy="2008187"/>
          </a:xfrm>
          <a:prstGeom prst="rect">
            <a:avLst/>
          </a:prstGeom>
          <a:blipFill dpi="0" rotWithShape="1">
            <a:blip r:embed="rId3" cstate="screen">
              <a:extLst/>
            </a:blip>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sp>
        <p:nvSpPr>
          <p:cNvPr id="7" name="矩形 4"/>
          <p:cNvSpPr>
            <a:spLocks noChangeArrowheads="1"/>
          </p:cNvSpPr>
          <p:nvPr/>
        </p:nvSpPr>
        <p:spPr bwMode="auto">
          <a:xfrm>
            <a:off x="7373938" y="4183063"/>
            <a:ext cx="2332037" cy="2008187"/>
          </a:xfrm>
          <a:prstGeom prst="rect">
            <a:avLst/>
          </a:prstGeom>
          <a:solidFill>
            <a:schemeClr val="accent3">
              <a:alpha val="80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ts val="600"/>
              </a:spcBef>
              <a:spcAft>
                <a:spcPts val="600"/>
              </a:spcAft>
              <a:buClr>
                <a:srgbClr val="09BCED"/>
              </a:buClr>
              <a:buSzPct val="80000"/>
              <a:buFont typeface="Arial" panose="020B0604020202020204" pitchFamily="34" charset="0"/>
              <a:buNone/>
              <a:defRPr/>
            </a:pPr>
            <a:r>
              <a:rPr lang="zh-CN" altLang="en-US" sz="1400" dirty="0">
                <a:solidFill>
                  <a:schemeClr val="tx2"/>
                </a:solidFill>
                <a:latin typeface="+mn-lt"/>
                <a:ea typeface="+mn-ea"/>
                <a:cs typeface="+mn-ea"/>
                <a:sym typeface="+mn-lt"/>
              </a:rPr>
              <a:t>请在此输入文本请在此输入文本请在此输入文本请在此输入文本</a:t>
            </a:r>
          </a:p>
        </p:txBody>
      </p:sp>
      <p:sp>
        <p:nvSpPr>
          <p:cNvPr id="9" name="TextBox 13"/>
          <p:cNvSpPr txBox="1">
            <a:spLocks noChangeArrowheads="1"/>
          </p:cNvSpPr>
          <p:nvPr/>
        </p:nvSpPr>
        <p:spPr bwMode="auto">
          <a:xfrm>
            <a:off x="1320800" y="1098550"/>
            <a:ext cx="4132263" cy="584200"/>
          </a:xfrm>
          <a:prstGeom prst="rect">
            <a:avLst/>
          </a:prstGeom>
          <a:noFill/>
          <a:ln>
            <a:noFill/>
          </a:ln>
          <a:extLst/>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2800" dirty="0">
                <a:solidFill>
                  <a:schemeClr val="accent2"/>
                </a:solidFill>
                <a:latin typeface="+mn-lt"/>
                <a:ea typeface="+mn-ea"/>
                <a:cs typeface="+mn-ea"/>
                <a:sym typeface="+mn-lt"/>
              </a:rPr>
              <a:t>请</a:t>
            </a:r>
            <a:r>
              <a:rPr lang="zh-CN" altLang="en-US" sz="2800" dirty="0" smtClean="0">
                <a:solidFill>
                  <a:schemeClr val="accent2"/>
                </a:solidFill>
                <a:latin typeface="+mn-lt"/>
                <a:ea typeface="+mn-ea"/>
                <a:cs typeface="+mn-ea"/>
                <a:sym typeface="+mn-lt"/>
              </a:rPr>
              <a:t>在此输入标题</a:t>
            </a:r>
            <a:endParaRPr lang="zh-CN" altLang="en-US" sz="2800" dirty="0">
              <a:solidFill>
                <a:schemeClr val="accent2"/>
              </a:solidFill>
              <a:latin typeface="+mn-lt"/>
              <a:ea typeface="+mn-ea"/>
              <a:cs typeface="+mn-ea"/>
              <a:sym typeface="+mn-lt"/>
            </a:endParaRPr>
          </a:p>
        </p:txBody>
      </p:sp>
      <p:sp>
        <p:nvSpPr>
          <p:cNvPr id="10" name="TextBox 13"/>
          <p:cNvSpPr txBox="1">
            <a:spLocks noChangeArrowheads="1"/>
          </p:cNvSpPr>
          <p:nvPr/>
        </p:nvSpPr>
        <p:spPr bwMode="auto">
          <a:xfrm>
            <a:off x="1327150" y="1555750"/>
            <a:ext cx="3865563" cy="298450"/>
          </a:xfrm>
          <a:prstGeom prst="rect">
            <a:avLst/>
          </a:prstGeom>
          <a:noFill/>
          <a:ln>
            <a:noFill/>
          </a:ln>
          <a:extLst/>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200" dirty="0">
                <a:solidFill>
                  <a:schemeClr val="accent3"/>
                </a:solidFill>
                <a:latin typeface="+mn-lt"/>
                <a:ea typeface="+mn-ea"/>
                <a:cs typeface="+mn-ea"/>
                <a:sym typeface="+mn-lt"/>
              </a:rPr>
              <a:t>请在此输入</a:t>
            </a:r>
            <a:r>
              <a:rPr lang="zh-CN" altLang="en-US" sz="1200" dirty="0" smtClean="0">
                <a:solidFill>
                  <a:schemeClr val="accent3"/>
                </a:solidFill>
                <a:latin typeface="+mn-lt"/>
                <a:ea typeface="+mn-ea"/>
                <a:cs typeface="+mn-ea"/>
                <a:sym typeface="+mn-lt"/>
              </a:rPr>
              <a:t>文本</a:t>
            </a:r>
            <a:r>
              <a:rPr lang="zh-CN" altLang="en-US" sz="1200" dirty="0">
                <a:solidFill>
                  <a:schemeClr val="accent3"/>
                </a:solidFill>
                <a:latin typeface="+mn-lt"/>
                <a:ea typeface="+mn-ea"/>
                <a:cs typeface="+mn-ea"/>
                <a:sym typeface="+mn-lt"/>
              </a:rPr>
              <a:t>请在此输入</a:t>
            </a:r>
            <a:r>
              <a:rPr lang="zh-CN" altLang="en-US" sz="1200" dirty="0" smtClean="0">
                <a:solidFill>
                  <a:schemeClr val="accent3"/>
                </a:solidFill>
                <a:latin typeface="+mn-lt"/>
                <a:ea typeface="+mn-ea"/>
                <a:cs typeface="+mn-ea"/>
                <a:sym typeface="+mn-lt"/>
              </a:rPr>
              <a:t>文本请</a:t>
            </a:r>
            <a:r>
              <a:rPr lang="zh-CN" altLang="en-US" sz="1200" dirty="0">
                <a:solidFill>
                  <a:schemeClr val="accent3"/>
                </a:solidFill>
                <a:latin typeface="+mn-lt"/>
                <a:ea typeface="+mn-ea"/>
                <a:cs typeface="+mn-ea"/>
                <a:sym typeface="+mn-lt"/>
              </a:rPr>
              <a:t>在此输入</a:t>
            </a:r>
            <a:r>
              <a:rPr lang="zh-CN" altLang="en-US" sz="1200" dirty="0" smtClean="0">
                <a:solidFill>
                  <a:schemeClr val="accent3"/>
                </a:solidFill>
                <a:latin typeface="+mn-lt"/>
                <a:ea typeface="+mn-ea"/>
                <a:cs typeface="+mn-ea"/>
                <a:sym typeface="+mn-lt"/>
              </a:rPr>
              <a:t>文本</a:t>
            </a:r>
            <a:endParaRPr lang="en-US" altLang="zh-CN" sz="1200" dirty="0">
              <a:solidFill>
                <a:schemeClr val="accent3"/>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flipH="1">
            <a:off x="7602538" y="2809875"/>
            <a:ext cx="1357312" cy="2181225"/>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600" dirty="0">
                <a:cs typeface="+mn-ea"/>
                <a:sym typeface="+mn-lt"/>
              </a:rPr>
              <a:t>标题</a:t>
            </a:r>
          </a:p>
        </p:txBody>
      </p:sp>
      <p:sp>
        <p:nvSpPr>
          <p:cNvPr id="16" name="任意多边形 15"/>
          <p:cNvSpPr/>
          <p:nvPr/>
        </p:nvSpPr>
        <p:spPr>
          <a:xfrm flipH="1">
            <a:off x="6483350" y="3167063"/>
            <a:ext cx="914400" cy="1468437"/>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dirty="0">
                <a:cs typeface="+mn-ea"/>
                <a:sym typeface="+mn-lt"/>
              </a:rPr>
              <a:t>标题</a:t>
            </a:r>
          </a:p>
        </p:txBody>
      </p:sp>
      <p:sp>
        <p:nvSpPr>
          <p:cNvPr id="17" name="任意多边形 16"/>
          <p:cNvSpPr/>
          <p:nvPr/>
        </p:nvSpPr>
        <p:spPr>
          <a:xfrm flipH="1">
            <a:off x="5683250" y="3422650"/>
            <a:ext cx="593725" cy="957263"/>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600" dirty="0">
                <a:cs typeface="+mn-ea"/>
                <a:sym typeface="+mn-lt"/>
              </a:rPr>
              <a:t>标题</a:t>
            </a:r>
          </a:p>
        </p:txBody>
      </p:sp>
      <p:sp>
        <p:nvSpPr>
          <p:cNvPr id="18" name="任意多边形 17"/>
          <p:cNvSpPr/>
          <p:nvPr/>
        </p:nvSpPr>
        <p:spPr>
          <a:xfrm flipH="1">
            <a:off x="9164638" y="2349500"/>
            <a:ext cx="1933575" cy="3103563"/>
          </a:xfrm>
          <a:custGeom>
            <a:avLst/>
            <a:gdLst>
              <a:gd name="connsiteX0" fmla="*/ 0 w 885371"/>
              <a:gd name="connsiteY0" fmla="*/ 0 h 1422400"/>
              <a:gd name="connsiteX1" fmla="*/ 885371 w 885371"/>
              <a:gd name="connsiteY1" fmla="*/ 203200 h 1422400"/>
              <a:gd name="connsiteX2" fmla="*/ 885371 w 885371"/>
              <a:gd name="connsiteY2" fmla="*/ 1219200 h 1422400"/>
              <a:gd name="connsiteX3" fmla="*/ 14514 w 885371"/>
              <a:gd name="connsiteY3" fmla="*/ 1422400 h 1422400"/>
              <a:gd name="connsiteX4" fmla="*/ 0 w 885371"/>
              <a:gd name="connsiteY4" fmla="*/ 0 h 142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71" h="1422400">
                <a:moveTo>
                  <a:pt x="0" y="0"/>
                </a:moveTo>
                <a:lnTo>
                  <a:pt x="885371" y="203200"/>
                </a:lnTo>
                <a:lnTo>
                  <a:pt x="885371" y="1219200"/>
                </a:lnTo>
                <a:lnTo>
                  <a:pt x="14514" y="14224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5400" dirty="0">
                <a:cs typeface="+mn-ea"/>
                <a:sym typeface="+mn-lt"/>
              </a:rPr>
              <a:t>标题</a:t>
            </a:r>
          </a:p>
        </p:txBody>
      </p:sp>
      <p:cxnSp>
        <p:nvCxnSpPr>
          <p:cNvPr id="19" name="直接连接符 18"/>
          <p:cNvCxnSpPr/>
          <p:nvPr/>
        </p:nvCxnSpPr>
        <p:spPr>
          <a:xfrm flipV="1">
            <a:off x="5683250" y="2028825"/>
            <a:ext cx="5414963" cy="1382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683250" y="4379913"/>
            <a:ext cx="5414963" cy="1411287"/>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44563" y="2638425"/>
            <a:ext cx="2765425" cy="923925"/>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请在此输入文本请在此输入文本请在此输入文本</a:t>
            </a:r>
          </a:p>
          <a:p>
            <a:pPr fontAlgn="auto">
              <a:spcBef>
                <a:spcPts val="0"/>
              </a:spcBef>
              <a:spcAft>
                <a:spcPts val="0"/>
              </a:spcAft>
              <a:defRPr/>
            </a:pPr>
            <a:endParaRPr lang="zh-CN" altLang="en-US" dirty="0">
              <a:solidFill>
                <a:schemeClr val="accent2"/>
              </a:solidFill>
              <a:latin typeface="+mn-lt"/>
              <a:ea typeface="+mn-ea"/>
              <a:cs typeface="+mn-ea"/>
              <a:sym typeface="+mn-lt"/>
            </a:endParaRPr>
          </a:p>
        </p:txBody>
      </p:sp>
      <p:sp>
        <p:nvSpPr>
          <p:cNvPr id="8" name="文本框 7"/>
          <p:cNvSpPr txBox="1"/>
          <p:nvPr/>
        </p:nvSpPr>
        <p:spPr>
          <a:xfrm>
            <a:off x="1989138" y="4657725"/>
            <a:ext cx="2767012" cy="923925"/>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请在此输入文本请在此输入文本请在此输入文本</a:t>
            </a:r>
          </a:p>
          <a:p>
            <a:pPr fontAlgn="auto">
              <a:spcBef>
                <a:spcPts val="0"/>
              </a:spcBef>
              <a:spcAft>
                <a:spcPts val="0"/>
              </a:spcAft>
              <a:defRPr/>
            </a:pPr>
            <a:endParaRPr lang="zh-CN" altLang="en-US" dirty="0">
              <a:solidFill>
                <a:schemeClr val="accent2"/>
              </a:solidFill>
              <a:latin typeface="+mn-lt"/>
              <a:ea typeface="+mn-ea"/>
              <a:cs typeface="+mn-ea"/>
              <a:sym typeface="+mn-lt"/>
            </a:endParaRPr>
          </a:p>
        </p:txBody>
      </p:sp>
      <p:sp>
        <p:nvSpPr>
          <p:cNvPr id="9" name="文本框 8"/>
          <p:cNvSpPr txBox="1"/>
          <p:nvPr/>
        </p:nvSpPr>
        <p:spPr>
          <a:xfrm>
            <a:off x="3716338" y="1512888"/>
            <a:ext cx="2767012" cy="922337"/>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请在此输入文本请在此输入文本请在此输入文本</a:t>
            </a:r>
          </a:p>
          <a:p>
            <a:pPr fontAlgn="auto">
              <a:spcBef>
                <a:spcPts val="0"/>
              </a:spcBef>
              <a:spcAft>
                <a:spcPts val="0"/>
              </a:spcAft>
              <a:defRPr/>
            </a:pPr>
            <a:endParaRPr lang="zh-CN" altLang="en-US" dirty="0">
              <a:solidFill>
                <a:schemeClr val="accent2"/>
              </a:solidFill>
              <a:latin typeface="+mn-lt"/>
              <a:ea typeface="+mn-ea"/>
              <a:cs typeface="+mn-ea"/>
              <a:sym typeface="+mn-lt"/>
            </a:endParaRPr>
          </a:p>
        </p:txBody>
      </p:sp>
      <p:sp>
        <p:nvSpPr>
          <p:cNvPr id="10" name="文本框 9"/>
          <p:cNvSpPr txBox="1"/>
          <p:nvPr/>
        </p:nvSpPr>
        <p:spPr>
          <a:xfrm>
            <a:off x="5313363" y="5791200"/>
            <a:ext cx="2767012" cy="922338"/>
          </a:xfrm>
          <a:prstGeom prst="rect">
            <a:avLst/>
          </a:prstGeom>
          <a:solidFill>
            <a:schemeClr val="bg1"/>
          </a:solid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请在此输入文本请在此输入文本请在此输入文本</a:t>
            </a:r>
          </a:p>
          <a:p>
            <a:pPr fontAlgn="auto">
              <a:spcBef>
                <a:spcPts val="0"/>
              </a:spcBef>
              <a:spcAft>
                <a:spcPts val="0"/>
              </a:spcAft>
              <a:defRPr/>
            </a:pPr>
            <a:endParaRPr lang="zh-CN" altLang="en-US" dirty="0">
              <a:solidFill>
                <a:schemeClr val="accent2"/>
              </a:solidFill>
              <a:latin typeface="+mn-lt"/>
              <a:ea typeface="+mn-ea"/>
              <a:cs typeface="+mn-ea"/>
              <a:sym typeface="+mn-lt"/>
            </a:endParaRPr>
          </a:p>
        </p:txBody>
      </p:sp>
      <p:cxnSp>
        <p:nvCxnSpPr>
          <p:cNvPr id="11" name="肘形连接符 10"/>
          <p:cNvCxnSpPr/>
          <p:nvPr/>
        </p:nvCxnSpPr>
        <p:spPr>
          <a:xfrm rot="10800000">
            <a:off x="3716338" y="2992438"/>
            <a:ext cx="2263775" cy="254000"/>
          </a:xfrm>
          <a:prstGeom prst="bentConnector3">
            <a:avLst>
              <a:gd name="adj1" fmla="val -179"/>
            </a:avLst>
          </a:prstGeom>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a:off x="6604000" y="1841500"/>
            <a:ext cx="3527425" cy="303213"/>
          </a:xfrm>
          <a:prstGeom prst="bentConnector3">
            <a:avLst>
              <a:gd name="adj1" fmla="val 99968"/>
            </a:avLst>
          </a:prstGeom>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4848225" y="4814888"/>
            <a:ext cx="1924050" cy="257175"/>
          </a:xfrm>
          <a:prstGeom prst="bentConnector3">
            <a:avLst>
              <a:gd name="adj1" fmla="val 100150"/>
            </a:avLst>
          </a:prstGeom>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rot="10800000" flipV="1">
            <a:off x="8123238" y="5791200"/>
            <a:ext cx="2008187" cy="328613"/>
          </a:xfrm>
          <a:prstGeom prst="bentConnector3">
            <a:avLst>
              <a:gd name="adj1" fmla="val -104"/>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7" grpId="0"/>
      <p:bldP spid="8" grpId="0"/>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rcRect/>
          <a:stretch>
            <a:fillRect/>
          </a:stretch>
        </p:blipFill>
        <p:spPr bwMode="auto">
          <a:xfrm rot="-1920000">
            <a:off x="9358313" y="804863"/>
            <a:ext cx="4586287" cy="5175250"/>
          </a:xfrm>
          <a:prstGeom prst="rect">
            <a:avLst/>
          </a:prstGeom>
          <a:noFill/>
          <a:ln w="9525">
            <a:noFill/>
            <a:miter lim="800000"/>
            <a:headEnd/>
            <a:tailEnd/>
          </a:ln>
        </p:spPr>
      </p:pic>
      <p:pic>
        <p:nvPicPr>
          <p:cNvPr id="15" name="图片 14"/>
          <p:cNvPicPr>
            <a:picLocks noChangeAspect="1"/>
          </p:cNvPicPr>
          <p:nvPr/>
        </p:nvPicPr>
        <p:blipFill>
          <a:blip r:embed="rId3"/>
          <a:srcRect/>
          <a:stretch>
            <a:fillRect/>
          </a:stretch>
        </p:blipFill>
        <p:spPr bwMode="auto">
          <a:xfrm rot="-1920000">
            <a:off x="-1952625" y="163513"/>
            <a:ext cx="5138738" cy="5857875"/>
          </a:xfrm>
          <a:prstGeom prst="rect">
            <a:avLst/>
          </a:prstGeom>
          <a:noFill/>
          <a:ln w="9525">
            <a:noFill/>
            <a:miter lim="800000"/>
            <a:headEnd/>
            <a:tailEnd/>
          </a:ln>
        </p:spPr>
      </p:pic>
      <p:sp>
        <p:nvSpPr>
          <p:cNvPr id="6" name="任意多边形 5"/>
          <p:cNvSpPr/>
          <p:nvPr/>
        </p:nvSpPr>
        <p:spPr bwMode="auto">
          <a:xfrm rot="19674975">
            <a:off x="5249863" y="3363913"/>
            <a:ext cx="4684712" cy="5151437"/>
          </a:xfrm>
          <a:custGeom>
            <a:avLst/>
            <a:gdLst>
              <a:gd name="connsiteX0" fmla="*/ 4538303 w 4538303"/>
              <a:gd name="connsiteY0" fmla="*/ 0 h 4990715"/>
              <a:gd name="connsiteX1" fmla="*/ 4538303 w 4538303"/>
              <a:gd name="connsiteY1" fmla="*/ 4990715 h 4990715"/>
              <a:gd name="connsiteX2" fmla="*/ 0 w 4538303"/>
              <a:gd name="connsiteY2" fmla="*/ 2145636 h 4990715"/>
              <a:gd name="connsiteX3" fmla="*/ 0 w 4538303"/>
              <a:gd name="connsiteY3" fmla="*/ 0 h 4990715"/>
            </a:gdLst>
            <a:ahLst/>
            <a:cxnLst>
              <a:cxn ang="0">
                <a:pos x="connsiteX0" y="connsiteY0"/>
              </a:cxn>
              <a:cxn ang="0">
                <a:pos x="connsiteX1" y="connsiteY1"/>
              </a:cxn>
              <a:cxn ang="0">
                <a:pos x="connsiteX2" y="connsiteY2"/>
              </a:cxn>
              <a:cxn ang="0">
                <a:pos x="connsiteX3" y="connsiteY3"/>
              </a:cxn>
            </a:cxnLst>
            <a:rect l="l" t="t" r="r" b="b"/>
            <a:pathLst>
              <a:path w="4538303" h="4990715">
                <a:moveTo>
                  <a:pt x="4538303" y="0"/>
                </a:moveTo>
                <a:lnTo>
                  <a:pt x="4538303" y="4990715"/>
                </a:lnTo>
                <a:lnTo>
                  <a:pt x="0" y="2145636"/>
                </a:lnTo>
                <a:lnTo>
                  <a:pt x="0" y="0"/>
                </a:lnTo>
                <a:close/>
              </a:path>
            </a:pathLst>
          </a:custGeom>
          <a:solidFill>
            <a:schemeClr val="accent3">
              <a:alpha val="80000"/>
            </a:schemeClr>
          </a:solidFill>
          <a:ln>
            <a:noFill/>
          </a:ln>
          <a:effectLst/>
        </p:spPr>
        <p:txBody>
          <a:bodyPr anchor="ctr"/>
          <a:lstStyle/>
          <a:p>
            <a:pPr algn="ctr" fontAlgn="auto">
              <a:spcAft>
                <a:spcPts val="0"/>
              </a:spcAft>
              <a:defRPr/>
            </a:pPr>
            <a:endParaRPr lang="zh-CN" altLang="en-US">
              <a:solidFill>
                <a:srgbClr val="FFFFFF"/>
              </a:solidFill>
              <a:latin typeface="+mn-lt"/>
              <a:ea typeface="+mn-ea"/>
              <a:cs typeface="+mn-ea"/>
              <a:sym typeface="+mn-lt"/>
            </a:endParaRPr>
          </a:p>
        </p:txBody>
      </p:sp>
      <p:sp>
        <p:nvSpPr>
          <p:cNvPr id="9" name="文本框 8"/>
          <p:cNvSpPr txBox="1"/>
          <p:nvPr/>
        </p:nvSpPr>
        <p:spPr>
          <a:xfrm rot="19680000">
            <a:off x="4949825" y="3944938"/>
            <a:ext cx="3933825" cy="1771650"/>
          </a:xfrm>
          <a:prstGeom prst="rect">
            <a:avLst/>
          </a:prstGeom>
          <a:noFill/>
        </p:spPr>
        <p:txBody>
          <a:bodyPr/>
          <a:lstStyle/>
          <a:p>
            <a:pPr algn="just" fontAlgn="auto">
              <a:lnSpc>
                <a:spcPct val="130000"/>
              </a:lnSpc>
              <a:spcBef>
                <a:spcPts val="600"/>
              </a:spcBef>
              <a:spcAft>
                <a:spcPts val="600"/>
              </a:spcAft>
              <a:defRPr/>
            </a:pPr>
            <a:r>
              <a:rPr lang="zh-CN" altLang="en-US" sz="2000" dirty="0">
                <a:solidFill>
                  <a:schemeClr val="bg1"/>
                </a:solidFill>
                <a:latin typeface="+mn-lt"/>
                <a:ea typeface="+mn-ea"/>
                <a:cs typeface="+mn-ea"/>
                <a:sym typeface="+mn-lt"/>
              </a:rPr>
              <a:t>请在此输入长文本请在此输入长文本</a:t>
            </a:r>
            <a:endParaRPr lang="en-US" altLang="zh-CN" sz="2000" dirty="0">
              <a:solidFill>
                <a:schemeClr val="bg1"/>
              </a:solidFill>
              <a:latin typeface="+mn-lt"/>
              <a:ea typeface="+mn-ea"/>
              <a:cs typeface="+mn-ea"/>
              <a:sym typeface="+mn-lt"/>
            </a:endParaRPr>
          </a:p>
          <a:p>
            <a:pPr algn="just" fontAlgn="auto">
              <a:lnSpc>
                <a:spcPct val="130000"/>
              </a:lnSpc>
              <a:spcBef>
                <a:spcPts val="600"/>
              </a:spcBef>
              <a:spcAft>
                <a:spcPts val="600"/>
              </a:spcAft>
              <a:defRPr/>
            </a:pPr>
            <a:r>
              <a:rPr lang="zh-CN" altLang="en-US" sz="2000" dirty="0">
                <a:solidFill>
                  <a:schemeClr val="bg1"/>
                </a:solidFill>
                <a:latin typeface="+mn-lt"/>
                <a:ea typeface="+mn-ea"/>
                <a:cs typeface="+mn-ea"/>
                <a:sym typeface="+mn-lt"/>
              </a:rPr>
              <a:t>请在此输入长文本请在此输入长文本</a:t>
            </a:r>
          </a:p>
        </p:txBody>
      </p:sp>
      <p:sp>
        <p:nvSpPr>
          <p:cNvPr id="5" name="任意多边形 4"/>
          <p:cNvSpPr/>
          <p:nvPr/>
        </p:nvSpPr>
        <p:spPr bwMode="auto">
          <a:xfrm rot="19674975">
            <a:off x="2798763" y="-1839913"/>
            <a:ext cx="5448300" cy="4873626"/>
          </a:xfrm>
          <a:custGeom>
            <a:avLst/>
            <a:gdLst>
              <a:gd name="connsiteX0" fmla="*/ 0 w 4538303"/>
              <a:gd name="connsiteY0" fmla="*/ 0 h 4053425"/>
              <a:gd name="connsiteX1" fmla="*/ 4538303 w 4538303"/>
              <a:gd name="connsiteY1" fmla="*/ 2845079 h 4053425"/>
              <a:gd name="connsiteX2" fmla="*/ 4538303 w 4538303"/>
              <a:gd name="connsiteY2" fmla="*/ 4053425 h 4053425"/>
              <a:gd name="connsiteX3" fmla="*/ 0 w 4538303"/>
              <a:gd name="connsiteY3" fmla="*/ 4053425 h 4053425"/>
            </a:gdLst>
            <a:ahLst/>
            <a:cxnLst>
              <a:cxn ang="0">
                <a:pos x="connsiteX0" y="connsiteY0"/>
              </a:cxn>
              <a:cxn ang="0">
                <a:pos x="connsiteX1" y="connsiteY1"/>
              </a:cxn>
              <a:cxn ang="0">
                <a:pos x="connsiteX2" y="connsiteY2"/>
              </a:cxn>
              <a:cxn ang="0">
                <a:pos x="connsiteX3" y="connsiteY3"/>
              </a:cxn>
            </a:cxnLst>
            <a:rect l="l" t="t" r="r" b="b"/>
            <a:pathLst>
              <a:path w="4538303" h="4053425">
                <a:moveTo>
                  <a:pt x="0" y="0"/>
                </a:moveTo>
                <a:lnTo>
                  <a:pt x="4538303" y="2845079"/>
                </a:lnTo>
                <a:lnTo>
                  <a:pt x="4538303" y="4053425"/>
                </a:lnTo>
                <a:lnTo>
                  <a:pt x="0" y="4053425"/>
                </a:lnTo>
                <a:close/>
              </a:path>
            </a:pathLst>
          </a:custGeom>
          <a:solidFill>
            <a:schemeClr val="accent2">
              <a:alpha val="80000"/>
            </a:schemeClr>
          </a:solidFill>
          <a:ln>
            <a:noFill/>
          </a:ln>
          <a:effectLst/>
        </p:spPr>
        <p:txBody>
          <a:bodyPr anchor="ctr"/>
          <a:lstStyle/>
          <a:p>
            <a:pPr algn="ctr" fontAlgn="auto">
              <a:spcAft>
                <a:spcPts val="0"/>
              </a:spcAft>
              <a:defRPr/>
            </a:pPr>
            <a:endParaRPr lang="zh-CN" altLang="en-US">
              <a:solidFill>
                <a:srgbClr val="FFFFFF"/>
              </a:solidFill>
              <a:latin typeface="+mn-lt"/>
              <a:ea typeface="+mn-ea"/>
              <a:cs typeface="+mn-ea"/>
              <a:sym typeface="+mn-lt"/>
            </a:endParaRPr>
          </a:p>
        </p:txBody>
      </p:sp>
      <p:sp>
        <p:nvSpPr>
          <p:cNvPr id="8" name="文本框 7"/>
          <p:cNvSpPr txBox="1"/>
          <p:nvPr/>
        </p:nvSpPr>
        <p:spPr>
          <a:xfrm rot="19693412">
            <a:off x="3917950" y="1854200"/>
            <a:ext cx="5165725" cy="803275"/>
          </a:xfrm>
          <a:prstGeom prst="rect">
            <a:avLst/>
          </a:prstGeom>
          <a:noFill/>
        </p:spPr>
        <p:txBody>
          <a:bodyPr anchor="ctr"/>
          <a:lstStyle/>
          <a:p>
            <a:pPr fontAlgn="auto">
              <a:spcBef>
                <a:spcPts val="0"/>
              </a:spcBef>
              <a:spcAft>
                <a:spcPts val="0"/>
              </a:spcAft>
              <a:defRPr/>
            </a:pPr>
            <a:r>
              <a:rPr lang="zh-CN" altLang="en-US" sz="4000" dirty="0">
                <a:solidFill>
                  <a:schemeClr val="accent6"/>
                </a:solidFill>
                <a:latin typeface="+mn-lt"/>
                <a:ea typeface="+mn-ea"/>
                <a:cs typeface="+mn-ea"/>
                <a:sym typeface="+mn-lt"/>
              </a:rPr>
              <a:t>请在此输入标题</a:t>
            </a:r>
          </a:p>
        </p:txBody>
      </p:sp>
      <p:sp>
        <p:nvSpPr>
          <p:cNvPr id="10" name="TextBox 13"/>
          <p:cNvSpPr txBox="1"/>
          <p:nvPr/>
        </p:nvSpPr>
        <p:spPr>
          <a:xfrm rot="19680000">
            <a:off x="3735388" y="1724025"/>
            <a:ext cx="5207000" cy="311150"/>
          </a:xfrm>
          <a:prstGeom prst="rect">
            <a:avLst/>
          </a:prstGeom>
          <a:noFill/>
        </p:spPr>
        <p:txBody>
          <a:bodyPr wrap="none" anchor="ctr"/>
          <a:lstStyle/>
          <a:p>
            <a:pPr fontAlgn="auto">
              <a:spcBef>
                <a:spcPts val="0"/>
              </a:spcBef>
              <a:spcAft>
                <a:spcPts val="0"/>
              </a:spcAft>
              <a:defRPr/>
            </a:pPr>
            <a:r>
              <a:rPr lang="zh-CN" altLang="en-US" sz="1200" dirty="0">
                <a:solidFill>
                  <a:schemeClr val="accent3"/>
                </a:solidFill>
                <a:latin typeface="+mn-lt"/>
                <a:ea typeface="+mn-ea"/>
                <a:cs typeface="+mn-ea"/>
                <a:sym typeface="+mn-lt"/>
              </a:rPr>
              <a:t>请在此输入文本请在此输入文本</a:t>
            </a:r>
            <a:endParaRPr lang="en-US" altLang="zh-CN" sz="1200" dirty="0">
              <a:solidFill>
                <a:schemeClr val="accent3"/>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16 copy copy copy"/>
          <p:cNvSpPr/>
          <p:nvPr/>
        </p:nvSpPr>
        <p:spPr>
          <a:xfrm rot="2700000">
            <a:off x="4346576" y="2197100"/>
            <a:ext cx="3498850" cy="336867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1" name="Freeform 16 copy copy"/>
          <p:cNvSpPr/>
          <p:nvPr/>
        </p:nvSpPr>
        <p:spPr>
          <a:xfrm rot="2700000">
            <a:off x="4776787" y="3182938"/>
            <a:ext cx="2659063" cy="2560638"/>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Freeform 16 copy"/>
          <p:cNvSpPr/>
          <p:nvPr/>
        </p:nvSpPr>
        <p:spPr>
          <a:xfrm rot="2700000">
            <a:off x="5158582" y="4055268"/>
            <a:ext cx="1917700" cy="1846263"/>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7" name="任意多边形 16"/>
          <p:cNvSpPr/>
          <p:nvPr/>
        </p:nvSpPr>
        <p:spPr>
          <a:xfrm rot="2700000">
            <a:off x="5511006" y="4864894"/>
            <a:ext cx="1228725" cy="1182688"/>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9" name="文本框 28"/>
          <p:cNvSpPr txBox="1"/>
          <p:nvPr/>
        </p:nvSpPr>
        <p:spPr>
          <a:xfrm>
            <a:off x="560388" y="1962150"/>
            <a:ext cx="2765425" cy="923925"/>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请在此输入文本请在此输入文本请在此输入文本</a:t>
            </a:r>
          </a:p>
          <a:p>
            <a:pPr fontAlgn="auto">
              <a:spcBef>
                <a:spcPts val="0"/>
              </a:spcBef>
              <a:spcAft>
                <a:spcPts val="0"/>
              </a:spcAft>
              <a:defRPr/>
            </a:pPr>
            <a:endParaRPr lang="zh-CN" altLang="en-US" dirty="0">
              <a:solidFill>
                <a:schemeClr val="accent2"/>
              </a:solidFill>
              <a:latin typeface="+mn-lt"/>
              <a:ea typeface="+mn-ea"/>
              <a:cs typeface="+mn-ea"/>
              <a:sym typeface="+mn-lt"/>
            </a:endParaRPr>
          </a:p>
        </p:txBody>
      </p:sp>
      <p:sp>
        <p:nvSpPr>
          <p:cNvPr id="30" name="文本框 29"/>
          <p:cNvSpPr txBox="1"/>
          <p:nvPr/>
        </p:nvSpPr>
        <p:spPr>
          <a:xfrm>
            <a:off x="433388" y="4268788"/>
            <a:ext cx="2765425" cy="922337"/>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请在此输入文本请在此输入文本请在此输入文本</a:t>
            </a:r>
          </a:p>
          <a:p>
            <a:pPr fontAlgn="auto">
              <a:spcBef>
                <a:spcPts val="0"/>
              </a:spcBef>
              <a:spcAft>
                <a:spcPts val="0"/>
              </a:spcAft>
              <a:defRPr/>
            </a:pPr>
            <a:endParaRPr lang="zh-CN" altLang="en-US" dirty="0">
              <a:solidFill>
                <a:schemeClr val="accent2"/>
              </a:solidFill>
              <a:latin typeface="+mn-lt"/>
              <a:ea typeface="+mn-ea"/>
              <a:cs typeface="+mn-ea"/>
              <a:sym typeface="+mn-lt"/>
            </a:endParaRPr>
          </a:p>
        </p:txBody>
      </p:sp>
      <p:sp>
        <p:nvSpPr>
          <p:cNvPr id="32" name="文本框 31"/>
          <p:cNvSpPr txBox="1"/>
          <p:nvPr/>
        </p:nvSpPr>
        <p:spPr>
          <a:xfrm>
            <a:off x="8934450" y="3529013"/>
            <a:ext cx="2765425" cy="923925"/>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请在此输入文本请在此输入文本请在此输入文本</a:t>
            </a:r>
          </a:p>
          <a:p>
            <a:pPr fontAlgn="auto">
              <a:spcBef>
                <a:spcPts val="0"/>
              </a:spcBef>
              <a:spcAft>
                <a:spcPts val="0"/>
              </a:spcAft>
              <a:defRPr/>
            </a:pPr>
            <a:endParaRPr lang="zh-CN" altLang="en-US" dirty="0">
              <a:solidFill>
                <a:schemeClr val="accent2"/>
              </a:solidFill>
              <a:latin typeface="+mn-lt"/>
              <a:ea typeface="+mn-ea"/>
              <a:cs typeface="+mn-ea"/>
              <a:sym typeface="+mn-lt"/>
            </a:endParaRPr>
          </a:p>
        </p:txBody>
      </p:sp>
      <p:sp>
        <p:nvSpPr>
          <p:cNvPr id="39" name="文本框 38"/>
          <p:cNvSpPr txBox="1"/>
          <p:nvPr/>
        </p:nvSpPr>
        <p:spPr>
          <a:xfrm>
            <a:off x="8113713" y="4924425"/>
            <a:ext cx="2765425" cy="923925"/>
          </a:xfrm>
          <a:prstGeom prst="rect">
            <a:avLst/>
          </a:prstGeom>
          <a:noFill/>
        </p:spPr>
        <p:txBody>
          <a:bodyPr>
            <a:spAutoFit/>
          </a:bodyPr>
          <a:lstStyle/>
          <a:p>
            <a:pPr fontAlgn="auto">
              <a:spcBef>
                <a:spcPts val="0"/>
              </a:spcBef>
              <a:spcAft>
                <a:spcPts val="0"/>
              </a:spcAft>
              <a:defRPr/>
            </a:pPr>
            <a:r>
              <a:rPr lang="zh-CN" altLang="en-US" dirty="0">
                <a:solidFill>
                  <a:schemeClr val="accent2"/>
                </a:solidFill>
                <a:latin typeface="+mn-lt"/>
                <a:ea typeface="+mn-ea"/>
                <a:cs typeface="+mn-ea"/>
                <a:sym typeface="+mn-lt"/>
              </a:rPr>
              <a:t>请在此输入文本请在此输入文本请在此输入文本</a:t>
            </a:r>
          </a:p>
          <a:p>
            <a:pPr fontAlgn="auto">
              <a:spcBef>
                <a:spcPts val="0"/>
              </a:spcBef>
              <a:spcAft>
                <a:spcPts val="0"/>
              </a:spcAft>
              <a:defRPr/>
            </a:pPr>
            <a:endParaRPr lang="zh-CN" altLang="en-US" dirty="0">
              <a:solidFill>
                <a:schemeClr val="accent2"/>
              </a:solidFill>
              <a:latin typeface="+mn-lt"/>
              <a:ea typeface="+mn-ea"/>
              <a:cs typeface="+mn-ea"/>
              <a:sym typeface="+mn-lt"/>
            </a:endParaRPr>
          </a:p>
        </p:txBody>
      </p:sp>
      <p:sp>
        <p:nvSpPr>
          <p:cNvPr id="31" name="文本框 30"/>
          <p:cNvSpPr txBox="1"/>
          <p:nvPr/>
        </p:nvSpPr>
        <p:spPr>
          <a:xfrm>
            <a:off x="5767388" y="5238750"/>
            <a:ext cx="690562"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6"/>
                </a:solidFill>
                <a:latin typeface="+mn-lt"/>
                <a:ea typeface="+mn-ea"/>
                <a:cs typeface="+mn-ea"/>
                <a:sym typeface="+mn-lt"/>
              </a:rPr>
              <a:t>01</a:t>
            </a:r>
            <a:endParaRPr lang="zh-CN" altLang="en-US" sz="2400" dirty="0">
              <a:solidFill>
                <a:schemeClr val="accent6"/>
              </a:solidFill>
              <a:latin typeface="+mn-lt"/>
              <a:ea typeface="+mn-ea"/>
              <a:cs typeface="+mn-ea"/>
              <a:sym typeface="+mn-lt"/>
            </a:endParaRPr>
          </a:p>
        </p:txBody>
      </p:sp>
      <p:sp>
        <p:nvSpPr>
          <p:cNvPr id="42" name="文本框 41"/>
          <p:cNvSpPr txBox="1"/>
          <p:nvPr/>
        </p:nvSpPr>
        <p:spPr>
          <a:xfrm>
            <a:off x="5780088" y="4041775"/>
            <a:ext cx="690562"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6"/>
                </a:solidFill>
                <a:latin typeface="+mn-lt"/>
                <a:ea typeface="+mn-ea"/>
                <a:cs typeface="+mn-ea"/>
                <a:sym typeface="+mn-lt"/>
              </a:rPr>
              <a:t>02</a:t>
            </a:r>
            <a:endParaRPr lang="zh-CN" altLang="en-US" sz="2400" dirty="0">
              <a:solidFill>
                <a:schemeClr val="accent6"/>
              </a:solidFill>
              <a:latin typeface="+mn-lt"/>
              <a:ea typeface="+mn-ea"/>
              <a:cs typeface="+mn-ea"/>
              <a:sym typeface="+mn-lt"/>
            </a:endParaRPr>
          </a:p>
        </p:txBody>
      </p:sp>
      <p:sp>
        <p:nvSpPr>
          <p:cNvPr id="43" name="文本框 42"/>
          <p:cNvSpPr txBox="1"/>
          <p:nvPr/>
        </p:nvSpPr>
        <p:spPr>
          <a:xfrm>
            <a:off x="5749925" y="3014663"/>
            <a:ext cx="692150" cy="461962"/>
          </a:xfrm>
          <a:prstGeom prst="rect">
            <a:avLst/>
          </a:prstGeom>
          <a:noFill/>
        </p:spPr>
        <p:txBody>
          <a:bodyPr>
            <a:spAutoFit/>
          </a:bodyPr>
          <a:lstStyle/>
          <a:p>
            <a:pPr algn="ctr" fontAlgn="auto">
              <a:spcBef>
                <a:spcPts val="0"/>
              </a:spcBef>
              <a:spcAft>
                <a:spcPts val="0"/>
              </a:spcAft>
              <a:defRPr/>
            </a:pPr>
            <a:r>
              <a:rPr lang="en-US" altLang="zh-CN" sz="2400" dirty="0">
                <a:solidFill>
                  <a:schemeClr val="accent6"/>
                </a:solidFill>
                <a:latin typeface="+mn-lt"/>
                <a:ea typeface="+mn-ea"/>
                <a:cs typeface="+mn-ea"/>
                <a:sym typeface="+mn-lt"/>
              </a:rPr>
              <a:t>03</a:t>
            </a:r>
            <a:endParaRPr lang="zh-CN" altLang="en-US" sz="2400" dirty="0">
              <a:solidFill>
                <a:schemeClr val="accent6"/>
              </a:solidFill>
              <a:latin typeface="+mn-lt"/>
              <a:ea typeface="+mn-ea"/>
              <a:cs typeface="+mn-ea"/>
              <a:sym typeface="+mn-lt"/>
            </a:endParaRPr>
          </a:p>
        </p:txBody>
      </p:sp>
      <p:sp>
        <p:nvSpPr>
          <p:cNvPr id="44" name="文本框 43"/>
          <p:cNvSpPr txBox="1"/>
          <p:nvPr/>
        </p:nvSpPr>
        <p:spPr>
          <a:xfrm>
            <a:off x="5749925" y="1962150"/>
            <a:ext cx="692150" cy="461963"/>
          </a:xfrm>
          <a:prstGeom prst="rect">
            <a:avLst/>
          </a:prstGeom>
          <a:noFill/>
        </p:spPr>
        <p:txBody>
          <a:bodyPr>
            <a:spAutoFit/>
          </a:bodyPr>
          <a:lstStyle/>
          <a:p>
            <a:pPr algn="ctr" fontAlgn="auto">
              <a:spcBef>
                <a:spcPts val="0"/>
              </a:spcBef>
              <a:spcAft>
                <a:spcPts val="0"/>
              </a:spcAft>
              <a:defRPr/>
            </a:pPr>
            <a:r>
              <a:rPr lang="en-US" altLang="zh-CN" sz="2400" dirty="0">
                <a:solidFill>
                  <a:schemeClr val="accent6"/>
                </a:solidFill>
                <a:latin typeface="+mn-lt"/>
                <a:ea typeface="+mn-ea"/>
                <a:cs typeface="+mn-ea"/>
                <a:sym typeface="+mn-lt"/>
              </a:rPr>
              <a:t>04</a:t>
            </a:r>
            <a:endParaRPr lang="zh-CN" altLang="en-US" sz="2400" dirty="0">
              <a:solidFill>
                <a:schemeClr val="accent6"/>
              </a:solidFill>
              <a:latin typeface="+mn-lt"/>
              <a:ea typeface="+mn-ea"/>
              <a:cs typeface="+mn-ea"/>
              <a:sym typeface="+mn-lt"/>
            </a:endParaRPr>
          </a:p>
        </p:txBody>
      </p:sp>
      <p:cxnSp>
        <p:nvCxnSpPr>
          <p:cNvPr id="3" name="肘形连接符 2"/>
          <p:cNvCxnSpPr/>
          <p:nvPr/>
        </p:nvCxnSpPr>
        <p:spPr>
          <a:xfrm>
            <a:off x="2563813" y="2695575"/>
            <a:ext cx="1628775" cy="365125"/>
          </a:xfrm>
          <a:prstGeom prst="bentConnector3">
            <a:avLst>
              <a:gd name="adj1" fmla="val -275"/>
            </a:avLst>
          </a:prstGeom>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a:off x="2917825" y="5059363"/>
            <a:ext cx="2012950" cy="271462"/>
          </a:xfrm>
          <a:prstGeom prst="bentConnector3">
            <a:avLst>
              <a:gd name="adj1" fmla="val -207"/>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flipV="1">
            <a:off x="6667500" y="5675313"/>
            <a:ext cx="1627188" cy="266700"/>
          </a:xfrm>
          <a:prstGeom prst="bentConnector3">
            <a:avLst>
              <a:gd name="adj1" fmla="val 100351"/>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732713" y="4268788"/>
            <a:ext cx="1384300" cy="461962"/>
          </a:xfrm>
          <a:prstGeom prst="bentConnector3">
            <a:avLst>
              <a:gd name="adj1" fmla="val 99524"/>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9" grpId="0"/>
      <p:bldP spid="31" grpId="0"/>
      <p:bldP spid="42"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2"/>
          <p:cNvCxnSpPr>
            <a:cxnSpLocks noChangeShapeType="1"/>
          </p:cNvCxnSpPr>
          <p:nvPr/>
        </p:nvCxnSpPr>
        <p:spPr bwMode="auto">
          <a:xfrm>
            <a:off x="1893888" y="1746250"/>
            <a:ext cx="8491537" cy="0"/>
          </a:xfrm>
          <a:prstGeom prst="line">
            <a:avLst/>
          </a:prstGeom>
          <a:noFill/>
          <a:ln w="25400">
            <a:solidFill>
              <a:schemeClr val="accent2">
                <a:alpha val="50195"/>
              </a:schemeClr>
            </a:solidFill>
            <a:round/>
            <a:headEnd/>
            <a:tailEnd/>
          </a:ln>
        </p:spPr>
      </p:cxnSp>
      <p:sp>
        <p:nvSpPr>
          <p:cNvPr id="5" name="圆角矩形 3"/>
          <p:cNvSpPr>
            <a:spLocks noChangeArrowheads="1"/>
          </p:cNvSpPr>
          <p:nvPr/>
        </p:nvSpPr>
        <p:spPr bwMode="auto">
          <a:xfrm>
            <a:off x="1911350" y="2409825"/>
            <a:ext cx="3633788" cy="2747963"/>
          </a:xfrm>
          <a:prstGeom prst="roundRect">
            <a:avLst>
              <a:gd name="adj" fmla="val 1764"/>
            </a:avLst>
          </a:prstGeom>
          <a:blipFill dpi="0" rotWithShape="1">
            <a:blip r:embed="rId2" cstate="screen">
              <a:extLst/>
            </a:blip>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sp>
        <p:nvSpPr>
          <p:cNvPr id="6" name="圆角矩形 4"/>
          <p:cNvSpPr>
            <a:spLocks noChangeArrowheads="1"/>
          </p:cNvSpPr>
          <p:nvPr/>
        </p:nvSpPr>
        <p:spPr bwMode="auto">
          <a:xfrm>
            <a:off x="6716713" y="2409825"/>
            <a:ext cx="3633787" cy="2747963"/>
          </a:xfrm>
          <a:prstGeom prst="roundRect">
            <a:avLst>
              <a:gd name="adj" fmla="val 1764"/>
            </a:avLst>
          </a:prstGeom>
          <a:blipFill dpi="0" rotWithShape="1">
            <a:blip r:embed="rId3" cstate="screen">
              <a:extLst/>
            </a:blip>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cxnSp>
        <p:nvCxnSpPr>
          <p:cNvPr id="7" name="直接连接符 6"/>
          <p:cNvCxnSpPr>
            <a:cxnSpLocks noChangeShapeType="1"/>
          </p:cNvCxnSpPr>
          <p:nvPr/>
        </p:nvCxnSpPr>
        <p:spPr bwMode="auto">
          <a:xfrm>
            <a:off x="6130925" y="2252663"/>
            <a:ext cx="0" cy="4284662"/>
          </a:xfrm>
          <a:prstGeom prst="line">
            <a:avLst/>
          </a:prstGeom>
          <a:noFill/>
          <a:ln w="25400">
            <a:solidFill>
              <a:schemeClr val="accent2">
                <a:alpha val="50195"/>
              </a:schemeClr>
            </a:solidFill>
            <a:round/>
            <a:headEnd/>
            <a:tailEnd/>
          </a:ln>
        </p:spPr>
      </p:cxnSp>
      <p:sp>
        <p:nvSpPr>
          <p:cNvPr id="8" name="文本框 7"/>
          <p:cNvSpPr txBox="1">
            <a:spLocks noChangeArrowheads="1"/>
          </p:cNvSpPr>
          <p:nvPr/>
        </p:nvSpPr>
        <p:spPr bwMode="auto">
          <a:xfrm>
            <a:off x="1911350" y="5495925"/>
            <a:ext cx="3633788" cy="1198563"/>
          </a:xfrm>
          <a:prstGeom prst="rect">
            <a:avLst/>
          </a:prstGeom>
          <a:noFill/>
          <a:ln>
            <a:noFill/>
          </a:ln>
          <a:extLst/>
        </p:spPr>
        <p:txBody>
          <a:bodyPr lIns="0" tIns="0" rIns="0" bIns="0"/>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ts val="600"/>
              </a:spcBef>
              <a:spcAft>
                <a:spcPts val="0"/>
              </a:spcAft>
              <a:buFont typeface="Arial" panose="020B0604020202020204" pitchFamily="34" charset="0"/>
              <a:buNone/>
              <a:defRPr/>
            </a:pPr>
            <a:r>
              <a:rPr lang="zh-CN" altLang="en-US" sz="1400" dirty="0">
                <a:solidFill>
                  <a:srgbClr val="A6A6A6"/>
                </a:solidFill>
                <a:latin typeface="+mn-lt"/>
                <a:ea typeface="+mn-ea"/>
                <a:cs typeface="+mn-ea"/>
                <a:sym typeface="+mn-lt"/>
              </a:rPr>
              <a:t>请在此输入</a:t>
            </a:r>
            <a:r>
              <a:rPr lang="zh-CN" altLang="en-US" sz="1400" dirty="0" smtClean="0">
                <a:solidFill>
                  <a:srgbClr val="A6A6A6"/>
                </a:solidFill>
                <a:latin typeface="+mn-lt"/>
                <a:ea typeface="+mn-ea"/>
                <a:cs typeface="+mn-ea"/>
                <a:sym typeface="+mn-lt"/>
              </a:rPr>
              <a:t>文本</a:t>
            </a:r>
            <a:r>
              <a:rPr lang="zh-CN" altLang="en-US" sz="1400" dirty="0">
                <a:solidFill>
                  <a:srgbClr val="A6A6A6"/>
                </a:solidFill>
                <a:latin typeface="+mn-lt"/>
                <a:ea typeface="+mn-ea"/>
                <a:cs typeface="+mn-ea"/>
                <a:sym typeface="+mn-lt"/>
              </a:rPr>
              <a:t>请在此输入</a:t>
            </a:r>
            <a:r>
              <a:rPr lang="zh-CN" altLang="en-US" sz="1400" dirty="0" smtClean="0">
                <a:solidFill>
                  <a:srgbClr val="A6A6A6"/>
                </a:solidFill>
                <a:latin typeface="+mn-lt"/>
                <a:ea typeface="+mn-ea"/>
                <a:cs typeface="+mn-ea"/>
                <a:sym typeface="+mn-lt"/>
              </a:rPr>
              <a:t>文本请在此输入文本请在此输入文本请在此输入文本</a:t>
            </a:r>
            <a:endParaRPr lang="zh-CN" altLang="en-US" sz="1400" dirty="0">
              <a:solidFill>
                <a:srgbClr val="A6A6A6"/>
              </a:solidFill>
              <a:latin typeface="+mn-lt"/>
              <a:ea typeface="+mn-ea"/>
              <a:cs typeface="+mn-ea"/>
              <a:sym typeface="+mn-lt"/>
            </a:endParaRPr>
          </a:p>
        </p:txBody>
      </p:sp>
      <p:sp>
        <p:nvSpPr>
          <p:cNvPr id="9" name="文本框 8"/>
          <p:cNvSpPr txBox="1">
            <a:spLocks noChangeArrowheads="1"/>
          </p:cNvSpPr>
          <p:nvPr/>
        </p:nvSpPr>
        <p:spPr bwMode="auto">
          <a:xfrm>
            <a:off x="6716713" y="5495925"/>
            <a:ext cx="3633787" cy="1198563"/>
          </a:xfrm>
          <a:prstGeom prst="rect">
            <a:avLst/>
          </a:prstGeom>
          <a:noFill/>
          <a:ln>
            <a:noFill/>
          </a:ln>
          <a:extLst/>
        </p:spPr>
        <p:txBody>
          <a:bodyPr lIns="0" tIns="0" rIns="0" bIns="0"/>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ts val="600"/>
              </a:spcBef>
              <a:spcAft>
                <a:spcPts val="0"/>
              </a:spcAft>
              <a:buFont typeface="Arial" panose="020B0604020202020204" pitchFamily="34" charset="0"/>
              <a:buNone/>
              <a:defRPr/>
            </a:pPr>
            <a:r>
              <a:rPr lang="zh-CN" altLang="en-US" sz="1400" dirty="0">
                <a:solidFill>
                  <a:srgbClr val="A6A6A6"/>
                </a:solidFill>
                <a:latin typeface="+mn-lt"/>
                <a:ea typeface="+mn-ea"/>
                <a:cs typeface="+mn-ea"/>
                <a:sym typeface="+mn-lt"/>
              </a:rPr>
              <a:t>请在此输入文本请在此输入文本请在此输入文本请在此输入文本请在此输入文本</a:t>
            </a:r>
          </a:p>
        </p:txBody>
      </p:sp>
      <p:sp>
        <p:nvSpPr>
          <p:cNvPr id="10" name="文本框 9"/>
          <p:cNvSpPr txBox="1">
            <a:spLocks noChangeArrowheads="1"/>
          </p:cNvSpPr>
          <p:nvPr/>
        </p:nvSpPr>
        <p:spPr bwMode="auto">
          <a:xfrm>
            <a:off x="1806289" y="887429"/>
            <a:ext cx="4337764" cy="840906"/>
          </a:xfrm>
          <a:prstGeom prst="rect">
            <a:avLst/>
          </a:prstGeom>
          <a:noFill/>
          <a:ln>
            <a:noFill/>
          </a:ln>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lnSpc>
                <a:spcPct val="120000"/>
              </a:lnSpc>
              <a:spcBef>
                <a:spcPts val="600"/>
              </a:spcBef>
              <a:spcAft>
                <a:spcPts val="0"/>
              </a:spcAft>
              <a:buFont typeface="Arial" panose="020B0604020202020204" pitchFamily="34" charset="0"/>
              <a:buNone/>
              <a:defRPr/>
            </a:pPr>
            <a:r>
              <a:rPr lang="zh-CN" altLang="en-US" sz="2800" dirty="0" smtClean="0">
                <a:solidFill>
                  <a:schemeClr val="accent2">
                    <a:alpha val="85000"/>
                  </a:schemeClr>
                </a:solidFill>
                <a:latin typeface="+mn-lt"/>
                <a:ea typeface="+mn-ea"/>
                <a:cs typeface="+mn-ea"/>
                <a:sym typeface="+mn-lt"/>
              </a:rPr>
              <a:t>请在此输入标题</a:t>
            </a:r>
            <a:endParaRPr lang="zh-CN" altLang="en-US" sz="2800" dirty="0">
              <a:solidFill>
                <a:schemeClr val="accent2">
                  <a:alpha val="85000"/>
                </a:scheme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srcRect/>
          <a:stretch>
            <a:fillRect/>
          </a:stretch>
        </p:blipFill>
        <p:spPr bwMode="auto">
          <a:xfrm>
            <a:off x="6096000" y="0"/>
            <a:ext cx="3060700" cy="6858000"/>
          </a:xfrm>
          <a:prstGeom prst="rect">
            <a:avLst/>
          </a:prstGeom>
          <a:noFill/>
          <a:ln w="9525">
            <a:noFill/>
            <a:miter lim="800000"/>
            <a:headEnd/>
            <a:tailEnd/>
          </a:ln>
        </p:spPr>
      </p:pic>
      <p:pic>
        <p:nvPicPr>
          <p:cNvPr id="15" name="图片 14"/>
          <p:cNvPicPr>
            <a:picLocks noChangeAspect="1"/>
          </p:cNvPicPr>
          <p:nvPr/>
        </p:nvPicPr>
        <p:blipFill>
          <a:blip r:embed="rId3"/>
          <a:srcRect/>
          <a:stretch>
            <a:fillRect/>
          </a:stretch>
        </p:blipFill>
        <p:spPr bwMode="auto">
          <a:xfrm>
            <a:off x="3060700" y="0"/>
            <a:ext cx="3060700" cy="6858000"/>
          </a:xfrm>
          <a:prstGeom prst="rect">
            <a:avLst/>
          </a:prstGeom>
          <a:noFill/>
          <a:ln w="9525">
            <a:noFill/>
            <a:miter lim="800000"/>
            <a:headEnd/>
            <a:tailEnd/>
          </a:ln>
        </p:spPr>
      </p:pic>
      <p:pic>
        <p:nvPicPr>
          <p:cNvPr id="21" name="图片 20"/>
          <p:cNvPicPr>
            <a:picLocks noChangeAspect="1"/>
          </p:cNvPicPr>
          <p:nvPr/>
        </p:nvPicPr>
        <p:blipFill>
          <a:blip r:embed="rId4"/>
          <a:srcRect/>
          <a:stretch>
            <a:fillRect/>
          </a:stretch>
        </p:blipFill>
        <p:spPr bwMode="auto">
          <a:xfrm>
            <a:off x="-20638" y="0"/>
            <a:ext cx="3063876" cy="6858000"/>
          </a:xfrm>
          <a:prstGeom prst="rect">
            <a:avLst/>
          </a:prstGeom>
          <a:noFill/>
          <a:ln w="9525">
            <a:noFill/>
            <a:miter lim="800000"/>
            <a:headEnd/>
            <a:tailEnd/>
          </a:ln>
        </p:spPr>
      </p:pic>
      <p:pic>
        <p:nvPicPr>
          <p:cNvPr id="13" name="图片 12"/>
          <p:cNvPicPr>
            <a:picLocks noChangeAspect="1"/>
          </p:cNvPicPr>
          <p:nvPr/>
        </p:nvPicPr>
        <p:blipFill>
          <a:blip r:embed="rId5"/>
          <a:srcRect/>
          <a:stretch>
            <a:fillRect/>
          </a:stretch>
        </p:blipFill>
        <p:spPr bwMode="auto">
          <a:xfrm>
            <a:off x="9180513" y="0"/>
            <a:ext cx="3060700" cy="6858000"/>
          </a:xfrm>
          <a:prstGeom prst="rect">
            <a:avLst/>
          </a:prstGeom>
          <a:noFill/>
          <a:ln w="9525">
            <a:noFill/>
            <a:miter lim="800000"/>
            <a:headEnd/>
            <a:tailEnd/>
          </a:ln>
        </p:spPr>
      </p:pic>
      <p:sp>
        <p:nvSpPr>
          <p:cNvPr id="41" name="任意多边形 40"/>
          <p:cNvSpPr/>
          <p:nvPr/>
        </p:nvSpPr>
        <p:spPr>
          <a:xfrm>
            <a:off x="6096000" y="0"/>
            <a:ext cx="3060700" cy="6858000"/>
          </a:xfrm>
          <a:custGeom>
            <a:avLst/>
            <a:gdLst>
              <a:gd name="connsiteX0" fmla="*/ 0 w 3060700"/>
              <a:gd name="connsiteY0" fmla="*/ 2850805 h 6857999"/>
              <a:gd name="connsiteX1" fmla="*/ 3056898 w 3060700"/>
              <a:gd name="connsiteY1" fmla="*/ 4615706 h 6857999"/>
              <a:gd name="connsiteX2" fmla="*/ 3060700 w 3060700"/>
              <a:gd name="connsiteY2" fmla="*/ 4215127 h 6857999"/>
              <a:gd name="connsiteX3" fmla="*/ 3060700 w 3060700"/>
              <a:gd name="connsiteY3" fmla="*/ 6857999 h 6857999"/>
              <a:gd name="connsiteX4" fmla="*/ 0 w 3060700"/>
              <a:gd name="connsiteY4" fmla="*/ 6857999 h 6857999"/>
              <a:gd name="connsiteX5" fmla="*/ 0 w 3060700"/>
              <a:gd name="connsiteY5" fmla="*/ 0 h 6857999"/>
              <a:gd name="connsiteX6" fmla="*/ 3060700 w 3060700"/>
              <a:gd name="connsiteY6" fmla="*/ 0 h 6857999"/>
              <a:gd name="connsiteX7" fmla="*/ 3060700 w 3060700"/>
              <a:gd name="connsiteY7" fmla="*/ 1034122 h 6857999"/>
              <a:gd name="connsiteX8" fmla="*/ 0 w 3060700"/>
              <a:gd name="connsiteY8" fmla="*/ 284016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0700" h="6857999">
                <a:moveTo>
                  <a:pt x="0" y="2850805"/>
                </a:moveTo>
                <a:lnTo>
                  <a:pt x="3056898" y="4615706"/>
                </a:lnTo>
                <a:lnTo>
                  <a:pt x="3060700" y="4215127"/>
                </a:lnTo>
                <a:lnTo>
                  <a:pt x="3060700" y="6857999"/>
                </a:lnTo>
                <a:lnTo>
                  <a:pt x="0" y="6857999"/>
                </a:lnTo>
                <a:close/>
                <a:moveTo>
                  <a:pt x="0" y="0"/>
                </a:moveTo>
                <a:lnTo>
                  <a:pt x="3060700" y="0"/>
                </a:lnTo>
                <a:lnTo>
                  <a:pt x="3060700" y="1034122"/>
                </a:lnTo>
                <a:lnTo>
                  <a:pt x="0" y="2840160"/>
                </a:ln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6" name="任意多边形 15"/>
          <p:cNvSpPr/>
          <p:nvPr/>
        </p:nvSpPr>
        <p:spPr>
          <a:xfrm>
            <a:off x="9110663" y="0"/>
            <a:ext cx="3060700" cy="6858000"/>
          </a:xfrm>
          <a:custGeom>
            <a:avLst/>
            <a:gdLst>
              <a:gd name="connsiteX0" fmla="*/ 0 w 3060700"/>
              <a:gd name="connsiteY0" fmla="*/ 0 h 6857999"/>
              <a:gd name="connsiteX1" fmla="*/ 3060700 w 3060700"/>
              <a:gd name="connsiteY1" fmla="*/ 0 h 6857999"/>
              <a:gd name="connsiteX2" fmla="*/ 3060700 w 3060700"/>
              <a:gd name="connsiteY2" fmla="*/ 6857999 h 6857999"/>
              <a:gd name="connsiteX3" fmla="*/ 0 w 3060700"/>
              <a:gd name="connsiteY3" fmla="*/ 6857999 h 6857999"/>
              <a:gd name="connsiteX4" fmla="*/ 0 w 3060700"/>
              <a:gd name="connsiteY4" fmla="*/ 5123705 h 6857999"/>
              <a:gd name="connsiteX5" fmla="*/ 3003880 w 3060700"/>
              <a:gd name="connsiteY5" fmla="*/ 6857996 h 6857999"/>
              <a:gd name="connsiteX6" fmla="*/ 3038041 w 3060700"/>
              <a:gd name="connsiteY6" fmla="*/ 3258497 h 6857999"/>
              <a:gd name="connsiteX7" fmla="*/ 0 w 3060700"/>
              <a:gd name="connsiteY7" fmla="*/ 505116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0700" h="6857999">
                <a:moveTo>
                  <a:pt x="0" y="0"/>
                </a:moveTo>
                <a:lnTo>
                  <a:pt x="3060700" y="0"/>
                </a:lnTo>
                <a:lnTo>
                  <a:pt x="3060700" y="6857999"/>
                </a:lnTo>
                <a:lnTo>
                  <a:pt x="0" y="6857999"/>
                </a:lnTo>
                <a:lnTo>
                  <a:pt x="0" y="5123705"/>
                </a:lnTo>
                <a:lnTo>
                  <a:pt x="3003880" y="6857996"/>
                </a:lnTo>
                <a:lnTo>
                  <a:pt x="3038041" y="3258497"/>
                </a:lnTo>
                <a:lnTo>
                  <a:pt x="0" y="5051166"/>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文本框 19"/>
          <p:cNvSpPr txBox="1"/>
          <p:nvPr/>
        </p:nvSpPr>
        <p:spPr>
          <a:xfrm>
            <a:off x="1709738" y="4321175"/>
            <a:ext cx="817562"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01</a:t>
            </a:r>
            <a:endParaRPr lang="zh-CN" altLang="en-US" sz="4000" b="1" dirty="0">
              <a:solidFill>
                <a:schemeClr val="bg1"/>
              </a:solidFill>
              <a:latin typeface="+mn-lt"/>
              <a:ea typeface="+mn-ea"/>
              <a:cs typeface="+mn-ea"/>
              <a:sym typeface="+mn-lt"/>
            </a:endParaRPr>
          </a:p>
        </p:txBody>
      </p:sp>
      <p:sp>
        <p:nvSpPr>
          <p:cNvPr id="22" name="文本框 21"/>
          <p:cNvSpPr txBox="1"/>
          <p:nvPr/>
        </p:nvSpPr>
        <p:spPr>
          <a:xfrm>
            <a:off x="4662488" y="4321175"/>
            <a:ext cx="817562"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02</a:t>
            </a:r>
            <a:endParaRPr lang="zh-CN" altLang="en-US" sz="4000" b="1" dirty="0">
              <a:solidFill>
                <a:schemeClr val="bg1"/>
              </a:solidFill>
              <a:latin typeface="+mn-lt"/>
              <a:ea typeface="+mn-ea"/>
              <a:cs typeface="+mn-ea"/>
              <a:sym typeface="+mn-lt"/>
            </a:endParaRPr>
          </a:p>
        </p:txBody>
      </p:sp>
      <p:sp>
        <p:nvSpPr>
          <p:cNvPr id="24" name="文本框 23"/>
          <p:cNvSpPr txBox="1"/>
          <p:nvPr/>
        </p:nvSpPr>
        <p:spPr>
          <a:xfrm>
            <a:off x="7894638" y="2162175"/>
            <a:ext cx="819150"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03</a:t>
            </a:r>
            <a:endParaRPr lang="zh-CN" altLang="en-US" sz="4000" b="1" dirty="0">
              <a:solidFill>
                <a:schemeClr val="bg1"/>
              </a:solidFill>
              <a:latin typeface="+mn-lt"/>
              <a:ea typeface="+mn-ea"/>
              <a:cs typeface="+mn-ea"/>
              <a:sym typeface="+mn-lt"/>
            </a:endParaRPr>
          </a:p>
        </p:txBody>
      </p:sp>
      <p:sp>
        <p:nvSpPr>
          <p:cNvPr id="17" name="任意多边形 16"/>
          <p:cNvSpPr/>
          <p:nvPr/>
        </p:nvSpPr>
        <p:spPr>
          <a:xfrm>
            <a:off x="-7938" y="0"/>
            <a:ext cx="3060701" cy="6858000"/>
          </a:xfrm>
          <a:custGeom>
            <a:avLst/>
            <a:gdLst>
              <a:gd name="connsiteX0" fmla="*/ 0 w 3060700"/>
              <a:gd name="connsiteY0" fmla="*/ 0 h 6857999"/>
              <a:gd name="connsiteX1" fmla="*/ 3060700 w 3060700"/>
              <a:gd name="connsiteY1" fmla="*/ 0 h 6857999"/>
              <a:gd name="connsiteX2" fmla="*/ 3060700 w 3060700"/>
              <a:gd name="connsiteY2" fmla="*/ 3281801 h 6857999"/>
              <a:gd name="connsiteX3" fmla="*/ 1 w 3060700"/>
              <a:gd name="connsiteY3" fmla="*/ 5087840 h 6857999"/>
              <a:gd name="connsiteX4" fmla="*/ 3060700 w 3060700"/>
              <a:gd name="connsiteY4" fmla="*/ 6854935 h 6857999"/>
              <a:gd name="connsiteX5" fmla="*/ 3060700 w 3060700"/>
              <a:gd name="connsiteY5" fmla="*/ 6857999 h 6857999"/>
              <a:gd name="connsiteX6" fmla="*/ 0 w 30607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700" h="6857999">
                <a:moveTo>
                  <a:pt x="0" y="0"/>
                </a:moveTo>
                <a:lnTo>
                  <a:pt x="3060700" y="0"/>
                </a:lnTo>
                <a:lnTo>
                  <a:pt x="3060700" y="3281801"/>
                </a:lnTo>
                <a:lnTo>
                  <a:pt x="1" y="5087840"/>
                </a:lnTo>
                <a:lnTo>
                  <a:pt x="3060700" y="6854935"/>
                </a:lnTo>
                <a:lnTo>
                  <a:pt x="3060700" y="6857999"/>
                </a:lnTo>
                <a:lnTo>
                  <a:pt x="0" y="6857999"/>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cs typeface="+mn-ea"/>
              <a:sym typeface="+mn-lt"/>
            </a:endParaRPr>
          </a:p>
        </p:txBody>
      </p:sp>
      <p:sp>
        <p:nvSpPr>
          <p:cNvPr id="27" name="文本框 26"/>
          <p:cNvSpPr txBox="1"/>
          <p:nvPr/>
        </p:nvSpPr>
        <p:spPr>
          <a:xfrm>
            <a:off x="10980738" y="4321175"/>
            <a:ext cx="817562"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04</a:t>
            </a:r>
            <a:endParaRPr lang="zh-CN" altLang="en-US" sz="4000" b="1" dirty="0">
              <a:solidFill>
                <a:schemeClr val="bg1"/>
              </a:solidFill>
              <a:latin typeface="+mn-lt"/>
              <a:ea typeface="+mn-ea"/>
              <a:cs typeface="+mn-ea"/>
              <a:sym typeface="+mn-lt"/>
            </a:endParaRPr>
          </a:p>
        </p:txBody>
      </p:sp>
      <p:sp>
        <p:nvSpPr>
          <p:cNvPr id="19" name="任意多边形 18"/>
          <p:cNvSpPr/>
          <p:nvPr/>
        </p:nvSpPr>
        <p:spPr>
          <a:xfrm>
            <a:off x="3043238" y="0"/>
            <a:ext cx="3060700" cy="6858000"/>
          </a:xfrm>
          <a:custGeom>
            <a:avLst/>
            <a:gdLst>
              <a:gd name="connsiteX0" fmla="*/ 0 w 3060700"/>
              <a:gd name="connsiteY0" fmla="*/ 0 h 6857999"/>
              <a:gd name="connsiteX1" fmla="*/ 3060700 w 3060700"/>
              <a:gd name="connsiteY1" fmla="*/ 0 h 6857999"/>
              <a:gd name="connsiteX2" fmla="*/ 3060700 w 3060700"/>
              <a:gd name="connsiteY2" fmla="*/ 3301659 h 6857999"/>
              <a:gd name="connsiteX3" fmla="*/ 33659 w 3060700"/>
              <a:gd name="connsiteY3" fmla="*/ 5087837 h 6857999"/>
              <a:gd name="connsiteX4" fmla="*/ 3060700 w 3060700"/>
              <a:gd name="connsiteY4" fmla="*/ 6835500 h 6857999"/>
              <a:gd name="connsiteX5" fmla="*/ 3060700 w 3060700"/>
              <a:gd name="connsiteY5" fmla="*/ 6857999 h 6857999"/>
              <a:gd name="connsiteX6" fmla="*/ 0 w 30607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700" h="6857999">
                <a:moveTo>
                  <a:pt x="0" y="0"/>
                </a:moveTo>
                <a:lnTo>
                  <a:pt x="3060700" y="0"/>
                </a:lnTo>
                <a:lnTo>
                  <a:pt x="3060700" y="3301659"/>
                </a:lnTo>
                <a:lnTo>
                  <a:pt x="33659" y="5087837"/>
                </a:lnTo>
                <a:lnTo>
                  <a:pt x="3060700" y="6835500"/>
                </a:lnTo>
                <a:lnTo>
                  <a:pt x="3060700" y="6857999"/>
                </a:lnTo>
                <a:lnTo>
                  <a:pt x="0" y="6857999"/>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cs typeface="+mn-ea"/>
              <a:sym typeface="+mn-lt"/>
            </a:endParaRPr>
          </a:p>
        </p:txBody>
      </p:sp>
      <p:sp>
        <p:nvSpPr>
          <p:cNvPr id="23" name="文本框 22"/>
          <p:cNvSpPr txBox="1"/>
          <p:nvPr/>
        </p:nvSpPr>
        <p:spPr>
          <a:xfrm>
            <a:off x="1333500" y="4881563"/>
            <a:ext cx="1576388"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5" name="文本框 24"/>
          <p:cNvSpPr txBox="1"/>
          <p:nvPr/>
        </p:nvSpPr>
        <p:spPr>
          <a:xfrm>
            <a:off x="4283075" y="4881563"/>
            <a:ext cx="1576388"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6" name="文本框 25"/>
          <p:cNvSpPr txBox="1"/>
          <p:nvPr/>
        </p:nvSpPr>
        <p:spPr>
          <a:xfrm>
            <a:off x="10594975" y="4881563"/>
            <a:ext cx="1576388"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8" name="文本框 27"/>
          <p:cNvSpPr txBox="1"/>
          <p:nvPr/>
        </p:nvSpPr>
        <p:spPr>
          <a:xfrm>
            <a:off x="7507288" y="2674938"/>
            <a:ext cx="1576387"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27" grpId="0"/>
      <p:bldP spid="23" grpId="0"/>
      <p:bldP spid="25" grpId="0"/>
      <p:bldP spid="26"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2"/>
          <p:cNvSpPr/>
          <p:nvPr/>
        </p:nvSpPr>
        <p:spPr>
          <a:xfrm>
            <a:off x="3413125" y="1238250"/>
            <a:ext cx="1912938" cy="1643063"/>
          </a:xfrm>
          <a:custGeom>
            <a:avLst/>
            <a:gdLst>
              <a:gd name="connsiteX0" fmla="*/ 0 w 683288"/>
              <a:gd name="connsiteY0" fmla="*/ 589042 h 589042"/>
              <a:gd name="connsiteX1" fmla="*/ 341644 w 683288"/>
              <a:gd name="connsiteY1" fmla="*/ 0 h 589042"/>
              <a:gd name="connsiteX2" fmla="*/ 683288 w 683288"/>
              <a:gd name="connsiteY2" fmla="*/ 589042 h 589042"/>
              <a:gd name="connsiteX3" fmla="*/ 0 w 683288"/>
              <a:gd name="connsiteY3" fmla="*/ 589042 h 589042"/>
              <a:gd name="connsiteX0" fmla="*/ 0 w 795206"/>
              <a:gd name="connsiteY0" fmla="*/ 589042 h 610473"/>
              <a:gd name="connsiteX1" fmla="*/ 341644 w 795206"/>
              <a:gd name="connsiteY1" fmla="*/ 0 h 610473"/>
              <a:gd name="connsiteX2" fmla="*/ 795206 w 795206"/>
              <a:gd name="connsiteY2" fmla="*/ 610473 h 610473"/>
              <a:gd name="connsiteX3" fmla="*/ 0 w 795206"/>
              <a:gd name="connsiteY3" fmla="*/ 589042 h 610473"/>
              <a:gd name="connsiteX0" fmla="*/ 0 w 895218"/>
              <a:gd name="connsiteY0" fmla="*/ 605711 h 610473"/>
              <a:gd name="connsiteX1" fmla="*/ 441656 w 895218"/>
              <a:gd name="connsiteY1" fmla="*/ 0 h 610473"/>
              <a:gd name="connsiteX2" fmla="*/ 895218 w 895218"/>
              <a:gd name="connsiteY2" fmla="*/ 610473 h 610473"/>
              <a:gd name="connsiteX3" fmla="*/ 0 w 895218"/>
              <a:gd name="connsiteY3" fmla="*/ 605711 h 610473"/>
              <a:gd name="connsiteX0" fmla="*/ 0 w 895218"/>
              <a:gd name="connsiteY0" fmla="*/ 765255 h 770017"/>
              <a:gd name="connsiteX1" fmla="*/ 441656 w 895218"/>
              <a:gd name="connsiteY1" fmla="*/ 0 h 770017"/>
              <a:gd name="connsiteX2" fmla="*/ 895218 w 895218"/>
              <a:gd name="connsiteY2" fmla="*/ 770017 h 770017"/>
              <a:gd name="connsiteX3" fmla="*/ 0 w 895218"/>
              <a:gd name="connsiteY3" fmla="*/ 765255 h 770017"/>
            </a:gdLst>
            <a:ahLst/>
            <a:cxnLst>
              <a:cxn ang="0">
                <a:pos x="connsiteX0" y="connsiteY0"/>
              </a:cxn>
              <a:cxn ang="0">
                <a:pos x="connsiteX1" y="connsiteY1"/>
              </a:cxn>
              <a:cxn ang="0">
                <a:pos x="connsiteX2" y="connsiteY2"/>
              </a:cxn>
              <a:cxn ang="0">
                <a:pos x="connsiteX3" y="connsiteY3"/>
              </a:cxn>
            </a:cxnLst>
            <a:rect l="l" t="t" r="r" b="b"/>
            <a:pathLst>
              <a:path w="895218" h="770017">
                <a:moveTo>
                  <a:pt x="0" y="765255"/>
                </a:moveTo>
                <a:lnTo>
                  <a:pt x="441656" y="0"/>
                </a:lnTo>
                <a:lnTo>
                  <a:pt x="895218" y="770017"/>
                </a:lnTo>
                <a:lnTo>
                  <a:pt x="0" y="765255"/>
                </a:lnTo>
                <a:close/>
              </a:path>
            </a:pathLst>
          </a:custGeom>
          <a:solidFill>
            <a:schemeClr val="accent2">
              <a:alpha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0" rIns="0" bIns="0" anchor="ctr"/>
          <a:lstStyle/>
          <a:p>
            <a:pPr algn="ctr" fontAlgn="auto">
              <a:spcBef>
                <a:spcPts val="0"/>
              </a:spcBef>
              <a:spcAft>
                <a:spcPts val="0"/>
              </a:spcAft>
              <a:defRPr/>
            </a:pPr>
            <a:r>
              <a:rPr lang="zh-CN" altLang="en-US" sz="1600" dirty="0">
                <a:cs typeface="+mn-ea"/>
                <a:sym typeface="+mn-lt"/>
              </a:rPr>
              <a:t>标题</a:t>
            </a:r>
          </a:p>
        </p:txBody>
      </p:sp>
      <p:sp>
        <p:nvSpPr>
          <p:cNvPr id="6" name="梯形 3"/>
          <p:cNvSpPr/>
          <p:nvPr/>
        </p:nvSpPr>
        <p:spPr>
          <a:xfrm>
            <a:off x="2814638" y="3063875"/>
            <a:ext cx="3057525" cy="852488"/>
          </a:xfrm>
          <a:custGeom>
            <a:avLst/>
            <a:gdLst>
              <a:gd name="connsiteX0" fmla="*/ 0 w 1225898"/>
              <a:gd name="connsiteY0" fmla="*/ 589042 h 589042"/>
              <a:gd name="connsiteX1" fmla="*/ 147261 w 1225898"/>
              <a:gd name="connsiteY1" fmla="*/ 0 h 589042"/>
              <a:gd name="connsiteX2" fmla="*/ 1078638 w 1225898"/>
              <a:gd name="connsiteY2" fmla="*/ 0 h 589042"/>
              <a:gd name="connsiteX3" fmla="*/ 1225898 w 1225898"/>
              <a:gd name="connsiteY3" fmla="*/ 589042 h 589042"/>
              <a:gd name="connsiteX4" fmla="*/ 0 w 1225898"/>
              <a:gd name="connsiteY4" fmla="*/ 589042 h 589042"/>
              <a:gd name="connsiteX0" fmla="*/ 0 w 1376623"/>
              <a:gd name="connsiteY0" fmla="*/ 589042 h 639283"/>
              <a:gd name="connsiteX1" fmla="*/ 147261 w 1376623"/>
              <a:gd name="connsiteY1" fmla="*/ 0 h 639283"/>
              <a:gd name="connsiteX2" fmla="*/ 1078638 w 1376623"/>
              <a:gd name="connsiteY2" fmla="*/ 0 h 639283"/>
              <a:gd name="connsiteX3" fmla="*/ 1376623 w 1376623"/>
              <a:gd name="connsiteY3" fmla="*/ 639283 h 639283"/>
              <a:gd name="connsiteX4" fmla="*/ 0 w 1376623"/>
              <a:gd name="connsiteY4" fmla="*/ 589042 h 639283"/>
              <a:gd name="connsiteX0" fmla="*/ 0 w 1507251"/>
              <a:gd name="connsiteY0" fmla="*/ 609139 h 639283"/>
              <a:gd name="connsiteX1" fmla="*/ 277889 w 1507251"/>
              <a:gd name="connsiteY1" fmla="*/ 0 h 639283"/>
              <a:gd name="connsiteX2" fmla="*/ 1209266 w 1507251"/>
              <a:gd name="connsiteY2" fmla="*/ 0 h 639283"/>
              <a:gd name="connsiteX3" fmla="*/ 1507251 w 1507251"/>
              <a:gd name="connsiteY3" fmla="*/ 639283 h 639283"/>
              <a:gd name="connsiteX4" fmla="*/ 0 w 1507251"/>
              <a:gd name="connsiteY4" fmla="*/ 609139 h 639283"/>
              <a:gd name="connsiteX0" fmla="*/ 0 w 1507251"/>
              <a:gd name="connsiteY0" fmla="*/ 612314 h 642458"/>
              <a:gd name="connsiteX1" fmla="*/ 277889 w 1507251"/>
              <a:gd name="connsiteY1" fmla="*/ 3175 h 642458"/>
              <a:gd name="connsiteX2" fmla="*/ 1231491 w 1507251"/>
              <a:gd name="connsiteY2" fmla="*/ 0 h 642458"/>
              <a:gd name="connsiteX3" fmla="*/ 1507251 w 1507251"/>
              <a:gd name="connsiteY3" fmla="*/ 642458 h 642458"/>
              <a:gd name="connsiteX4" fmla="*/ 0 w 1507251"/>
              <a:gd name="connsiteY4" fmla="*/ 612314 h 642458"/>
              <a:gd name="connsiteX0" fmla="*/ 0 w 1453276"/>
              <a:gd name="connsiteY0" fmla="*/ 612314 h 612314"/>
              <a:gd name="connsiteX1" fmla="*/ 277889 w 1453276"/>
              <a:gd name="connsiteY1" fmla="*/ 3175 h 612314"/>
              <a:gd name="connsiteX2" fmla="*/ 1231491 w 1453276"/>
              <a:gd name="connsiteY2" fmla="*/ 0 h 612314"/>
              <a:gd name="connsiteX3" fmla="*/ 1453276 w 1453276"/>
              <a:gd name="connsiteY3" fmla="*/ 378933 h 612314"/>
              <a:gd name="connsiteX4" fmla="*/ 0 w 1453276"/>
              <a:gd name="connsiteY4" fmla="*/ 612314 h 612314"/>
              <a:gd name="connsiteX0" fmla="*/ 0 w 1431051"/>
              <a:gd name="connsiteY0" fmla="*/ 396414 h 396414"/>
              <a:gd name="connsiteX1" fmla="*/ 255664 w 1431051"/>
              <a:gd name="connsiteY1" fmla="*/ 3175 h 396414"/>
              <a:gd name="connsiteX2" fmla="*/ 1209266 w 1431051"/>
              <a:gd name="connsiteY2" fmla="*/ 0 h 396414"/>
              <a:gd name="connsiteX3" fmla="*/ 1431051 w 1431051"/>
              <a:gd name="connsiteY3" fmla="*/ 378933 h 396414"/>
              <a:gd name="connsiteX4" fmla="*/ 0 w 1431051"/>
              <a:gd name="connsiteY4" fmla="*/ 396414 h 396414"/>
              <a:gd name="connsiteX0" fmla="*/ 0 w 1431051"/>
              <a:gd name="connsiteY0" fmla="*/ 399589 h 399589"/>
              <a:gd name="connsiteX1" fmla="*/ 236614 w 1431051"/>
              <a:gd name="connsiteY1" fmla="*/ 0 h 399589"/>
              <a:gd name="connsiteX2" fmla="*/ 1209266 w 1431051"/>
              <a:gd name="connsiteY2" fmla="*/ 3175 h 399589"/>
              <a:gd name="connsiteX3" fmla="*/ 1431051 w 1431051"/>
              <a:gd name="connsiteY3" fmla="*/ 382108 h 399589"/>
              <a:gd name="connsiteX4" fmla="*/ 0 w 1431051"/>
              <a:gd name="connsiteY4" fmla="*/ 399589 h 399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051" h="399589">
                <a:moveTo>
                  <a:pt x="0" y="399589"/>
                </a:moveTo>
                <a:lnTo>
                  <a:pt x="236614" y="0"/>
                </a:lnTo>
                <a:lnTo>
                  <a:pt x="1209266" y="3175"/>
                </a:lnTo>
                <a:lnTo>
                  <a:pt x="1431051" y="382108"/>
                </a:lnTo>
                <a:lnTo>
                  <a:pt x="0" y="399589"/>
                </a:lnTo>
                <a:close/>
              </a:path>
            </a:pathLst>
          </a:custGeom>
          <a:solidFill>
            <a:schemeClr val="accent2">
              <a:alpha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cs typeface="+mn-ea"/>
                <a:sym typeface="+mn-lt"/>
              </a:rPr>
              <a:t>标题</a:t>
            </a:r>
          </a:p>
        </p:txBody>
      </p:sp>
      <p:sp>
        <p:nvSpPr>
          <p:cNvPr id="7" name="梯形 3"/>
          <p:cNvSpPr/>
          <p:nvPr/>
        </p:nvSpPr>
        <p:spPr>
          <a:xfrm>
            <a:off x="2168525" y="4095750"/>
            <a:ext cx="4386263" cy="963613"/>
          </a:xfrm>
          <a:custGeom>
            <a:avLst/>
            <a:gdLst>
              <a:gd name="connsiteX0" fmla="*/ 0 w 1225898"/>
              <a:gd name="connsiteY0" fmla="*/ 589042 h 589042"/>
              <a:gd name="connsiteX1" fmla="*/ 147261 w 1225898"/>
              <a:gd name="connsiteY1" fmla="*/ 0 h 589042"/>
              <a:gd name="connsiteX2" fmla="*/ 1078638 w 1225898"/>
              <a:gd name="connsiteY2" fmla="*/ 0 h 589042"/>
              <a:gd name="connsiteX3" fmla="*/ 1225898 w 1225898"/>
              <a:gd name="connsiteY3" fmla="*/ 589042 h 589042"/>
              <a:gd name="connsiteX4" fmla="*/ 0 w 1225898"/>
              <a:gd name="connsiteY4" fmla="*/ 589042 h 589042"/>
              <a:gd name="connsiteX0" fmla="*/ 0 w 1376623"/>
              <a:gd name="connsiteY0" fmla="*/ 589042 h 639283"/>
              <a:gd name="connsiteX1" fmla="*/ 147261 w 1376623"/>
              <a:gd name="connsiteY1" fmla="*/ 0 h 639283"/>
              <a:gd name="connsiteX2" fmla="*/ 1078638 w 1376623"/>
              <a:gd name="connsiteY2" fmla="*/ 0 h 639283"/>
              <a:gd name="connsiteX3" fmla="*/ 1376623 w 1376623"/>
              <a:gd name="connsiteY3" fmla="*/ 639283 h 639283"/>
              <a:gd name="connsiteX4" fmla="*/ 0 w 1376623"/>
              <a:gd name="connsiteY4" fmla="*/ 589042 h 639283"/>
              <a:gd name="connsiteX0" fmla="*/ 0 w 1507251"/>
              <a:gd name="connsiteY0" fmla="*/ 609139 h 639283"/>
              <a:gd name="connsiteX1" fmla="*/ 277889 w 1507251"/>
              <a:gd name="connsiteY1" fmla="*/ 0 h 639283"/>
              <a:gd name="connsiteX2" fmla="*/ 1209266 w 1507251"/>
              <a:gd name="connsiteY2" fmla="*/ 0 h 639283"/>
              <a:gd name="connsiteX3" fmla="*/ 1507251 w 1507251"/>
              <a:gd name="connsiteY3" fmla="*/ 639283 h 639283"/>
              <a:gd name="connsiteX4" fmla="*/ 0 w 1507251"/>
              <a:gd name="connsiteY4" fmla="*/ 609139 h 639283"/>
              <a:gd name="connsiteX0" fmla="*/ 0 w 1507251"/>
              <a:gd name="connsiteY0" fmla="*/ 612314 h 642458"/>
              <a:gd name="connsiteX1" fmla="*/ 277889 w 1507251"/>
              <a:gd name="connsiteY1" fmla="*/ 3175 h 642458"/>
              <a:gd name="connsiteX2" fmla="*/ 1231491 w 1507251"/>
              <a:gd name="connsiteY2" fmla="*/ 0 h 642458"/>
              <a:gd name="connsiteX3" fmla="*/ 1507251 w 1507251"/>
              <a:gd name="connsiteY3" fmla="*/ 642458 h 642458"/>
              <a:gd name="connsiteX4" fmla="*/ 0 w 1507251"/>
              <a:gd name="connsiteY4" fmla="*/ 612314 h 642458"/>
              <a:gd name="connsiteX0" fmla="*/ 0 w 1453276"/>
              <a:gd name="connsiteY0" fmla="*/ 612314 h 612314"/>
              <a:gd name="connsiteX1" fmla="*/ 277889 w 1453276"/>
              <a:gd name="connsiteY1" fmla="*/ 3175 h 612314"/>
              <a:gd name="connsiteX2" fmla="*/ 1231491 w 1453276"/>
              <a:gd name="connsiteY2" fmla="*/ 0 h 612314"/>
              <a:gd name="connsiteX3" fmla="*/ 1453276 w 1453276"/>
              <a:gd name="connsiteY3" fmla="*/ 378933 h 612314"/>
              <a:gd name="connsiteX4" fmla="*/ 0 w 1453276"/>
              <a:gd name="connsiteY4" fmla="*/ 612314 h 612314"/>
              <a:gd name="connsiteX0" fmla="*/ 0 w 1431051"/>
              <a:gd name="connsiteY0" fmla="*/ 396414 h 396414"/>
              <a:gd name="connsiteX1" fmla="*/ 255664 w 1431051"/>
              <a:gd name="connsiteY1" fmla="*/ 3175 h 396414"/>
              <a:gd name="connsiteX2" fmla="*/ 1209266 w 1431051"/>
              <a:gd name="connsiteY2" fmla="*/ 0 h 396414"/>
              <a:gd name="connsiteX3" fmla="*/ 1431051 w 1431051"/>
              <a:gd name="connsiteY3" fmla="*/ 378933 h 396414"/>
              <a:gd name="connsiteX4" fmla="*/ 0 w 1431051"/>
              <a:gd name="connsiteY4" fmla="*/ 396414 h 396414"/>
              <a:gd name="connsiteX0" fmla="*/ 0 w 1431051"/>
              <a:gd name="connsiteY0" fmla="*/ 399589 h 399589"/>
              <a:gd name="connsiteX1" fmla="*/ 236614 w 1431051"/>
              <a:gd name="connsiteY1" fmla="*/ 0 h 399589"/>
              <a:gd name="connsiteX2" fmla="*/ 1209266 w 1431051"/>
              <a:gd name="connsiteY2" fmla="*/ 3175 h 399589"/>
              <a:gd name="connsiteX3" fmla="*/ 1431051 w 1431051"/>
              <a:gd name="connsiteY3" fmla="*/ 382108 h 399589"/>
              <a:gd name="connsiteX4" fmla="*/ 0 w 1431051"/>
              <a:gd name="connsiteY4" fmla="*/ 399589 h 399589"/>
              <a:gd name="connsiteX0" fmla="*/ 0 w 1475966"/>
              <a:gd name="connsiteY0" fmla="*/ 422608 h 422608"/>
              <a:gd name="connsiteX1" fmla="*/ 236614 w 1475966"/>
              <a:gd name="connsiteY1" fmla="*/ 23019 h 422608"/>
              <a:gd name="connsiteX2" fmla="*/ 1475966 w 1475966"/>
              <a:gd name="connsiteY2" fmla="*/ 0 h 422608"/>
              <a:gd name="connsiteX3" fmla="*/ 1431051 w 1475966"/>
              <a:gd name="connsiteY3" fmla="*/ 405127 h 422608"/>
              <a:gd name="connsiteX4" fmla="*/ 0 w 1475966"/>
              <a:gd name="connsiteY4" fmla="*/ 422608 h 422608"/>
              <a:gd name="connsiteX0" fmla="*/ 46755 w 1522721"/>
              <a:gd name="connsiteY0" fmla="*/ 422608 h 422608"/>
              <a:gd name="connsiteX1" fmla="*/ 0 w 1522721"/>
              <a:gd name="connsiteY1" fmla="*/ 15875 h 422608"/>
              <a:gd name="connsiteX2" fmla="*/ 1522721 w 1522721"/>
              <a:gd name="connsiteY2" fmla="*/ 0 h 422608"/>
              <a:gd name="connsiteX3" fmla="*/ 1477806 w 1522721"/>
              <a:gd name="connsiteY3" fmla="*/ 405127 h 422608"/>
              <a:gd name="connsiteX4" fmla="*/ 46755 w 1522721"/>
              <a:gd name="connsiteY4" fmla="*/ 422608 h 422608"/>
              <a:gd name="connsiteX0" fmla="*/ 46755 w 1796894"/>
              <a:gd name="connsiteY0" fmla="*/ 422608 h 450371"/>
              <a:gd name="connsiteX1" fmla="*/ 0 w 1796894"/>
              <a:gd name="connsiteY1" fmla="*/ 15875 h 450371"/>
              <a:gd name="connsiteX2" fmla="*/ 1522721 w 1796894"/>
              <a:gd name="connsiteY2" fmla="*/ 0 h 450371"/>
              <a:gd name="connsiteX3" fmla="*/ 1796894 w 1796894"/>
              <a:gd name="connsiteY3" fmla="*/ 450371 h 450371"/>
              <a:gd name="connsiteX4" fmla="*/ 46755 w 1796894"/>
              <a:gd name="connsiteY4" fmla="*/ 422608 h 450371"/>
              <a:gd name="connsiteX0" fmla="*/ 0 w 2033507"/>
              <a:gd name="connsiteY0" fmla="*/ 424989 h 450371"/>
              <a:gd name="connsiteX1" fmla="*/ 236613 w 2033507"/>
              <a:gd name="connsiteY1" fmla="*/ 15875 h 450371"/>
              <a:gd name="connsiteX2" fmla="*/ 1759334 w 2033507"/>
              <a:gd name="connsiteY2" fmla="*/ 0 h 450371"/>
              <a:gd name="connsiteX3" fmla="*/ 2033507 w 2033507"/>
              <a:gd name="connsiteY3" fmla="*/ 450371 h 450371"/>
              <a:gd name="connsiteX4" fmla="*/ 0 w 2033507"/>
              <a:gd name="connsiteY4" fmla="*/ 424989 h 450371"/>
              <a:gd name="connsiteX0" fmla="*/ 0 w 2052557"/>
              <a:gd name="connsiteY0" fmla="*/ 444039 h 450371"/>
              <a:gd name="connsiteX1" fmla="*/ 255663 w 2052557"/>
              <a:gd name="connsiteY1" fmla="*/ 15875 h 450371"/>
              <a:gd name="connsiteX2" fmla="*/ 1778384 w 2052557"/>
              <a:gd name="connsiteY2" fmla="*/ 0 h 450371"/>
              <a:gd name="connsiteX3" fmla="*/ 2052557 w 2052557"/>
              <a:gd name="connsiteY3" fmla="*/ 450371 h 450371"/>
              <a:gd name="connsiteX4" fmla="*/ 0 w 2052557"/>
              <a:gd name="connsiteY4" fmla="*/ 444039 h 450371"/>
              <a:gd name="connsiteX0" fmla="*/ 0 w 2052557"/>
              <a:gd name="connsiteY0" fmla="*/ 444039 h 450371"/>
              <a:gd name="connsiteX1" fmla="*/ 258838 w 2052557"/>
              <a:gd name="connsiteY1" fmla="*/ 9525 h 450371"/>
              <a:gd name="connsiteX2" fmla="*/ 1778384 w 2052557"/>
              <a:gd name="connsiteY2" fmla="*/ 0 h 450371"/>
              <a:gd name="connsiteX3" fmla="*/ 2052557 w 2052557"/>
              <a:gd name="connsiteY3" fmla="*/ 450371 h 450371"/>
              <a:gd name="connsiteX4" fmla="*/ 0 w 2052557"/>
              <a:gd name="connsiteY4" fmla="*/ 444039 h 450371"/>
              <a:gd name="connsiteX0" fmla="*/ 0 w 2052557"/>
              <a:gd name="connsiteY0" fmla="*/ 444039 h 450371"/>
              <a:gd name="connsiteX1" fmla="*/ 262013 w 2052557"/>
              <a:gd name="connsiteY1" fmla="*/ 0 h 450371"/>
              <a:gd name="connsiteX2" fmla="*/ 1778384 w 2052557"/>
              <a:gd name="connsiteY2" fmla="*/ 0 h 450371"/>
              <a:gd name="connsiteX3" fmla="*/ 2052557 w 2052557"/>
              <a:gd name="connsiteY3" fmla="*/ 450371 h 450371"/>
              <a:gd name="connsiteX4" fmla="*/ 0 w 2052557"/>
              <a:gd name="connsiteY4" fmla="*/ 444039 h 450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2557" h="450371">
                <a:moveTo>
                  <a:pt x="0" y="444039"/>
                </a:moveTo>
                <a:lnTo>
                  <a:pt x="262013" y="0"/>
                </a:lnTo>
                <a:lnTo>
                  <a:pt x="1778384" y="0"/>
                </a:lnTo>
                <a:lnTo>
                  <a:pt x="2052557" y="450371"/>
                </a:lnTo>
                <a:lnTo>
                  <a:pt x="0" y="444039"/>
                </a:lnTo>
                <a:close/>
              </a:path>
            </a:pathLst>
          </a:custGeom>
          <a:solidFill>
            <a:schemeClr val="accent2">
              <a:alpha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400" dirty="0">
                <a:cs typeface="+mn-ea"/>
                <a:sym typeface="+mn-lt"/>
              </a:rPr>
              <a:t>标题</a:t>
            </a:r>
          </a:p>
        </p:txBody>
      </p:sp>
      <p:sp>
        <p:nvSpPr>
          <p:cNvPr id="8" name="梯形 3"/>
          <p:cNvSpPr/>
          <p:nvPr/>
        </p:nvSpPr>
        <p:spPr>
          <a:xfrm>
            <a:off x="1368425" y="5238750"/>
            <a:ext cx="5970588" cy="1035050"/>
          </a:xfrm>
          <a:custGeom>
            <a:avLst/>
            <a:gdLst>
              <a:gd name="connsiteX0" fmla="*/ 0 w 1225898"/>
              <a:gd name="connsiteY0" fmla="*/ 589042 h 589042"/>
              <a:gd name="connsiteX1" fmla="*/ 147261 w 1225898"/>
              <a:gd name="connsiteY1" fmla="*/ 0 h 589042"/>
              <a:gd name="connsiteX2" fmla="*/ 1078638 w 1225898"/>
              <a:gd name="connsiteY2" fmla="*/ 0 h 589042"/>
              <a:gd name="connsiteX3" fmla="*/ 1225898 w 1225898"/>
              <a:gd name="connsiteY3" fmla="*/ 589042 h 589042"/>
              <a:gd name="connsiteX4" fmla="*/ 0 w 1225898"/>
              <a:gd name="connsiteY4" fmla="*/ 589042 h 589042"/>
              <a:gd name="connsiteX0" fmla="*/ 0 w 1376623"/>
              <a:gd name="connsiteY0" fmla="*/ 589042 h 639283"/>
              <a:gd name="connsiteX1" fmla="*/ 147261 w 1376623"/>
              <a:gd name="connsiteY1" fmla="*/ 0 h 639283"/>
              <a:gd name="connsiteX2" fmla="*/ 1078638 w 1376623"/>
              <a:gd name="connsiteY2" fmla="*/ 0 h 639283"/>
              <a:gd name="connsiteX3" fmla="*/ 1376623 w 1376623"/>
              <a:gd name="connsiteY3" fmla="*/ 639283 h 639283"/>
              <a:gd name="connsiteX4" fmla="*/ 0 w 1376623"/>
              <a:gd name="connsiteY4" fmla="*/ 589042 h 639283"/>
              <a:gd name="connsiteX0" fmla="*/ 0 w 1507251"/>
              <a:gd name="connsiteY0" fmla="*/ 609139 h 639283"/>
              <a:gd name="connsiteX1" fmla="*/ 277889 w 1507251"/>
              <a:gd name="connsiteY1" fmla="*/ 0 h 639283"/>
              <a:gd name="connsiteX2" fmla="*/ 1209266 w 1507251"/>
              <a:gd name="connsiteY2" fmla="*/ 0 h 639283"/>
              <a:gd name="connsiteX3" fmla="*/ 1507251 w 1507251"/>
              <a:gd name="connsiteY3" fmla="*/ 639283 h 639283"/>
              <a:gd name="connsiteX4" fmla="*/ 0 w 1507251"/>
              <a:gd name="connsiteY4" fmla="*/ 609139 h 639283"/>
              <a:gd name="connsiteX0" fmla="*/ 0 w 1507251"/>
              <a:gd name="connsiteY0" fmla="*/ 612314 h 642458"/>
              <a:gd name="connsiteX1" fmla="*/ 277889 w 1507251"/>
              <a:gd name="connsiteY1" fmla="*/ 3175 h 642458"/>
              <a:gd name="connsiteX2" fmla="*/ 1231491 w 1507251"/>
              <a:gd name="connsiteY2" fmla="*/ 0 h 642458"/>
              <a:gd name="connsiteX3" fmla="*/ 1507251 w 1507251"/>
              <a:gd name="connsiteY3" fmla="*/ 642458 h 642458"/>
              <a:gd name="connsiteX4" fmla="*/ 0 w 1507251"/>
              <a:gd name="connsiteY4" fmla="*/ 612314 h 642458"/>
              <a:gd name="connsiteX0" fmla="*/ 0 w 1453276"/>
              <a:gd name="connsiteY0" fmla="*/ 612314 h 612314"/>
              <a:gd name="connsiteX1" fmla="*/ 277889 w 1453276"/>
              <a:gd name="connsiteY1" fmla="*/ 3175 h 612314"/>
              <a:gd name="connsiteX2" fmla="*/ 1231491 w 1453276"/>
              <a:gd name="connsiteY2" fmla="*/ 0 h 612314"/>
              <a:gd name="connsiteX3" fmla="*/ 1453276 w 1453276"/>
              <a:gd name="connsiteY3" fmla="*/ 378933 h 612314"/>
              <a:gd name="connsiteX4" fmla="*/ 0 w 1453276"/>
              <a:gd name="connsiteY4" fmla="*/ 612314 h 612314"/>
              <a:gd name="connsiteX0" fmla="*/ 0 w 1431051"/>
              <a:gd name="connsiteY0" fmla="*/ 396414 h 396414"/>
              <a:gd name="connsiteX1" fmla="*/ 255664 w 1431051"/>
              <a:gd name="connsiteY1" fmla="*/ 3175 h 396414"/>
              <a:gd name="connsiteX2" fmla="*/ 1209266 w 1431051"/>
              <a:gd name="connsiteY2" fmla="*/ 0 h 396414"/>
              <a:gd name="connsiteX3" fmla="*/ 1431051 w 1431051"/>
              <a:gd name="connsiteY3" fmla="*/ 378933 h 396414"/>
              <a:gd name="connsiteX4" fmla="*/ 0 w 1431051"/>
              <a:gd name="connsiteY4" fmla="*/ 396414 h 396414"/>
              <a:gd name="connsiteX0" fmla="*/ 0 w 1431051"/>
              <a:gd name="connsiteY0" fmla="*/ 399589 h 399589"/>
              <a:gd name="connsiteX1" fmla="*/ 236614 w 1431051"/>
              <a:gd name="connsiteY1" fmla="*/ 0 h 399589"/>
              <a:gd name="connsiteX2" fmla="*/ 1209266 w 1431051"/>
              <a:gd name="connsiteY2" fmla="*/ 3175 h 399589"/>
              <a:gd name="connsiteX3" fmla="*/ 1431051 w 1431051"/>
              <a:gd name="connsiteY3" fmla="*/ 382108 h 399589"/>
              <a:gd name="connsiteX4" fmla="*/ 0 w 1431051"/>
              <a:gd name="connsiteY4" fmla="*/ 399589 h 399589"/>
              <a:gd name="connsiteX0" fmla="*/ 0 w 1475966"/>
              <a:gd name="connsiteY0" fmla="*/ 422608 h 422608"/>
              <a:gd name="connsiteX1" fmla="*/ 236614 w 1475966"/>
              <a:gd name="connsiteY1" fmla="*/ 23019 h 422608"/>
              <a:gd name="connsiteX2" fmla="*/ 1475966 w 1475966"/>
              <a:gd name="connsiteY2" fmla="*/ 0 h 422608"/>
              <a:gd name="connsiteX3" fmla="*/ 1431051 w 1475966"/>
              <a:gd name="connsiteY3" fmla="*/ 405127 h 422608"/>
              <a:gd name="connsiteX4" fmla="*/ 0 w 1475966"/>
              <a:gd name="connsiteY4" fmla="*/ 422608 h 422608"/>
              <a:gd name="connsiteX0" fmla="*/ 46755 w 1522721"/>
              <a:gd name="connsiteY0" fmla="*/ 422608 h 422608"/>
              <a:gd name="connsiteX1" fmla="*/ 0 w 1522721"/>
              <a:gd name="connsiteY1" fmla="*/ 15875 h 422608"/>
              <a:gd name="connsiteX2" fmla="*/ 1522721 w 1522721"/>
              <a:gd name="connsiteY2" fmla="*/ 0 h 422608"/>
              <a:gd name="connsiteX3" fmla="*/ 1477806 w 1522721"/>
              <a:gd name="connsiteY3" fmla="*/ 405127 h 422608"/>
              <a:gd name="connsiteX4" fmla="*/ 46755 w 1522721"/>
              <a:gd name="connsiteY4" fmla="*/ 422608 h 422608"/>
              <a:gd name="connsiteX0" fmla="*/ 46755 w 1796894"/>
              <a:gd name="connsiteY0" fmla="*/ 422608 h 450371"/>
              <a:gd name="connsiteX1" fmla="*/ 0 w 1796894"/>
              <a:gd name="connsiteY1" fmla="*/ 15875 h 450371"/>
              <a:gd name="connsiteX2" fmla="*/ 1522721 w 1796894"/>
              <a:gd name="connsiteY2" fmla="*/ 0 h 450371"/>
              <a:gd name="connsiteX3" fmla="*/ 1796894 w 1796894"/>
              <a:gd name="connsiteY3" fmla="*/ 450371 h 450371"/>
              <a:gd name="connsiteX4" fmla="*/ 46755 w 1796894"/>
              <a:gd name="connsiteY4" fmla="*/ 422608 h 450371"/>
              <a:gd name="connsiteX0" fmla="*/ 0 w 2033507"/>
              <a:gd name="connsiteY0" fmla="*/ 424989 h 450371"/>
              <a:gd name="connsiteX1" fmla="*/ 236613 w 2033507"/>
              <a:gd name="connsiteY1" fmla="*/ 15875 h 450371"/>
              <a:gd name="connsiteX2" fmla="*/ 1759334 w 2033507"/>
              <a:gd name="connsiteY2" fmla="*/ 0 h 450371"/>
              <a:gd name="connsiteX3" fmla="*/ 2033507 w 2033507"/>
              <a:gd name="connsiteY3" fmla="*/ 450371 h 450371"/>
              <a:gd name="connsiteX4" fmla="*/ 0 w 2033507"/>
              <a:gd name="connsiteY4" fmla="*/ 424989 h 450371"/>
              <a:gd name="connsiteX0" fmla="*/ 0 w 2033507"/>
              <a:gd name="connsiteY0" fmla="*/ 424989 h 450371"/>
              <a:gd name="connsiteX1" fmla="*/ 236613 w 2033507"/>
              <a:gd name="connsiteY1" fmla="*/ 6350 h 450371"/>
              <a:gd name="connsiteX2" fmla="*/ 1759334 w 2033507"/>
              <a:gd name="connsiteY2" fmla="*/ 0 h 450371"/>
              <a:gd name="connsiteX3" fmla="*/ 2033507 w 2033507"/>
              <a:gd name="connsiteY3" fmla="*/ 450371 h 450371"/>
              <a:gd name="connsiteX4" fmla="*/ 0 w 2033507"/>
              <a:gd name="connsiteY4" fmla="*/ 424989 h 450371"/>
              <a:gd name="connsiteX0" fmla="*/ 106287 w 2139794"/>
              <a:gd name="connsiteY0" fmla="*/ 424989 h 450371"/>
              <a:gd name="connsiteX1" fmla="*/ 0 w 2139794"/>
              <a:gd name="connsiteY1" fmla="*/ 9525 h 450371"/>
              <a:gd name="connsiteX2" fmla="*/ 1865621 w 2139794"/>
              <a:gd name="connsiteY2" fmla="*/ 0 h 450371"/>
              <a:gd name="connsiteX3" fmla="*/ 2139794 w 2139794"/>
              <a:gd name="connsiteY3" fmla="*/ 450371 h 450371"/>
              <a:gd name="connsiteX4" fmla="*/ 106287 w 2139794"/>
              <a:gd name="connsiteY4" fmla="*/ 424989 h 450371"/>
              <a:gd name="connsiteX0" fmla="*/ 106287 w 2224396"/>
              <a:gd name="connsiteY0" fmla="*/ 421814 h 447196"/>
              <a:gd name="connsiteX1" fmla="*/ 0 w 2224396"/>
              <a:gd name="connsiteY1" fmla="*/ 6350 h 447196"/>
              <a:gd name="connsiteX2" fmla="*/ 2224396 w 2224396"/>
              <a:gd name="connsiteY2" fmla="*/ 0 h 447196"/>
              <a:gd name="connsiteX3" fmla="*/ 2139794 w 2224396"/>
              <a:gd name="connsiteY3" fmla="*/ 447196 h 447196"/>
              <a:gd name="connsiteX4" fmla="*/ 106287 w 2224396"/>
              <a:gd name="connsiteY4" fmla="*/ 421814 h 447196"/>
              <a:gd name="connsiteX0" fmla="*/ 106287 w 2508094"/>
              <a:gd name="connsiteY0" fmla="*/ 421814 h 485296"/>
              <a:gd name="connsiteX1" fmla="*/ 0 w 2508094"/>
              <a:gd name="connsiteY1" fmla="*/ 6350 h 485296"/>
              <a:gd name="connsiteX2" fmla="*/ 2224396 w 2508094"/>
              <a:gd name="connsiteY2" fmla="*/ 0 h 485296"/>
              <a:gd name="connsiteX3" fmla="*/ 2508094 w 2508094"/>
              <a:gd name="connsiteY3" fmla="*/ 485296 h 485296"/>
              <a:gd name="connsiteX4" fmla="*/ 106287 w 2508094"/>
              <a:gd name="connsiteY4" fmla="*/ 421814 h 485296"/>
              <a:gd name="connsiteX0" fmla="*/ 0 w 2763757"/>
              <a:gd name="connsiteY0" fmla="*/ 440864 h 485296"/>
              <a:gd name="connsiteX1" fmla="*/ 255663 w 2763757"/>
              <a:gd name="connsiteY1" fmla="*/ 6350 h 485296"/>
              <a:gd name="connsiteX2" fmla="*/ 2480059 w 2763757"/>
              <a:gd name="connsiteY2" fmla="*/ 0 h 485296"/>
              <a:gd name="connsiteX3" fmla="*/ 2763757 w 2763757"/>
              <a:gd name="connsiteY3" fmla="*/ 485296 h 485296"/>
              <a:gd name="connsiteX4" fmla="*/ 0 w 2763757"/>
              <a:gd name="connsiteY4" fmla="*/ 440864 h 485296"/>
              <a:gd name="connsiteX0" fmla="*/ 0 w 2779632"/>
              <a:gd name="connsiteY0" fmla="*/ 472614 h 485296"/>
              <a:gd name="connsiteX1" fmla="*/ 271538 w 2779632"/>
              <a:gd name="connsiteY1" fmla="*/ 6350 h 485296"/>
              <a:gd name="connsiteX2" fmla="*/ 2495934 w 2779632"/>
              <a:gd name="connsiteY2" fmla="*/ 0 h 485296"/>
              <a:gd name="connsiteX3" fmla="*/ 2779632 w 2779632"/>
              <a:gd name="connsiteY3" fmla="*/ 485296 h 485296"/>
              <a:gd name="connsiteX4" fmla="*/ 0 w 2779632"/>
              <a:gd name="connsiteY4" fmla="*/ 472614 h 485296"/>
              <a:gd name="connsiteX0" fmla="*/ 0 w 2795507"/>
              <a:gd name="connsiteY0" fmla="*/ 485314 h 485314"/>
              <a:gd name="connsiteX1" fmla="*/ 287413 w 2795507"/>
              <a:gd name="connsiteY1" fmla="*/ 6350 h 485314"/>
              <a:gd name="connsiteX2" fmla="*/ 2511809 w 2795507"/>
              <a:gd name="connsiteY2" fmla="*/ 0 h 485314"/>
              <a:gd name="connsiteX3" fmla="*/ 2795507 w 2795507"/>
              <a:gd name="connsiteY3" fmla="*/ 485296 h 485314"/>
              <a:gd name="connsiteX4" fmla="*/ 0 w 2795507"/>
              <a:gd name="connsiteY4" fmla="*/ 485314 h 485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5507" h="485314">
                <a:moveTo>
                  <a:pt x="0" y="485314"/>
                </a:moveTo>
                <a:lnTo>
                  <a:pt x="287413" y="6350"/>
                </a:lnTo>
                <a:lnTo>
                  <a:pt x="2511809" y="0"/>
                </a:lnTo>
                <a:lnTo>
                  <a:pt x="2795507" y="485296"/>
                </a:lnTo>
                <a:lnTo>
                  <a:pt x="0" y="485314"/>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200" dirty="0">
                <a:cs typeface="+mn-ea"/>
                <a:sym typeface="+mn-lt"/>
              </a:rPr>
              <a:t>标题</a:t>
            </a:r>
          </a:p>
        </p:txBody>
      </p:sp>
      <p:sp>
        <p:nvSpPr>
          <p:cNvPr id="9" name="文本框 8"/>
          <p:cNvSpPr txBox="1"/>
          <p:nvPr/>
        </p:nvSpPr>
        <p:spPr>
          <a:xfrm>
            <a:off x="7202488" y="5510213"/>
            <a:ext cx="3621087" cy="338137"/>
          </a:xfrm>
          <a:prstGeom prst="rect">
            <a:avLst/>
          </a:prstGeom>
          <a:noFill/>
        </p:spPr>
        <p:txBody>
          <a:bodyPr>
            <a:spAutoFit/>
          </a:bodyPr>
          <a:lstStyle/>
          <a:p>
            <a:pPr algn="r" fontAlgn="auto">
              <a:spcBef>
                <a:spcPts val="0"/>
              </a:spcBef>
              <a:spcAft>
                <a:spcPts val="0"/>
              </a:spcAft>
              <a:defRPr/>
            </a:pPr>
            <a:r>
              <a:rPr lang="zh-CN" altLang="en-US" sz="1600" dirty="0">
                <a:solidFill>
                  <a:schemeClr val="bg1">
                    <a:lumMod val="65000"/>
                  </a:schemeClr>
                </a:solidFill>
                <a:latin typeface="+mn-lt"/>
                <a:ea typeface="+mn-ea"/>
                <a:cs typeface="+mn-ea"/>
                <a:sym typeface="+mn-lt"/>
              </a:rPr>
              <a:t>请在此添加文本</a:t>
            </a:r>
          </a:p>
        </p:txBody>
      </p:sp>
      <p:cxnSp>
        <p:nvCxnSpPr>
          <p:cNvPr id="10" name="直接连接符 9"/>
          <p:cNvCxnSpPr/>
          <p:nvPr/>
        </p:nvCxnSpPr>
        <p:spPr>
          <a:xfrm flipV="1">
            <a:off x="6270625" y="6016625"/>
            <a:ext cx="4459288" cy="11113"/>
          </a:xfrm>
          <a:prstGeom prst="line">
            <a:avLst/>
          </a:prstGeom>
          <a:ln w="3175">
            <a:solidFill>
              <a:schemeClr val="bg1">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202488" y="4365625"/>
            <a:ext cx="3621087" cy="338138"/>
          </a:xfrm>
          <a:prstGeom prst="rect">
            <a:avLst/>
          </a:prstGeom>
          <a:noFill/>
        </p:spPr>
        <p:txBody>
          <a:bodyPr>
            <a:spAutoFit/>
          </a:bodyPr>
          <a:lstStyle/>
          <a:p>
            <a:pPr algn="r" fontAlgn="auto">
              <a:spcBef>
                <a:spcPts val="0"/>
              </a:spcBef>
              <a:spcAft>
                <a:spcPts val="0"/>
              </a:spcAft>
              <a:defRPr/>
            </a:pPr>
            <a:r>
              <a:rPr lang="zh-CN" altLang="en-US" sz="1600" dirty="0">
                <a:solidFill>
                  <a:schemeClr val="bg1">
                    <a:lumMod val="65000"/>
                  </a:schemeClr>
                </a:solidFill>
                <a:latin typeface="+mn-lt"/>
                <a:ea typeface="+mn-ea"/>
                <a:cs typeface="+mn-ea"/>
                <a:sym typeface="+mn-lt"/>
              </a:rPr>
              <a:t>请在此添加文本请在此添加文本</a:t>
            </a:r>
          </a:p>
        </p:txBody>
      </p:sp>
      <p:cxnSp>
        <p:nvCxnSpPr>
          <p:cNvPr id="12" name="直接连接符 11"/>
          <p:cNvCxnSpPr/>
          <p:nvPr/>
        </p:nvCxnSpPr>
        <p:spPr>
          <a:xfrm>
            <a:off x="5732463" y="4862513"/>
            <a:ext cx="4997450" cy="6350"/>
          </a:xfrm>
          <a:prstGeom prst="line">
            <a:avLst/>
          </a:prstGeom>
          <a:ln w="3175">
            <a:solidFill>
              <a:schemeClr val="bg1">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202488" y="3184525"/>
            <a:ext cx="3621087" cy="338138"/>
          </a:xfrm>
          <a:prstGeom prst="rect">
            <a:avLst/>
          </a:prstGeom>
          <a:noFill/>
        </p:spPr>
        <p:txBody>
          <a:bodyPr>
            <a:spAutoFit/>
          </a:bodyPr>
          <a:lstStyle/>
          <a:p>
            <a:pPr algn="r" fontAlgn="auto">
              <a:spcBef>
                <a:spcPts val="0"/>
              </a:spcBef>
              <a:spcAft>
                <a:spcPts val="0"/>
              </a:spcAft>
              <a:defRPr/>
            </a:pPr>
            <a:r>
              <a:rPr lang="zh-CN" altLang="en-US" sz="1600" dirty="0">
                <a:solidFill>
                  <a:schemeClr val="bg1">
                    <a:lumMod val="65000"/>
                  </a:schemeClr>
                </a:solidFill>
                <a:latin typeface="+mn-lt"/>
                <a:ea typeface="+mn-ea"/>
                <a:cs typeface="+mn-ea"/>
                <a:sym typeface="+mn-lt"/>
              </a:rPr>
              <a:t>请在此添加文本</a:t>
            </a:r>
          </a:p>
        </p:txBody>
      </p:sp>
      <p:cxnSp>
        <p:nvCxnSpPr>
          <p:cNvPr id="14" name="直接连接符 13"/>
          <p:cNvCxnSpPr/>
          <p:nvPr/>
        </p:nvCxnSpPr>
        <p:spPr>
          <a:xfrm flipV="1">
            <a:off x="5183188" y="3687763"/>
            <a:ext cx="5546725" cy="11112"/>
          </a:xfrm>
          <a:prstGeom prst="line">
            <a:avLst/>
          </a:prstGeom>
          <a:ln w="3175">
            <a:solidFill>
              <a:schemeClr val="bg1">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202488" y="2055813"/>
            <a:ext cx="3621087" cy="339725"/>
          </a:xfrm>
          <a:prstGeom prst="rect">
            <a:avLst/>
          </a:prstGeom>
          <a:noFill/>
        </p:spPr>
        <p:txBody>
          <a:bodyPr>
            <a:spAutoFit/>
          </a:bodyPr>
          <a:lstStyle/>
          <a:p>
            <a:pPr algn="r" fontAlgn="auto">
              <a:spcBef>
                <a:spcPts val="0"/>
              </a:spcBef>
              <a:spcAft>
                <a:spcPts val="0"/>
              </a:spcAft>
              <a:defRPr/>
            </a:pPr>
            <a:r>
              <a:rPr lang="zh-CN" altLang="en-US" sz="1600" dirty="0">
                <a:solidFill>
                  <a:schemeClr val="bg1">
                    <a:lumMod val="65000"/>
                  </a:schemeClr>
                </a:solidFill>
                <a:latin typeface="+mn-lt"/>
                <a:ea typeface="+mn-ea"/>
                <a:cs typeface="+mn-ea"/>
                <a:sym typeface="+mn-lt"/>
              </a:rPr>
              <a:t>请在此添加文本请在此添加文本</a:t>
            </a:r>
          </a:p>
        </p:txBody>
      </p:sp>
      <p:cxnSp>
        <p:nvCxnSpPr>
          <p:cNvPr id="16" name="直接连接符 15"/>
          <p:cNvCxnSpPr/>
          <p:nvPr/>
        </p:nvCxnSpPr>
        <p:spPr>
          <a:xfrm>
            <a:off x="4732338" y="2552700"/>
            <a:ext cx="5997575" cy="6350"/>
          </a:xfrm>
          <a:prstGeom prst="line">
            <a:avLst/>
          </a:prstGeom>
          <a:ln w="3175">
            <a:solidFill>
              <a:schemeClr val="bg1">
                <a:lumMod val="75000"/>
              </a:schemeClr>
            </a:solidFill>
            <a:prstDash val="solid"/>
            <a:headEnd type="none"/>
            <a:tailEnd type="diamon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3"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
          <p:cNvSpPr>
            <a:spLocks noChangeArrowheads="1"/>
          </p:cNvSpPr>
          <p:nvPr/>
        </p:nvSpPr>
        <p:spPr bwMode="auto">
          <a:xfrm>
            <a:off x="3614738" y="2063750"/>
            <a:ext cx="2439987" cy="2224088"/>
          </a:xfrm>
          <a:prstGeom prst="rect">
            <a:avLst/>
          </a:prstGeom>
          <a:solidFill>
            <a:schemeClr val="accent2"/>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r>
              <a:rPr lang="zh-CN" altLang="en-US" sz="1600" dirty="0">
                <a:solidFill>
                  <a:schemeClr val="bg1"/>
                </a:solidFill>
                <a:latin typeface="+mn-lt"/>
                <a:ea typeface="+mn-ea"/>
                <a:cs typeface="+mn-ea"/>
                <a:sym typeface="+mn-lt"/>
              </a:rPr>
              <a:t>请在此输入你的</a:t>
            </a:r>
            <a:r>
              <a:rPr lang="zh-CN" altLang="en-US" sz="1600" dirty="0" smtClean="0">
                <a:solidFill>
                  <a:schemeClr val="bg1"/>
                </a:solidFill>
                <a:latin typeface="+mn-lt"/>
                <a:ea typeface="+mn-ea"/>
                <a:cs typeface="+mn-ea"/>
                <a:sym typeface="+mn-lt"/>
              </a:rPr>
              <a:t>文本</a:t>
            </a:r>
            <a:r>
              <a:rPr lang="zh-CN" altLang="en-US" sz="1600" dirty="0">
                <a:solidFill>
                  <a:schemeClr val="bg1"/>
                </a:solidFill>
                <a:latin typeface="+mn-lt"/>
                <a:ea typeface="+mn-ea"/>
                <a:cs typeface="+mn-ea"/>
                <a:sym typeface="+mn-lt"/>
              </a:rPr>
              <a:t>请在此输入你的</a:t>
            </a:r>
            <a:r>
              <a:rPr lang="zh-CN" altLang="en-US" sz="1600" dirty="0" smtClean="0">
                <a:solidFill>
                  <a:schemeClr val="bg1"/>
                </a:solidFill>
                <a:latin typeface="+mn-lt"/>
                <a:ea typeface="+mn-ea"/>
                <a:cs typeface="+mn-ea"/>
                <a:sym typeface="+mn-lt"/>
              </a:rPr>
              <a:t>文本请</a:t>
            </a:r>
            <a:r>
              <a:rPr lang="zh-CN" altLang="en-US" sz="1600" dirty="0">
                <a:solidFill>
                  <a:schemeClr val="bg1"/>
                </a:solidFill>
                <a:latin typeface="+mn-lt"/>
                <a:ea typeface="+mn-ea"/>
                <a:cs typeface="+mn-ea"/>
                <a:sym typeface="+mn-lt"/>
              </a:rPr>
              <a:t>在此输入你的</a:t>
            </a:r>
            <a:r>
              <a:rPr lang="zh-CN" altLang="en-US" sz="1600" dirty="0" smtClean="0">
                <a:solidFill>
                  <a:schemeClr val="bg1"/>
                </a:solidFill>
                <a:latin typeface="+mn-lt"/>
                <a:ea typeface="+mn-ea"/>
                <a:cs typeface="+mn-ea"/>
                <a:sym typeface="+mn-lt"/>
              </a:rPr>
              <a:t>文本</a:t>
            </a:r>
            <a:endParaRPr lang="zh-CN" altLang="en-US" sz="1600" dirty="0">
              <a:solidFill>
                <a:srgbClr val="FFFFFF"/>
              </a:solidFill>
              <a:latin typeface="+mn-lt"/>
              <a:ea typeface="+mn-ea"/>
              <a:cs typeface="+mn-ea"/>
              <a:sym typeface="+mn-lt"/>
            </a:endParaRPr>
          </a:p>
        </p:txBody>
      </p:sp>
      <p:sp>
        <p:nvSpPr>
          <p:cNvPr id="7" name="矩形 4"/>
          <p:cNvSpPr>
            <a:spLocks noChangeArrowheads="1"/>
          </p:cNvSpPr>
          <p:nvPr/>
        </p:nvSpPr>
        <p:spPr bwMode="auto">
          <a:xfrm>
            <a:off x="1055688" y="4411663"/>
            <a:ext cx="2439987" cy="2224087"/>
          </a:xfrm>
          <a:prstGeom prst="rect">
            <a:avLst/>
          </a:prstGeom>
          <a:solidFill>
            <a:schemeClr val="accent2"/>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r>
              <a:rPr lang="zh-CN" altLang="en-US" sz="1600" dirty="0">
                <a:solidFill>
                  <a:schemeClr val="bg1"/>
                </a:solidFill>
                <a:latin typeface="+mn-lt"/>
                <a:ea typeface="+mn-ea"/>
                <a:cs typeface="+mn-ea"/>
                <a:sym typeface="+mn-lt"/>
              </a:rPr>
              <a:t>请在此输入你的文本请在此输入你的文本请在此输入你的文本</a:t>
            </a:r>
            <a:endParaRPr lang="zh-CN" altLang="en-US" sz="1600" dirty="0">
              <a:solidFill>
                <a:srgbClr val="FFFFFF"/>
              </a:solidFill>
              <a:latin typeface="+mn-lt"/>
              <a:ea typeface="+mn-ea"/>
              <a:cs typeface="+mn-ea"/>
              <a:sym typeface="+mn-lt"/>
            </a:endParaRPr>
          </a:p>
        </p:txBody>
      </p:sp>
      <p:sp>
        <p:nvSpPr>
          <p:cNvPr id="9" name="矩形 2"/>
          <p:cNvSpPr>
            <a:spLocks noChangeArrowheads="1"/>
          </p:cNvSpPr>
          <p:nvPr/>
        </p:nvSpPr>
        <p:spPr bwMode="auto">
          <a:xfrm>
            <a:off x="8732838" y="2063750"/>
            <a:ext cx="2439987" cy="2224088"/>
          </a:xfrm>
          <a:prstGeom prst="rect">
            <a:avLst/>
          </a:prstGeom>
          <a:solidFill>
            <a:schemeClr val="accent2"/>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r>
              <a:rPr lang="zh-CN" altLang="en-US" sz="1600" dirty="0">
                <a:solidFill>
                  <a:schemeClr val="bg1"/>
                </a:solidFill>
                <a:latin typeface="+mn-lt"/>
                <a:ea typeface="+mn-ea"/>
                <a:cs typeface="+mn-ea"/>
                <a:sym typeface="+mn-lt"/>
              </a:rPr>
              <a:t>请在此输入你的文本请在此输入你的文本请在此输入你的文本</a:t>
            </a:r>
            <a:endParaRPr lang="zh-CN" altLang="en-US" sz="1600" dirty="0">
              <a:solidFill>
                <a:srgbClr val="FFFFFF"/>
              </a:solidFill>
              <a:latin typeface="+mn-lt"/>
              <a:ea typeface="+mn-ea"/>
              <a:cs typeface="+mn-ea"/>
              <a:sym typeface="+mn-lt"/>
            </a:endParaRPr>
          </a:p>
        </p:txBody>
      </p:sp>
      <p:sp>
        <p:nvSpPr>
          <p:cNvPr id="11" name="矩形 4"/>
          <p:cNvSpPr>
            <a:spLocks noChangeArrowheads="1"/>
          </p:cNvSpPr>
          <p:nvPr/>
        </p:nvSpPr>
        <p:spPr bwMode="auto">
          <a:xfrm>
            <a:off x="6173788" y="4411663"/>
            <a:ext cx="2439987" cy="2224087"/>
          </a:xfrm>
          <a:prstGeom prst="rect">
            <a:avLst/>
          </a:prstGeom>
          <a:solidFill>
            <a:schemeClr val="accent2"/>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r>
              <a:rPr lang="zh-CN" altLang="en-US" sz="1600" dirty="0">
                <a:solidFill>
                  <a:schemeClr val="bg1"/>
                </a:solidFill>
                <a:latin typeface="+mn-lt"/>
                <a:ea typeface="+mn-ea"/>
                <a:cs typeface="+mn-ea"/>
                <a:sym typeface="+mn-lt"/>
              </a:rPr>
              <a:t>请在此输入你的文本请在此输入你的文本请在此输入你的文本</a:t>
            </a:r>
            <a:endParaRPr lang="zh-CN" altLang="en-US" sz="1600" dirty="0">
              <a:solidFill>
                <a:srgbClr val="FFFFFF"/>
              </a:solidFill>
              <a:latin typeface="+mn-lt"/>
              <a:ea typeface="+mn-ea"/>
              <a:cs typeface="+mn-ea"/>
              <a:sym typeface="+mn-lt"/>
            </a:endParaRPr>
          </a:p>
        </p:txBody>
      </p:sp>
      <p:sp>
        <p:nvSpPr>
          <p:cNvPr id="14" name="TextBox 13"/>
          <p:cNvSpPr txBox="1">
            <a:spLocks noChangeArrowheads="1"/>
          </p:cNvSpPr>
          <p:nvPr/>
        </p:nvSpPr>
        <p:spPr bwMode="auto">
          <a:xfrm>
            <a:off x="4030663" y="1022350"/>
            <a:ext cx="4132262" cy="584200"/>
          </a:xfrm>
          <a:prstGeom prst="rect">
            <a:avLst/>
          </a:prstGeom>
          <a:noFill/>
          <a:ln>
            <a:noFill/>
          </a:ln>
          <a:extLst/>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r>
              <a:rPr lang="zh-CN" altLang="en-US" sz="2800" dirty="0" smtClean="0">
                <a:solidFill>
                  <a:schemeClr val="accent1"/>
                </a:solidFill>
                <a:latin typeface="+mn-lt"/>
                <a:ea typeface="+mn-ea"/>
                <a:cs typeface="+mn-ea"/>
                <a:sym typeface="+mn-lt"/>
              </a:rPr>
              <a:t>请输入你的标题</a:t>
            </a:r>
            <a:endParaRPr lang="zh-CN" altLang="en-US" sz="2800" dirty="0">
              <a:solidFill>
                <a:schemeClr val="accent1"/>
              </a:solidFill>
              <a:latin typeface="+mn-lt"/>
              <a:ea typeface="+mn-ea"/>
              <a:cs typeface="+mn-ea"/>
              <a:sym typeface="+mn-lt"/>
            </a:endParaRPr>
          </a:p>
        </p:txBody>
      </p:sp>
      <p:pic>
        <p:nvPicPr>
          <p:cNvPr id="15" name="图片 14"/>
          <p:cNvPicPr>
            <a:picLocks noChangeAspect="1"/>
          </p:cNvPicPr>
          <p:nvPr/>
        </p:nvPicPr>
        <p:blipFill>
          <a:blip r:embed="rId2"/>
          <a:srcRect/>
          <a:stretch>
            <a:fillRect/>
          </a:stretch>
        </p:blipFill>
        <p:spPr bwMode="auto">
          <a:xfrm>
            <a:off x="1055688" y="2063750"/>
            <a:ext cx="2438400" cy="2224088"/>
          </a:xfrm>
          <a:prstGeom prst="rect">
            <a:avLst/>
          </a:prstGeom>
          <a:noFill/>
          <a:ln w="9525">
            <a:noFill/>
            <a:miter lim="800000"/>
            <a:headEnd/>
            <a:tailEnd/>
          </a:ln>
        </p:spPr>
      </p:pic>
      <p:pic>
        <p:nvPicPr>
          <p:cNvPr id="17" name="图片 16"/>
          <p:cNvPicPr>
            <a:picLocks noChangeAspect="1"/>
          </p:cNvPicPr>
          <p:nvPr/>
        </p:nvPicPr>
        <p:blipFill>
          <a:blip r:embed="rId3"/>
          <a:srcRect/>
          <a:stretch>
            <a:fillRect/>
          </a:stretch>
        </p:blipFill>
        <p:spPr bwMode="auto">
          <a:xfrm>
            <a:off x="6172200" y="2063750"/>
            <a:ext cx="2438400" cy="2224088"/>
          </a:xfrm>
          <a:prstGeom prst="rect">
            <a:avLst/>
          </a:prstGeom>
          <a:noFill/>
          <a:ln w="9525">
            <a:noFill/>
            <a:miter lim="800000"/>
            <a:headEnd/>
            <a:tailEnd/>
          </a:ln>
        </p:spPr>
      </p:pic>
      <p:pic>
        <p:nvPicPr>
          <p:cNvPr id="18" name="图片 17"/>
          <p:cNvPicPr>
            <a:picLocks noChangeAspect="1"/>
          </p:cNvPicPr>
          <p:nvPr/>
        </p:nvPicPr>
        <p:blipFill>
          <a:blip r:embed="rId4"/>
          <a:srcRect/>
          <a:stretch>
            <a:fillRect/>
          </a:stretch>
        </p:blipFill>
        <p:spPr bwMode="auto">
          <a:xfrm>
            <a:off x="3624263" y="4413250"/>
            <a:ext cx="2432050" cy="2222500"/>
          </a:xfrm>
          <a:prstGeom prst="rect">
            <a:avLst/>
          </a:prstGeom>
          <a:noFill/>
          <a:ln w="9525">
            <a:noFill/>
            <a:miter lim="800000"/>
            <a:headEnd/>
            <a:tailEnd/>
          </a:ln>
        </p:spPr>
      </p:pic>
      <p:pic>
        <p:nvPicPr>
          <p:cNvPr id="19" name="图片 18"/>
          <p:cNvPicPr>
            <a:picLocks noChangeAspect="1"/>
          </p:cNvPicPr>
          <p:nvPr/>
        </p:nvPicPr>
        <p:blipFill>
          <a:blip r:embed="rId5"/>
          <a:srcRect/>
          <a:stretch>
            <a:fillRect/>
          </a:stretch>
        </p:blipFill>
        <p:spPr bwMode="auto">
          <a:xfrm>
            <a:off x="8734425" y="4411663"/>
            <a:ext cx="2438400" cy="2222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同心圆 26"/>
          <p:cNvSpPr/>
          <p:nvPr/>
        </p:nvSpPr>
        <p:spPr bwMode="auto">
          <a:xfrm rot="2700000">
            <a:off x="1742282" y="2436018"/>
            <a:ext cx="4610100" cy="3935413"/>
          </a:xfrm>
          <a:custGeom>
            <a:avLst/>
            <a:gdLst/>
            <a:ahLst/>
            <a:cxnLst/>
            <a:rect l="l" t="t" r="r" b="b"/>
            <a:pathLst>
              <a:path w="4680000" h="3995247">
                <a:moveTo>
                  <a:pt x="3993951" y="0"/>
                </a:moveTo>
                <a:cubicBezTo>
                  <a:pt x="4417819" y="423477"/>
                  <a:pt x="4680000" y="1008745"/>
                  <a:pt x="4680000" y="1655247"/>
                </a:cubicBezTo>
                <a:cubicBezTo>
                  <a:pt x="4680000" y="2947593"/>
                  <a:pt x="3632346" y="3995247"/>
                  <a:pt x="2340000" y="3995247"/>
                </a:cubicBezTo>
                <a:cubicBezTo>
                  <a:pt x="1047654" y="3995247"/>
                  <a:pt x="0" y="2947593"/>
                  <a:pt x="0" y="1655247"/>
                </a:cubicBezTo>
                <a:cubicBezTo>
                  <a:pt x="0" y="1009221"/>
                  <a:pt x="261794" y="424341"/>
                  <a:pt x="685095" y="920"/>
                </a:cubicBezTo>
                <a:lnTo>
                  <a:pt x="1072874" y="388699"/>
                </a:lnTo>
                <a:cubicBezTo>
                  <a:pt x="748814" y="712878"/>
                  <a:pt x="548402" y="1160658"/>
                  <a:pt x="548402" y="1655247"/>
                </a:cubicBezTo>
                <a:cubicBezTo>
                  <a:pt x="548402" y="2644719"/>
                  <a:pt x="1350528" y="3446845"/>
                  <a:pt x="2340000" y="3446845"/>
                </a:cubicBezTo>
                <a:cubicBezTo>
                  <a:pt x="3329472" y="3446845"/>
                  <a:pt x="4131598" y="2644719"/>
                  <a:pt x="4131598" y="1655247"/>
                </a:cubicBezTo>
                <a:cubicBezTo>
                  <a:pt x="4131598" y="1160182"/>
                  <a:pt x="3930799" y="712015"/>
                  <a:pt x="3606172" y="387779"/>
                </a:cubicBezTo>
                <a:close/>
              </a:path>
            </a:pathLst>
          </a:custGeom>
          <a:solidFill>
            <a:schemeClr val="accent2">
              <a:alpha val="4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spcBef>
                <a:spcPts val="0"/>
              </a:spcBef>
              <a:spcAft>
                <a:spcPts val="0"/>
              </a:spcAft>
              <a:defRPr/>
            </a:pPr>
            <a:endParaRPr lang="zh-CN" altLang="en-US">
              <a:solidFill>
                <a:schemeClr val="bg1"/>
              </a:solidFill>
              <a:cs typeface="+mn-ea"/>
              <a:sym typeface="+mn-lt"/>
            </a:endParaRPr>
          </a:p>
        </p:txBody>
      </p:sp>
      <p:sp>
        <p:nvSpPr>
          <p:cNvPr id="17" name="同心圆"/>
          <p:cNvSpPr/>
          <p:nvPr/>
        </p:nvSpPr>
        <p:spPr bwMode="auto">
          <a:xfrm rot="2700000">
            <a:off x="2522538" y="2971800"/>
            <a:ext cx="3194050" cy="2705100"/>
          </a:xfrm>
          <a:custGeom>
            <a:avLst/>
            <a:gdLst/>
            <a:ahLst/>
            <a:cxnLst/>
            <a:rect l="l" t="t" r="r" b="b"/>
            <a:pathLst>
              <a:path w="3240000" h="2743507">
                <a:moveTo>
                  <a:pt x="454487" y="0"/>
                </a:moveTo>
                <a:lnTo>
                  <a:pt x="837501" y="383013"/>
                </a:lnTo>
                <a:cubicBezTo>
                  <a:pt x="653847" y="575548"/>
                  <a:pt x="541663" y="836427"/>
                  <a:pt x="541663" y="1123507"/>
                </a:cubicBezTo>
                <a:cubicBezTo>
                  <a:pt x="541663" y="1719056"/>
                  <a:pt x="1024451" y="2201844"/>
                  <a:pt x="1620000" y="2201844"/>
                </a:cubicBezTo>
                <a:cubicBezTo>
                  <a:pt x="2215549" y="2201844"/>
                  <a:pt x="2698337" y="1719056"/>
                  <a:pt x="2698337" y="1123507"/>
                </a:cubicBezTo>
                <a:cubicBezTo>
                  <a:pt x="2698337" y="837130"/>
                  <a:pt x="2586703" y="576826"/>
                  <a:pt x="2403813" y="384459"/>
                </a:cubicBezTo>
                <a:lnTo>
                  <a:pt x="2786827" y="1445"/>
                </a:lnTo>
                <a:cubicBezTo>
                  <a:pt x="3067794" y="291814"/>
                  <a:pt x="3240000" y="687550"/>
                  <a:pt x="3240000" y="1123507"/>
                </a:cubicBezTo>
                <a:cubicBezTo>
                  <a:pt x="3240000" y="2018208"/>
                  <a:pt x="2514701" y="2743507"/>
                  <a:pt x="1620000" y="2743507"/>
                </a:cubicBezTo>
                <a:cubicBezTo>
                  <a:pt x="725299" y="2743507"/>
                  <a:pt x="0" y="2018208"/>
                  <a:pt x="0" y="1123507"/>
                </a:cubicBezTo>
                <a:cubicBezTo>
                  <a:pt x="0" y="686848"/>
                  <a:pt x="172762" y="290539"/>
                  <a:pt x="454487" y="0"/>
                </a:cubicBezTo>
                <a:close/>
              </a:path>
            </a:pathLst>
          </a:custGeom>
          <a:solidFill>
            <a:schemeClr val="accent2">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136922" indent="-136922" fontAlgn="auto">
              <a:lnSpc>
                <a:spcPct val="120000"/>
              </a:lnSpc>
              <a:spcBef>
                <a:spcPts val="450"/>
              </a:spcBef>
              <a:spcAft>
                <a:spcPts val="450"/>
              </a:spcAft>
              <a:buFont typeface="Arial" pitchFamily="34" charset="0"/>
              <a:buChar char="•"/>
              <a:defRPr/>
            </a:pPr>
            <a:endParaRPr lang="zh-CN" altLang="en-US" dirty="0">
              <a:solidFill>
                <a:schemeClr val="bg1"/>
              </a:solidFill>
              <a:cs typeface="+mn-ea"/>
              <a:sym typeface="+mn-lt"/>
            </a:endParaRPr>
          </a:p>
        </p:txBody>
      </p:sp>
      <p:sp>
        <p:nvSpPr>
          <p:cNvPr id="18" name="KSO_GT3"/>
          <p:cNvSpPr/>
          <p:nvPr/>
        </p:nvSpPr>
        <p:spPr bwMode="auto">
          <a:xfrm rot="2700000">
            <a:off x="2285356" y="2152766"/>
            <a:ext cx="4043182" cy="4042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anchor="ctr">
            <a:prstTxWarp prst="textArchDown">
              <a:avLst/>
            </a:prstTxWarp>
          </a:bodyPr>
          <a:lstStyle/>
          <a:p>
            <a:pPr algn="ctr" fontAlgn="auto">
              <a:spcBef>
                <a:spcPts val="0"/>
              </a:spcBef>
              <a:spcAft>
                <a:spcPts val="0"/>
              </a:spcAft>
              <a:defRPr/>
            </a:pPr>
            <a:r>
              <a:rPr lang="zh-CN" altLang="en-US" dirty="0">
                <a:solidFill>
                  <a:schemeClr val="bg1"/>
                </a:solidFill>
                <a:cs typeface="+mn-ea"/>
                <a:sym typeface="+mn-lt"/>
              </a:rPr>
              <a:t>此处输入小标题，此处输入小标题</a:t>
            </a:r>
          </a:p>
        </p:txBody>
      </p:sp>
      <p:sp>
        <p:nvSpPr>
          <p:cNvPr id="19" name="KSO_GT2"/>
          <p:cNvSpPr/>
          <p:nvPr/>
        </p:nvSpPr>
        <p:spPr bwMode="auto">
          <a:xfrm rot="2700000">
            <a:off x="2992129" y="2867372"/>
            <a:ext cx="2631450" cy="26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1" anchor="ctr">
            <a:prstTxWarp prst="textArchDown">
              <a:avLst/>
            </a:prstTxWarp>
          </a:bodyPr>
          <a:lstStyle/>
          <a:p>
            <a:pPr algn="ctr" fontAlgn="auto">
              <a:spcBef>
                <a:spcPts val="0"/>
              </a:spcBef>
              <a:spcAft>
                <a:spcPts val="0"/>
              </a:spcAft>
              <a:defRPr/>
            </a:pPr>
            <a:r>
              <a:rPr lang="zh-CN" altLang="en-US" dirty="0">
                <a:solidFill>
                  <a:schemeClr val="bg1"/>
                </a:solidFill>
                <a:cs typeface="+mn-ea"/>
                <a:sym typeface="+mn-lt"/>
              </a:rPr>
              <a:t>此处输入小标题</a:t>
            </a:r>
          </a:p>
        </p:txBody>
      </p:sp>
      <p:sp>
        <p:nvSpPr>
          <p:cNvPr id="20" name="KSO_GT1"/>
          <p:cNvSpPr/>
          <p:nvPr/>
        </p:nvSpPr>
        <p:spPr bwMode="auto">
          <a:xfrm>
            <a:off x="3417888" y="3282950"/>
            <a:ext cx="1773237" cy="1773238"/>
          </a:xfrm>
          <a:prstGeom prst="ellipse">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auto">
              <a:lnSpc>
                <a:spcPct val="120000"/>
              </a:lnSpc>
              <a:spcBef>
                <a:spcPts val="450"/>
              </a:spcBef>
              <a:spcAft>
                <a:spcPts val="450"/>
              </a:spcAft>
              <a:defRPr/>
            </a:pPr>
            <a:r>
              <a:rPr lang="zh-CN" altLang="en-US" dirty="0">
                <a:solidFill>
                  <a:schemeClr val="bg1"/>
                </a:solidFill>
                <a:cs typeface="+mn-ea"/>
                <a:sym typeface="+mn-lt"/>
              </a:rPr>
              <a:t>标题</a:t>
            </a:r>
          </a:p>
        </p:txBody>
      </p:sp>
      <p:cxnSp>
        <p:nvCxnSpPr>
          <p:cNvPr id="21" name="直接箭头连接符 20"/>
          <p:cNvCxnSpPr/>
          <p:nvPr/>
        </p:nvCxnSpPr>
        <p:spPr>
          <a:xfrm flipV="1">
            <a:off x="4241800" y="2105025"/>
            <a:ext cx="2924175" cy="22225"/>
          </a:xfrm>
          <a:prstGeom prst="straightConnector1">
            <a:avLst/>
          </a:prstGeom>
          <a:ln w="19050">
            <a:solidFill>
              <a:schemeClr val="accent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2" name="KSO_GT1.1"/>
          <p:cNvSpPr>
            <a:spLocks noChangeArrowheads="1"/>
          </p:cNvSpPr>
          <p:nvPr/>
        </p:nvSpPr>
        <p:spPr bwMode="auto">
          <a:xfrm>
            <a:off x="7165975" y="1930400"/>
            <a:ext cx="2955925" cy="347663"/>
          </a:xfrm>
          <a:prstGeom prst="rect">
            <a:avLst/>
          </a:prstGeom>
          <a:noFill/>
          <a:ln>
            <a:noFill/>
          </a:ln>
          <a:effectLst/>
          <a:extLst/>
        </p:spPr>
        <p:txBody>
          <a:bodyPr anchor="ctr"/>
          <a:lstStyle/>
          <a:p>
            <a:pPr fontAlgn="auto">
              <a:lnSpc>
                <a:spcPct val="150000"/>
              </a:lnSpc>
              <a:spcBef>
                <a:spcPts val="0"/>
              </a:spcBef>
              <a:spcAft>
                <a:spcPts val="0"/>
              </a:spcAft>
              <a:defRPr/>
            </a:pPr>
            <a:r>
              <a:rPr lang="zh-CN" altLang="en-US" sz="2000" kern="0" dirty="0">
                <a:solidFill>
                  <a:schemeClr val="bg1">
                    <a:lumMod val="50000"/>
                  </a:schemeClr>
                </a:solidFill>
                <a:latin typeface="+mn-lt"/>
                <a:ea typeface="+mn-ea"/>
                <a:cs typeface="+mn-ea"/>
                <a:sym typeface="+mn-lt"/>
              </a:rPr>
              <a:t>请在此处输入您的文字</a:t>
            </a:r>
          </a:p>
        </p:txBody>
      </p:sp>
      <p:cxnSp>
        <p:nvCxnSpPr>
          <p:cNvPr id="23" name="直接箭头连接符 22"/>
          <p:cNvCxnSpPr/>
          <p:nvPr/>
        </p:nvCxnSpPr>
        <p:spPr>
          <a:xfrm>
            <a:off x="4241800" y="2870200"/>
            <a:ext cx="2924175" cy="1588"/>
          </a:xfrm>
          <a:prstGeom prst="straightConnector1">
            <a:avLst/>
          </a:prstGeom>
          <a:ln w="19050">
            <a:solidFill>
              <a:schemeClr val="accent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4" name="KSO_GT1.1"/>
          <p:cNvSpPr>
            <a:spLocks noChangeArrowheads="1"/>
          </p:cNvSpPr>
          <p:nvPr/>
        </p:nvSpPr>
        <p:spPr bwMode="auto">
          <a:xfrm>
            <a:off x="7165975" y="2697163"/>
            <a:ext cx="2955925" cy="347662"/>
          </a:xfrm>
          <a:prstGeom prst="rect">
            <a:avLst/>
          </a:prstGeom>
          <a:noFill/>
          <a:ln>
            <a:noFill/>
          </a:ln>
          <a:effectLst/>
          <a:extLst/>
        </p:spPr>
        <p:txBody>
          <a:bodyPr anchor="ctr"/>
          <a:lstStyle/>
          <a:p>
            <a:pPr fontAlgn="auto">
              <a:lnSpc>
                <a:spcPct val="150000"/>
              </a:lnSpc>
              <a:spcBef>
                <a:spcPts val="0"/>
              </a:spcBef>
              <a:spcAft>
                <a:spcPts val="0"/>
              </a:spcAft>
              <a:defRPr/>
            </a:pPr>
            <a:r>
              <a:rPr lang="zh-CN" altLang="en-US" sz="2000" kern="0" dirty="0">
                <a:solidFill>
                  <a:schemeClr val="bg1">
                    <a:lumMod val="50000"/>
                  </a:schemeClr>
                </a:solidFill>
                <a:latin typeface="+mn-lt"/>
                <a:ea typeface="+mn-ea"/>
                <a:cs typeface="+mn-ea"/>
                <a:sym typeface="+mn-lt"/>
              </a:rPr>
              <a:t>请在此处输入您的文字</a:t>
            </a:r>
          </a:p>
        </p:txBody>
      </p:sp>
      <p:cxnSp>
        <p:nvCxnSpPr>
          <p:cNvPr id="25" name="直接箭头连接符 24"/>
          <p:cNvCxnSpPr/>
          <p:nvPr/>
        </p:nvCxnSpPr>
        <p:spPr>
          <a:xfrm>
            <a:off x="5026025" y="3632200"/>
            <a:ext cx="2139950" cy="0"/>
          </a:xfrm>
          <a:prstGeom prst="straightConnector1">
            <a:avLst/>
          </a:prstGeom>
          <a:ln w="19050">
            <a:solidFill>
              <a:schemeClr val="accent2"/>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6" name="KSO_GT1.1"/>
          <p:cNvSpPr>
            <a:spLocks noChangeArrowheads="1"/>
          </p:cNvSpPr>
          <p:nvPr/>
        </p:nvSpPr>
        <p:spPr bwMode="auto">
          <a:xfrm>
            <a:off x="7165975" y="3457575"/>
            <a:ext cx="2955925" cy="347663"/>
          </a:xfrm>
          <a:prstGeom prst="rect">
            <a:avLst/>
          </a:prstGeom>
          <a:noFill/>
          <a:ln>
            <a:noFill/>
          </a:ln>
          <a:effectLst/>
          <a:extLst/>
        </p:spPr>
        <p:txBody>
          <a:bodyPr anchor="ctr"/>
          <a:lstStyle/>
          <a:p>
            <a:pPr fontAlgn="auto">
              <a:lnSpc>
                <a:spcPct val="150000"/>
              </a:lnSpc>
              <a:spcBef>
                <a:spcPts val="0"/>
              </a:spcBef>
              <a:spcAft>
                <a:spcPts val="0"/>
              </a:spcAft>
              <a:defRPr/>
            </a:pPr>
            <a:r>
              <a:rPr lang="zh-CN" altLang="en-US" sz="2000" kern="0" dirty="0">
                <a:solidFill>
                  <a:schemeClr val="bg1">
                    <a:lumMod val="50000"/>
                  </a:schemeClr>
                </a:solidFill>
                <a:latin typeface="+mn-lt"/>
                <a:ea typeface="+mn-ea"/>
                <a:cs typeface="+mn-ea"/>
                <a:sym typeface="+mn-lt"/>
              </a:rPr>
              <a:t>请在此处输入您的文字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srcRect/>
          <a:stretch>
            <a:fillRect/>
          </a:stretch>
        </p:blipFill>
        <p:spPr bwMode="auto">
          <a:xfrm>
            <a:off x="6096000" y="0"/>
            <a:ext cx="3060700" cy="6858000"/>
          </a:xfrm>
          <a:prstGeom prst="rect">
            <a:avLst/>
          </a:prstGeom>
          <a:noFill/>
          <a:ln w="9525">
            <a:noFill/>
            <a:miter lim="800000"/>
            <a:headEnd/>
            <a:tailEnd/>
          </a:ln>
        </p:spPr>
      </p:pic>
      <p:sp>
        <p:nvSpPr>
          <p:cNvPr id="19" name="任意多边形 18"/>
          <p:cNvSpPr/>
          <p:nvPr/>
        </p:nvSpPr>
        <p:spPr>
          <a:xfrm>
            <a:off x="6053138" y="0"/>
            <a:ext cx="3060700" cy="6858000"/>
          </a:xfrm>
          <a:custGeom>
            <a:avLst/>
            <a:gdLst>
              <a:gd name="connsiteX0" fmla="*/ 0 w 3060700"/>
              <a:gd name="connsiteY0" fmla="*/ 0 h 6857999"/>
              <a:gd name="connsiteX1" fmla="*/ 3060700 w 3060700"/>
              <a:gd name="connsiteY1" fmla="*/ 0 h 6857999"/>
              <a:gd name="connsiteX2" fmla="*/ 3060700 w 3060700"/>
              <a:gd name="connsiteY2" fmla="*/ 3301659 h 6857999"/>
              <a:gd name="connsiteX3" fmla="*/ 33659 w 3060700"/>
              <a:gd name="connsiteY3" fmla="*/ 5087837 h 6857999"/>
              <a:gd name="connsiteX4" fmla="*/ 3060700 w 3060700"/>
              <a:gd name="connsiteY4" fmla="*/ 6835500 h 6857999"/>
              <a:gd name="connsiteX5" fmla="*/ 3060700 w 3060700"/>
              <a:gd name="connsiteY5" fmla="*/ 6857999 h 6857999"/>
              <a:gd name="connsiteX6" fmla="*/ 0 w 30607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700" h="6857999">
                <a:moveTo>
                  <a:pt x="0" y="0"/>
                </a:moveTo>
                <a:lnTo>
                  <a:pt x="3060700" y="0"/>
                </a:lnTo>
                <a:lnTo>
                  <a:pt x="3060700" y="3301659"/>
                </a:lnTo>
                <a:lnTo>
                  <a:pt x="33659" y="5087837"/>
                </a:lnTo>
                <a:lnTo>
                  <a:pt x="3060700" y="6835500"/>
                </a:lnTo>
                <a:lnTo>
                  <a:pt x="3060700" y="6857999"/>
                </a:lnTo>
                <a:lnTo>
                  <a:pt x="0" y="6857999"/>
                </a:ln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pic>
        <p:nvPicPr>
          <p:cNvPr id="15" name="图片 14"/>
          <p:cNvPicPr>
            <a:picLocks noChangeAspect="1"/>
          </p:cNvPicPr>
          <p:nvPr/>
        </p:nvPicPr>
        <p:blipFill>
          <a:blip r:embed="rId3"/>
          <a:srcRect/>
          <a:stretch>
            <a:fillRect/>
          </a:stretch>
        </p:blipFill>
        <p:spPr bwMode="auto">
          <a:xfrm>
            <a:off x="3040063" y="12700"/>
            <a:ext cx="3060700" cy="6845300"/>
          </a:xfrm>
          <a:prstGeom prst="rect">
            <a:avLst/>
          </a:prstGeom>
          <a:noFill/>
          <a:ln w="9525">
            <a:noFill/>
            <a:miter lim="800000"/>
            <a:headEnd/>
            <a:tailEnd/>
          </a:ln>
        </p:spPr>
      </p:pic>
      <p:pic>
        <p:nvPicPr>
          <p:cNvPr id="21" name="图片 20"/>
          <p:cNvPicPr>
            <a:picLocks noChangeAspect="1"/>
          </p:cNvPicPr>
          <p:nvPr/>
        </p:nvPicPr>
        <p:blipFill>
          <a:blip r:embed="rId4"/>
          <a:srcRect/>
          <a:stretch>
            <a:fillRect/>
          </a:stretch>
        </p:blipFill>
        <p:spPr bwMode="auto">
          <a:xfrm>
            <a:off x="0" y="0"/>
            <a:ext cx="3051175" cy="6858000"/>
          </a:xfrm>
          <a:prstGeom prst="rect">
            <a:avLst/>
          </a:prstGeom>
          <a:noFill/>
          <a:ln w="9525">
            <a:noFill/>
            <a:miter lim="800000"/>
            <a:headEnd/>
            <a:tailEnd/>
          </a:ln>
        </p:spPr>
      </p:pic>
      <p:pic>
        <p:nvPicPr>
          <p:cNvPr id="13" name="图片 12"/>
          <p:cNvPicPr>
            <a:picLocks noChangeAspect="1"/>
          </p:cNvPicPr>
          <p:nvPr/>
        </p:nvPicPr>
        <p:blipFill>
          <a:blip r:embed="rId5"/>
          <a:srcRect/>
          <a:stretch>
            <a:fillRect/>
          </a:stretch>
        </p:blipFill>
        <p:spPr bwMode="auto">
          <a:xfrm>
            <a:off x="9105900" y="6350"/>
            <a:ext cx="3086100" cy="6858000"/>
          </a:xfrm>
          <a:prstGeom prst="rect">
            <a:avLst/>
          </a:prstGeom>
          <a:noFill/>
          <a:ln w="9525">
            <a:noFill/>
            <a:miter lim="800000"/>
            <a:headEnd/>
            <a:tailEnd/>
          </a:ln>
        </p:spPr>
      </p:pic>
      <p:sp>
        <p:nvSpPr>
          <p:cNvPr id="41" name="任意多边形 40"/>
          <p:cNvSpPr/>
          <p:nvPr/>
        </p:nvSpPr>
        <p:spPr>
          <a:xfrm>
            <a:off x="0" y="-12700"/>
            <a:ext cx="3051175" cy="6870700"/>
          </a:xfrm>
          <a:custGeom>
            <a:avLst/>
            <a:gdLst>
              <a:gd name="connsiteX0" fmla="*/ 0 w 3060700"/>
              <a:gd name="connsiteY0" fmla="*/ 2850805 h 6857999"/>
              <a:gd name="connsiteX1" fmla="*/ 3056898 w 3060700"/>
              <a:gd name="connsiteY1" fmla="*/ 4615706 h 6857999"/>
              <a:gd name="connsiteX2" fmla="*/ 3060700 w 3060700"/>
              <a:gd name="connsiteY2" fmla="*/ 4215127 h 6857999"/>
              <a:gd name="connsiteX3" fmla="*/ 3060700 w 3060700"/>
              <a:gd name="connsiteY3" fmla="*/ 6857999 h 6857999"/>
              <a:gd name="connsiteX4" fmla="*/ 0 w 3060700"/>
              <a:gd name="connsiteY4" fmla="*/ 6857999 h 6857999"/>
              <a:gd name="connsiteX5" fmla="*/ 0 w 3060700"/>
              <a:gd name="connsiteY5" fmla="*/ 0 h 6857999"/>
              <a:gd name="connsiteX6" fmla="*/ 3060700 w 3060700"/>
              <a:gd name="connsiteY6" fmla="*/ 0 h 6857999"/>
              <a:gd name="connsiteX7" fmla="*/ 3060700 w 3060700"/>
              <a:gd name="connsiteY7" fmla="*/ 1034122 h 6857999"/>
              <a:gd name="connsiteX8" fmla="*/ 0 w 3060700"/>
              <a:gd name="connsiteY8" fmla="*/ 284016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0700" h="6857999">
                <a:moveTo>
                  <a:pt x="0" y="2850805"/>
                </a:moveTo>
                <a:lnTo>
                  <a:pt x="3056898" y="4615706"/>
                </a:lnTo>
                <a:lnTo>
                  <a:pt x="3060700" y="4215127"/>
                </a:lnTo>
                <a:lnTo>
                  <a:pt x="3060700" y="6857999"/>
                </a:lnTo>
                <a:lnTo>
                  <a:pt x="0" y="6857999"/>
                </a:lnTo>
                <a:close/>
                <a:moveTo>
                  <a:pt x="0" y="0"/>
                </a:moveTo>
                <a:lnTo>
                  <a:pt x="3060700" y="0"/>
                </a:lnTo>
                <a:lnTo>
                  <a:pt x="3060700" y="1034122"/>
                </a:lnTo>
                <a:lnTo>
                  <a:pt x="0" y="284016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6" name="任意多边形 15"/>
          <p:cNvSpPr/>
          <p:nvPr/>
        </p:nvSpPr>
        <p:spPr>
          <a:xfrm>
            <a:off x="9102725" y="0"/>
            <a:ext cx="3089275" cy="6858000"/>
          </a:xfrm>
          <a:custGeom>
            <a:avLst/>
            <a:gdLst>
              <a:gd name="connsiteX0" fmla="*/ 0 w 3060700"/>
              <a:gd name="connsiteY0" fmla="*/ 0 h 6857999"/>
              <a:gd name="connsiteX1" fmla="*/ 3060700 w 3060700"/>
              <a:gd name="connsiteY1" fmla="*/ 0 h 6857999"/>
              <a:gd name="connsiteX2" fmla="*/ 3060700 w 3060700"/>
              <a:gd name="connsiteY2" fmla="*/ 6857999 h 6857999"/>
              <a:gd name="connsiteX3" fmla="*/ 0 w 3060700"/>
              <a:gd name="connsiteY3" fmla="*/ 6857999 h 6857999"/>
              <a:gd name="connsiteX4" fmla="*/ 0 w 3060700"/>
              <a:gd name="connsiteY4" fmla="*/ 5123705 h 6857999"/>
              <a:gd name="connsiteX5" fmla="*/ 3003880 w 3060700"/>
              <a:gd name="connsiteY5" fmla="*/ 6857996 h 6857999"/>
              <a:gd name="connsiteX6" fmla="*/ 3038041 w 3060700"/>
              <a:gd name="connsiteY6" fmla="*/ 3258497 h 6857999"/>
              <a:gd name="connsiteX7" fmla="*/ 0 w 3060700"/>
              <a:gd name="connsiteY7" fmla="*/ 505116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0700" h="6857999">
                <a:moveTo>
                  <a:pt x="0" y="0"/>
                </a:moveTo>
                <a:lnTo>
                  <a:pt x="3060700" y="0"/>
                </a:lnTo>
                <a:lnTo>
                  <a:pt x="3060700" y="6857999"/>
                </a:lnTo>
                <a:lnTo>
                  <a:pt x="0" y="6857999"/>
                </a:lnTo>
                <a:lnTo>
                  <a:pt x="0" y="5123705"/>
                </a:lnTo>
                <a:lnTo>
                  <a:pt x="3003880" y="6857996"/>
                </a:lnTo>
                <a:lnTo>
                  <a:pt x="3038041" y="3258497"/>
                </a:lnTo>
                <a:lnTo>
                  <a:pt x="0" y="5051166"/>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文本框 19"/>
          <p:cNvSpPr txBox="1"/>
          <p:nvPr/>
        </p:nvSpPr>
        <p:spPr>
          <a:xfrm>
            <a:off x="1770063" y="2082800"/>
            <a:ext cx="819150"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01</a:t>
            </a:r>
            <a:endParaRPr lang="zh-CN" altLang="en-US" sz="4000" b="1" dirty="0">
              <a:solidFill>
                <a:schemeClr val="bg1"/>
              </a:solidFill>
              <a:latin typeface="+mn-lt"/>
              <a:ea typeface="+mn-ea"/>
              <a:cs typeface="+mn-ea"/>
              <a:sym typeface="+mn-lt"/>
            </a:endParaRPr>
          </a:p>
        </p:txBody>
      </p:sp>
      <p:sp>
        <p:nvSpPr>
          <p:cNvPr id="22" name="文本框 21"/>
          <p:cNvSpPr txBox="1"/>
          <p:nvPr/>
        </p:nvSpPr>
        <p:spPr>
          <a:xfrm>
            <a:off x="4725988" y="4672013"/>
            <a:ext cx="817562"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02</a:t>
            </a:r>
            <a:endParaRPr lang="zh-CN" altLang="en-US" sz="4000" b="1" dirty="0">
              <a:solidFill>
                <a:schemeClr val="bg1"/>
              </a:solidFill>
              <a:latin typeface="+mn-lt"/>
              <a:ea typeface="+mn-ea"/>
              <a:cs typeface="+mn-ea"/>
              <a:sym typeface="+mn-lt"/>
            </a:endParaRPr>
          </a:p>
        </p:txBody>
      </p:sp>
      <p:sp>
        <p:nvSpPr>
          <p:cNvPr id="24" name="文本框 23"/>
          <p:cNvSpPr txBox="1"/>
          <p:nvPr/>
        </p:nvSpPr>
        <p:spPr>
          <a:xfrm>
            <a:off x="7681913" y="4672013"/>
            <a:ext cx="817562"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03</a:t>
            </a:r>
            <a:endParaRPr lang="zh-CN" altLang="en-US" sz="4000" b="1" dirty="0">
              <a:solidFill>
                <a:schemeClr val="bg1"/>
              </a:solidFill>
              <a:latin typeface="+mn-lt"/>
              <a:ea typeface="+mn-ea"/>
              <a:cs typeface="+mn-ea"/>
              <a:sym typeface="+mn-lt"/>
            </a:endParaRPr>
          </a:p>
        </p:txBody>
      </p:sp>
      <p:sp>
        <p:nvSpPr>
          <p:cNvPr id="27" name="文本框 26"/>
          <p:cNvSpPr txBox="1"/>
          <p:nvPr/>
        </p:nvSpPr>
        <p:spPr>
          <a:xfrm>
            <a:off x="10871200" y="4672013"/>
            <a:ext cx="819150"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04</a:t>
            </a:r>
            <a:endParaRPr lang="zh-CN" altLang="en-US" sz="4000" b="1" dirty="0">
              <a:solidFill>
                <a:schemeClr val="bg1"/>
              </a:solidFill>
              <a:latin typeface="+mn-lt"/>
              <a:ea typeface="+mn-ea"/>
              <a:cs typeface="+mn-ea"/>
              <a:sym typeface="+mn-lt"/>
            </a:endParaRPr>
          </a:p>
        </p:txBody>
      </p:sp>
      <p:sp>
        <p:nvSpPr>
          <p:cNvPr id="17" name="任意多边形 16"/>
          <p:cNvSpPr/>
          <p:nvPr/>
        </p:nvSpPr>
        <p:spPr>
          <a:xfrm>
            <a:off x="3044825" y="-12700"/>
            <a:ext cx="3060700" cy="6870700"/>
          </a:xfrm>
          <a:custGeom>
            <a:avLst/>
            <a:gdLst>
              <a:gd name="connsiteX0" fmla="*/ 0 w 3060700"/>
              <a:gd name="connsiteY0" fmla="*/ 0 h 6857999"/>
              <a:gd name="connsiteX1" fmla="*/ 3060700 w 3060700"/>
              <a:gd name="connsiteY1" fmla="*/ 0 h 6857999"/>
              <a:gd name="connsiteX2" fmla="*/ 3060700 w 3060700"/>
              <a:gd name="connsiteY2" fmla="*/ 3281801 h 6857999"/>
              <a:gd name="connsiteX3" fmla="*/ 1 w 3060700"/>
              <a:gd name="connsiteY3" fmla="*/ 5087840 h 6857999"/>
              <a:gd name="connsiteX4" fmla="*/ 3060700 w 3060700"/>
              <a:gd name="connsiteY4" fmla="*/ 6854935 h 6857999"/>
              <a:gd name="connsiteX5" fmla="*/ 3060700 w 3060700"/>
              <a:gd name="connsiteY5" fmla="*/ 6857999 h 6857999"/>
              <a:gd name="connsiteX6" fmla="*/ 0 w 30607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700" h="6857999">
                <a:moveTo>
                  <a:pt x="0" y="0"/>
                </a:moveTo>
                <a:lnTo>
                  <a:pt x="3060700" y="0"/>
                </a:lnTo>
                <a:lnTo>
                  <a:pt x="3060700" y="3281801"/>
                </a:lnTo>
                <a:lnTo>
                  <a:pt x="1" y="5087840"/>
                </a:lnTo>
                <a:lnTo>
                  <a:pt x="3060700" y="6854935"/>
                </a:lnTo>
                <a:lnTo>
                  <a:pt x="3060700" y="6857999"/>
                </a:lnTo>
                <a:lnTo>
                  <a:pt x="0" y="6857999"/>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cs typeface="+mn-ea"/>
              <a:sym typeface="+mn-lt"/>
            </a:endParaRPr>
          </a:p>
        </p:txBody>
      </p:sp>
      <p:sp>
        <p:nvSpPr>
          <p:cNvPr id="23" name="文本框 22"/>
          <p:cNvSpPr txBox="1"/>
          <p:nvPr/>
        </p:nvSpPr>
        <p:spPr>
          <a:xfrm>
            <a:off x="1392238" y="2638425"/>
            <a:ext cx="1576387"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5" name="文本框 24"/>
          <p:cNvSpPr txBox="1"/>
          <p:nvPr/>
        </p:nvSpPr>
        <p:spPr>
          <a:xfrm>
            <a:off x="4346575" y="5251450"/>
            <a:ext cx="1576388"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6" name="文本框 25"/>
          <p:cNvSpPr txBox="1"/>
          <p:nvPr/>
        </p:nvSpPr>
        <p:spPr>
          <a:xfrm>
            <a:off x="7218363" y="5251450"/>
            <a:ext cx="1576387"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8" name="文本框 27"/>
          <p:cNvSpPr txBox="1"/>
          <p:nvPr/>
        </p:nvSpPr>
        <p:spPr>
          <a:xfrm>
            <a:off x="10491788" y="5251450"/>
            <a:ext cx="1576387"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27" grpId="0"/>
      <p:bldP spid="23" grpId="0"/>
      <p:bldP spid="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957263" y="2170113"/>
            <a:ext cx="3336925" cy="2543175"/>
          </a:xfrm>
          <a:prstGeom prst="rect">
            <a:avLst/>
          </a:prstGeom>
          <a:blipFill dpi="0" rotWithShape="1">
            <a:blip r:embed="rId2" cstate="screen">
              <a:extLst/>
            </a:blip>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sp>
        <p:nvSpPr>
          <p:cNvPr id="6" name="矩形 5"/>
          <p:cNvSpPr>
            <a:spLocks noChangeArrowheads="1"/>
          </p:cNvSpPr>
          <p:nvPr/>
        </p:nvSpPr>
        <p:spPr bwMode="auto">
          <a:xfrm>
            <a:off x="4440238" y="2170113"/>
            <a:ext cx="3367087" cy="2543175"/>
          </a:xfrm>
          <a:prstGeom prst="rect">
            <a:avLst/>
          </a:prstGeom>
          <a:blipFill dpi="0" rotWithShape="1">
            <a:blip r:embed="rId3" cstate="screen">
              <a:extLst/>
            </a:blip>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cxnSp>
        <p:nvCxnSpPr>
          <p:cNvPr id="7" name="直接连接符 7"/>
          <p:cNvCxnSpPr>
            <a:cxnSpLocks noChangeShapeType="1"/>
          </p:cNvCxnSpPr>
          <p:nvPr/>
        </p:nvCxnSpPr>
        <p:spPr bwMode="auto">
          <a:xfrm>
            <a:off x="957263" y="2065338"/>
            <a:ext cx="6850062" cy="0"/>
          </a:xfrm>
          <a:prstGeom prst="line">
            <a:avLst/>
          </a:prstGeom>
          <a:noFill/>
          <a:ln w="38100">
            <a:solidFill>
              <a:schemeClr val="accent5"/>
            </a:solidFill>
            <a:round/>
            <a:headEnd/>
            <a:tailEnd/>
          </a:ln>
          <a:extLst/>
        </p:spPr>
      </p:cxnSp>
      <p:sp>
        <p:nvSpPr>
          <p:cNvPr id="9" name="TextBox 13"/>
          <p:cNvSpPr txBox="1">
            <a:spLocks noChangeArrowheads="1"/>
          </p:cNvSpPr>
          <p:nvPr/>
        </p:nvSpPr>
        <p:spPr bwMode="auto">
          <a:xfrm>
            <a:off x="957263" y="977900"/>
            <a:ext cx="6904037" cy="828675"/>
          </a:xfrm>
          <a:prstGeom prst="rect">
            <a:avLst/>
          </a:prstGeom>
          <a:noFill/>
          <a:ln>
            <a:noFill/>
          </a:ln>
          <a:extLst/>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fontAlgn="auto">
              <a:spcBef>
                <a:spcPct val="0"/>
              </a:spcBef>
              <a:spcAft>
                <a:spcPts val="0"/>
              </a:spcAft>
              <a:buFont typeface="Arial" panose="020B0604020202020204" pitchFamily="34" charset="0"/>
              <a:buNone/>
              <a:defRPr/>
            </a:pPr>
            <a:r>
              <a:rPr lang="zh-CN" altLang="en-US" dirty="0">
                <a:solidFill>
                  <a:schemeClr val="accent2"/>
                </a:solidFill>
                <a:latin typeface="+mn-lt"/>
                <a:ea typeface="+mn-ea"/>
                <a:cs typeface="+mn-ea"/>
                <a:sym typeface="+mn-lt"/>
              </a:rPr>
              <a:t>请在此输入标题</a:t>
            </a:r>
          </a:p>
        </p:txBody>
      </p:sp>
      <p:sp>
        <p:nvSpPr>
          <p:cNvPr id="10" name="TextBox 13"/>
          <p:cNvSpPr txBox="1">
            <a:spLocks noChangeArrowheads="1"/>
          </p:cNvSpPr>
          <p:nvPr/>
        </p:nvSpPr>
        <p:spPr bwMode="auto">
          <a:xfrm>
            <a:off x="957263" y="1681163"/>
            <a:ext cx="6850062" cy="301625"/>
          </a:xfrm>
          <a:prstGeom prst="rect">
            <a:avLst/>
          </a:prstGeom>
          <a:noFill/>
          <a:ln>
            <a:noFill/>
          </a:ln>
          <a:extLst/>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fontAlgn="auto">
              <a:spcBef>
                <a:spcPct val="0"/>
              </a:spcBef>
              <a:spcAft>
                <a:spcPts val="0"/>
              </a:spcAft>
              <a:buFont typeface="Arial" panose="020B0604020202020204" pitchFamily="34" charset="0"/>
              <a:buNone/>
              <a:defRPr/>
            </a:pPr>
            <a:r>
              <a:rPr lang="zh-CN" altLang="en-US" sz="1800" dirty="0" smtClean="0">
                <a:solidFill>
                  <a:schemeClr val="accent3"/>
                </a:solidFill>
                <a:latin typeface="+mn-lt"/>
                <a:ea typeface="+mn-ea"/>
                <a:cs typeface="+mn-ea"/>
                <a:sym typeface="+mn-lt"/>
              </a:rPr>
              <a:t>请在此输入文本请在此输入文本请在此输入文本</a:t>
            </a:r>
            <a:endParaRPr lang="en-US" altLang="zh-CN" sz="1800" dirty="0">
              <a:solidFill>
                <a:schemeClr val="accent3"/>
              </a:solidFill>
              <a:latin typeface="+mn-lt"/>
              <a:ea typeface="+mn-ea"/>
              <a:cs typeface="+mn-ea"/>
              <a:sym typeface="+mn-lt"/>
            </a:endParaRPr>
          </a:p>
        </p:txBody>
      </p:sp>
      <p:sp>
        <p:nvSpPr>
          <p:cNvPr id="4" name="矩形 3"/>
          <p:cNvSpPr>
            <a:spLocks noChangeArrowheads="1"/>
          </p:cNvSpPr>
          <p:nvPr/>
        </p:nvSpPr>
        <p:spPr bwMode="auto">
          <a:xfrm>
            <a:off x="7999413" y="1162050"/>
            <a:ext cx="3101975" cy="3544888"/>
          </a:xfrm>
          <a:prstGeom prst="rect">
            <a:avLst/>
          </a:prstGeom>
          <a:blipFill dpi="0" rotWithShape="1">
            <a:blip r:embed="rId4">
              <a:extLst/>
            </a:blip>
            <a:srcRect/>
            <a:stretch>
              <a:fillRect/>
            </a:stretch>
          </a:blip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en-US" sz="1800">
              <a:solidFill>
                <a:srgbClr val="FFFFFF"/>
              </a:solidFill>
              <a:latin typeface="+mn-lt"/>
              <a:ea typeface="+mn-ea"/>
              <a:cs typeface="+mn-ea"/>
              <a:sym typeface="+mn-lt"/>
            </a:endParaRPr>
          </a:p>
        </p:txBody>
      </p:sp>
      <p:cxnSp>
        <p:nvCxnSpPr>
          <p:cNvPr id="8" name="直接连接符 8"/>
          <p:cNvCxnSpPr>
            <a:cxnSpLocks noChangeShapeType="1"/>
          </p:cNvCxnSpPr>
          <p:nvPr/>
        </p:nvCxnSpPr>
        <p:spPr bwMode="auto">
          <a:xfrm>
            <a:off x="957263" y="4851400"/>
            <a:ext cx="10277475" cy="0"/>
          </a:xfrm>
          <a:prstGeom prst="line">
            <a:avLst/>
          </a:prstGeom>
          <a:noFill/>
          <a:ln w="38100">
            <a:solidFill>
              <a:schemeClr val="accent5"/>
            </a:solidFill>
            <a:round/>
            <a:headEnd/>
            <a:tailEnd/>
          </a:ln>
          <a:extLst/>
        </p:spPr>
      </p:cxnSp>
      <p:sp>
        <p:nvSpPr>
          <p:cNvPr id="11" name="文本框 10"/>
          <p:cNvSpPr txBox="1">
            <a:spLocks noChangeArrowheads="1"/>
          </p:cNvSpPr>
          <p:nvPr/>
        </p:nvSpPr>
        <p:spPr bwMode="auto">
          <a:xfrm>
            <a:off x="957263" y="4900613"/>
            <a:ext cx="10277475" cy="2379662"/>
          </a:xfrm>
          <a:prstGeom prst="rect">
            <a:avLst/>
          </a:prstGeom>
          <a:noFill/>
          <a:ln>
            <a:noFill/>
          </a:ln>
          <a:extLst/>
        </p:spPr>
        <p:txBody>
          <a:bodyPr lIns="180000" tIns="46800" rIns="36000"/>
          <a:lstStyle>
            <a:lvl1pPr marL="266700" indent="-266700">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ts val="600"/>
              </a:spcBef>
              <a:spcAft>
                <a:spcPts val="200"/>
              </a:spcAft>
              <a:buClr>
                <a:schemeClr val="accent2"/>
              </a:buClr>
              <a:buSzPct val="80000"/>
              <a:buFont typeface="Wingdings" panose="05000000000000000000" pitchFamily="2" charset="2"/>
              <a:buChar char="n"/>
              <a:defRPr/>
            </a:pPr>
            <a:r>
              <a:rPr lang="zh-CN" altLang="en-US" sz="1600" dirty="0">
                <a:solidFill>
                  <a:srgbClr val="A6A6A6"/>
                </a:solidFill>
                <a:latin typeface="+mn-lt"/>
                <a:ea typeface="+mn-ea"/>
                <a:cs typeface="+mn-ea"/>
                <a:sym typeface="+mn-lt"/>
              </a:rPr>
              <a:t>请在此输入文本请在此输入文本请在此输入文本</a:t>
            </a:r>
          </a:p>
          <a:p>
            <a:pPr algn="just" fontAlgn="auto">
              <a:lnSpc>
                <a:spcPct val="130000"/>
              </a:lnSpc>
              <a:spcBef>
                <a:spcPts val="600"/>
              </a:spcBef>
              <a:spcAft>
                <a:spcPts val="200"/>
              </a:spcAft>
              <a:buClr>
                <a:schemeClr val="accent2"/>
              </a:buClr>
              <a:buSzPct val="80000"/>
              <a:buFont typeface="Wingdings" panose="05000000000000000000" pitchFamily="2" charset="2"/>
              <a:buChar char="n"/>
              <a:defRPr/>
            </a:pPr>
            <a:r>
              <a:rPr lang="zh-CN" altLang="en-US" sz="1600" dirty="0">
                <a:solidFill>
                  <a:srgbClr val="A6A6A6"/>
                </a:solidFill>
                <a:latin typeface="+mn-lt"/>
                <a:ea typeface="+mn-ea"/>
                <a:cs typeface="+mn-ea"/>
                <a:sym typeface="+mn-lt"/>
              </a:rPr>
              <a:t>请在此输入文本请在此输入文本请在此输入</a:t>
            </a:r>
            <a:r>
              <a:rPr lang="zh-CN" altLang="en-US" sz="1600" dirty="0" smtClean="0">
                <a:solidFill>
                  <a:srgbClr val="A6A6A6"/>
                </a:solidFill>
                <a:latin typeface="+mn-lt"/>
                <a:ea typeface="+mn-ea"/>
                <a:cs typeface="+mn-ea"/>
                <a:sym typeface="+mn-lt"/>
              </a:rPr>
              <a:t>文本</a:t>
            </a:r>
            <a:r>
              <a:rPr lang="zh-CN" altLang="en-US" sz="1600" dirty="0">
                <a:solidFill>
                  <a:srgbClr val="A6A6A6"/>
                </a:solidFill>
                <a:latin typeface="+mn-lt"/>
                <a:ea typeface="+mn-ea"/>
                <a:cs typeface="+mn-ea"/>
                <a:sym typeface="+mn-lt"/>
              </a:rPr>
              <a:t>请在此输入</a:t>
            </a:r>
            <a:r>
              <a:rPr lang="zh-CN" altLang="en-US" sz="1600" dirty="0" smtClean="0">
                <a:solidFill>
                  <a:srgbClr val="A6A6A6"/>
                </a:solidFill>
                <a:latin typeface="+mn-lt"/>
                <a:ea typeface="+mn-ea"/>
                <a:cs typeface="+mn-ea"/>
                <a:sym typeface="+mn-lt"/>
              </a:rPr>
              <a:t>文本</a:t>
            </a:r>
            <a:endParaRPr lang="zh-CN" altLang="en-US" sz="1600" dirty="0">
              <a:solidFill>
                <a:srgbClr val="A6A6A6"/>
              </a:solidFill>
              <a:latin typeface="+mn-lt"/>
              <a:ea typeface="+mn-ea"/>
              <a:cs typeface="+mn-ea"/>
              <a:sym typeface="+mn-lt"/>
            </a:endParaRPr>
          </a:p>
          <a:p>
            <a:pPr algn="just" fontAlgn="auto">
              <a:lnSpc>
                <a:spcPct val="130000"/>
              </a:lnSpc>
              <a:spcBef>
                <a:spcPts val="600"/>
              </a:spcBef>
              <a:spcAft>
                <a:spcPts val="200"/>
              </a:spcAft>
              <a:buClr>
                <a:schemeClr val="accent2"/>
              </a:buClr>
              <a:buSzPct val="80000"/>
              <a:buFont typeface="Wingdings" panose="05000000000000000000" pitchFamily="2" charset="2"/>
              <a:buChar char="n"/>
              <a:defRPr/>
            </a:pPr>
            <a:r>
              <a:rPr lang="zh-CN" altLang="en-US" sz="1600" dirty="0">
                <a:solidFill>
                  <a:srgbClr val="A6A6A6"/>
                </a:solidFill>
                <a:latin typeface="+mn-lt"/>
                <a:ea typeface="+mn-ea"/>
                <a:cs typeface="+mn-ea"/>
                <a:sym typeface="+mn-lt"/>
              </a:rPr>
              <a:t>请在此输入文本请在此输入文本请在此输入</a:t>
            </a:r>
            <a:r>
              <a:rPr lang="zh-CN" altLang="en-US" sz="1600" dirty="0" smtClean="0">
                <a:solidFill>
                  <a:srgbClr val="A6A6A6"/>
                </a:solidFill>
                <a:latin typeface="+mn-lt"/>
                <a:ea typeface="+mn-ea"/>
                <a:cs typeface="+mn-ea"/>
                <a:sym typeface="+mn-lt"/>
              </a:rPr>
              <a:t>文本</a:t>
            </a:r>
            <a:r>
              <a:rPr lang="zh-CN" altLang="en-US" sz="1600" dirty="0">
                <a:solidFill>
                  <a:srgbClr val="A6A6A6"/>
                </a:solidFill>
                <a:latin typeface="+mn-lt"/>
                <a:ea typeface="+mn-ea"/>
                <a:cs typeface="+mn-ea"/>
                <a:sym typeface="+mn-lt"/>
              </a:rPr>
              <a:t>请在此输入</a:t>
            </a:r>
            <a:r>
              <a:rPr lang="zh-CN" altLang="en-US" sz="1600" dirty="0" smtClean="0">
                <a:solidFill>
                  <a:srgbClr val="A6A6A6"/>
                </a:solidFill>
                <a:latin typeface="+mn-lt"/>
                <a:ea typeface="+mn-ea"/>
                <a:cs typeface="+mn-ea"/>
                <a:sym typeface="+mn-lt"/>
              </a:rPr>
              <a:t>文本</a:t>
            </a:r>
            <a:endParaRPr lang="zh-CN" altLang="en-US" sz="1600" dirty="0">
              <a:solidFill>
                <a:srgbClr val="A6A6A6"/>
              </a:solidFill>
              <a:latin typeface="+mn-lt"/>
              <a:ea typeface="+mn-ea"/>
              <a:cs typeface="+mn-ea"/>
              <a:sym typeface="+mn-lt"/>
            </a:endParaRPr>
          </a:p>
          <a:p>
            <a:pPr algn="just" fontAlgn="auto">
              <a:lnSpc>
                <a:spcPct val="130000"/>
              </a:lnSpc>
              <a:spcBef>
                <a:spcPts val="600"/>
              </a:spcBef>
              <a:spcAft>
                <a:spcPts val="200"/>
              </a:spcAft>
              <a:buClr>
                <a:schemeClr val="accent2"/>
              </a:buClr>
              <a:buSzPct val="80000"/>
              <a:buFont typeface="Wingdings" panose="05000000000000000000" pitchFamily="2" charset="2"/>
              <a:buChar char="n"/>
              <a:defRPr/>
            </a:pPr>
            <a:r>
              <a:rPr lang="zh-CN" altLang="en-US" sz="1600" dirty="0">
                <a:solidFill>
                  <a:srgbClr val="A6A6A6"/>
                </a:solidFill>
                <a:latin typeface="+mn-lt"/>
                <a:ea typeface="+mn-ea"/>
                <a:cs typeface="+mn-ea"/>
                <a:sym typeface="+mn-lt"/>
              </a:rPr>
              <a:t>请在此输入文本请在此输入文本请在此输入</a:t>
            </a:r>
            <a:r>
              <a:rPr lang="zh-CN" altLang="en-US" sz="1600" dirty="0" smtClean="0">
                <a:solidFill>
                  <a:srgbClr val="A6A6A6"/>
                </a:solidFill>
                <a:latin typeface="+mn-lt"/>
                <a:ea typeface="+mn-ea"/>
                <a:cs typeface="+mn-ea"/>
                <a:sym typeface="+mn-lt"/>
              </a:rPr>
              <a:t>文本</a:t>
            </a:r>
            <a:r>
              <a:rPr lang="zh-CN" altLang="en-US" sz="1600" dirty="0">
                <a:solidFill>
                  <a:srgbClr val="A6A6A6"/>
                </a:solidFill>
                <a:latin typeface="+mn-lt"/>
                <a:ea typeface="+mn-ea"/>
                <a:cs typeface="+mn-ea"/>
                <a:sym typeface="+mn-lt"/>
              </a:rPr>
              <a:t>请在此输入</a:t>
            </a:r>
            <a:r>
              <a:rPr lang="zh-CN" altLang="en-US" sz="1600" dirty="0" smtClean="0">
                <a:solidFill>
                  <a:srgbClr val="A6A6A6"/>
                </a:solidFill>
                <a:latin typeface="+mn-lt"/>
                <a:ea typeface="+mn-ea"/>
                <a:cs typeface="+mn-ea"/>
                <a:sym typeface="+mn-lt"/>
              </a:rPr>
              <a:t>文本</a:t>
            </a:r>
            <a:endParaRPr lang="zh-CN" altLang="en-US" sz="1600" dirty="0">
              <a:solidFill>
                <a:srgbClr val="A6A6A6"/>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bldP spid="4"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rot="2700000">
            <a:off x="1926432" y="2513806"/>
            <a:ext cx="2332038" cy="224472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5" name="任意多边形 14"/>
          <p:cNvSpPr/>
          <p:nvPr/>
        </p:nvSpPr>
        <p:spPr>
          <a:xfrm rot="2700000">
            <a:off x="3928269" y="2513806"/>
            <a:ext cx="2332038" cy="224472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6" name="任意多边形 15"/>
          <p:cNvSpPr/>
          <p:nvPr/>
        </p:nvSpPr>
        <p:spPr>
          <a:xfrm rot="2700000">
            <a:off x="5931694" y="2513806"/>
            <a:ext cx="2332038" cy="224472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7" name="任意多边形 16"/>
          <p:cNvSpPr/>
          <p:nvPr/>
        </p:nvSpPr>
        <p:spPr>
          <a:xfrm rot="2700000">
            <a:off x="7933532" y="2513806"/>
            <a:ext cx="2332038" cy="224472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9" name="KSO_Shape"/>
          <p:cNvSpPr>
            <a:spLocks noChangeAspect="1"/>
          </p:cNvSpPr>
          <p:nvPr/>
        </p:nvSpPr>
        <p:spPr>
          <a:xfrm>
            <a:off x="2719388" y="2414588"/>
            <a:ext cx="647700" cy="336550"/>
          </a:xfrm>
          <a:custGeom>
            <a:avLst/>
            <a:gdLst>
              <a:gd name="connsiteX0" fmla="*/ 4575765 w 8012499"/>
              <a:gd name="connsiteY0" fmla="*/ 3549014 h 4176464"/>
              <a:gd name="connsiteX1" fmla="*/ 4575765 w 8012499"/>
              <a:gd name="connsiteY1" fmla="*/ 3960778 h 4176464"/>
              <a:gd name="connsiteX2" fmla="*/ 5950459 w 8012499"/>
              <a:gd name="connsiteY2" fmla="*/ 3960778 h 4176464"/>
              <a:gd name="connsiteX3" fmla="*/ 5950459 w 8012499"/>
              <a:gd name="connsiteY3" fmla="*/ 3666661 h 4176464"/>
              <a:gd name="connsiteX4" fmla="*/ 5263112 w 8012499"/>
              <a:gd name="connsiteY4" fmla="*/ 3647053 h 4176464"/>
              <a:gd name="connsiteX5" fmla="*/ 4575765 w 8012499"/>
              <a:gd name="connsiteY5" fmla="*/ 3549014 h 4176464"/>
              <a:gd name="connsiteX6" fmla="*/ 6590994 w 8012499"/>
              <a:gd name="connsiteY6" fmla="*/ 2326472 h 4176464"/>
              <a:gd name="connsiteX7" fmla="*/ 6663002 w 8012499"/>
              <a:gd name="connsiteY7" fmla="*/ 2398480 h 4176464"/>
              <a:gd name="connsiteX8" fmla="*/ 6590994 w 8012499"/>
              <a:gd name="connsiteY8" fmla="*/ 2470488 h 4176464"/>
              <a:gd name="connsiteX9" fmla="*/ 6518986 w 8012499"/>
              <a:gd name="connsiteY9" fmla="*/ 2398480 h 4176464"/>
              <a:gd name="connsiteX10" fmla="*/ 6590994 w 8012499"/>
              <a:gd name="connsiteY10" fmla="*/ 2326472 h 4176464"/>
              <a:gd name="connsiteX11" fmla="*/ 235662 w 8012499"/>
              <a:gd name="connsiteY11" fmla="*/ 2196075 h 4176464"/>
              <a:gd name="connsiteX12" fmla="*/ 608793 w 8012499"/>
              <a:gd name="connsiteY12" fmla="*/ 2254898 h 4176464"/>
              <a:gd name="connsiteX13" fmla="*/ 353493 w 8012499"/>
              <a:gd name="connsiteY13" fmla="*/ 2647055 h 4176464"/>
              <a:gd name="connsiteX14" fmla="*/ 157108 w 8012499"/>
              <a:gd name="connsiteY14" fmla="*/ 2647055 h 4176464"/>
              <a:gd name="connsiteX15" fmla="*/ 6408712 w 8012499"/>
              <a:gd name="connsiteY15" fmla="*/ 2182456 h 4176464"/>
              <a:gd name="connsiteX16" fmla="*/ 6480720 w 8012499"/>
              <a:gd name="connsiteY16" fmla="*/ 2254464 h 4176464"/>
              <a:gd name="connsiteX17" fmla="*/ 6408712 w 8012499"/>
              <a:gd name="connsiteY17" fmla="*/ 2326472 h 4176464"/>
              <a:gd name="connsiteX18" fmla="*/ 6336704 w 8012499"/>
              <a:gd name="connsiteY18" fmla="*/ 2254464 h 4176464"/>
              <a:gd name="connsiteX19" fmla="*/ 6408712 w 8012499"/>
              <a:gd name="connsiteY19" fmla="*/ 2182456 h 4176464"/>
              <a:gd name="connsiteX20" fmla="*/ 6192688 w 8012499"/>
              <a:gd name="connsiteY20" fmla="*/ 2088232 h 4176464"/>
              <a:gd name="connsiteX21" fmla="*/ 6264696 w 8012499"/>
              <a:gd name="connsiteY21" fmla="*/ 2160240 h 4176464"/>
              <a:gd name="connsiteX22" fmla="*/ 6192688 w 8012499"/>
              <a:gd name="connsiteY22" fmla="*/ 2232248 h 4176464"/>
              <a:gd name="connsiteX23" fmla="*/ 6120680 w 8012499"/>
              <a:gd name="connsiteY23" fmla="*/ 2160240 h 4176464"/>
              <a:gd name="connsiteX24" fmla="*/ 6192688 w 8012499"/>
              <a:gd name="connsiteY24" fmla="*/ 2088232 h 4176464"/>
              <a:gd name="connsiteX25" fmla="*/ 5636243 w 8012499"/>
              <a:gd name="connsiteY25" fmla="*/ 1921565 h 4176464"/>
              <a:gd name="connsiteX26" fmla="*/ 4909619 w 8012499"/>
              <a:gd name="connsiteY26" fmla="*/ 1999997 h 4176464"/>
              <a:gd name="connsiteX27" fmla="*/ 5695158 w 8012499"/>
              <a:gd name="connsiteY27" fmla="*/ 2784309 h 4176464"/>
              <a:gd name="connsiteX28" fmla="*/ 7010937 w 8012499"/>
              <a:gd name="connsiteY28" fmla="*/ 3039211 h 4176464"/>
              <a:gd name="connsiteX29" fmla="*/ 7030575 w 8012499"/>
              <a:gd name="connsiteY29" fmla="*/ 2901956 h 4176464"/>
              <a:gd name="connsiteX30" fmla="*/ 5636243 w 8012499"/>
              <a:gd name="connsiteY30" fmla="*/ 1921565 h 4176464"/>
              <a:gd name="connsiteX31" fmla="*/ 0 w 8012499"/>
              <a:gd name="connsiteY31" fmla="*/ 568626 h 4176464"/>
              <a:gd name="connsiteX32" fmla="*/ 137470 w 8012499"/>
              <a:gd name="connsiteY32" fmla="*/ 568626 h 4176464"/>
              <a:gd name="connsiteX33" fmla="*/ 765901 w 8012499"/>
              <a:gd name="connsiteY33" fmla="*/ 1803919 h 4176464"/>
              <a:gd name="connsiteX34" fmla="*/ 4831065 w 8012499"/>
              <a:gd name="connsiteY34" fmla="*/ 1803919 h 4176464"/>
              <a:gd name="connsiteX35" fmla="*/ 7246599 w 8012499"/>
              <a:gd name="connsiteY35" fmla="*/ 2901956 h 4176464"/>
              <a:gd name="connsiteX36" fmla="*/ 6107566 w 8012499"/>
              <a:gd name="connsiteY36" fmla="*/ 3666661 h 4176464"/>
              <a:gd name="connsiteX37" fmla="*/ 6107566 w 8012499"/>
              <a:gd name="connsiteY37" fmla="*/ 3960778 h 4176464"/>
              <a:gd name="connsiteX38" fmla="*/ 6461059 w 8012499"/>
              <a:gd name="connsiteY38" fmla="*/ 3960778 h 4176464"/>
              <a:gd name="connsiteX39" fmla="*/ 7089491 w 8012499"/>
              <a:gd name="connsiteY39" fmla="*/ 3725484 h 4176464"/>
              <a:gd name="connsiteX40" fmla="*/ 7246599 w 8012499"/>
              <a:gd name="connsiteY40" fmla="*/ 3882347 h 4176464"/>
              <a:gd name="connsiteX41" fmla="*/ 6461059 w 8012499"/>
              <a:gd name="connsiteY41" fmla="*/ 4176464 h 4176464"/>
              <a:gd name="connsiteX42" fmla="*/ 3613480 w 8012499"/>
              <a:gd name="connsiteY42" fmla="*/ 4176464 h 4176464"/>
              <a:gd name="connsiteX43" fmla="*/ 3613480 w 8012499"/>
              <a:gd name="connsiteY43" fmla="*/ 3960778 h 4176464"/>
              <a:gd name="connsiteX44" fmla="*/ 4418657 w 8012499"/>
              <a:gd name="connsiteY44" fmla="*/ 3960778 h 4176464"/>
              <a:gd name="connsiteX45" fmla="*/ 4418657 w 8012499"/>
              <a:gd name="connsiteY45" fmla="*/ 3509799 h 4176464"/>
              <a:gd name="connsiteX46" fmla="*/ 3181434 w 8012499"/>
              <a:gd name="connsiteY46" fmla="*/ 2411761 h 4176464"/>
              <a:gd name="connsiteX47" fmla="*/ 294577 w 8012499"/>
              <a:gd name="connsiteY47" fmla="*/ 1980389 h 4176464"/>
              <a:gd name="connsiteX48" fmla="*/ 0 w 8012499"/>
              <a:gd name="connsiteY48" fmla="*/ 568626 h 4176464"/>
              <a:gd name="connsiteX49" fmla="*/ 4418657 w 8012499"/>
              <a:gd name="connsiteY49" fmla="*/ 0 h 4176464"/>
              <a:gd name="connsiteX50" fmla="*/ 4516850 w 8012499"/>
              <a:gd name="connsiteY50" fmla="*/ 117647 h 4176464"/>
              <a:gd name="connsiteX51" fmla="*/ 4516850 w 8012499"/>
              <a:gd name="connsiteY51" fmla="*/ 137255 h 4176464"/>
              <a:gd name="connsiteX52" fmla="*/ 7894668 w 8012499"/>
              <a:gd name="connsiteY52" fmla="*/ 137255 h 4176464"/>
              <a:gd name="connsiteX53" fmla="*/ 8012499 w 8012499"/>
              <a:gd name="connsiteY53" fmla="*/ 137255 h 4176464"/>
              <a:gd name="connsiteX54" fmla="*/ 7521537 w 8012499"/>
              <a:gd name="connsiteY54" fmla="*/ 470587 h 4176464"/>
              <a:gd name="connsiteX55" fmla="*/ 5204196 w 8012499"/>
              <a:gd name="connsiteY55" fmla="*/ 392156 h 4176464"/>
              <a:gd name="connsiteX56" fmla="*/ 5204196 w 8012499"/>
              <a:gd name="connsiteY56" fmla="*/ 294118 h 4176464"/>
              <a:gd name="connsiteX57" fmla="*/ 4516850 w 8012499"/>
              <a:gd name="connsiteY57" fmla="*/ 294118 h 4176464"/>
              <a:gd name="connsiteX58" fmla="*/ 4516850 w 8012499"/>
              <a:gd name="connsiteY58" fmla="*/ 529411 h 4176464"/>
              <a:gd name="connsiteX59" fmla="*/ 4693596 w 8012499"/>
              <a:gd name="connsiteY59" fmla="*/ 529411 h 4176464"/>
              <a:gd name="connsiteX60" fmla="*/ 4870342 w 8012499"/>
              <a:gd name="connsiteY60" fmla="*/ 1568625 h 4176464"/>
              <a:gd name="connsiteX61" fmla="*/ 4791788 w 8012499"/>
              <a:gd name="connsiteY61" fmla="*/ 1568625 h 4176464"/>
              <a:gd name="connsiteX62" fmla="*/ 3966972 w 8012499"/>
              <a:gd name="connsiteY62" fmla="*/ 1568625 h 4176464"/>
              <a:gd name="connsiteX63" fmla="*/ 4143719 w 8012499"/>
              <a:gd name="connsiteY63" fmla="*/ 529411 h 4176464"/>
              <a:gd name="connsiteX64" fmla="*/ 4300826 w 8012499"/>
              <a:gd name="connsiteY64" fmla="*/ 529411 h 4176464"/>
              <a:gd name="connsiteX65" fmla="*/ 4300826 w 8012499"/>
              <a:gd name="connsiteY65" fmla="*/ 294118 h 4176464"/>
              <a:gd name="connsiteX66" fmla="*/ 3633118 w 8012499"/>
              <a:gd name="connsiteY66" fmla="*/ 294118 h 4176464"/>
              <a:gd name="connsiteX67" fmla="*/ 3633118 w 8012499"/>
              <a:gd name="connsiteY67" fmla="*/ 392156 h 4176464"/>
              <a:gd name="connsiteX68" fmla="*/ 1315778 w 8012499"/>
              <a:gd name="connsiteY68" fmla="*/ 470587 h 4176464"/>
              <a:gd name="connsiteX69" fmla="*/ 824816 w 8012499"/>
              <a:gd name="connsiteY69" fmla="*/ 137255 h 4176464"/>
              <a:gd name="connsiteX70" fmla="*/ 942647 w 8012499"/>
              <a:gd name="connsiteY70" fmla="*/ 137255 h 4176464"/>
              <a:gd name="connsiteX71" fmla="*/ 4300826 w 8012499"/>
              <a:gd name="connsiteY71" fmla="*/ 137255 h 4176464"/>
              <a:gd name="connsiteX72" fmla="*/ 4300826 w 8012499"/>
              <a:gd name="connsiteY72" fmla="*/ 117647 h 4176464"/>
              <a:gd name="connsiteX73" fmla="*/ 4418657 w 8012499"/>
              <a:gd name="connsiteY73" fmla="*/ 0 h 417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012499" h="4176464">
                <a:moveTo>
                  <a:pt x="4575765" y="3549014"/>
                </a:moveTo>
                <a:cubicBezTo>
                  <a:pt x="4575765" y="3960778"/>
                  <a:pt x="4575765" y="3960778"/>
                  <a:pt x="4575765" y="3960778"/>
                </a:cubicBezTo>
                <a:cubicBezTo>
                  <a:pt x="5950459" y="3960778"/>
                  <a:pt x="5950459" y="3960778"/>
                  <a:pt x="5950459" y="3960778"/>
                </a:cubicBezTo>
                <a:lnTo>
                  <a:pt x="5950459" y="3666661"/>
                </a:lnTo>
                <a:cubicBezTo>
                  <a:pt x="5636243" y="3647053"/>
                  <a:pt x="5793351" y="3647053"/>
                  <a:pt x="5263112" y="3647053"/>
                </a:cubicBezTo>
                <a:cubicBezTo>
                  <a:pt x="5027450" y="3647053"/>
                  <a:pt x="4791788" y="3607838"/>
                  <a:pt x="4575765" y="3549014"/>
                </a:cubicBezTo>
                <a:close/>
                <a:moveTo>
                  <a:pt x="6590994" y="2326472"/>
                </a:moveTo>
                <a:cubicBezTo>
                  <a:pt x="6630763" y="2326472"/>
                  <a:pt x="6663002" y="2358711"/>
                  <a:pt x="6663002" y="2398480"/>
                </a:cubicBezTo>
                <a:cubicBezTo>
                  <a:pt x="6663002" y="2438249"/>
                  <a:pt x="6630763" y="2470488"/>
                  <a:pt x="6590994" y="2470488"/>
                </a:cubicBezTo>
                <a:cubicBezTo>
                  <a:pt x="6551225" y="2470488"/>
                  <a:pt x="6518986" y="2438249"/>
                  <a:pt x="6518986" y="2398480"/>
                </a:cubicBezTo>
                <a:cubicBezTo>
                  <a:pt x="6518986" y="2358711"/>
                  <a:pt x="6551225" y="2326472"/>
                  <a:pt x="6590994" y="2326472"/>
                </a:cubicBezTo>
                <a:close/>
                <a:moveTo>
                  <a:pt x="235662" y="2196075"/>
                </a:moveTo>
                <a:cubicBezTo>
                  <a:pt x="235662" y="2196075"/>
                  <a:pt x="235662" y="2196075"/>
                  <a:pt x="608793" y="2254898"/>
                </a:cubicBezTo>
                <a:cubicBezTo>
                  <a:pt x="608793" y="2254898"/>
                  <a:pt x="608793" y="2254898"/>
                  <a:pt x="353493" y="2647055"/>
                </a:cubicBezTo>
                <a:cubicBezTo>
                  <a:pt x="353493" y="2647055"/>
                  <a:pt x="353493" y="2647055"/>
                  <a:pt x="157108" y="2647055"/>
                </a:cubicBezTo>
                <a:close/>
                <a:moveTo>
                  <a:pt x="6408712" y="2182456"/>
                </a:moveTo>
                <a:cubicBezTo>
                  <a:pt x="6448481" y="2182456"/>
                  <a:pt x="6480720" y="2214695"/>
                  <a:pt x="6480720" y="2254464"/>
                </a:cubicBezTo>
                <a:cubicBezTo>
                  <a:pt x="6480720" y="2294233"/>
                  <a:pt x="6448481" y="2326472"/>
                  <a:pt x="6408712" y="2326472"/>
                </a:cubicBezTo>
                <a:cubicBezTo>
                  <a:pt x="6368943" y="2326472"/>
                  <a:pt x="6336704" y="2294233"/>
                  <a:pt x="6336704" y="2254464"/>
                </a:cubicBezTo>
                <a:cubicBezTo>
                  <a:pt x="6336704" y="2214695"/>
                  <a:pt x="6368943" y="2182456"/>
                  <a:pt x="6408712" y="2182456"/>
                </a:cubicBezTo>
                <a:close/>
                <a:moveTo>
                  <a:pt x="6192688" y="2088232"/>
                </a:moveTo>
                <a:cubicBezTo>
                  <a:pt x="6232457" y="2088232"/>
                  <a:pt x="6264696" y="2120471"/>
                  <a:pt x="6264696" y="2160240"/>
                </a:cubicBezTo>
                <a:cubicBezTo>
                  <a:pt x="6264696" y="2200009"/>
                  <a:pt x="6232457" y="2232248"/>
                  <a:pt x="6192688" y="2232248"/>
                </a:cubicBezTo>
                <a:cubicBezTo>
                  <a:pt x="6152919" y="2232248"/>
                  <a:pt x="6120680" y="2200009"/>
                  <a:pt x="6120680" y="2160240"/>
                </a:cubicBezTo>
                <a:cubicBezTo>
                  <a:pt x="6120680" y="2120471"/>
                  <a:pt x="6152919" y="2088232"/>
                  <a:pt x="6192688" y="2088232"/>
                </a:cubicBezTo>
                <a:close/>
                <a:moveTo>
                  <a:pt x="5636243" y="1921565"/>
                </a:moveTo>
                <a:cubicBezTo>
                  <a:pt x="5420220" y="1921565"/>
                  <a:pt x="5164919" y="1941173"/>
                  <a:pt x="4909619" y="1999997"/>
                </a:cubicBezTo>
                <a:cubicBezTo>
                  <a:pt x="4948896" y="2549016"/>
                  <a:pt x="5125642" y="2784309"/>
                  <a:pt x="5695158" y="2784309"/>
                </a:cubicBezTo>
                <a:cubicBezTo>
                  <a:pt x="6421782" y="2784309"/>
                  <a:pt x="6755637" y="2901956"/>
                  <a:pt x="7010937" y="3039211"/>
                </a:cubicBezTo>
                <a:cubicBezTo>
                  <a:pt x="7010937" y="2999995"/>
                  <a:pt x="7030575" y="2960780"/>
                  <a:pt x="7030575" y="2901956"/>
                </a:cubicBezTo>
                <a:cubicBezTo>
                  <a:pt x="7030575" y="2529408"/>
                  <a:pt x="6657444" y="1921565"/>
                  <a:pt x="5636243" y="1921565"/>
                </a:cubicBezTo>
                <a:close/>
                <a:moveTo>
                  <a:pt x="0" y="568626"/>
                </a:moveTo>
                <a:cubicBezTo>
                  <a:pt x="137470" y="568626"/>
                  <a:pt x="137470" y="568626"/>
                  <a:pt x="137470" y="568626"/>
                </a:cubicBezTo>
                <a:cubicBezTo>
                  <a:pt x="765901" y="1803919"/>
                  <a:pt x="765901" y="1803919"/>
                  <a:pt x="765901" y="1803919"/>
                </a:cubicBezTo>
                <a:cubicBezTo>
                  <a:pt x="4831065" y="1803919"/>
                  <a:pt x="4831065" y="1803919"/>
                  <a:pt x="4831065" y="1803919"/>
                </a:cubicBezTo>
                <a:cubicBezTo>
                  <a:pt x="6480697" y="1392154"/>
                  <a:pt x="7246599" y="2235290"/>
                  <a:pt x="7246599" y="2901956"/>
                </a:cubicBezTo>
                <a:cubicBezTo>
                  <a:pt x="7246599" y="3470583"/>
                  <a:pt x="6618167" y="3666661"/>
                  <a:pt x="6107566" y="3666661"/>
                </a:cubicBezTo>
                <a:cubicBezTo>
                  <a:pt x="6107566" y="3960778"/>
                  <a:pt x="6107566" y="3960778"/>
                  <a:pt x="6107566" y="3960778"/>
                </a:cubicBezTo>
                <a:cubicBezTo>
                  <a:pt x="6461059" y="3960778"/>
                  <a:pt x="6461059" y="3960778"/>
                  <a:pt x="6461059" y="3960778"/>
                </a:cubicBezTo>
                <a:cubicBezTo>
                  <a:pt x="6853829" y="3960778"/>
                  <a:pt x="7069852" y="3745092"/>
                  <a:pt x="7089491" y="3725484"/>
                </a:cubicBezTo>
                <a:cubicBezTo>
                  <a:pt x="7246599" y="3882347"/>
                  <a:pt x="7246599" y="3882347"/>
                  <a:pt x="7246599" y="3882347"/>
                </a:cubicBezTo>
                <a:cubicBezTo>
                  <a:pt x="7226960" y="3901955"/>
                  <a:pt x="6952021" y="4176464"/>
                  <a:pt x="6461059" y="4176464"/>
                </a:cubicBezTo>
                <a:cubicBezTo>
                  <a:pt x="3613480" y="4176464"/>
                  <a:pt x="3613480" y="4176464"/>
                  <a:pt x="3613480" y="4176464"/>
                </a:cubicBezTo>
                <a:cubicBezTo>
                  <a:pt x="3613480" y="3960778"/>
                  <a:pt x="3613480" y="3960778"/>
                  <a:pt x="3613480" y="3960778"/>
                </a:cubicBezTo>
                <a:cubicBezTo>
                  <a:pt x="4418657" y="3960778"/>
                  <a:pt x="4418657" y="3960778"/>
                  <a:pt x="4418657" y="3960778"/>
                </a:cubicBezTo>
                <a:cubicBezTo>
                  <a:pt x="4418657" y="3509799"/>
                  <a:pt x="4418657" y="3509799"/>
                  <a:pt x="4418657" y="3509799"/>
                </a:cubicBezTo>
                <a:cubicBezTo>
                  <a:pt x="3809865" y="3294113"/>
                  <a:pt x="3377818" y="2862741"/>
                  <a:pt x="3181434" y="2411761"/>
                </a:cubicBezTo>
                <a:cubicBezTo>
                  <a:pt x="294577" y="1980389"/>
                  <a:pt x="294577" y="1980389"/>
                  <a:pt x="294577" y="1980389"/>
                </a:cubicBezTo>
                <a:cubicBezTo>
                  <a:pt x="0" y="568626"/>
                  <a:pt x="0" y="568626"/>
                  <a:pt x="0" y="568626"/>
                </a:cubicBezTo>
                <a:close/>
                <a:moveTo>
                  <a:pt x="4418657" y="0"/>
                </a:moveTo>
                <a:cubicBezTo>
                  <a:pt x="4477573" y="0"/>
                  <a:pt x="4516850" y="58824"/>
                  <a:pt x="4516850" y="117647"/>
                </a:cubicBezTo>
                <a:cubicBezTo>
                  <a:pt x="4516850" y="137255"/>
                  <a:pt x="4516850" y="137255"/>
                  <a:pt x="4516850" y="137255"/>
                </a:cubicBezTo>
                <a:cubicBezTo>
                  <a:pt x="7894668" y="137255"/>
                  <a:pt x="7894668" y="137255"/>
                  <a:pt x="7894668" y="137255"/>
                </a:cubicBezTo>
                <a:lnTo>
                  <a:pt x="8012499" y="137255"/>
                </a:lnTo>
                <a:cubicBezTo>
                  <a:pt x="8012499" y="137255"/>
                  <a:pt x="7992860" y="490195"/>
                  <a:pt x="7521537" y="470587"/>
                </a:cubicBezTo>
                <a:cubicBezTo>
                  <a:pt x="7050214" y="450980"/>
                  <a:pt x="5204196" y="392156"/>
                  <a:pt x="5204196" y="392156"/>
                </a:cubicBezTo>
                <a:cubicBezTo>
                  <a:pt x="5204196" y="294118"/>
                  <a:pt x="5204196" y="294118"/>
                  <a:pt x="5204196" y="294118"/>
                </a:cubicBezTo>
                <a:cubicBezTo>
                  <a:pt x="4516850" y="294118"/>
                  <a:pt x="4516850" y="294118"/>
                  <a:pt x="4516850" y="294118"/>
                </a:cubicBezTo>
                <a:cubicBezTo>
                  <a:pt x="4516850" y="529411"/>
                  <a:pt x="4516850" y="529411"/>
                  <a:pt x="4516850" y="529411"/>
                </a:cubicBezTo>
                <a:cubicBezTo>
                  <a:pt x="4693596" y="529411"/>
                  <a:pt x="4693596" y="529411"/>
                  <a:pt x="4693596" y="529411"/>
                </a:cubicBezTo>
                <a:cubicBezTo>
                  <a:pt x="4870342" y="1568625"/>
                  <a:pt x="4870342" y="1568625"/>
                  <a:pt x="4870342" y="1568625"/>
                </a:cubicBezTo>
                <a:cubicBezTo>
                  <a:pt x="4850704" y="1568625"/>
                  <a:pt x="4831065" y="1568625"/>
                  <a:pt x="4791788" y="1568625"/>
                </a:cubicBezTo>
                <a:cubicBezTo>
                  <a:pt x="3966972" y="1568625"/>
                  <a:pt x="3966972" y="1568625"/>
                  <a:pt x="3966972" y="1568625"/>
                </a:cubicBezTo>
                <a:cubicBezTo>
                  <a:pt x="4143719" y="529411"/>
                  <a:pt x="4143719" y="529411"/>
                  <a:pt x="4143719" y="529411"/>
                </a:cubicBezTo>
                <a:cubicBezTo>
                  <a:pt x="4300826" y="529411"/>
                  <a:pt x="4300826" y="529411"/>
                  <a:pt x="4300826" y="529411"/>
                </a:cubicBezTo>
                <a:cubicBezTo>
                  <a:pt x="4300826" y="294118"/>
                  <a:pt x="4300826" y="294118"/>
                  <a:pt x="4300826" y="294118"/>
                </a:cubicBezTo>
                <a:cubicBezTo>
                  <a:pt x="3633118" y="294118"/>
                  <a:pt x="3633118" y="294118"/>
                  <a:pt x="3633118" y="294118"/>
                </a:cubicBezTo>
                <a:cubicBezTo>
                  <a:pt x="3633118" y="392156"/>
                  <a:pt x="3633118" y="392156"/>
                  <a:pt x="3633118" y="392156"/>
                </a:cubicBezTo>
                <a:cubicBezTo>
                  <a:pt x="3633118" y="392156"/>
                  <a:pt x="1787102" y="450980"/>
                  <a:pt x="1315778" y="470587"/>
                </a:cubicBezTo>
                <a:cubicBezTo>
                  <a:pt x="844455" y="490195"/>
                  <a:pt x="824816" y="137255"/>
                  <a:pt x="824816" y="137255"/>
                </a:cubicBezTo>
                <a:cubicBezTo>
                  <a:pt x="942647" y="137255"/>
                  <a:pt x="942647" y="137255"/>
                  <a:pt x="942647" y="137255"/>
                </a:cubicBezTo>
                <a:cubicBezTo>
                  <a:pt x="4300826" y="137255"/>
                  <a:pt x="4300826" y="137255"/>
                  <a:pt x="4300826" y="137255"/>
                </a:cubicBezTo>
                <a:cubicBezTo>
                  <a:pt x="4300826" y="117647"/>
                  <a:pt x="4300826" y="117647"/>
                  <a:pt x="4300826" y="117647"/>
                </a:cubicBezTo>
                <a:cubicBezTo>
                  <a:pt x="4300826" y="58824"/>
                  <a:pt x="4359742" y="0"/>
                  <a:pt x="441865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KSO_Shape"/>
          <p:cNvSpPr>
            <a:spLocks noChangeAspect="1"/>
          </p:cNvSpPr>
          <p:nvPr/>
        </p:nvSpPr>
        <p:spPr bwMode="auto">
          <a:xfrm>
            <a:off x="4770438" y="2411413"/>
            <a:ext cx="647700" cy="339725"/>
          </a:xfrm>
          <a:custGeom>
            <a:avLst/>
            <a:gdLst>
              <a:gd name="T0" fmla="*/ 613474 w 864000"/>
              <a:gd name="T1" fmla="*/ 967005 h 454098"/>
              <a:gd name="T2" fmla="*/ 1194662 w 864000"/>
              <a:gd name="T3" fmla="*/ 939906 h 454098"/>
              <a:gd name="T4" fmla="*/ 1530458 w 864000"/>
              <a:gd name="T5" fmla="*/ 939906 h 454098"/>
              <a:gd name="T6" fmla="*/ 1905000 w 864000"/>
              <a:gd name="T7" fmla="*/ 970015 h 454098"/>
              <a:gd name="T8" fmla="*/ 1362560 w 864000"/>
              <a:gd name="T9" fmla="*/ 1000125 h 454098"/>
              <a:gd name="T10" fmla="*/ 820120 w 864000"/>
              <a:gd name="T11" fmla="*/ 970015 h 454098"/>
              <a:gd name="T12" fmla="*/ 238932 w 864000"/>
              <a:gd name="T13" fmla="*/ 942917 h 454098"/>
              <a:gd name="T14" fmla="*/ 0 w 864000"/>
              <a:gd name="T15" fmla="*/ 948940 h 454098"/>
              <a:gd name="T16" fmla="*/ 238932 w 864000"/>
              <a:gd name="T17" fmla="*/ 834523 h 454098"/>
              <a:gd name="T18" fmla="*/ 781374 w 864000"/>
              <a:gd name="T19" fmla="*/ 867644 h 454098"/>
              <a:gd name="T20" fmla="*/ 1201120 w 864000"/>
              <a:gd name="T21" fmla="*/ 867644 h 454098"/>
              <a:gd name="T22" fmla="*/ 1737102 w 864000"/>
              <a:gd name="T23" fmla="*/ 834523 h 454098"/>
              <a:gd name="T24" fmla="*/ 1737102 w 864000"/>
              <a:gd name="T25" fmla="*/ 870654 h 454098"/>
              <a:gd name="T26" fmla="*/ 1155916 w 864000"/>
              <a:gd name="T27" fmla="*/ 894743 h 454098"/>
              <a:gd name="T28" fmla="*/ 613474 w 864000"/>
              <a:gd name="T29" fmla="*/ 924852 h 454098"/>
              <a:gd name="T30" fmla="*/ 71034 w 864000"/>
              <a:gd name="T31" fmla="*/ 894743 h 454098"/>
              <a:gd name="T32" fmla="*/ 32288 w 864000"/>
              <a:gd name="T33" fmla="*/ 867644 h 454098"/>
              <a:gd name="T34" fmla="*/ 1471235 w 864000"/>
              <a:gd name="T35" fmla="*/ 755564 h 454098"/>
              <a:gd name="T36" fmla="*/ 1010139 w 864000"/>
              <a:gd name="T37" fmla="*/ 586808 h 454098"/>
              <a:gd name="T38" fmla="*/ 1144625 w 864000"/>
              <a:gd name="T39" fmla="*/ 586808 h 454098"/>
              <a:gd name="T40" fmla="*/ 833385 w 864000"/>
              <a:gd name="T41" fmla="*/ 644338 h 454098"/>
              <a:gd name="T42" fmla="*/ 833385 w 864000"/>
              <a:gd name="T43" fmla="*/ 586808 h 454098"/>
              <a:gd name="T44" fmla="*/ 787274 w 864000"/>
              <a:gd name="T45" fmla="*/ 644338 h 454098"/>
              <a:gd name="T46" fmla="*/ 472193 w 864000"/>
              <a:gd name="T47" fmla="*/ 586808 h 454098"/>
              <a:gd name="T48" fmla="*/ 606679 w 864000"/>
              <a:gd name="T49" fmla="*/ 586808 h 454098"/>
              <a:gd name="T50" fmla="*/ 291597 w 864000"/>
              <a:gd name="T51" fmla="*/ 644338 h 454098"/>
              <a:gd name="T52" fmla="*/ 318494 w 864000"/>
              <a:gd name="T53" fmla="*/ 586808 h 454098"/>
              <a:gd name="T54" fmla="*/ 1874694 w 864000"/>
              <a:gd name="T55" fmla="*/ 567631 h 454098"/>
              <a:gd name="T56" fmla="*/ 1609564 w 864000"/>
              <a:gd name="T57" fmla="*/ 772800 h 454098"/>
              <a:gd name="T58" fmla="*/ 1905000 w 864000"/>
              <a:gd name="T59" fmla="*/ 809561 h 454098"/>
              <a:gd name="T60" fmla="*/ 1638624 w 864000"/>
              <a:gd name="T61" fmla="*/ 803286 h 454098"/>
              <a:gd name="T62" fmla="*/ 1560376 w 864000"/>
              <a:gd name="T63" fmla="*/ 824599 h 454098"/>
              <a:gd name="T64" fmla="*/ 1235022 w 864000"/>
              <a:gd name="T65" fmla="*/ 840545 h 454098"/>
              <a:gd name="T66" fmla="*/ 896785 w 864000"/>
              <a:gd name="T67" fmla="*/ 824599 h 454098"/>
              <a:gd name="T68" fmla="*/ 613474 w 864000"/>
              <a:gd name="T69" fmla="*/ 852590 h 454098"/>
              <a:gd name="T70" fmla="*/ 279980 w 864000"/>
              <a:gd name="T71" fmla="*/ 824599 h 454098"/>
              <a:gd name="T72" fmla="*/ 71034 w 864000"/>
              <a:gd name="T73" fmla="*/ 822480 h 454098"/>
              <a:gd name="T74" fmla="*/ 32288 w 864000"/>
              <a:gd name="T75" fmla="*/ 792371 h 454098"/>
              <a:gd name="T76" fmla="*/ 53362 w 864000"/>
              <a:gd name="T77" fmla="*/ 644338 h 454098"/>
              <a:gd name="T78" fmla="*/ 187850 w 864000"/>
              <a:gd name="T79" fmla="*/ 456406 h 454098"/>
              <a:gd name="T80" fmla="*/ 1498133 w 864000"/>
              <a:gd name="T81" fmla="*/ 414218 h 454098"/>
              <a:gd name="T82" fmla="*/ 230117 w 864000"/>
              <a:gd name="T83" fmla="*/ 368193 h 454098"/>
              <a:gd name="T84" fmla="*/ 1425125 w 864000"/>
              <a:gd name="T85" fmla="*/ 326006 h 454098"/>
              <a:gd name="T86" fmla="*/ 268541 w 864000"/>
              <a:gd name="T87" fmla="*/ 279981 h 454098"/>
              <a:gd name="T88" fmla="*/ 1325221 w 864000"/>
              <a:gd name="T89" fmla="*/ 233957 h 454098"/>
              <a:gd name="T90" fmla="*/ 1298324 w 864000"/>
              <a:gd name="T91" fmla="*/ 191767 h 454098"/>
              <a:gd name="T92" fmla="*/ 260857 w 864000"/>
              <a:gd name="T93" fmla="*/ 191767 h 454098"/>
              <a:gd name="T94" fmla="*/ 1298324 w 864000"/>
              <a:gd name="T95" fmla="*/ 149579 h 454098"/>
              <a:gd name="T96" fmla="*/ 414556 w 864000"/>
              <a:gd name="T97" fmla="*/ 0 h 454098"/>
              <a:gd name="T98" fmla="*/ 353075 w 864000"/>
              <a:gd name="T99" fmla="*/ 149579 h 45409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64000" h="454098">
                <a:moveTo>
                  <a:pt x="108366" y="413085"/>
                </a:moveTo>
                <a:cubicBezTo>
                  <a:pt x="155227" y="413085"/>
                  <a:pt x="184515" y="421288"/>
                  <a:pt x="202088" y="426756"/>
                </a:cubicBezTo>
                <a:cubicBezTo>
                  <a:pt x="219661" y="432225"/>
                  <a:pt x="240163" y="439060"/>
                  <a:pt x="278237" y="439060"/>
                </a:cubicBezTo>
                <a:cubicBezTo>
                  <a:pt x="316312" y="439060"/>
                  <a:pt x="333885" y="432225"/>
                  <a:pt x="354387" y="426756"/>
                </a:cubicBezTo>
                <a:cubicBezTo>
                  <a:pt x="371960" y="421288"/>
                  <a:pt x="401248" y="413085"/>
                  <a:pt x="448109" y="413085"/>
                </a:cubicBezTo>
                <a:cubicBezTo>
                  <a:pt x="494970" y="413085"/>
                  <a:pt x="524258" y="421288"/>
                  <a:pt x="541831" y="426756"/>
                </a:cubicBezTo>
                <a:cubicBezTo>
                  <a:pt x="541831" y="426756"/>
                  <a:pt x="541831" y="426756"/>
                  <a:pt x="544760" y="428123"/>
                </a:cubicBezTo>
                <a:cubicBezTo>
                  <a:pt x="562333" y="433592"/>
                  <a:pt x="582834" y="439060"/>
                  <a:pt x="617980" y="439060"/>
                </a:cubicBezTo>
                <a:cubicBezTo>
                  <a:pt x="656054" y="439060"/>
                  <a:pt x="673627" y="432225"/>
                  <a:pt x="694129" y="426756"/>
                </a:cubicBezTo>
                <a:cubicBezTo>
                  <a:pt x="711702" y="421288"/>
                  <a:pt x="740990" y="413085"/>
                  <a:pt x="787851" y="413085"/>
                </a:cubicBezTo>
                <a:cubicBezTo>
                  <a:pt x="820068" y="413085"/>
                  <a:pt x="846427" y="417187"/>
                  <a:pt x="864000" y="422655"/>
                </a:cubicBezTo>
                <a:cubicBezTo>
                  <a:pt x="864000" y="422655"/>
                  <a:pt x="864000" y="422655"/>
                  <a:pt x="864000" y="440427"/>
                </a:cubicBezTo>
                <a:cubicBezTo>
                  <a:pt x="843499" y="434959"/>
                  <a:pt x="825926" y="428123"/>
                  <a:pt x="787851" y="428123"/>
                </a:cubicBezTo>
                <a:cubicBezTo>
                  <a:pt x="749776" y="428123"/>
                  <a:pt x="732204" y="434959"/>
                  <a:pt x="711702" y="440427"/>
                </a:cubicBezTo>
                <a:cubicBezTo>
                  <a:pt x="691200" y="445896"/>
                  <a:pt x="664841" y="454098"/>
                  <a:pt x="617980" y="454098"/>
                </a:cubicBezTo>
                <a:cubicBezTo>
                  <a:pt x="571119" y="454098"/>
                  <a:pt x="541831" y="445896"/>
                  <a:pt x="524258" y="440427"/>
                </a:cubicBezTo>
                <a:cubicBezTo>
                  <a:pt x="506685" y="434959"/>
                  <a:pt x="486183" y="428123"/>
                  <a:pt x="448109" y="428123"/>
                </a:cubicBezTo>
                <a:cubicBezTo>
                  <a:pt x="410034" y="428123"/>
                  <a:pt x="392461" y="434959"/>
                  <a:pt x="371960" y="440427"/>
                </a:cubicBezTo>
                <a:cubicBezTo>
                  <a:pt x="351458" y="445896"/>
                  <a:pt x="325099" y="454098"/>
                  <a:pt x="278237" y="454098"/>
                </a:cubicBezTo>
                <a:cubicBezTo>
                  <a:pt x="231377" y="454098"/>
                  <a:pt x="202088" y="445896"/>
                  <a:pt x="184515" y="440427"/>
                </a:cubicBezTo>
                <a:cubicBezTo>
                  <a:pt x="166943" y="434959"/>
                  <a:pt x="146441" y="428123"/>
                  <a:pt x="108366" y="428123"/>
                </a:cubicBezTo>
                <a:cubicBezTo>
                  <a:pt x="70292" y="428123"/>
                  <a:pt x="52719" y="434959"/>
                  <a:pt x="32217" y="440427"/>
                </a:cubicBezTo>
                <a:cubicBezTo>
                  <a:pt x="23431" y="443161"/>
                  <a:pt x="11715" y="445896"/>
                  <a:pt x="0" y="448630"/>
                </a:cubicBezTo>
                <a:cubicBezTo>
                  <a:pt x="0" y="448630"/>
                  <a:pt x="0" y="448630"/>
                  <a:pt x="0" y="430858"/>
                </a:cubicBezTo>
                <a:cubicBezTo>
                  <a:pt x="5857" y="429490"/>
                  <a:pt x="8786" y="428123"/>
                  <a:pt x="14644" y="426756"/>
                </a:cubicBezTo>
                <a:cubicBezTo>
                  <a:pt x="32217" y="421288"/>
                  <a:pt x="61505" y="413085"/>
                  <a:pt x="108366" y="413085"/>
                </a:cubicBezTo>
                <a:close/>
                <a:moveTo>
                  <a:pt x="108366" y="378908"/>
                </a:moveTo>
                <a:cubicBezTo>
                  <a:pt x="155227" y="378908"/>
                  <a:pt x="184515" y="388478"/>
                  <a:pt x="202088" y="393946"/>
                </a:cubicBezTo>
                <a:cubicBezTo>
                  <a:pt x="219661" y="398047"/>
                  <a:pt x="240163" y="404883"/>
                  <a:pt x="278237" y="404883"/>
                </a:cubicBezTo>
                <a:cubicBezTo>
                  <a:pt x="316312" y="404883"/>
                  <a:pt x="333885" y="399415"/>
                  <a:pt x="354387" y="393946"/>
                </a:cubicBezTo>
                <a:cubicBezTo>
                  <a:pt x="371960" y="387111"/>
                  <a:pt x="401248" y="378908"/>
                  <a:pt x="448109" y="378908"/>
                </a:cubicBezTo>
                <a:cubicBezTo>
                  <a:pt x="494970" y="378908"/>
                  <a:pt x="524258" y="388478"/>
                  <a:pt x="541831" y="393946"/>
                </a:cubicBezTo>
                <a:cubicBezTo>
                  <a:pt x="541831" y="393946"/>
                  <a:pt x="541831" y="393946"/>
                  <a:pt x="544760" y="393946"/>
                </a:cubicBezTo>
                <a:cubicBezTo>
                  <a:pt x="562333" y="399415"/>
                  <a:pt x="582834" y="404883"/>
                  <a:pt x="617980" y="404883"/>
                </a:cubicBezTo>
                <a:cubicBezTo>
                  <a:pt x="656054" y="404883"/>
                  <a:pt x="673627" y="399415"/>
                  <a:pt x="694129" y="393946"/>
                </a:cubicBezTo>
                <a:cubicBezTo>
                  <a:pt x="711702" y="387111"/>
                  <a:pt x="740990" y="378908"/>
                  <a:pt x="787851" y="378908"/>
                </a:cubicBezTo>
                <a:cubicBezTo>
                  <a:pt x="820068" y="378908"/>
                  <a:pt x="846427" y="384377"/>
                  <a:pt x="864000" y="388478"/>
                </a:cubicBezTo>
                <a:cubicBezTo>
                  <a:pt x="864000" y="388478"/>
                  <a:pt x="864000" y="388478"/>
                  <a:pt x="864000" y="406250"/>
                </a:cubicBezTo>
                <a:cubicBezTo>
                  <a:pt x="843499" y="400782"/>
                  <a:pt x="825926" y="395313"/>
                  <a:pt x="787851" y="395313"/>
                </a:cubicBezTo>
                <a:cubicBezTo>
                  <a:pt x="749776" y="395313"/>
                  <a:pt x="732204" y="400782"/>
                  <a:pt x="711702" y="406250"/>
                </a:cubicBezTo>
                <a:cubicBezTo>
                  <a:pt x="691200" y="411718"/>
                  <a:pt x="664841" y="421288"/>
                  <a:pt x="617980" y="419921"/>
                </a:cubicBezTo>
                <a:cubicBezTo>
                  <a:pt x="571119" y="421288"/>
                  <a:pt x="541831" y="411718"/>
                  <a:pt x="524258" y="406250"/>
                </a:cubicBezTo>
                <a:cubicBezTo>
                  <a:pt x="506685" y="400782"/>
                  <a:pt x="486183" y="395313"/>
                  <a:pt x="448109" y="395313"/>
                </a:cubicBezTo>
                <a:cubicBezTo>
                  <a:pt x="410034" y="395313"/>
                  <a:pt x="392461" y="400782"/>
                  <a:pt x="371960" y="406250"/>
                </a:cubicBezTo>
                <a:cubicBezTo>
                  <a:pt x="351458" y="411718"/>
                  <a:pt x="325099" y="421288"/>
                  <a:pt x="278237" y="419921"/>
                </a:cubicBezTo>
                <a:cubicBezTo>
                  <a:pt x="231377" y="421288"/>
                  <a:pt x="202088" y="411718"/>
                  <a:pt x="184515" y="406250"/>
                </a:cubicBezTo>
                <a:cubicBezTo>
                  <a:pt x="166943" y="400782"/>
                  <a:pt x="146441" y="395313"/>
                  <a:pt x="108366" y="395313"/>
                </a:cubicBezTo>
                <a:cubicBezTo>
                  <a:pt x="70292" y="395313"/>
                  <a:pt x="52719" y="400782"/>
                  <a:pt x="32217" y="406250"/>
                </a:cubicBezTo>
                <a:cubicBezTo>
                  <a:pt x="23431" y="408984"/>
                  <a:pt x="11715" y="411718"/>
                  <a:pt x="0" y="414453"/>
                </a:cubicBezTo>
                <a:cubicBezTo>
                  <a:pt x="0" y="414453"/>
                  <a:pt x="0" y="414453"/>
                  <a:pt x="0" y="396680"/>
                </a:cubicBezTo>
                <a:cubicBezTo>
                  <a:pt x="5857" y="395313"/>
                  <a:pt x="8786" y="395313"/>
                  <a:pt x="14644" y="393946"/>
                </a:cubicBezTo>
                <a:cubicBezTo>
                  <a:pt x="32217" y="387111"/>
                  <a:pt x="61505" y="378908"/>
                  <a:pt x="108366" y="378908"/>
                </a:cubicBezTo>
                <a:close/>
                <a:moveTo>
                  <a:pt x="646356" y="322160"/>
                </a:moveTo>
                <a:cubicBezTo>
                  <a:pt x="646356" y="332608"/>
                  <a:pt x="655070" y="343057"/>
                  <a:pt x="667269" y="343057"/>
                </a:cubicBezTo>
                <a:cubicBezTo>
                  <a:pt x="677725" y="343057"/>
                  <a:pt x="688182" y="332608"/>
                  <a:pt x="688182" y="322160"/>
                </a:cubicBezTo>
                <a:cubicBezTo>
                  <a:pt x="646356" y="322160"/>
                  <a:pt x="646356" y="322160"/>
                  <a:pt x="646356" y="322160"/>
                </a:cubicBezTo>
                <a:close/>
                <a:moveTo>
                  <a:pt x="458142" y="266435"/>
                </a:moveTo>
                <a:cubicBezTo>
                  <a:pt x="458142" y="292556"/>
                  <a:pt x="458142" y="292556"/>
                  <a:pt x="458142" y="292556"/>
                </a:cubicBezTo>
                <a:cubicBezTo>
                  <a:pt x="519137" y="292556"/>
                  <a:pt x="519137" y="292556"/>
                  <a:pt x="519137" y="292556"/>
                </a:cubicBezTo>
                <a:lnTo>
                  <a:pt x="519137" y="266435"/>
                </a:lnTo>
                <a:cubicBezTo>
                  <a:pt x="458142" y="266435"/>
                  <a:pt x="458142" y="266435"/>
                  <a:pt x="458142" y="266435"/>
                </a:cubicBezTo>
                <a:close/>
                <a:moveTo>
                  <a:pt x="377976" y="266435"/>
                </a:moveTo>
                <a:cubicBezTo>
                  <a:pt x="377976" y="292556"/>
                  <a:pt x="377976" y="292556"/>
                  <a:pt x="377976" y="292556"/>
                </a:cubicBezTo>
                <a:cubicBezTo>
                  <a:pt x="437229" y="292556"/>
                  <a:pt x="437229" y="292556"/>
                  <a:pt x="437229" y="292556"/>
                </a:cubicBezTo>
                <a:lnTo>
                  <a:pt x="437229" y="266435"/>
                </a:lnTo>
                <a:cubicBezTo>
                  <a:pt x="377976" y="266435"/>
                  <a:pt x="377976" y="266435"/>
                  <a:pt x="377976" y="266435"/>
                </a:cubicBezTo>
                <a:close/>
                <a:moveTo>
                  <a:pt x="296068" y="266435"/>
                </a:moveTo>
                <a:cubicBezTo>
                  <a:pt x="296068" y="292556"/>
                  <a:pt x="296068" y="292556"/>
                  <a:pt x="296068" y="292556"/>
                </a:cubicBezTo>
                <a:cubicBezTo>
                  <a:pt x="357063" y="292556"/>
                  <a:pt x="357063" y="292556"/>
                  <a:pt x="357063" y="292556"/>
                </a:cubicBezTo>
                <a:lnTo>
                  <a:pt x="357063" y="266435"/>
                </a:lnTo>
                <a:cubicBezTo>
                  <a:pt x="296068" y="266435"/>
                  <a:pt x="296068" y="266435"/>
                  <a:pt x="296068" y="266435"/>
                </a:cubicBezTo>
                <a:close/>
                <a:moveTo>
                  <a:pt x="214160" y="266435"/>
                </a:moveTo>
                <a:cubicBezTo>
                  <a:pt x="214160" y="292556"/>
                  <a:pt x="214160" y="292556"/>
                  <a:pt x="214160" y="292556"/>
                </a:cubicBezTo>
                <a:cubicBezTo>
                  <a:pt x="275155" y="292556"/>
                  <a:pt x="275155" y="292556"/>
                  <a:pt x="275155" y="292556"/>
                </a:cubicBezTo>
                <a:lnTo>
                  <a:pt x="275155" y="266435"/>
                </a:lnTo>
                <a:cubicBezTo>
                  <a:pt x="214160" y="266435"/>
                  <a:pt x="214160" y="266435"/>
                  <a:pt x="214160" y="266435"/>
                </a:cubicBezTo>
                <a:close/>
                <a:moveTo>
                  <a:pt x="144451" y="266435"/>
                </a:moveTo>
                <a:cubicBezTo>
                  <a:pt x="132252" y="292556"/>
                  <a:pt x="132252" y="292556"/>
                  <a:pt x="132252" y="292556"/>
                </a:cubicBezTo>
                <a:cubicBezTo>
                  <a:pt x="193247" y="292556"/>
                  <a:pt x="193247" y="292556"/>
                  <a:pt x="193247" y="292556"/>
                </a:cubicBezTo>
                <a:lnTo>
                  <a:pt x="193247" y="266435"/>
                </a:lnTo>
                <a:cubicBezTo>
                  <a:pt x="144451" y="266435"/>
                  <a:pt x="144451" y="266435"/>
                  <a:pt x="144451" y="266435"/>
                </a:cubicBezTo>
                <a:close/>
                <a:moveTo>
                  <a:pt x="46858" y="247280"/>
                </a:moveTo>
                <a:lnTo>
                  <a:pt x="850255" y="247280"/>
                </a:lnTo>
                <a:cubicBezTo>
                  <a:pt x="850255" y="257728"/>
                  <a:pt x="850255" y="257728"/>
                  <a:pt x="850255" y="257728"/>
                </a:cubicBezTo>
                <a:cubicBezTo>
                  <a:pt x="782289" y="303440"/>
                  <a:pt x="740790" y="326622"/>
                  <a:pt x="724289" y="350050"/>
                </a:cubicBezTo>
                <a:lnTo>
                  <a:pt x="723460" y="352505"/>
                </a:lnTo>
                <a:lnTo>
                  <a:pt x="730007" y="350883"/>
                </a:lnTo>
                <a:cubicBezTo>
                  <a:pt x="745383" y="348149"/>
                  <a:pt x="764421" y="346098"/>
                  <a:pt x="787851" y="346098"/>
                </a:cubicBezTo>
                <a:cubicBezTo>
                  <a:pt x="820068" y="346098"/>
                  <a:pt x="846427" y="350199"/>
                  <a:pt x="864000" y="355668"/>
                </a:cubicBezTo>
                <a:cubicBezTo>
                  <a:pt x="864000" y="355668"/>
                  <a:pt x="864000" y="355668"/>
                  <a:pt x="864000" y="367574"/>
                </a:cubicBezTo>
                <a:lnTo>
                  <a:pt x="864000" y="372073"/>
                </a:lnTo>
                <a:cubicBezTo>
                  <a:pt x="843499" y="367971"/>
                  <a:pt x="825926" y="361136"/>
                  <a:pt x="787851" y="361136"/>
                </a:cubicBezTo>
                <a:cubicBezTo>
                  <a:pt x="768814" y="361136"/>
                  <a:pt x="754902" y="362503"/>
                  <a:pt x="743187" y="364725"/>
                </a:cubicBezTo>
                <a:lnTo>
                  <a:pt x="716874" y="372008"/>
                </a:lnTo>
                <a:lnTo>
                  <a:pt x="716065" y="374402"/>
                </a:lnTo>
                <a:lnTo>
                  <a:pt x="707698" y="374402"/>
                </a:lnTo>
                <a:lnTo>
                  <a:pt x="674726" y="382326"/>
                </a:lnTo>
                <a:cubicBezTo>
                  <a:pt x="659715" y="385060"/>
                  <a:pt x="641410" y="387111"/>
                  <a:pt x="617980" y="387111"/>
                </a:cubicBezTo>
                <a:cubicBezTo>
                  <a:pt x="594550" y="387111"/>
                  <a:pt x="575512" y="384718"/>
                  <a:pt x="560136" y="381642"/>
                </a:cubicBezTo>
                <a:lnTo>
                  <a:pt x="532991" y="374402"/>
                </a:lnTo>
                <a:lnTo>
                  <a:pt x="514249" y="374402"/>
                </a:lnTo>
                <a:cubicBezTo>
                  <a:pt x="479817" y="374402"/>
                  <a:pt x="443329" y="374402"/>
                  <a:pt x="406731" y="374402"/>
                </a:cubicBezTo>
                <a:lnTo>
                  <a:pt x="367956" y="374402"/>
                </a:lnTo>
                <a:lnTo>
                  <a:pt x="334983" y="382326"/>
                </a:lnTo>
                <a:cubicBezTo>
                  <a:pt x="319973" y="385060"/>
                  <a:pt x="301668" y="387111"/>
                  <a:pt x="278237" y="387111"/>
                </a:cubicBezTo>
                <a:cubicBezTo>
                  <a:pt x="254807" y="387111"/>
                  <a:pt x="235770" y="384718"/>
                  <a:pt x="220393" y="381642"/>
                </a:cubicBezTo>
                <a:lnTo>
                  <a:pt x="193248" y="374402"/>
                </a:lnTo>
                <a:lnTo>
                  <a:pt x="126983" y="374402"/>
                </a:lnTo>
                <a:cubicBezTo>
                  <a:pt x="107254" y="374402"/>
                  <a:pt x="93258" y="374402"/>
                  <a:pt x="86941" y="374402"/>
                </a:cubicBezTo>
                <a:lnTo>
                  <a:pt x="49876" y="368552"/>
                </a:lnTo>
                <a:lnTo>
                  <a:pt x="32217" y="373440"/>
                </a:lnTo>
                <a:cubicBezTo>
                  <a:pt x="23431" y="374807"/>
                  <a:pt x="11715" y="378908"/>
                  <a:pt x="0" y="381642"/>
                </a:cubicBezTo>
                <a:cubicBezTo>
                  <a:pt x="0" y="381642"/>
                  <a:pt x="0" y="381642"/>
                  <a:pt x="0" y="363870"/>
                </a:cubicBezTo>
                <a:cubicBezTo>
                  <a:pt x="5857" y="362503"/>
                  <a:pt x="8786" y="361136"/>
                  <a:pt x="14644" y="359769"/>
                </a:cubicBezTo>
                <a:lnTo>
                  <a:pt x="33044" y="355212"/>
                </a:lnTo>
                <a:lnTo>
                  <a:pt x="28124" y="350458"/>
                </a:lnTo>
                <a:cubicBezTo>
                  <a:pt x="21588" y="335656"/>
                  <a:pt x="24202" y="315194"/>
                  <a:pt x="24202" y="292556"/>
                </a:cubicBezTo>
                <a:cubicBezTo>
                  <a:pt x="46858" y="247280"/>
                  <a:pt x="46858" y="247280"/>
                  <a:pt x="46858" y="247280"/>
                </a:cubicBezTo>
                <a:close/>
                <a:moveTo>
                  <a:pt x="95654" y="188072"/>
                </a:moveTo>
                <a:cubicBezTo>
                  <a:pt x="95654" y="188072"/>
                  <a:pt x="95654" y="188072"/>
                  <a:pt x="85198" y="207227"/>
                </a:cubicBezTo>
                <a:cubicBezTo>
                  <a:pt x="85198" y="207227"/>
                  <a:pt x="85198" y="207227"/>
                  <a:pt x="679468" y="207227"/>
                </a:cubicBezTo>
                <a:cubicBezTo>
                  <a:pt x="684696" y="207227"/>
                  <a:pt x="689924" y="203744"/>
                  <a:pt x="689924" y="198520"/>
                </a:cubicBezTo>
                <a:cubicBezTo>
                  <a:pt x="689924" y="191555"/>
                  <a:pt x="684696" y="188072"/>
                  <a:pt x="679468" y="188072"/>
                </a:cubicBezTo>
                <a:cubicBezTo>
                  <a:pt x="679468" y="188072"/>
                  <a:pt x="679468" y="188072"/>
                  <a:pt x="95654" y="188072"/>
                </a:cubicBezTo>
                <a:close/>
                <a:moveTo>
                  <a:pt x="113082" y="148020"/>
                </a:moveTo>
                <a:lnTo>
                  <a:pt x="104368" y="167175"/>
                </a:lnTo>
                <a:cubicBezTo>
                  <a:pt x="104368" y="167175"/>
                  <a:pt x="104368" y="167175"/>
                  <a:pt x="646356" y="167175"/>
                </a:cubicBezTo>
                <a:cubicBezTo>
                  <a:pt x="651584" y="167175"/>
                  <a:pt x="655070" y="163692"/>
                  <a:pt x="655070" y="156727"/>
                </a:cubicBezTo>
                <a:cubicBezTo>
                  <a:pt x="655070" y="151502"/>
                  <a:pt x="651584" y="148020"/>
                  <a:pt x="646356" y="148020"/>
                </a:cubicBezTo>
                <a:cubicBezTo>
                  <a:pt x="646356" y="148020"/>
                  <a:pt x="646356" y="148020"/>
                  <a:pt x="113082" y="148020"/>
                </a:cubicBezTo>
                <a:close/>
                <a:moveTo>
                  <a:pt x="132252" y="106226"/>
                </a:moveTo>
                <a:lnTo>
                  <a:pt x="121795" y="127123"/>
                </a:lnTo>
                <a:cubicBezTo>
                  <a:pt x="121795" y="127123"/>
                  <a:pt x="121795" y="127123"/>
                  <a:pt x="601045" y="127123"/>
                </a:cubicBezTo>
                <a:cubicBezTo>
                  <a:pt x="608016" y="127123"/>
                  <a:pt x="611502" y="121898"/>
                  <a:pt x="611502" y="116674"/>
                </a:cubicBezTo>
                <a:cubicBezTo>
                  <a:pt x="611502" y="111450"/>
                  <a:pt x="608016" y="106226"/>
                  <a:pt x="601045" y="106226"/>
                </a:cubicBezTo>
                <a:cubicBezTo>
                  <a:pt x="601045" y="106226"/>
                  <a:pt x="601045" y="106226"/>
                  <a:pt x="132252" y="106226"/>
                </a:cubicBezTo>
                <a:close/>
                <a:moveTo>
                  <a:pt x="118310" y="87070"/>
                </a:moveTo>
                <a:cubicBezTo>
                  <a:pt x="118310" y="87070"/>
                  <a:pt x="492996" y="87070"/>
                  <a:pt x="588846" y="87070"/>
                </a:cubicBezTo>
                <a:cubicBezTo>
                  <a:pt x="641128" y="87070"/>
                  <a:pt x="665526" y="132347"/>
                  <a:pt x="743949" y="226383"/>
                </a:cubicBezTo>
                <a:cubicBezTo>
                  <a:pt x="616730" y="226383"/>
                  <a:pt x="55572" y="226383"/>
                  <a:pt x="55572" y="226383"/>
                </a:cubicBezTo>
                <a:cubicBezTo>
                  <a:pt x="55572" y="226383"/>
                  <a:pt x="55572" y="226383"/>
                  <a:pt x="118310" y="87070"/>
                </a:cubicBezTo>
                <a:close/>
                <a:moveTo>
                  <a:pt x="381462" y="48759"/>
                </a:moveTo>
                <a:cubicBezTo>
                  <a:pt x="550506" y="48759"/>
                  <a:pt x="550506" y="48759"/>
                  <a:pt x="550506" y="48759"/>
                </a:cubicBezTo>
                <a:cubicBezTo>
                  <a:pt x="571419" y="48759"/>
                  <a:pt x="573162" y="52242"/>
                  <a:pt x="588846" y="67915"/>
                </a:cubicBezTo>
                <a:cubicBezTo>
                  <a:pt x="374491" y="67915"/>
                  <a:pt x="374491" y="67915"/>
                  <a:pt x="374491" y="67915"/>
                </a:cubicBezTo>
                <a:cubicBezTo>
                  <a:pt x="381462" y="48759"/>
                  <a:pt x="381462" y="48759"/>
                  <a:pt x="381462" y="48759"/>
                </a:cubicBezTo>
                <a:close/>
                <a:moveTo>
                  <a:pt x="188019" y="0"/>
                </a:moveTo>
                <a:cubicBezTo>
                  <a:pt x="188019" y="0"/>
                  <a:pt x="188019" y="0"/>
                  <a:pt x="242043" y="0"/>
                </a:cubicBezTo>
                <a:lnTo>
                  <a:pt x="243786" y="67915"/>
                </a:lnTo>
                <a:cubicBezTo>
                  <a:pt x="243786" y="67915"/>
                  <a:pt x="243786" y="67915"/>
                  <a:pt x="160135" y="67915"/>
                </a:cubicBezTo>
                <a:cubicBezTo>
                  <a:pt x="160135" y="67915"/>
                  <a:pt x="160135" y="67915"/>
                  <a:pt x="188019" y="0"/>
                </a:cubicBezTo>
                <a:close/>
              </a:path>
            </a:pathLst>
          </a:custGeom>
          <a:solidFill>
            <a:schemeClr val="accent6"/>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1" name="KSO_Shape"/>
          <p:cNvSpPr>
            <a:spLocks noChangeAspect="1"/>
          </p:cNvSpPr>
          <p:nvPr/>
        </p:nvSpPr>
        <p:spPr bwMode="auto">
          <a:xfrm>
            <a:off x="6773863" y="2411413"/>
            <a:ext cx="647700" cy="276225"/>
          </a:xfrm>
          <a:custGeom>
            <a:avLst/>
            <a:gdLst>
              <a:gd name="T0" fmla="*/ 2147483646 w 373"/>
              <a:gd name="T1" fmla="*/ 2147483646 h 159"/>
              <a:gd name="T2" fmla="*/ 2147483646 w 373"/>
              <a:gd name="T3" fmla="*/ 0 h 159"/>
              <a:gd name="T4" fmla="*/ 0 w 373"/>
              <a:gd name="T5" fmla="*/ 2147483646 h 159"/>
              <a:gd name="T6" fmla="*/ 2147483646 w 373"/>
              <a:gd name="T7" fmla="*/ 2147483646 h 159"/>
              <a:gd name="T8" fmla="*/ 2147483646 w 373"/>
              <a:gd name="T9" fmla="*/ 2147483646 h 159"/>
              <a:gd name="T10" fmla="*/ 2147483646 w 373"/>
              <a:gd name="T11" fmla="*/ 2147483646 h 159"/>
              <a:gd name="T12" fmla="*/ 2147483646 w 373"/>
              <a:gd name="T13" fmla="*/ 2147483646 h 159"/>
              <a:gd name="T14" fmla="*/ 2147483646 w 373"/>
              <a:gd name="T15" fmla="*/ 2147483646 h 159"/>
              <a:gd name="T16" fmla="*/ 2147483646 w 373"/>
              <a:gd name="T17" fmla="*/ 2147483646 h 159"/>
              <a:gd name="T18" fmla="*/ 2147483646 w 373"/>
              <a:gd name="T19" fmla="*/ 2147483646 h 159"/>
              <a:gd name="T20" fmla="*/ 2147483646 w 373"/>
              <a:gd name="T21" fmla="*/ 2147483646 h 159"/>
              <a:gd name="T22" fmla="*/ 2147483646 w 373"/>
              <a:gd name="T23" fmla="*/ 2147483646 h 159"/>
              <a:gd name="T24" fmla="*/ 2147483646 w 373"/>
              <a:gd name="T25" fmla="*/ 2147483646 h 159"/>
              <a:gd name="T26" fmla="*/ 2147483646 w 373"/>
              <a:gd name="T27" fmla="*/ 2147483646 h 159"/>
              <a:gd name="T28" fmla="*/ 2147483646 w 373"/>
              <a:gd name="T29" fmla="*/ 2147483646 h 159"/>
              <a:gd name="T30" fmla="*/ 2147483646 w 373"/>
              <a:gd name="T31" fmla="*/ 2147483646 h 159"/>
              <a:gd name="T32" fmla="*/ 2147483646 w 373"/>
              <a:gd name="T33" fmla="*/ 2147483646 h 159"/>
              <a:gd name="T34" fmla="*/ 2147483646 w 373"/>
              <a:gd name="T35" fmla="*/ 2147483646 h 159"/>
              <a:gd name="T36" fmla="*/ 2147483646 w 373"/>
              <a:gd name="T37" fmla="*/ 2147483646 h 159"/>
              <a:gd name="T38" fmla="*/ 2147483646 w 373"/>
              <a:gd name="T39" fmla="*/ 2147483646 h 159"/>
              <a:gd name="T40" fmla="*/ 2147483646 w 373"/>
              <a:gd name="T41" fmla="*/ 2147483646 h 159"/>
              <a:gd name="T42" fmla="*/ 2147483646 w 373"/>
              <a:gd name="T43" fmla="*/ 2147483646 h 159"/>
              <a:gd name="T44" fmla="*/ 2147483646 w 373"/>
              <a:gd name="T45" fmla="*/ 2147483646 h 159"/>
              <a:gd name="T46" fmla="*/ 2147483646 w 373"/>
              <a:gd name="T47" fmla="*/ 2147483646 h 159"/>
              <a:gd name="T48" fmla="*/ 2147483646 w 373"/>
              <a:gd name="T49" fmla="*/ 2147483646 h 159"/>
              <a:gd name="T50" fmla="*/ 2147483646 w 373"/>
              <a:gd name="T51" fmla="*/ 2147483646 h 159"/>
              <a:gd name="T52" fmla="*/ 2147483646 w 373"/>
              <a:gd name="T53" fmla="*/ 2147483646 h 159"/>
              <a:gd name="T54" fmla="*/ 2147483646 w 373"/>
              <a:gd name="T55" fmla="*/ 2147483646 h 159"/>
              <a:gd name="T56" fmla="*/ 2147483646 w 373"/>
              <a:gd name="T57" fmla="*/ 2147483646 h 159"/>
              <a:gd name="T58" fmla="*/ 2147483646 w 373"/>
              <a:gd name="T59" fmla="*/ 2147483646 h 159"/>
              <a:gd name="T60" fmla="*/ 2147483646 w 373"/>
              <a:gd name="T61" fmla="*/ 2147483646 h 159"/>
              <a:gd name="T62" fmla="*/ 2147483646 w 373"/>
              <a:gd name="T63" fmla="*/ 2147483646 h 159"/>
              <a:gd name="T64" fmla="*/ 2147483646 w 373"/>
              <a:gd name="T65" fmla="*/ 2147483646 h 159"/>
              <a:gd name="T66" fmla="*/ 2147483646 w 373"/>
              <a:gd name="T67" fmla="*/ 2147483646 h 159"/>
              <a:gd name="T68" fmla="*/ 2147483646 w 373"/>
              <a:gd name="T69" fmla="*/ 2147483646 h 159"/>
              <a:gd name="T70" fmla="*/ 2147483646 w 373"/>
              <a:gd name="T71" fmla="*/ 2147483646 h 159"/>
              <a:gd name="T72" fmla="*/ 2147483646 w 373"/>
              <a:gd name="T73" fmla="*/ 2147483646 h 159"/>
              <a:gd name="T74" fmla="*/ 2147483646 w 373"/>
              <a:gd name="T75" fmla="*/ 2147483646 h 159"/>
              <a:gd name="T76" fmla="*/ 2147483646 w 373"/>
              <a:gd name="T77" fmla="*/ 2147483646 h 159"/>
              <a:gd name="T78" fmla="*/ 2147483646 w 373"/>
              <a:gd name="T79" fmla="*/ 2147483646 h 1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3" h="159">
                <a:moveTo>
                  <a:pt x="371" y="40"/>
                </a:moveTo>
                <a:cubicBezTo>
                  <a:pt x="363" y="28"/>
                  <a:pt x="354" y="16"/>
                  <a:pt x="338" y="16"/>
                </a:cubicBezTo>
                <a:cubicBezTo>
                  <a:pt x="318" y="16"/>
                  <a:pt x="318" y="16"/>
                  <a:pt x="318" y="16"/>
                </a:cubicBezTo>
                <a:cubicBezTo>
                  <a:pt x="307" y="6"/>
                  <a:pt x="295" y="0"/>
                  <a:pt x="285" y="0"/>
                </a:cubicBezTo>
                <a:cubicBezTo>
                  <a:pt x="25" y="0"/>
                  <a:pt x="25" y="0"/>
                  <a:pt x="25" y="0"/>
                </a:cubicBezTo>
                <a:cubicBezTo>
                  <a:pt x="9" y="0"/>
                  <a:pt x="6" y="30"/>
                  <a:pt x="0" y="55"/>
                </a:cubicBezTo>
                <a:cubicBezTo>
                  <a:pt x="0" y="116"/>
                  <a:pt x="0" y="116"/>
                  <a:pt x="0" y="116"/>
                </a:cubicBezTo>
                <a:cubicBezTo>
                  <a:pt x="0" y="130"/>
                  <a:pt x="11" y="141"/>
                  <a:pt x="24" y="141"/>
                </a:cubicBezTo>
                <a:cubicBezTo>
                  <a:pt x="24" y="140"/>
                  <a:pt x="24" y="139"/>
                  <a:pt x="24" y="139"/>
                </a:cubicBezTo>
                <a:cubicBezTo>
                  <a:pt x="24" y="121"/>
                  <a:pt x="39" y="106"/>
                  <a:pt x="57" y="106"/>
                </a:cubicBezTo>
                <a:cubicBezTo>
                  <a:pt x="74" y="106"/>
                  <a:pt x="89" y="121"/>
                  <a:pt x="89" y="139"/>
                </a:cubicBezTo>
                <a:cubicBezTo>
                  <a:pt x="89" y="139"/>
                  <a:pt x="89" y="140"/>
                  <a:pt x="89" y="141"/>
                </a:cubicBezTo>
                <a:cubicBezTo>
                  <a:pt x="95" y="141"/>
                  <a:pt x="95" y="141"/>
                  <a:pt x="95" y="141"/>
                </a:cubicBezTo>
                <a:cubicBezTo>
                  <a:pt x="95" y="140"/>
                  <a:pt x="95" y="139"/>
                  <a:pt x="95" y="139"/>
                </a:cubicBezTo>
                <a:cubicBezTo>
                  <a:pt x="95" y="121"/>
                  <a:pt x="109" y="106"/>
                  <a:pt x="127" y="106"/>
                </a:cubicBezTo>
                <a:cubicBezTo>
                  <a:pt x="145" y="106"/>
                  <a:pt x="159" y="121"/>
                  <a:pt x="159" y="139"/>
                </a:cubicBezTo>
                <a:cubicBezTo>
                  <a:pt x="159" y="139"/>
                  <a:pt x="159" y="140"/>
                  <a:pt x="159" y="141"/>
                </a:cubicBezTo>
                <a:cubicBezTo>
                  <a:pt x="249" y="141"/>
                  <a:pt x="249" y="141"/>
                  <a:pt x="249" y="141"/>
                </a:cubicBezTo>
                <a:cubicBezTo>
                  <a:pt x="249" y="140"/>
                  <a:pt x="249" y="139"/>
                  <a:pt x="249" y="139"/>
                </a:cubicBezTo>
                <a:cubicBezTo>
                  <a:pt x="249" y="121"/>
                  <a:pt x="263" y="106"/>
                  <a:pt x="281" y="106"/>
                </a:cubicBezTo>
                <a:cubicBezTo>
                  <a:pt x="299" y="106"/>
                  <a:pt x="313" y="121"/>
                  <a:pt x="313" y="139"/>
                </a:cubicBezTo>
                <a:cubicBezTo>
                  <a:pt x="313" y="139"/>
                  <a:pt x="313" y="140"/>
                  <a:pt x="313" y="141"/>
                </a:cubicBezTo>
                <a:cubicBezTo>
                  <a:pt x="336" y="141"/>
                  <a:pt x="336" y="141"/>
                  <a:pt x="336" y="141"/>
                </a:cubicBezTo>
                <a:cubicBezTo>
                  <a:pt x="350" y="141"/>
                  <a:pt x="361" y="130"/>
                  <a:pt x="361" y="116"/>
                </a:cubicBezTo>
                <a:cubicBezTo>
                  <a:pt x="361" y="90"/>
                  <a:pt x="361" y="90"/>
                  <a:pt x="361" y="90"/>
                </a:cubicBezTo>
                <a:cubicBezTo>
                  <a:pt x="356" y="66"/>
                  <a:pt x="344" y="44"/>
                  <a:pt x="330" y="28"/>
                </a:cubicBezTo>
                <a:cubicBezTo>
                  <a:pt x="338" y="28"/>
                  <a:pt x="338" y="28"/>
                  <a:pt x="338" y="28"/>
                </a:cubicBezTo>
                <a:cubicBezTo>
                  <a:pt x="347" y="28"/>
                  <a:pt x="353" y="35"/>
                  <a:pt x="361" y="47"/>
                </a:cubicBezTo>
                <a:cubicBezTo>
                  <a:pt x="362" y="48"/>
                  <a:pt x="364" y="49"/>
                  <a:pt x="366" y="49"/>
                </a:cubicBezTo>
                <a:cubicBezTo>
                  <a:pt x="367" y="49"/>
                  <a:pt x="368" y="49"/>
                  <a:pt x="369" y="48"/>
                </a:cubicBezTo>
                <a:cubicBezTo>
                  <a:pt x="372" y="47"/>
                  <a:pt x="373" y="43"/>
                  <a:pt x="371" y="40"/>
                </a:cubicBezTo>
                <a:close/>
                <a:moveTo>
                  <a:pt x="234" y="64"/>
                </a:moveTo>
                <a:cubicBezTo>
                  <a:pt x="16" y="64"/>
                  <a:pt x="16" y="64"/>
                  <a:pt x="16" y="64"/>
                </a:cubicBezTo>
                <a:cubicBezTo>
                  <a:pt x="16" y="56"/>
                  <a:pt x="16" y="56"/>
                  <a:pt x="16" y="56"/>
                </a:cubicBezTo>
                <a:cubicBezTo>
                  <a:pt x="17" y="53"/>
                  <a:pt x="18" y="49"/>
                  <a:pt x="18" y="45"/>
                </a:cubicBezTo>
                <a:cubicBezTo>
                  <a:pt x="20" y="36"/>
                  <a:pt x="23" y="20"/>
                  <a:pt x="27" y="16"/>
                </a:cubicBezTo>
                <a:cubicBezTo>
                  <a:pt x="234" y="16"/>
                  <a:pt x="234" y="16"/>
                  <a:pt x="234" y="16"/>
                </a:cubicBezTo>
                <a:lnTo>
                  <a:pt x="234" y="64"/>
                </a:lnTo>
                <a:close/>
                <a:moveTo>
                  <a:pt x="347" y="116"/>
                </a:moveTo>
                <a:cubicBezTo>
                  <a:pt x="347" y="118"/>
                  <a:pt x="346" y="119"/>
                  <a:pt x="346" y="120"/>
                </a:cubicBezTo>
                <a:cubicBezTo>
                  <a:pt x="337" y="120"/>
                  <a:pt x="329" y="120"/>
                  <a:pt x="329" y="116"/>
                </a:cubicBezTo>
                <a:cubicBezTo>
                  <a:pt x="329" y="113"/>
                  <a:pt x="336" y="107"/>
                  <a:pt x="347" y="106"/>
                </a:cubicBezTo>
                <a:lnTo>
                  <a:pt x="347" y="116"/>
                </a:lnTo>
                <a:close/>
                <a:moveTo>
                  <a:pt x="345" y="92"/>
                </a:moveTo>
                <a:cubicBezTo>
                  <a:pt x="345" y="95"/>
                  <a:pt x="345" y="95"/>
                  <a:pt x="345" y="95"/>
                </a:cubicBezTo>
                <a:cubicBezTo>
                  <a:pt x="316" y="87"/>
                  <a:pt x="280" y="64"/>
                  <a:pt x="248" y="64"/>
                </a:cubicBezTo>
                <a:cubicBezTo>
                  <a:pt x="246" y="64"/>
                  <a:pt x="246" y="64"/>
                  <a:pt x="246" y="64"/>
                </a:cubicBezTo>
                <a:cubicBezTo>
                  <a:pt x="246" y="16"/>
                  <a:pt x="246" y="16"/>
                  <a:pt x="246" y="16"/>
                </a:cubicBezTo>
                <a:cubicBezTo>
                  <a:pt x="285" y="16"/>
                  <a:pt x="285" y="16"/>
                  <a:pt x="285" y="16"/>
                </a:cubicBezTo>
                <a:cubicBezTo>
                  <a:pt x="303" y="16"/>
                  <a:pt x="336" y="48"/>
                  <a:pt x="345" y="92"/>
                </a:cubicBezTo>
                <a:close/>
                <a:moveTo>
                  <a:pt x="57" y="118"/>
                </a:moveTo>
                <a:cubicBezTo>
                  <a:pt x="45" y="118"/>
                  <a:pt x="36" y="127"/>
                  <a:pt x="36" y="139"/>
                </a:cubicBezTo>
                <a:cubicBezTo>
                  <a:pt x="36" y="150"/>
                  <a:pt x="45" y="159"/>
                  <a:pt x="57" y="159"/>
                </a:cubicBezTo>
                <a:cubicBezTo>
                  <a:pt x="68" y="159"/>
                  <a:pt x="77" y="150"/>
                  <a:pt x="77" y="139"/>
                </a:cubicBezTo>
                <a:cubicBezTo>
                  <a:pt x="77" y="127"/>
                  <a:pt x="68" y="118"/>
                  <a:pt x="57" y="118"/>
                </a:cubicBezTo>
                <a:close/>
                <a:moveTo>
                  <a:pt x="57" y="151"/>
                </a:moveTo>
                <a:cubicBezTo>
                  <a:pt x="50" y="151"/>
                  <a:pt x="45" y="145"/>
                  <a:pt x="45" y="139"/>
                </a:cubicBezTo>
                <a:cubicBezTo>
                  <a:pt x="45" y="132"/>
                  <a:pt x="50" y="126"/>
                  <a:pt x="57" y="126"/>
                </a:cubicBezTo>
                <a:cubicBezTo>
                  <a:pt x="63" y="126"/>
                  <a:pt x="69" y="132"/>
                  <a:pt x="69" y="139"/>
                </a:cubicBezTo>
                <a:cubicBezTo>
                  <a:pt x="69" y="145"/>
                  <a:pt x="63" y="151"/>
                  <a:pt x="57" y="151"/>
                </a:cubicBezTo>
                <a:close/>
                <a:moveTo>
                  <a:pt x="127" y="118"/>
                </a:moveTo>
                <a:cubicBezTo>
                  <a:pt x="116" y="118"/>
                  <a:pt x="106" y="127"/>
                  <a:pt x="106" y="139"/>
                </a:cubicBezTo>
                <a:cubicBezTo>
                  <a:pt x="106" y="150"/>
                  <a:pt x="116" y="159"/>
                  <a:pt x="127" y="159"/>
                </a:cubicBezTo>
                <a:cubicBezTo>
                  <a:pt x="139" y="159"/>
                  <a:pt x="148" y="150"/>
                  <a:pt x="148" y="139"/>
                </a:cubicBezTo>
                <a:cubicBezTo>
                  <a:pt x="148" y="127"/>
                  <a:pt x="139" y="118"/>
                  <a:pt x="127" y="118"/>
                </a:cubicBezTo>
                <a:close/>
                <a:moveTo>
                  <a:pt x="127" y="151"/>
                </a:moveTo>
                <a:cubicBezTo>
                  <a:pt x="120" y="151"/>
                  <a:pt x="115" y="145"/>
                  <a:pt x="115" y="139"/>
                </a:cubicBezTo>
                <a:cubicBezTo>
                  <a:pt x="115" y="132"/>
                  <a:pt x="120" y="126"/>
                  <a:pt x="127" y="126"/>
                </a:cubicBezTo>
                <a:cubicBezTo>
                  <a:pt x="134" y="126"/>
                  <a:pt x="139" y="132"/>
                  <a:pt x="139" y="139"/>
                </a:cubicBezTo>
                <a:cubicBezTo>
                  <a:pt x="139" y="145"/>
                  <a:pt x="134" y="151"/>
                  <a:pt x="127" y="151"/>
                </a:cubicBezTo>
                <a:close/>
                <a:moveTo>
                  <a:pt x="281" y="118"/>
                </a:moveTo>
                <a:cubicBezTo>
                  <a:pt x="269" y="118"/>
                  <a:pt x="260" y="127"/>
                  <a:pt x="260" y="139"/>
                </a:cubicBezTo>
                <a:cubicBezTo>
                  <a:pt x="260" y="150"/>
                  <a:pt x="269" y="159"/>
                  <a:pt x="281" y="159"/>
                </a:cubicBezTo>
                <a:cubicBezTo>
                  <a:pt x="292" y="159"/>
                  <a:pt x="301" y="150"/>
                  <a:pt x="301" y="139"/>
                </a:cubicBezTo>
                <a:cubicBezTo>
                  <a:pt x="301" y="127"/>
                  <a:pt x="292" y="118"/>
                  <a:pt x="281" y="118"/>
                </a:cubicBezTo>
                <a:close/>
                <a:moveTo>
                  <a:pt x="281" y="151"/>
                </a:moveTo>
                <a:cubicBezTo>
                  <a:pt x="274" y="151"/>
                  <a:pt x="269" y="145"/>
                  <a:pt x="269" y="139"/>
                </a:cubicBezTo>
                <a:cubicBezTo>
                  <a:pt x="269" y="132"/>
                  <a:pt x="274" y="126"/>
                  <a:pt x="281" y="126"/>
                </a:cubicBezTo>
                <a:cubicBezTo>
                  <a:pt x="287" y="126"/>
                  <a:pt x="293" y="132"/>
                  <a:pt x="293" y="139"/>
                </a:cubicBezTo>
                <a:cubicBezTo>
                  <a:pt x="293" y="145"/>
                  <a:pt x="287" y="151"/>
                  <a:pt x="281" y="151"/>
                </a:cubicBezTo>
                <a:close/>
              </a:path>
            </a:pathLst>
          </a:custGeom>
          <a:solidFill>
            <a:schemeClr val="accent6"/>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2" name="KSO_Shape"/>
          <p:cNvSpPr>
            <a:spLocks noChangeAspect="1"/>
          </p:cNvSpPr>
          <p:nvPr/>
        </p:nvSpPr>
        <p:spPr bwMode="auto">
          <a:xfrm>
            <a:off x="8775700" y="2386013"/>
            <a:ext cx="647700" cy="293687"/>
          </a:xfrm>
          <a:custGeom>
            <a:avLst/>
            <a:gdLst>
              <a:gd name="T0" fmla="*/ 2147483646 w 380"/>
              <a:gd name="T1" fmla="*/ 2147483646 h 173"/>
              <a:gd name="T2" fmla="*/ 2147483646 w 380"/>
              <a:gd name="T3" fmla="*/ 2147483646 h 173"/>
              <a:gd name="T4" fmla="*/ 2147483646 w 380"/>
              <a:gd name="T5" fmla="*/ 2147483646 h 173"/>
              <a:gd name="T6" fmla="*/ 2147483646 w 380"/>
              <a:gd name="T7" fmla="*/ 2147483646 h 173"/>
              <a:gd name="T8" fmla="*/ 2147483646 w 380"/>
              <a:gd name="T9" fmla="*/ 2147483646 h 173"/>
              <a:gd name="T10" fmla="*/ 2147483646 w 380"/>
              <a:gd name="T11" fmla="*/ 2147483646 h 173"/>
              <a:gd name="T12" fmla="*/ 2147483646 w 380"/>
              <a:gd name="T13" fmla="*/ 2147483646 h 173"/>
              <a:gd name="T14" fmla="*/ 2147483646 w 380"/>
              <a:gd name="T15" fmla="*/ 2147483646 h 173"/>
              <a:gd name="T16" fmla="*/ 2147483646 w 380"/>
              <a:gd name="T17" fmla="*/ 2147483646 h 173"/>
              <a:gd name="T18" fmla="*/ 2147483646 w 380"/>
              <a:gd name="T19" fmla="*/ 2147483646 h 173"/>
              <a:gd name="T20" fmla="*/ 2147483646 w 380"/>
              <a:gd name="T21" fmla="*/ 2147483646 h 173"/>
              <a:gd name="T22" fmla="*/ 2147483646 w 380"/>
              <a:gd name="T23" fmla="*/ 2147483646 h 173"/>
              <a:gd name="T24" fmla="*/ 2147483646 w 380"/>
              <a:gd name="T25" fmla="*/ 2147483646 h 173"/>
              <a:gd name="T26" fmla="*/ 2147483646 w 380"/>
              <a:gd name="T27" fmla="*/ 2147483646 h 173"/>
              <a:gd name="T28" fmla="*/ 2147483646 w 380"/>
              <a:gd name="T29" fmla="*/ 2147483646 h 173"/>
              <a:gd name="T30" fmla="*/ 2147483646 w 380"/>
              <a:gd name="T31" fmla="*/ 2147483646 h 173"/>
              <a:gd name="T32" fmla="*/ 2147483646 w 380"/>
              <a:gd name="T33" fmla="*/ 2147483646 h 173"/>
              <a:gd name="T34" fmla="*/ 2147483646 w 380"/>
              <a:gd name="T35" fmla="*/ 2147483646 h 173"/>
              <a:gd name="T36" fmla="*/ 2147483646 w 380"/>
              <a:gd name="T37" fmla="*/ 2147483646 h 173"/>
              <a:gd name="T38" fmla="*/ 2147483646 w 380"/>
              <a:gd name="T39" fmla="*/ 2147483646 h 173"/>
              <a:gd name="T40" fmla="*/ 2147483646 w 380"/>
              <a:gd name="T41" fmla="*/ 2147483646 h 173"/>
              <a:gd name="T42" fmla="*/ 2147483646 w 380"/>
              <a:gd name="T43" fmla="*/ 2147483646 h 173"/>
              <a:gd name="T44" fmla="*/ 2147483646 w 380"/>
              <a:gd name="T45" fmla="*/ 2147483646 h 173"/>
              <a:gd name="T46" fmla="*/ 2147483646 w 380"/>
              <a:gd name="T47" fmla="*/ 2147483646 h 173"/>
              <a:gd name="T48" fmla="*/ 2147483646 w 380"/>
              <a:gd name="T49" fmla="*/ 2147483646 h 173"/>
              <a:gd name="T50" fmla="*/ 2147483646 w 380"/>
              <a:gd name="T51" fmla="*/ 2147483646 h 173"/>
              <a:gd name="T52" fmla="*/ 2147483646 w 380"/>
              <a:gd name="T53" fmla="*/ 2147483646 h 173"/>
              <a:gd name="T54" fmla="*/ 2147483646 w 380"/>
              <a:gd name="T55" fmla="*/ 2147483646 h 173"/>
              <a:gd name="T56" fmla="*/ 2147483646 w 380"/>
              <a:gd name="T57" fmla="*/ 2147483646 h 173"/>
              <a:gd name="T58" fmla="*/ 2147483646 w 380"/>
              <a:gd name="T59" fmla="*/ 2147483646 h 173"/>
              <a:gd name="T60" fmla="*/ 2147483646 w 380"/>
              <a:gd name="T61" fmla="*/ 2147483646 h 173"/>
              <a:gd name="T62" fmla="*/ 0 w 380"/>
              <a:gd name="T63" fmla="*/ 2147483646 h 173"/>
              <a:gd name="T64" fmla="*/ 2147483646 w 380"/>
              <a:gd name="T65" fmla="*/ 2147483646 h 173"/>
              <a:gd name="T66" fmla="*/ 2147483646 w 380"/>
              <a:gd name="T67" fmla="*/ 2147483646 h 173"/>
              <a:gd name="T68" fmla="*/ 2147483646 w 380"/>
              <a:gd name="T69" fmla="*/ 2147483646 h 173"/>
              <a:gd name="T70" fmla="*/ 2147483646 w 380"/>
              <a:gd name="T71" fmla="*/ 0 h 173"/>
              <a:gd name="T72" fmla="*/ 2147483646 w 380"/>
              <a:gd name="T73" fmla="*/ 2147483646 h 173"/>
              <a:gd name="T74" fmla="*/ 2147483646 w 380"/>
              <a:gd name="T75" fmla="*/ 2147483646 h 173"/>
              <a:gd name="T76" fmla="*/ 2147483646 w 380"/>
              <a:gd name="T77" fmla="*/ 2147483646 h 173"/>
              <a:gd name="T78" fmla="*/ 2147483646 w 380"/>
              <a:gd name="T79" fmla="*/ 2147483646 h 173"/>
              <a:gd name="T80" fmla="*/ 2147483646 w 380"/>
              <a:gd name="T81" fmla="*/ 2147483646 h 173"/>
              <a:gd name="T82" fmla="*/ 2147483646 w 380"/>
              <a:gd name="T83" fmla="*/ 2147483646 h 173"/>
              <a:gd name="T84" fmla="*/ 2147483646 w 380"/>
              <a:gd name="T85" fmla="*/ 2147483646 h 173"/>
              <a:gd name="T86" fmla="*/ 2147483646 w 380"/>
              <a:gd name="T87" fmla="*/ 2147483646 h 173"/>
              <a:gd name="T88" fmla="*/ 2147483646 w 380"/>
              <a:gd name="T89" fmla="*/ 2147483646 h 173"/>
              <a:gd name="T90" fmla="*/ 2147483646 w 380"/>
              <a:gd name="T91" fmla="*/ 2147483646 h 173"/>
              <a:gd name="T92" fmla="*/ 2147483646 w 380"/>
              <a:gd name="T93" fmla="*/ 2147483646 h 173"/>
              <a:gd name="T94" fmla="*/ 2147483646 w 380"/>
              <a:gd name="T95" fmla="*/ 2147483646 h 173"/>
              <a:gd name="T96" fmla="*/ 2147483646 w 380"/>
              <a:gd name="T97" fmla="*/ 2147483646 h 173"/>
              <a:gd name="T98" fmla="*/ 2147483646 w 380"/>
              <a:gd name="T99" fmla="*/ 2147483646 h 173"/>
              <a:gd name="T100" fmla="*/ 2147483646 w 380"/>
              <a:gd name="T101" fmla="*/ 2147483646 h 173"/>
              <a:gd name="T102" fmla="*/ 2147483646 w 380"/>
              <a:gd name="T103" fmla="*/ 2147483646 h 173"/>
              <a:gd name="T104" fmla="*/ 2147483646 w 380"/>
              <a:gd name="T105" fmla="*/ 2147483646 h 173"/>
              <a:gd name="T106" fmla="*/ 2147483646 w 380"/>
              <a:gd name="T107" fmla="*/ 2147483646 h 173"/>
              <a:gd name="T108" fmla="*/ 2147483646 w 380"/>
              <a:gd name="T109" fmla="*/ 2147483646 h 173"/>
              <a:gd name="T110" fmla="*/ 2147483646 w 380"/>
              <a:gd name="T111" fmla="*/ 2147483646 h 1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0" h="173">
                <a:moveTo>
                  <a:pt x="1" y="132"/>
                </a:moveTo>
                <a:cubicBezTo>
                  <a:pt x="30" y="132"/>
                  <a:pt x="30" y="132"/>
                  <a:pt x="30" y="132"/>
                </a:cubicBezTo>
                <a:cubicBezTo>
                  <a:pt x="29" y="135"/>
                  <a:pt x="28" y="139"/>
                  <a:pt x="28" y="143"/>
                </a:cubicBezTo>
                <a:cubicBezTo>
                  <a:pt x="28" y="150"/>
                  <a:pt x="28" y="150"/>
                  <a:pt x="28" y="150"/>
                </a:cubicBezTo>
                <a:cubicBezTo>
                  <a:pt x="19" y="147"/>
                  <a:pt x="11" y="145"/>
                  <a:pt x="8" y="144"/>
                </a:cubicBezTo>
                <a:cubicBezTo>
                  <a:pt x="5" y="143"/>
                  <a:pt x="1" y="140"/>
                  <a:pt x="1" y="135"/>
                </a:cubicBezTo>
                <a:lnTo>
                  <a:pt x="1" y="132"/>
                </a:lnTo>
                <a:close/>
                <a:moveTo>
                  <a:pt x="98" y="143"/>
                </a:moveTo>
                <a:cubicBezTo>
                  <a:pt x="98" y="160"/>
                  <a:pt x="84" y="173"/>
                  <a:pt x="68" y="173"/>
                </a:cubicBezTo>
                <a:cubicBezTo>
                  <a:pt x="51" y="173"/>
                  <a:pt x="38" y="160"/>
                  <a:pt x="38" y="143"/>
                </a:cubicBezTo>
                <a:cubicBezTo>
                  <a:pt x="38" y="127"/>
                  <a:pt x="51" y="113"/>
                  <a:pt x="68" y="113"/>
                </a:cubicBezTo>
                <a:cubicBezTo>
                  <a:pt x="84" y="113"/>
                  <a:pt x="98" y="127"/>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3" y="143"/>
                </a:moveTo>
                <a:cubicBezTo>
                  <a:pt x="333" y="158"/>
                  <a:pt x="333" y="158"/>
                  <a:pt x="333" y="158"/>
                </a:cubicBezTo>
                <a:cubicBezTo>
                  <a:pt x="336" y="158"/>
                  <a:pt x="345" y="157"/>
                  <a:pt x="361" y="155"/>
                </a:cubicBezTo>
                <a:cubicBezTo>
                  <a:pt x="371" y="153"/>
                  <a:pt x="374" y="144"/>
                  <a:pt x="378" y="132"/>
                </a:cubicBezTo>
                <a:cubicBezTo>
                  <a:pt x="332" y="132"/>
                  <a:pt x="332" y="132"/>
                  <a:pt x="332" y="132"/>
                </a:cubicBezTo>
                <a:cubicBezTo>
                  <a:pt x="333" y="135"/>
                  <a:pt x="333" y="139"/>
                  <a:pt x="333" y="143"/>
                </a:cubicBezTo>
                <a:close/>
                <a:moveTo>
                  <a:pt x="107" y="143"/>
                </a:moveTo>
                <a:cubicBezTo>
                  <a:pt x="107" y="158"/>
                  <a:pt x="107" y="158"/>
                  <a:pt x="107" y="158"/>
                </a:cubicBezTo>
                <a:cubicBezTo>
                  <a:pt x="254" y="158"/>
                  <a:pt x="254" y="158"/>
                  <a:pt x="254" y="158"/>
                </a:cubicBezTo>
                <a:cubicBezTo>
                  <a:pt x="254" y="143"/>
                  <a:pt x="254" y="143"/>
                  <a:pt x="254" y="143"/>
                </a:cubicBezTo>
                <a:cubicBezTo>
                  <a:pt x="254" y="139"/>
                  <a:pt x="255" y="135"/>
                  <a:pt x="256" y="132"/>
                </a:cubicBezTo>
                <a:cubicBezTo>
                  <a:pt x="106" y="132"/>
                  <a:pt x="106" y="132"/>
                  <a:pt x="106" y="132"/>
                </a:cubicBezTo>
                <a:cubicBezTo>
                  <a:pt x="107" y="135"/>
                  <a:pt x="107" y="139"/>
                  <a:pt x="107" y="143"/>
                </a:cubicBezTo>
                <a:close/>
                <a:moveTo>
                  <a:pt x="324" y="143"/>
                </a:moveTo>
                <a:cubicBezTo>
                  <a:pt x="324" y="160"/>
                  <a:pt x="310" y="173"/>
                  <a:pt x="294" y="173"/>
                </a:cubicBezTo>
                <a:cubicBezTo>
                  <a:pt x="277" y="173"/>
                  <a:pt x="264" y="160"/>
                  <a:pt x="264" y="143"/>
                </a:cubicBezTo>
                <a:cubicBezTo>
                  <a:pt x="264" y="127"/>
                  <a:pt x="277" y="113"/>
                  <a:pt x="294" y="113"/>
                </a:cubicBezTo>
                <a:cubicBezTo>
                  <a:pt x="310" y="113"/>
                  <a:pt x="324" y="127"/>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79" y="121"/>
                </a:moveTo>
                <a:cubicBezTo>
                  <a:pt x="326" y="121"/>
                  <a:pt x="326" y="121"/>
                  <a:pt x="326" y="121"/>
                </a:cubicBezTo>
                <a:cubicBezTo>
                  <a:pt x="319" y="110"/>
                  <a:pt x="307" y="103"/>
                  <a:pt x="293" y="103"/>
                </a:cubicBezTo>
                <a:cubicBezTo>
                  <a:pt x="279" y="103"/>
                  <a:pt x="267" y="110"/>
                  <a:pt x="260" y="121"/>
                </a:cubicBezTo>
                <a:cubicBezTo>
                  <a:pt x="176" y="121"/>
                  <a:pt x="176" y="121"/>
                  <a:pt x="176" y="121"/>
                </a:cubicBezTo>
                <a:cubicBezTo>
                  <a:pt x="176" y="75"/>
                  <a:pt x="176" y="75"/>
                  <a:pt x="176" y="75"/>
                </a:cubicBezTo>
                <a:cubicBezTo>
                  <a:pt x="257" y="75"/>
                  <a:pt x="257" y="75"/>
                  <a:pt x="257" y="75"/>
                </a:cubicBezTo>
                <a:cubicBezTo>
                  <a:pt x="266" y="75"/>
                  <a:pt x="266" y="71"/>
                  <a:pt x="266" y="68"/>
                </a:cubicBezTo>
                <a:cubicBezTo>
                  <a:pt x="231" y="50"/>
                  <a:pt x="200" y="35"/>
                  <a:pt x="164" y="34"/>
                </a:cubicBezTo>
                <a:cubicBezTo>
                  <a:pt x="164" y="121"/>
                  <a:pt x="164" y="121"/>
                  <a:pt x="164" y="121"/>
                </a:cubicBezTo>
                <a:cubicBezTo>
                  <a:pt x="100" y="121"/>
                  <a:pt x="100" y="121"/>
                  <a:pt x="100" y="121"/>
                </a:cubicBezTo>
                <a:cubicBezTo>
                  <a:pt x="96" y="115"/>
                  <a:pt x="90" y="110"/>
                  <a:pt x="84" y="107"/>
                </a:cubicBezTo>
                <a:cubicBezTo>
                  <a:pt x="79" y="104"/>
                  <a:pt x="78" y="98"/>
                  <a:pt x="78" y="89"/>
                </a:cubicBezTo>
                <a:cubicBezTo>
                  <a:pt x="78" y="75"/>
                  <a:pt x="78" y="75"/>
                  <a:pt x="78" y="75"/>
                </a:cubicBezTo>
                <a:cubicBezTo>
                  <a:pt x="150" y="75"/>
                  <a:pt x="150" y="75"/>
                  <a:pt x="150" y="75"/>
                </a:cubicBezTo>
                <a:cubicBezTo>
                  <a:pt x="150" y="34"/>
                  <a:pt x="150" y="34"/>
                  <a:pt x="150" y="34"/>
                </a:cubicBezTo>
                <a:cubicBezTo>
                  <a:pt x="102" y="36"/>
                  <a:pt x="75" y="50"/>
                  <a:pt x="54" y="62"/>
                </a:cubicBezTo>
                <a:cubicBezTo>
                  <a:pt x="66" y="74"/>
                  <a:pt x="66" y="74"/>
                  <a:pt x="66" y="74"/>
                </a:cubicBezTo>
                <a:cubicBezTo>
                  <a:pt x="66" y="89"/>
                  <a:pt x="66" y="89"/>
                  <a:pt x="66" y="89"/>
                </a:cubicBezTo>
                <a:cubicBezTo>
                  <a:pt x="66" y="94"/>
                  <a:pt x="67" y="99"/>
                  <a:pt x="68" y="103"/>
                </a:cubicBezTo>
                <a:cubicBezTo>
                  <a:pt x="68" y="103"/>
                  <a:pt x="67" y="103"/>
                  <a:pt x="67" y="103"/>
                </a:cubicBezTo>
                <a:cubicBezTo>
                  <a:pt x="53" y="103"/>
                  <a:pt x="41" y="110"/>
                  <a:pt x="34" y="121"/>
                </a:cubicBezTo>
                <a:cubicBezTo>
                  <a:pt x="0" y="121"/>
                  <a:pt x="0" y="121"/>
                  <a:pt x="0" y="121"/>
                </a:cubicBezTo>
                <a:cubicBezTo>
                  <a:pt x="0" y="115"/>
                  <a:pt x="0" y="115"/>
                  <a:pt x="0" y="115"/>
                </a:cubicBezTo>
                <a:cubicBezTo>
                  <a:pt x="0" y="109"/>
                  <a:pt x="2" y="104"/>
                  <a:pt x="7" y="102"/>
                </a:cubicBezTo>
                <a:cubicBezTo>
                  <a:pt x="7" y="91"/>
                  <a:pt x="12" y="79"/>
                  <a:pt x="19" y="71"/>
                </a:cubicBezTo>
                <a:cubicBezTo>
                  <a:pt x="16" y="64"/>
                  <a:pt x="19" y="57"/>
                  <a:pt x="29" y="57"/>
                </a:cubicBezTo>
                <a:cubicBezTo>
                  <a:pt x="32" y="57"/>
                  <a:pt x="32" y="57"/>
                  <a:pt x="32" y="57"/>
                </a:cubicBezTo>
                <a:cubicBezTo>
                  <a:pt x="32" y="57"/>
                  <a:pt x="39" y="53"/>
                  <a:pt x="42" y="52"/>
                </a:cubicBezTo>
                <a:cubicBezTo>
                  <a:pt x="62" y="40"/>
                  <a:pt x="88" y="25"/>
                  <a:pt x="132" y="21"/>
                </a:cubicBezTo>
                <a:cubicBezTo>
                  <a:pt x="155" y="0"/>
                  <a:pt x="155" y="0"/>
                  <a:pt x="155" y="0"/>
                </a:cubicBezTo>
                <a:cubicBezTo>
                  <a:pt x="164" y="0"/>
                  <a:pt x="164" y="0"/>
                  <a:pt x="164" y="0"/>
                </a:cubicBezTo>
                <a:cubicBezTo>
                  <a:pt x="164" y="19"/>
                  <a:pt x="164" y="19"/>
                  <a:pt x="164" y="19"/>
                </a:cubicBezTo>
                <a:cubicBezTo>
                  <a:pt x="208" y="20"/>
                  <a:pt x="245" y="40"/>
                  <a:pt x="287" y="63"/>
                </a:cubicBezTo>
                <a:cubicBezTo>
                  <a:pt x="339" y="75"/>
                  <a:pt x="361" y="91"/>
                  <a:pt x="372" y="99"/>
                </a:cubicBezTo>
                <a:cubicBezTo>
                  <a:pt x="380" y="105"/>
                  <a:pt x="379" y="113"/>
                  <a:pt x="379" y="117"/>
                </a:cubicBezTo>
                <a:lnTo>
                  <a:pt x="379" y="121"/>
                </a:lnTo>
                <a:close/>
                <a:moveTo>
                  <a:pt x="29" y="78"/>
                </a:moveTo>
                <a:cubicBezTo>
                  <a:pt x="24" y="75"/>
                  <a:pt x="24" y="75"/>
                  <a:pt x="24" y="75"/>
                </a:cubicBezTo>
                <a:cubicBezTo>
                  <a:pt x="17" y="82"/>
                  <a:pt x="13" y="92"/>
                  <a:pt x="13" y="103"/>
                </a:cubicBezTo>
                <a:cubicBezTo>
                  <a:pt x="19" y="103"/>
                  <a:pt x="19" y="103"/>
                  <a:pt x="19" y="103"/>
                </a:cubicBezTo>
                <a:lnTo>
                  <a:pt x="29" y="78"/>
                </a:lnTo>
                <a:close/>
                <a:moveTo>
                  <a:pt x="197" y="98"/>
                </a:moveTo>
                <a:cubicBezTo>
                  <a:pt x="183" y="98"/>
                  <a:pt x="183" y="98"/>
                  <a:pt x="183" y="98"/>
                </a:cubicBezTo>
                <a:cubicBezTo>
                  <a:pt x="183" y="111"/>
                  <a:pt x="183" y="111"/>
                  <a:pt x="183" y="111"/>
                </a:cubicBezTo>
                <a:cubicBezTo>
                  <a:pt x="197" y="111"/>
                  <a:pt x="197" y="111"/>
                  <a:pt x="197" y="111"/>
                </a:cubicBezTo>
                <a:lnTo>
                  <a:pt x="197" y="98"/>
                </a:lnTo>
                <a:close/>
                <a:moveTo>
                  <a:pt x="211" y="84"/>
                </a:moveTo>
                <a:cubicBezTo>
                  <a:pt x="197" y="84"/>
                  <a:pt x="197" y="84"/>
                  <a:pt x="197" y="84"/>
                </a:cubicBezTo>
                <a:cubicBezTo>
                  <a:pt x="197" y="97"/>
                  <a:pt x="197" y="97"/>
                  <a:pt x="197" y="97"/>
                </a:cubicBezTo>
                <a:cubicBezTo>
                  <a:pt x="211" y="97"/>
                  <a:pt x="211" y="97"/>
                  <a:pt x="211" y="97"/>
                </a:cubicBezTo>
                <a:lnTo>
                  <a:pt x="211" y="84"/>
                </a:lnTo>
                <a:close/>
                <a:moveTo>
                  <a:pt x="224" y="98"/>
                </a:moveTo>
                <a:cubicBezTo>
                  <a:pt x="211" y="98"/>
                  <a:pt x="211" y="98"/>
                  <a:pt x="211" y="98"/>
                </a:cubicBezTo>
                <a:cubicBezTo>
                  <a:pt x="211" y="111"/>
                  <a:pt x="211" y="111"/>
                  <a:pt x="211" y="111"/>
                </a:cubicBezTo>
                <a:cubicBezTo>
                  <a:pt x="224" y="111"/>
                  <a:pt x="224" y="111"/>
                  <a:pt x="224" y="111"/>
                </a:cubicBezTo>
                <a:lnTo>
                  <a:pt x="224" y="98"/>
                </a:lnTo>
                <a:close/>
                <a:moveTo>
                  <a:pt x="238" y="84"/>
                </a:moveTo>
                <a:cubicBezTo>
                  <a:pt x="225" y="84"/>
                  <a:pt x="225" y="84"/>
                  <a:pt x="225" y="84"/>
                </a:cubicBezTo>
                <a:cubicBezTo>
                  <a:pt x="225" y="97"/>
                  <a:pt x="225" y="97"/>
                  <a:pt x="225" y="97"/>
                </a:cubicBezTo>
                <a:cubicBezTo>
                  <a:pt x="238" y="97"/>
                  <a:pt x="238" y="97"/>
                  <a:pt x="238" y="97"/>
                </a:cubicBezTo>
                <a:lnTo>
                  <a:pt x="238" y="84"/>
                </a:lnTo>
                <a:close/>
                <a:moveTo>
                  <a:pt x="252" y="98"/>
                </a:moveTo>
                <a:cubicBezTo>
                  <a:pt x="238" y="98"/>
                  <a:pt x="238" y="98"/>
                  <a:pt x="238" y="98"/>
                </a:cubicBezTo>
                <a:cubicBezTo>
                  <a:pt x="238" y="111"/>
                  <a:pt x="238" y="111"/>
                  <a:pt x="238" y="111"/>
                </a:cubicBezTo>
                <a:cubicBezTo>
                  <a:pt x="252" y="111"/>
                  <a:pt x="252" y="111"/>
                  <a:pt x="252" y="111"/>
                </a:cubicBezTo>
                <a:lnTo>
                  <a:pt x="252" y="98"/>
                </a:lnTo>
                <a:close/>
                <a:moveTo>
                  <a:pt x="367" y="104"/>
                </a:moveTo>
                <a:cubicBezTo>
                  <a:pt x="361" y="98"/>
                  <a:pt x="329" y="80"/>
                  <a:pt x="309" y="77"/>
                </a:cubicBezTo>
                <a:cubicBezTo>
                  <a:pt x="302" y="76"/>
                  <a:pt x="300" y="81"/>
                  <a:pt x="307" y="86"/>
                </a:cubicBezTo>
                <a:cubicBezTo>
                  <a:pt x="318" y="92"/>
                  <a:pt x="321" y="94"/>
                  <a:pt x="331" y="100"/>
                </a:cubicBezTo>
                <a:cubicBezTo>
                  <a:pt x="337" y="103"/>
                  <a:pt x="341" y="104"/>
                  <a:pt x="353" y="104"/>
                </a:cubicBezTo>
                <a:cubicBezTo>
                  <a:pt x="362" y="104"/>
                  <a:pt x="367" y="104"/>
                  <a:pt x="367" y="104"/>
                </a:cubicBezTo>
                <a:close/>
              </a:path>
            </a:pathLst>
          </a:custGeom>
          <a:solidFill>
            <a:schemeClr val="accent6"/>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9" name="文本框 8"/>
          <p:cNvSpPr txBox="1"/>
          <p:nvPr/>
        </p:nvSpPr>
        <p:spPr>
          <a:xfrm>
            <a:off x="2492375" y="2838450"/>
            <a:ext cx="1200150" cy="461963"/>
          </a:xfrm>
          <a:prstGeom prst="rect">
            <a:avLst/>
          </a:prstGeom>
          <a:noFill/>
        </p:spPr>
        <p:txBody>
          <a:bodyPr>
            <a:spAutoFit/>
          </a:bodyPr>
          <a:lstStyle/>
          <a:p>
            <a:pPr algn="ctr" fontAlgn="auto">
              <a:spcBef>
                <a:spcPts val="0"/>
              </a:spcBef>
              <a:spcAft>
                <a:spcPts val="0"/>
              </a:spcAft>
              <a:defRPr/>
            </a:pPr>
            <a:r>
              <a:rPr lang="zh-CN" altLang="en-US" sz="2400" b="1" dirty="0">
                <a:solidFill>
                  <a:schemeClr val="accent6"/>
                </a:solidFill>
                <a:latin typeface="+mn-lt"/>
                <a:ea typeface="+mn-ea"/>
                <a:cs typeface="+mn-ea"/>
                <a:sym typeface="+mn-lt"/>
              </a:rPr>
              <a:t>标题</a:t>
            </a:r>
          </a:p>
        </p:txBody>
      </p:sp>
      <p:cxnSp>
        <p:nvCxnSpPr>
          <p:cNvPr id="24" name="直接连接符 23"/>
          <p:cNvCxnSpPr/>
          <p:nvPr/>
        </p:nvCxnSpPr>
        <p:spPr>
          <a:xfrm>
            <a:off x="2176463" y="3392488"/>
            <a:ext cx="18319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389188" y="3387725"/>
            <a:ext cx="1406525" cy="1076325"/>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ea"/>
                <a:sym typeface="+mn-lt"/>
              </a:rPr>
              <a:t>请在此输入文本请在此输入文本请在此输入文本</a:t>
            </a:r>
          </a:p>
        </p:txBody>
      </p:sp>
      <p:sp>
        <p:nvSpPr>
          <p:cNvPr id="28" name="文本框 27"/>
          <p:cNvSpPr txBox="1"/>
          <p:nvPr/>
        </p:nvSpPr>
        <p:spPr>
          <a:xfrm>
            <a:off x="4494213" y="2838450"/>
            <a:ext cx="1200150" cy="461963"/>
          </a:xfrm>
          <a:prstGeom prst="rect">
            <a:avLst/>
          </a:prstGeom>
          <a:noFill/>
        </p:spPr>
        <p:txBody>
          <a:bodyPr>
            <a:spAutoFit/>
          </a:bodyPr>
          <a:lstStyle/>
          <a:p>
            <a:pPr algn="ctr" fontAlgn="auto">
              <a:spcBef>
                <a:spcPts val="0"/>
              </a:spcBef>
              <a:spcAft>
                <a:spcPts val="0"/>
              </a:spcAft>
              <a:defRPr/>
            </a:pPr>
            <a:r>
              <a:rPr lang="zh-CN" altLang="en-US" sz="2400" b="1" dirty="0">
                <a:solidFill>
                  <a:schemeClr val="accent6"/>
                </a:solidFill>
                <a:latin typeface="+mn-lt"/>
                <a:ea typeface="+mn-ea"/>
                <a:cs typeface="+mn-ea"/>
                <a:sym typeface="+mn-lt"/>
              </a:rPr>
              <a:t>标题</a:t>
            </a:r>
          </a:p>
        </p:txBody>
      </p:sp>
      <p:cxnSp>
        <p:nvCxnSpPr>
          <p:cNvPr id="29" name="直接连接符 28"/>
          <p:cNvCxnSpPr/>
          <p:nvPr/>
        </p:nvCxnSpPr>
        <p:spPr>
          <a:xfrm>
            <a:off x="4179888" y="3392488"/>
            <a:ext cx="183038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92613" y="3387725"/>
            <a:ext cx="1404937" cy="1076325"/>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ea"/>
                <a:sym typeface="+mn-lt"/>
              </a:rPr>
              <a:t>请在此输入文本请在此输入文本请在此输入文本</a:t>
            </a:r>
          </a:p>
        </p:txBody>
      </p:sp>
      <p:sp>
        <p:nvSpPr>
          <p:cNvPr id="31" name="文本框 30"/>
          <p:cNvSpPr txBox="1"/>
          <p:nvPr/>
        </p:nvSpPr>
        <p:spPr>
          <a:xfrm>
            <a:off x="6529388" y="2838450"/>
            <a:ext cx="1200150" cy="461963"/>
          </a:xfrm>
          <a:prstGeom prst="rect">
            <a:avLst/>
          </a:prstGeom>
          <a:noFill/>
        </p:spPr>
        <p:txBody>
          <a:bodyPr>
            <a:spAutoFit/>
          </a:bodyPr>
          <a:lstStyle/>
          <a:p>
            <a:pPr algn="ctr" fontAlgn="auto">
              <a:spcBef>
                <a:spcPts val="0"/>
              </a:spcBef>
              <a:spcAft>
                <a:spcPts val="0"/>
              </a:spcAft>
              <a:defRPr/>
            </a:pPr>
            <a:r>
              <a:rPr lang="zh-CN" altLang="en-US" sz="2400" b="1" dirty="0">
                <a:solidFill>
                  <a:schemeClr val="accent6"/>
                </a:solidFill>
                <a:latin typeface="+mn-lt"/>
                <a:ea typeface="+mn-ea"/>
                <a:cs typeface="+mn-ea"/>
                <a:sym typeface="+mn-lt"/>
              </a:rPr>
              <a:t>标题</a:t>
            </a:r>
          </a:p>
        </p:txBody>
      </p:sp>
      <p:cxnSp>
        <p:nvCxnSpPr>
          <p:cNvPr id="32" name="直接连接符 31"/>
          <p:cNvCxnSpPr/>
          <p:nvPr/>
        </p:nvCxnSpPr>
        <p:spPr>
          <a:xfrm>
            <a:off x="6213475" y="3392488"/>
            <a:ext cx="18303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426200" y="3387725"/>
            <a:ext cx="1406525" cy="1076325"/>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ea"/>
                <a:sym typeface="+mn-lt"/>
              </a:rPr>
              <a:t>请在此输入文本请在此输入文本请在此输入文本</a:t>
            </a:r>
          </a:p>
        </p:txBody>
      </p:sp>
      <p:sp>
        <p:nvSpPr>
          <p:cNvPr id="37" name="文本框 36"/>
          <p:cNvSpPr txBox="1"/>
          <p:nvPr/>
        </p:nvSpPr>
        <p:spPr>
          <a:xfrm>
            <a:off x="8499475" y="2849563"/>
            <a:ext cx="1200150" cy="460375"/>
          </a:xfrm>
          <a:prstGeom prst="rect">
            <a:avLst/>
          </a:prstGeom>
          <a:noFill/>
        </p:spPr>
        <p:txBody>
          <a:bodyPr>
            <a:spAutoFit/>
          </a:bodyPr>
          <a:lstStyle/>
          <a:p>
            <a:pPr algn="ctr" fontAlgn="auto">
              <a:spcBef>
                <a:spcPts val="0"/>
              </a:spcBef>
              <a:spcAft>
                <a:spcPts val="0"/>
              </a:spcAft>
              <a:defRPr/>
            </a:pPr>
            <a:r>
              <a:rPr lang="zh-CN" altLang="en-US" sz="2400" b="1" dirty="0">
                <a:solidFill>
                  <a:schemeClr val="accent6"/>
                </a:solidFill>
                <a:latin typeface="+mn-lt"/>
                <a:ea typeface="+mn-ea"/>
                <a:cs typeface="+mn-ea"/>
                <a:sym typeface="+mn-lt"/>
              </a:rPr>
              <a:t>标题</a:t>
            </a:r>
          </a:p>
        </p:txBody>
      </p:sp>
      <p:cxnSp>
        <p:nvCxnSpPr>
          <p:cNvPr id="38" name="直接连接符 37"/>
          <p:cNvCxnSpPr/>
          <p:nvPr/>
        </p:nvCxnSpPr>
        <p:spPr>
          <a:xfrm>
            <a:off x="8183563" y="3402013"/>
            <a:ext cx="18319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8396288" y="3397250"/>
            <a:ext cx="1406525" cy="1077913"/>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ea"/>
                <a:sym typeface="+mn-lt"/>
              </a:rPr>
              <a:t>请在此输入文本请在此输入文本请在此输入文本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28" grpId="0"/>
      <p:bldP spid="30" grpId="0"/>
      <p:bldP spid="31" grpId="0"/>
      <p:bldP spid="33" grpId="0"/>
      <p:bldP spid="37"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rcRect/>
          <a:stretch>
            <a:fillRect/>
          </a:stretch>
        </p:blipFill>
        <p:spPr bwMode="auto">
          <a:xfrm rot="1440000">
            <a:off x="1654175" y="2203450"/>
            <a:ext cx="4032250" cy="5718175"/>
          </a:xfrm>
          <a:prstGeom prst="rect">
            <a:avLst/>
          </a:prstGeom>
          <a:noFill/>
          <a:ln w="9525">
            <a:noFill/>
            <a:miter lim="800000"/>
            <a:headEnd/>
            <a:tailEnd/>
          </a:ln>
        </p:spPr>
      </p:pic>
      <p:pic>
        <p:nvPicPr>
          <p:cNvPr id="12" name="图片 11"/>
          <p:cNvPicPr>
            <a:picLocks noChangeAspect="1"/>
          </p:cNvPicPr>
          <p:nvPr/>
        </p:nvPicPr>
        <p:blipFill>
          <a:blip r:embed="rId3"/>
          <a:srcRect/>
          <a:stretch>
            <a:fillRect/>
          </a:stretch>
        </p:blipFill>
        <p:spPr bwMode="auto">
          <a:xfrm rot="1440000">
            <a:off x="3178175" y="-1011238"/>
            <a:ext cx="4032250" cy="5095876"/>
          </a:xfrm>
          <a:prstGeom prst="rect">
            <a:avLst/>
          </a:prstGeom>
          <a:noFill/>
          <a:ln w="9525">
            <a:noFill/>
            <a:miter lim="800000"/>
            <a:headEnd/>
            <a:tailEnd/>
          </a:ln>
        </p:spPr>
      </p:pic>
      <p:sp>
        <p:nvSpPr>
          <p:cNvPr id="13" name="任意多边形 12"/>
          <p:cNvSpPr/>
          <p:nvPr/>
        </p:nvSpPr>
        <p:spPr bwMode="auto">
          <a:xfrm rot="1412455">
            <a:off x="1695450" y="2216150"/>
            <a:ext cx="128588" cy="3397250"/>
          </a:xfrm>
          <a:custGeom>
            <a:avLst/>
            <a:gdLst>
              <a:gd name="connsiteX0" fmla="*/ 1 w 129008"/>
              <a:gd name="connsiteY0" fmla="*/ 56203 h 3396530"/>
              <a:gd name="connsiteX1" fmla="*/ 129008 w 129008"/>
              <a:gd name="connsiteY1" fmla="*/ 0 h 3396530"/>
              <a:gd name="connsiteX2" fmla="*/ 129007 w 129008"/>
              <a:gd name="connsiteY2" fmla="*/ 3340327 h 3396530"/>
              <a:gd name="connsiteX3" fmla="*/ 0 w 129008"/>
              <a:gd name="connsiteY3" fmla="*/ 3396530 h 3396530"/>
            </a:gdLst>
            <a:ahLst/>
            <a:cxnLst>
              <a:cxn ang="0">
                <a:pos x="connsiteX0" y="connsiteY0"/>
              </a:cxn>
              <a:cxn ang="0">
                <a:pos x="connsiteX1" y="connsiteY1"/>
              </a:cxn>
              <a:cxn ang="0">
                <a:pos x="connsiteX2" y="connsiteY2"/>
              </a:cxn>
              <a:cxn ang="0">
                <a:pos x="connsiteX3" y="connsiteY3"/>
              </a:cxn>
            </a:cxnLst>
            <a:rect l="l" t="t" r="r" b="b"/>
            <a:pathLst>
              <a:path w="129008" h="3396530">
                <a:moveTo>
                  <a:pt x="1" y="56203"/>
                </a:moveTo>
                <a:lnTo>
                  <a:pt x="129008" y="0"/>
                </a:lnTo>
                <a:lnTo>
                  <a:pt x="129007" y="3340327"/>
                </a:lnTo>
                <a:lnTo>
                  <a:pt x="0" y="3396530"/>
                </a:lnTo>
                <a:close/>
              </a:path>
            </a:pathLst>
          </a:custGeom>
          <a:solidFill>
            <a:schemeClr val="accent2"/>
          </a:solidFill>
          <a:ln>
            <a:noFill/>
          </a:ln>
          <a:effectLst/>
        </p:spPr>
        <p:txBody>
          <a:bodyPr anchor="ctr"/>
          <a:lstStyle/>
          <a:p>
            <a:pPr algn="ctr" fontAlgn="auto">
              <a:spcAft>
                <a:spcPts val="0"/>
              </a:spcAft>
              <a:defRPr/>
            </a:pPr>
            <a:endParaRPr lang="zh-CN" altLang="en-US">
              <a:solidFill>
                <a:srgbClr val="FFFFFF"/>
              </a:solidFill>
              <a:latin typeface="+mn-lt"/>
              <a:ea typeface="+mn-ea"/>
              <a:cs typeface="+mn-ea"/>
              <a:sym typeface="+mn-lt"/>
            </a:endParaRPr>
          </a:p>
        </p:txBody>
      </p:sp>
      <p:sp>
        <p:nvSpPr>
          <p:cNvPr id="14" name="TextBox 13"/>
          <p:cNvSpPr txBox="1"/>
          <p:nvPr/>
        </p:nvSpPr>
        <p:spPr>
          <a:xfrm rot="1369398">
            <a:off x="2205038" y="609600"/>
            <a:ext cx="709612" cy="1704975"/>
          </a:xfrm>
          <a:prstGeom prst="rect">
            <a:avLst/>
          </a:prstGeom>
          <a:noFill/>
        </p:spPr>
        <p:txBody>
          <a:bodyPr vert="eaVert" wrap="none" lIns="0" tIns="0" rIns="0" bIns="0" anchor="ctr"/>
          <a:lstStyle/>
          <a:p>
            <a:pPr algn="ctr" fontAlgn="auto">
              <a:spcBef>
                <a:spcPts val="0"/>
              </a:spcBef>
              <a:spcAft>
                <a:spcPts val="0"/>
              </a:spcAft>
              <a:defRPr/>
            </a:pPr>
            <a:r>
              <a:rPr lang="zh-CN" altLang="en-US" sz="4000" b="1" dirty="0">
                <a:solidFill>
                  <a:schemeClr val="accent2"/>
                </a:solidFill>
                <a:latin typeface="+mn-lt"/>
                <a:ea typeface="+mn-ea"/>
                <a:cs typeface="+mn-ea"/>
                <a:sym typeface="+mn-lt"/>
              </a:rPr>
              <a:t>标题</a:t>
            </a:r>
          </a:p>
        </p:txBody>
      </p:sp>
      <p:sp>
        <p:nvSpPr>
          <p:cNvPr id="15" name="TextBox 13"/>
          <p:cNvSpPr txBox="1"/>
          <p:nvPr/>
        </p:nvSpPr>
        <p:spPr>
          <a:xfrm>
            <a:off x="7575550" y="2274888"/>
            <a:ext cx="2322513" cy="503237"/>
          </a:xfrm>
          <a:prstGeom prst="rect">
            <a:avLst/>
          </a:prstGeom>
          <a:noFill/>
        </p:spPr>
        <p:txBody>
          <a:bodyPr lIns="180000" tIns="108000" rIns="180000" bIns="108000" anchor="ctr"/>
          <a:lstStyle/>
          <a:p>
            <a:pPr fontAlgn="auto">
              <a:lnSpc>
                <a:spcPct val="130000"/>
              </a:lnSpc>
              <a:spcBef>
                <a:spcPts val="0"/>
              </a:spcBef>
              <a:spcAft>
                <a:spcPts val="0"/>
              </a:spcAft>
              <a:defRPr/>
            </a:pPr>
            <a:r>
              <a:rPr lang="zh-CN" altLang="en-US" sz="2400" dirty="0">
                <a:solidFill>
                  <a:schemeClr val="accent1"/>
                </a:solidFill>
                <a:latin typeface="+mn-lt"/>
                <a:ea typeface="+mn-ea"/>
                <a:cs typeface="+mn-ea"/>
                <a:sym typeface="+mn-lt"/>
              </a:rPr>
              <a:t>标题</a:t>
            </a:r>
            <a:endParaRPr lang="en-US" altLang="zh-CN" sz="2400" dirty="0">
              <a:solidFill>
                <a:schemeClr val="accent1"/>
              </a:solidFill>
              <a:latin typeface="+mn-lt"/>
              <a:ea typeface="+mn-ea"/>
              <a:cs typeface="+mn-ea"/>
              <a:sym typeface="+mn-lt"/>
            </a:endParaRPr>
          </a:p>
        </p:txBody>
      </p:sp>
      <p:sp>
        <p:nvSpPr>
          <p:cNvPr id="3" name="矩形 2"/>
          <p:cNvSpPr/>
          <p:nvPr/>
        </p:nvSpPr>
        <p:spPr>
          <a:xfrm>
            <a:off x="7691438" y="2679700"/>
            <a:ext cx="3375025" cy="701675"/>
          </a:xfrm>
          <a:prstGeom prst="rect">
            <a:avLst/>
          </a:prstGeom>
        </p:spPr>
        <p:txBody>
          <a:bodyPr>
            <a:spAutoFit/>
          </a:bodyPr>
          <a:lstStyle/>
          <a:p>
            <a:pPr algn="just" fontAlgn="auto">
              <a:lnSpc>
                <a:spcPct val="130000"/>
              </a:lnSpc>
              <a:spcBef>
                <a:spcPts val="0"/>
              </a:spcBef>
              <a:spcAft>
                <a:spcPts val="0"/>
              </a:spcAft>
              <a:defRPr/>
            </a:pPr>
            <a:r>
              <a:rPr lang="zh-CN" altLang="en-US" sz="1600" dirty="0">
                <a:solidFill>
                  <a:schemeClr val="bg1">
                    <a:lumMod val="75000"/>
                  </a:schemeClr>
                </a:solidFill>
                <a:latin typeface="+mn-lt"/>
                <a:ea typeface="+mn-ea"/>
                <a:cs typeface="+mn-ea"/>
                <a:sym typeface="+mn-lt"/>
              </a:rPr>
              <a:t>在此添加文档在此添加文档在此添加文档在此添加文档在此添加文档</a:t>
            </a:r>
          </a:p>
        </p:txBody>
      </p:sp>
      <p:sp>
        <p:nvSpPr>
          <p:cNvPr id="22" name="TextBox 13"/>
          <p:cNvSpPr txBox="1"/>
          <p:nvPr/>
        </p:nvSpPr>
        <p:spPr>
          <a:xfrm>
            <a:off x="7032625" y="3327400"/>
            <a:ext cx="2322513" cy="503238"/>
          </a:xfrm>
          <a:prstGeom prst="rect">
            <a:avLst/>
          </a:prstGeom>
          <a:noFill/>
        </p:spPr>
        <p:txBody>
          <a:bodyPr lIns="180000" tIns="108000" rIns="180000" bIns="108000" anchor="ctr"/>
          <a:lstStyle/>
          <a:p>
            <a:pPr fontAlgn="auto">
              <a:lnSpc>
                <a:spcPct val="130000"/>
              </a:lnSpc>
              <a:spcBef>
                <a:spcPts val="0"/>
              </a:spcBef>
              <a:spcAft>
                <a:spcPts val="0"/>
              </a:spcAft>
              <a:defRPr/>
            </a:pPr>
            <a:r>
              <a:rPr lang="zh-CN" altLang="en-US" sz="2400" dirty="0">
                <a:solidFill>
                  <a:schemeClr val="accent1"/>
                </a:solidFill>
                <a:latin typeface="+mn-lt"/>
                <a:ea typeface="+mn-ea"/>
                <a:cs typeface="+mn-ea"/>
                <a:sym typeface="+mn-lt"/>
              </a:rPr>
              <a:t>标题</a:t>
            </a:r>
            <a:endParaRPr lang="en-US" altLang="zh-CN" sz="2400" dirty="0">
              <a:solidFill>
                <a:schemeClr val="accent1"/>
              </a:solidFill>
              <a:latin typeface="+mn-lt"/>
              <a:ea typeface="+mn-ea"/>
              <a:cs typeface="+mn-ea"/>
              <a:sym typeface="+mn-lt"/>
            </a:endParaRPr>
          </a:p>
        </p:txBody>
      </p:sp>
      <p:sp>
        <p:nvSpPr>
          <p:cNvPr id="23" name="矩形 22"/>
          <p:cNvSpPr/>
          <p:nvPr/>
        </p:nvSpPr>
        <p:spPr>
          <a:xfrm>
            <a:off x="7148513" y="3732213"/>
            <a:ext cx="3375025" cy="701675"/>
          </a:xfrm>
          <a:prstGeom prst="rect">
            <a:avLst/>
          </a:prstGeom>
        </p:spPr>
        <p:txBody>
          <a:bodyPr>
            <a:spAutoFit/>
          </a:bodyPr>
          <a:lstStyle/>
          <a:p>
            <a:pPr algn="just" fontAlgn="auto">
              <a:lnSpc>
                <a:spcPct val="130000"/>
              </a:lnSpc>
              <a:spcBef>
                <a:spcPts val="0"/>
              </a:spcBef>
              <a:spcAft>
                <a:spcPts val="0"/>
              </a:spcAft>
              <a:defRPr/>
            </a:pPr>
            <a:r>
              <a:rPr lang="zh-CN" altLang="en-US" sz="1600" dirty="0">
                <a:solidFill>
                  <a:schemeClr val="bg1">
                    <a:lumMod val="75000"/>
                  </a:schemeClr>
                </a:solidFill>
                <a:latin typeface="+mn-lt"/>
                <a:ea typeface="+mn-ea"/>
                <a:cs typeface="+mn-ea"/>
                <a:sym typeface="+mn-lt"/>
              </a:rPr>
              <a:t>在此添加文档在此添加文档在此添加文档在此添加文档在此添加文档</a:t>
            </a:r>
          </a:p>
        </p:txBody>
      </p:sp>
      <p:sp>
        <p:nvSpPr>
          <p:cNvPr id="24" name="TextBox 13"/>
          <p:cNvSpPr txBox="1"/>
          <p:nvPr/>
        </p:nvSpPr>
        <p:spPr>
          <a:xfrm>
            <a:off x="6484938" y="4379913"/>
            <a:ext cx="2320925" cy="501650"/>
          </a:xfrm>
          <a:prstGeom prst="rect">
            <a:avLst/>
          </a:prstGeom>
          <a:noFill/>
        </p:spPr>
        <p:txBody>
          <a:bodyPr lIns="180000" tIns="108000" rIns="180000" bIns="108000" anchor="ctr"/>
          <a:lstStyle/>
          <a:p>
            <a:pPr fontAlgn="auto">
              <a:lnSpc>
                <a:spcPct val="130000"/>
              </a:lnSpc>
              <a:spcBef>
                <a:spcPts val="0"/>
              </a:spcBef>
              <a:spcAft>
                <a:spcPts val="0"/>
              </a:spcAft>
              <a:defRPr/>
            </a:pPr>
            <a:r>
              <a:rPr lang="zh-CN" altLang="en-US" sz="2400" dirty="0">
                <a:solidFill>
                  <a:schemeClr val="accent1"/>
                </a:solidFill>
                <a:latin typeface="+mn-lt"/>
                <a:ea typeface="+mn-ea"/>
                <a:cs typeface="+mn-ea"/>
                <a:sym typeface="+mn-lt"/>
              </a:rPr>
              <a:t>标题</a:t>
            </a:r>
            <a:endParaRPr lang="en-US" altLang="zh-CN" sz="2400" dirty="0">
              <a:solidFill>
                <a:schemeClr val="accent1"/>
              </a:solidFill>
              <a:latin typeface="+mn-lt"/>
              <a:ea typeface="+mn-ea"/>
              <a:cs typeface="+mn-ea"/>
              <a:sym typeface="+mn-lt"/>
            </a:endParaRPr>
          </a:p>
        </p:txBody>
      </p:sp>
      <p:sp>
        <p:nvSpPr>
          <p:cNvPr id="25" name="矩形 24"/>
          <p:cNvSpPr/>
          <p:nvPr/>
        </p:nvSpPr>
        <p:spPr>
          <a:xfrm>
            <a:off x="6600825" y="4784725"/>
            <a:ext cx="3375025" cy="701675"/>
          </a:xfrm>
          <a:prstGeom prst="rect">
            <a:avLst/>
          </a:prstGeom>
        </p:spPr>
        <p:txBody>
          <a:bodyPr>
            <a:spAutoFit/>
          </a:bodyPr>
          <a:lstStyle/>
          <a:p>
            <a:pPr algn="just" fontAlgn="auto">
              <a:lnSpc>
                <a:spcPct val="130000"/>
              </a:lnSpc>
              <a:spcBef>
                <a:spcPts val="0"/>
              </a:spcBef>
              <a:spcAft>
                <a:spcPts val="0"/>
              </a:spcAft>
              <a:defRPr/>
            </a:pPr>
            <a:r>
              <a:rPr lang="zh-CN" altLang="en-US" sz="1600" dirty="0">
                <a:solidFill>
                  <a:schemeClr val="bg1">
                    <a:lumMod val="75000"/>
                  </a:schemeClr>
                </a:solidFill>
                <a:latin typeface="+mn-lt"/>
                <a:ea typeface="+mn-ea"/>
                <a:cs typeface="+mn-ea"/>
                <a:sym typeface="+mn-lt"/>
              </a:rPr>
              <a:t>在此添加文档在此添加文档在此添加文档在此添加文档在此添加文档</a:t>
            </a:r>
          </a:p>
        </p:txBody>
      </p:sp>
      <p:sp>
        <p:nvSpPr>
          <p:cNvPr id="19" name="任意多边形 18"/>
          <p:cNvSpPr/>
          <p:nvPr/>
        </p:nvSpPr>
        <p:spPr bwMode="auto">
          <a:xfrm rot="1412455">
            <a:off x="6542088" y="2216150"/>
            <a:ext cx="130175" cy="3397250"/>
          </a:xfrm>
          <a:custGeom>
            <a:avLst/>
            <a:gdLst>
              <a:gd name="connsiteX0" fmla="*/ 1 w 129008"/>
              <a:gd name="connsiteY0" fmla="*/ 56203 h 3396530"/>
              <a:gd name="connsiteX1" fmla="*/ 129008 w 129008"/>
              <a:gd name="connsiteY1" fmla="*/ 0 h 3396530"/>
              <a:gd name="connsiteX2" fmla="*/ 129007 w 129008"/>
              <a:gd name="connsiteY2" fmla="*/ 3340327 h 3396530"/>
              <a:gd name="connsiteX3" fmla="*/ 0 w 129008"/>
              <a:gd name="connsiteY3" fmla="*/ 3396530 h 3396530"/>
            </a:gdLst>
            <a:ahLst/>
            <a:cxnLst>
              <a:cxn ang="0">
                <a:pos x="connsiteX0" y="connsiteY0"/>
              </a:cxn>
              <a:cxn ang="0">
                <a:pos x="connsiteX1" y="connsiteY1"/>
              </a:cxn>
              <a:cxn ang="0">
                <a:pos x="connsiteX2" y="connsiteY2"/>
              </a:cxn>
              <a:cxn ang="0">
                <a:pos x="connsiteX3" y="connsiteY3"/>
              </a:cxn>
            </a:cxnLst>
            <a:rect l="l" t="t" r="r" b="b"/>
            <a:pathLst>
              <a:path w="129008" h="3396530">
                <a:moveTo>
                  <a:pt x="1" y="56203"/>
                </a:moveTo>
                <a:lnTo>
                  <a:pt x="129008" y="0"/>
                </a:lnTo>
                <a:lnTo>
                  <a:pt x="129007" y="3340327"/>
                </a:lnTo>
                <a:lnTo>
                  <a:pt x="0" y="3396530"/>
                </a:lnTo>
                <a:close/>
              </a:path>
            </a:pathLst>
          </a:custGeom>
          <a:solidFill>
            <a:schemeClr val="accent2"/>
          </a:solidFill>
          <a:ln>
            <a:noFill/>
          </a:ln>
          <a:effectLst/>
        </p:spPr>
        <p:txBody>
          <a:bodyPr anchor="ctr"/>
          <a:lstStyle/>
          <a:p>
            <a:pPr algn="ctr" fontAlgn="auto">
              <a:spcAft>
                <a:spcPts val="0"/>
              </a:spcAft>
              <a:defRPr/>
            </a:pPr>
            <a:endParaRPr lang="zh-CN" altLang="en-US">
              <a:solidFill>
                <a:srgbClr val="FFFFFF"/>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srcRect/>
          <a:stretch>
            <a:fillRect/>
          </a:stretch>
        </p:blipFill>
        <p:spPr bwMode="auto">
          <a:xfrm>
            <a:off x="6096000" y="0"/>
            <a:ext cx="3060700" cy="6858000"/>
          </a:xfrm>
          <a:prstGeom prst="rect">
            <a:avLst/>
          </a:prstGeom>
          <a:noFill/>
          <a:ln w="9525">
            <a:noFill/>
            <a:miter lim="800000"/>
            <a:headEnd/>
            <a:tailEnd/>
          </a:ln>
        </p:spPr>
      </p:pic>
      <p:pic>
        <p:nvPicPr>
          <p:cNvPr id="15" name="图片 14"/>
          <p:cNvPicPr>
            <a:picLocks noChangeAspect="1"/>
          </p:cNvPicPr>
          <p:nvPr/>
        </p:nvPicPr>
        <p:blipFill>
          <a:blip r:embed="rId3"/>
          <a:srcRect/>
          <a:stretch>
            <a:fillRect/>
          </a:stretch>
        </p:blipFill>
        <p:spPr bwMode="auto">
          <a:xfrm>
            <a:off x="3060700" y="0"/>
            <a:ext cx="3060700" cy="6858000"/>
          </a:xfrm>
          <a:prstGeom prst="rect">
            <a:avLst/>
          </a:prstGeom>
          <a:noFill/>
          <a:ln w="9525">
            <a:noFill/>
            <a:miter lim="800000"/>
            <a:headEnd/>
            <a:tailEnd/>
          </a:ln>
        </p:spPr>
      </p:pic>
      <p:pic>
        <p:nvPicPr>
          <p:cNvPr id="21" name="图片 20"/>
          <p:cNvPicPr>
            <a:picLocks noChangeAspect="1"/>
          </p:cNvPicPr>
          <p:nvPr/>
        </p:nvPicPr>
        <p:blipFill>
          <a:blip r:embed="rId4"/>
          <a:srcRect/>
          <a:stretch>
            <a:fillRect/>
          </a:stretch>
        </p:blipFill>
        <p:spPr bwMode="auto">
          <a:xfrm>
            <a:off x="-20638" y="0"/>
            <a:ext cx="3060701" cy="6858000"/>
          </a:xfrm>
          <a:prstGeom prst="rect">
            <a:avLst/>
          </a:prstGeom>
          <a:noFill/>
          <a:ln w="9525">
            <a:noFill/>
            <a:miter lim="800000"/>
            <a:headEnd/>
            <a:tailEnd/>
          </a:ln>
        </p:spPr>
      </p:pic>
      <p:pic>
        <p:nvPicPr>
          <p:cNvPr id="13" name="图片 12"/>
          <p:cNvPicPr>
            <a:picLocks noChangeAspect="1"/>
          </p:cNvPicPr>
          <p:nvPr/>
        </p:nvPicPr>
        <p:blipFill>
          <a:blip r:embed="rId5"/>
          <a:srcRect/>
          <a:stretch>
            <a:fillRect/>
          </a:stretch>
        </p:blipFill>
        <p:spPr bwMode="auto">
          <a:xfrm>
            <a:off x="9153525" y="0"/>
            <a:ext cx="3113088" cy="6858000"/>
          </a:xfrm>
          <a:prstGeom prst="rect">
            <a:avLst/>
          </a:prstGeom>
          <a:noFill/>
          <a:ln w="9525">
            <a:noFill/>
            <a:miter lim="800000"/>
            <a:headEnd/>
            <a:tailEnd/>
          </a:ln>
        </p:spPr>
      </p:pic>
      <p:sp>
        <p:nvSpPr>
          <p:cNvPr id="41" name="任意多边形 40"/>
          <p:cNvSpPr/>
          <p:nvPr/>
        </p:nvSpPr>
        <p:spPr>
          <a:xfrm>
            <a:off x="9164638" y="0"/>
            <a:ext cx="3098800" cy="6858000"/>
          </a:xfrm>
          <a:custGeom>
            <a:avLst/>
            <a:gdLst>
              <a:gd name="connsiteX0" fmla="*/ 0 w 3060700"/>
              <a:gd name="connsiteY0" fmla="*/ 2850805 h 6857999"/>
              <a:gd name="connsiteX1" fmla="*/ 3056898 w 3060700"/>
              <a:gd name="connsiteY1" fmla="*/ 4615706 h 6857999"/>
              <a:gd name="connsiteX2" fmla="*/ 3060700 w 3060700"/>
              <a:gd name="connsiteY2" fmla="*/ 4215127 h 6857999"/>
              <a:gd name="connsiteX3" fmla="*/ 3060700 w 3060700"/>
              <a:gd name="connsiteY3" fmla="*/ 6857999 h 6857999"/>
              <a:gd name="connsiteX4" fmla="*/ 0 w 3060700"/>
              <a:gd name="connsiteY4" fmla="*/ 6857999 h 6857999"/>
              <a:gd name="connsiteX5" fmla="*/ 0 w 3060700"/>
              <a:gd name="connsiteY5" fmla="*/ 0 h 6857999"/>
              <a:gd name="connsiteX6" fmla="*/ 3060700 w 3060700"/>
              <a:gd name="connsiteY6" fmla="*/ 0 h 6857999"/>
              <a:gd name="connsiteX7" fmla="*/ 3060700 w 3060700"/>
              <a:gd name="connsiteY7" fmla="*/ 1034122 h 6857999"/>
              <a:gd name="connsiteX8" fmla="*/ 0 w 3060700"/>
              <a:gd name="connsiteY8" fmla="*/ 284016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0700" h="6857999">
                <a:moveTo>
                  <a:pt x="0" y="2850805"/>
                </a:moveTo>
                <a:lnTo>
                  <a:pt x="3056898" y="4615706"/>
                </a:lnTo>
                <a:lnTo>
                  <a:pt x="3060700" y="4215127"/>
                </a:lnTo>
                <a:lnTo>
                  <a:pt x="3060700" y="6857999"/>
                </a:lnTo>
                <a:lnTo>
                  <a:pt x="0" y="6857999"/>
                </a:lnTo>
                <a:close/>
                <a:moveTo>
                  <a:pt x="0" y="0"/>
                </a:moveTo>
                <a:lnTo>
                  <a:pt x="3060700" y="0"/>
                </a:lnTo>
                <a:lnTo>
                  <a:pt x="3060700" y="1034122"/>
                </a:lnTo>
                <a:lnTo>
                  <a:pt x="0" y="2840160"/>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6" name="任意多边形 15"/>
          <p:cNvSpPr/>
          <p:nvPr/>
        </p:nvSpPr>
        <p:spPr>
          <a:xfrm>
            <a:off x="6046788" y="0"/>
            <a:ext cx="3109912" cy="6858000"/>
          </a:xfrm>
          <a:custGeom>
            <a:avLst/>
            <a:gdLst>
              <a:gd name="connsiteX0" fmla="*/ 0 w 3060700"/>
              <a:gd name="connsiteY0" fmla="*/ 0 h 6857999"/>
              <a:gd name="connsiteX1" fmla="*/ 3060700 w 3060700"/>
              <a:gd name="connsiteY1" fmla="*/ 0 h 6857999"/>
              <a:gd name="connsiteX2" fmla="*/ 3060700 w 3060700"/>
              <a:gd name="connsiteY2" fmla="*/ 6857999 h 6857999"/>
              <a:gd name="connsiteX3" fmla="*/ 0 w 3060700"/>
              <a:gd name="connsiteY3" fmla="*/ 6857999 h 6857999"/>
              <a:gd name="connsiteX4" fmla="*/ 0 w 3060700"/>
              <a:gd name="connsiteY4" fmla="*/ 5123705 h 6857999"/>
              <a:gd name="connsiteX5" fmla="*/ 3003880 w 3060700"/>
              <a:gd name="connsiteY5" fmla="*/ 6857996 h 6857999"/>
              <a:gd name="connsiteX6" fmla="*/ 3038041 w 3060700"/>
              <a:gd name="connsiteY6" fmla="*/ 3258497 h 6857999"/>
              <a:gd name="connsiteX7" fmla="*/ 0 w 3060700"/>
              <a:gd name="connsiteY7" fmla="*/ 505116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0700" h="6857999">
                <a:moveTo>
                  <a:pt x="0" y="0"/>
                </a:moveTo>
                <a:lnTo>
                  <a:pt x="3060700" y="0"/>
                </a:lnTo>
                <a:lnTo>
                  <a:pt x="3060700" y="6857999"/>
                </a:lnTo>
                <a:lnTo>
                  <a:pt x="0" y="6857999"/>
                </a:lnTo>
                <a:lnTo>
                  <a:pt x="0" y="5123705"/>
                </a:lnTo>
                <a:lnTo>
                  <a:pt x="3003880" y="6857996"/>
                </a:lnTo>
                <a:lnTo>
                  <a:pt x="3038041" y="3258497"/>
                </a:lnTo>
                <a:lnTo>
                  <a:pt x="0" y="5051166"/>
                </a:ln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文本框 19"/>
          <p:cNvSpPr txBox="1"/>
          <p:nvPr/>
        </p:nvSpPr>
        <p:spPr>
          <a:xfrm>
            <a:off x="1795463" y="4368800"/>
            <a:ext cx="817562"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01</a:t>
            </a:r>
            <a:endParaRPr lang="zh-CN" altLang="en-US" sz="4000" b="1" dirty="0">
              <a:solidFill>
                <a:schemeClr val="bg1"/>
              </a:solidFill>
              <a:latin typeface="+mn-lt"/>
              <a:ea typeface="+mn-ea"/>
              <a:cs typeface="+mn-ea"/>
              <a:sym typeface="+mn-lt"/>
            </a:endParaRPr>
          </a:p>
        </p:txBody>
      </p:sp>
      <p:sp>
        <p:nvSpPr>
          <p:cNvPr id="22" name="文本框 21"/>
          <p:cNvSpPr txBox="1"/>
          <p:nvPr/>
        </p:nvSpPr>
        <p:spPr>
          <a:xfrm>
            <a:off x="4552950" y="4368800"/>
            <a:ext cx="819150"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02</a:t>
            </a:r>
            <a:endParaRPr lang="zh-CN" altLang="en-US" sz="4000" b="1" dirty="0">
              <a:solidFill>
                <a:schemeClr val="bg1"/>
              </a:solidFill>
              <a:latin typeface="+mn-lt"/>
              <a:ea typeface="+mn-ea"/>
              <a:cs typeface="+mn-ea"/>
              <a:sym typeface="+mn-lt"/>
            </a:endParaRPr>
          </a:p>
        </p:txBody>
      </p:sp>
      <p:sp>
        <p:nvSpPr>
          <p:cNvPr id="24" name="文本框 23"/>
          <p:cNvSpPr txBox="1"/>
          <p:nvPr/>
        </p:nvSpPr>
        <p:spPr>
          <a:xfrm>
            <a:off x="7681913" y="4368800"/>
            <a:ext cx="817562"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03</a:t>
            </a:r>
            <a:endParaRPr lang="zh-CN" altLang="en-US" sz="4000" b="1" dirty="0">
              <a:solidFill>
                <a:schemeClr val="bg1"/>
              </a:solidFill>
              <a:latin typeface="+mn-lt"/>
              <a:ea typeface="+mn-ea"/>
              <a:cs typeface="+mn-ea"/>
              <a:sym typeface="+mn-lt"/>
            </a:endParaRPr>
          </a:p>
        </p:txBody>
      </p:sp>
      <p:sp>
        <p:nvSpPr>
          <p:cNvPr id="17" name="任意多边形 16"/>
          <p:cNvSpPr/>
          <p:nvPr/>
        </p:nvSpPr>
        <p:spPr>
          <a:xfrm>
            <a:off x="-7938" y="0"/>
            <a:ext cx="3060701" cy="6858000"/>
          </a:xfrm>
          <a:custGeom>
            <a:avLst/>
            <a:gdLst>
              <a:gd name="connsiteX0" fmla="*/ 0 w 3060700"/>
              <a:gd name="connsiteY0" fmla="*/ 0 h 6857999"/>
              <a:gd name="connsiteX1" fmla="*/ 3060700 w 3060700"/>
              <a:gd name="connsiteY1" fmla="*/ 0 h 6857999"/>
              <a:gd name="connsiteX2" fmla="*/ 3060700 w 3060700"/>
              <a:gd name="connsiteY2" fmla="*/ 3281801 h 6857999"/>
              <a:gd name="connsiteX3" fmla="*/ 1 w 3060700"/>
              <a:gd name="connsiteY3" fmla="*/ 5087840 h 6857999"/>
              <a:gd name="connsiteX4" fmla="*/ 3060700 w 3060700"/>
              <a:gd name="connsiteY4" fmla="*/ 6854935 h 6857999"/>
              <a:gd name="connsiteX5" fmla="*/ 3060700 w 3060700"/>
              <a:gd name="connsiteY5" fmla="*/ 6857999 h 6857999"/>
              <a:gd name="connsiteX6" fmla="*/ 0 w 30607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700" h="6857999">
                <a:moveTo>
                  <a:pt x="0" y="0"/>
                </a:moveTo>
                <a:lnTo>
                  <a:pt x="3060700" y="0"/>
                </a:lnTo>
                <a:lnTo>
                  <a:pt x="3060700" y="3281801"/>
                </a:lnTo>
                <a:lnTo>
                  <a:pt x="1" y="5087840"/>
                </a:lnTo>
                <a:lnTo>
                  <a:pt x="3060700" y="6854935"/>
                </a:lnTo>
                <a:lnTo>
                  <a:pt x="3060700" y="6857999"/>
                </a:lnTo>
                <a:lnTo>
                  <a:pt x="0" y="6857999"/>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cs typeface="+mn-ea"/>
              <a:sym typeface="+mn-lt"/>
            </a:endParaRPr>
          </a:p>
        </p:txBody>
      </p:sp>
      <p:sp>
        <p:nvSpPr>
          <p:cNvPr id="27" name="文本框 26"/>
          <p:cNvSpPr txBox="1"/>
          <p:nvPr/>
        </p:nvSpPr>
        <p:spPr>
          <a:xfrm>
            <a:off x="10964863" y="2560638"/>
            <a:ext cx="819150"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accent6"/>
                </a:solidFill>
                <a:latin typeface="+mn-lt"/>
                <a:ea typeface="+mn-ea"/>
                <a:cs typeface="+mn-ea"/>
                <a:sym typeface="+mn-lt"/>
              </a:rPr>
              <a:t>04</a:t>
            </a:r>
            <a:endParaRPr lang="zh-CN" altLang="en-US" sz="4000" b="1" dirty="0">
              <a:solidFill>
                <a:schemeClr val="accent6"/>
              </a:solidFill>
              <a:latin typeface="+mn-lt"/>
              <a:ea typeface="+mn-ea"/>
              <a:cs typeface="+mn-ea"/>
              <a:sym typeface="+mn-lt"/>
            </a:endParaRPr>
          </a:p>
        </p:txBody>
      </p:sp>
      <p:sp>
        <p:nvSpPr>
          <p:cNvPr id="19" name="任意多边形 18"/>
          <p:cNvSpPr/>
          <p:nvPr/>
        </p:nvSpPr>
        <p:spPr>
          <a:xfrm>
            <a:off x="3040063" y="0"/>
            <a:ext cx="3060700" cy="6858000"/>
          </a:xfrm>
          <a:custGeom>
            <a:avLst/>
            <a:gdLst>
              <a:gd name="connsiteX0" fmla="*/ 0 w 3060700"/>
              <a:gd name="connsiteY0" fmla="*/ 0 h 6857999"/>
              <a:gd name="connsiteX1" fmla="*/ 3060700 w 3060700"/>
              <a:gd name="connsiteY1" fmla="*/ 0 h 6857999"/>
              <a:gd name="connsiteX2" fmla="*/ 3060700 w 3060700"/>
              <a:gd name="connsiteY2" fmla="*/ 3301659 h 6857999"/>
              <a:gd name="connsiteX3" fmla="*/ 33659 w 3060700"/>
              <a:gd name="connsiteY3" fmla="*/ 5087837 h 6857999"/>
              <a:gd name="connsiteX4" fmla="*/ 3060700 w 3060700"/>
              <a:gd name="connsiteY4" fmla="*/ 6835500 h 6857999"/>
              <a:gd name="connsiteX5" fmla="*/ 3060700 w 3060700"/>
              <a:gd name="connsiteY5" fmla="*/ 6857999 h 6857999"/>
              <a:gd name="connsiteX6" fmla="*/ 0 w 30607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700" h="6857999">
                <a:moveTo>
                  <a:pt x="0" y="0"/>
                </a:moveTo>
                <a:lnTo>
                  <a:pt x="3060700" y="0"/>
                </a:lnTo>
                <a:lnTo>
                  <a:pt x="3060700" y="3301659"/>
                </a:lnTo>
                <a:lnTo>
                  <a:pt x="33659" y="5087837"/>
                </a:lnTo>
                <a:lnTo>
                  <a:pt x="3060700" y="6835500"/>
                </a:lnTo>
                <a:lnTo>
                  <a:pt x="3060700" y="6857999"/>
                </a:lnTo>
                <a:lnTo>
                  <a:pt x="0" y="6857999"/>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cs typeface="+mn-ea"/>
              <a:sym typeface="+mn-lt"/>
            </a:endParaRPr>
          </a:p>
        </p:txBody>
      </p:sp>
      <p:sp>
        <p:nvSpPr>
          <p:cNvPr id="23" name="文本框 22"/>
          <p:cNvSpPr txBox="1"/>
          <p:nvPr/>
        </p:nvSpPr>
        <p:spPr>
          <a:xfrm>
            <a:off x="1416050" y="4900613"/>
            <a:ext cx="1576388"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5" name="文本框 24"/>
          <p:cNvSpPr txBox="1"/>
          <p:nvPr/>
        </p:nvSpPr>
        <p:spPr>
          <a:xfrm>
            <a:off x="4173538" y="4900613"/>
            <a:ext cx="1576387"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6" name="文本框 25"/>
          <p:cNvSpPr txBox="1"/>
          <p:nvPr/>
        </p:nvSpPr>
        <p:spPr>
          <a:xfrm>
            <a:off x="7302500" y="4900613"/>
            <a:ext cx="1576388"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8" name="文本框 27"/>
          <p:cNvSpPr txBox="1"/>
          <p:nvPr/>
        </p:nvSpPr>
        <p:spPr>
          <a:xfrm>
            <a:off x="10650538" y="3074988"/>
            <a:ext cx="1576387"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27" grpId="0"/>
      <p:bldP spid="23" grpId="0"/>
      <p:bldP spid="25" grpId="0"/>
      <p:bldP spid="26"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nvSpPr>
        <p:spPr>
          <a:xfrm>
            <a:off x="5013325" y="2895600"/>
            <a:ext cx="1038225" cy="1035050"/>
          </a:xfrm>
          <a:custGeom>
            <a:avLst/>
            <a:gdLst>
              <a:gd name="connsiteX0" fmla="*/ 0 w 1191505"/>
              <a:gd name="connsiteY0" fmla="*/ 0 h 1186510"/>
              <a:gd name="connsiteX1" fmla="*/ 1191505 w 1191505"/>
              <a:gd name="connsiteY1" fmla="*/ 0 h 1186510"/>
              <a:gd name="connsiteX2" fmla="*/ 1191505 w 1191505"/>
              <a:gd name="connsiteY2" fmla="*/ 1186510 h 1186510"/>
              <a:gd name="connsiteX3" fmla="*/ 0 w 1191505"/>
              <a:gd name="connsiteY3" fmla="*/ 1186510 h 1186510"/>
              <a:gd name="connsiteX4" fmla="*/ 0 w 1191505"/>
              <a:gd name="connsiteY4" fmla="*/ 0 h 118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505" h="1186510">
                <a:moveTo>
                  <a:pt x="0" y="0"/>
                </a:moveTo>
                <a:lnTo>
                  <a:pt x="1191505" y="0"/>
                </a:lnTo>
                <a:lnTo>
                  <a:pt x="1191505" y="1186510"/>
                </a:lnTo>
                <a:lnTo>
                  <a:pt x="0" y="1186510"/>
                </a:lnTo>
                <a:lnTo>
                  <a:pt x="0" y="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4" name="任意多边形 23"/>
          <p:cNvSpPr/>
          <p:nvPr/>
        </p:nvSpPr>
        <p:spPr>
          <a:xfrm>
            <a:off x="6210300" y="2895600"/>
            <a:ext cx="1039813" cy="1035050"/>
          </a:xfrm>
          <a:custGeom>
            <a:avLst/>
            <a:gdLst>
              <a:gd name="connsiteX0" fmla="*/ 0 w 1191504"/>
              <a:gd name="connsiteY0" fmla="*/ 0 h 1186510"/>
              <a:gd name="connsiteX1" fmla="*/ 1191504 w 1191504"/>
              <a:gd name="connsiteY1" fmla="*/ 0 h 1186510"/>
              <a:gd name="connsiteX2" fmla="*/ 1191504 w 1191504"/>
              <a:gd name="connsiteY2" fmla="*/ 1186510 h 1186510"/>
              <a:gd name="connsiteX3" fmla="*/ 0 w 1191504"/>
              <a:gd name="connsiteY3" fmla="*/ 1186510 h 1186510"/>
              <a:gd name="connsiteX4" fmla="*/ 0 w 1191504"/>
              <a:gd name="connsiteY4" fmla="*/ 0 h 118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504" h="1186510">
                <a:moveTo>
                  <a:pt x="0" y="0"/>
                </a:moveTo>
                <a:lnTo>
                  <a:pt x="1191504" y="0"/>
                </a:lnTo>
                <a:lnTo>
                  <a:pt x="1191504" y="1186510"/>
                </a:lnTo>
                <a:lnTo>
                  <a:pt x="0" y="1186510"/>
                </a:lnTo>
                <a:lnTo>
                  <a:pt x="0" y="0"/>
                </a:lnTo>
                <a:close/>
              </a:path>
            </a:pathLst>
          </a:custGeom>
          <a:noFill/>
          <a:ln>
            <a:solidFill>
              <a:schemeClr val="accent2">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3" name="任意多边形 22"/>
          <p:cNvSpPr/>
          <p:nvPr/>
        </p:nvSpPr>
        <p:spPr>
          <a:xfrm>
            <a:off x="5013325" y="4097338"/>
            <a:ext cx="1038225" cy="1035050"/>
          </a:xfrm>
          <a:custGeom>
            <a:avLst/>
            <a:gdLst>
              <a:gd name="connsiteX0" fmla="*/ 0 w 1191505"/>
              <a:gd name="connsiteY0" fmla="*/ 0 h 1186509"/>
              <a:gd name="connsiteX1" fmla="*/ 1191505 w 1191505"/>
              <a:gd name="connsiteY1" fmla="*/ 0 h 1186509"/>
              <a:gd name="connsiteX2" fmla="*/ 1191505 w 1191505"/>
              <a:gd name="connsiteY2" fmla="*/ 1186509 h 1186509"/>
              <a:gd name="connsiteX3" fmla="*/ 0 w 1191505"/>
              <a:gd name="connsiteY3" fmla="*/ 1186509 h 1186509"/>
              <a:gd name="connsiteX4" fmla="*/ 0 w 1191505"/>
              <a:gd name="connsiteY4" fmla="*/ 0 h 118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505" h="1186509">
                <a:moveTo>
                  <a:pt x="0" y="0"/>
                </a:moveTo>
                <a:lnTo>
                  <a:pt x="1191505" y="0"/>
                </a:lnTo>
                <a:lnTo>
                  <a:pt x="1191505" y="1186509"/>
                </a:lnTo>
                <a:lnTo>
                  <a:pt x="0" y="1186509"/>
                </a:lnTo>
                <a:lnTo>
                  <a:pt x="0" y="0"/>
                </a:lnTo>
                <a:close/>
              </a:path>
            </a:pathLst>
          </a:custGeom>
          <a:noFill/>
          <a:ln>
            <a:solidFill>
              <a:schemeClr val="accent2">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2" name="任意多边形 21"/>
          <p:cNvSpPr/>
          <p:nvPr/>
        </p:nvSpPr>
        <p:spPr>
          <a:xfrm>
            <a:off x="6210300" y="4097338"/>
            <a:ext cx="1039813" cy="1035050"/>
          </a:xfrm>
          <a:custGeom>
            <a:avLst/>
            <a:gdLst>
              <a:gd name="connsiteX0" fmla="*/ 0 w 1191504"/>
              <a:gd name="connsiteY0" fmla="*/ 0 h 1186509"/>
              <a:gd name="connsiteX1" fmla="*/ 1191504 w 1191504"/>
              <a:gd name="connsiteY1" fmla="*/ 0 h 1186509"/>
              <a:gd name="connsiteX2" fmla="*/ 1191504 w 1191504"/>
              <a:gd name="connsiteY2" fmla="*/ 1186509 h 1186509"/>
              <a:gd name="connsiteX3" fmla="*/ 0 w 1191504"/>
              <a:gd name="connsiteY3" fmla="*/ 1186509 h 1186509"/>
              <a:gd name="connsiteX4" fmla="*/ 0 w 1191504"/>
              <a:gd name="connsiteY4" fmla="*/ 0 h 118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504" h="1186509">
                <a:moveTo>
                  <a:pt x="0" y="0"/>
                </a:moveTo>
                <a:lnTo>
                  <a:pt x="1191504" y="0"/>
                </a:lnTo>
                <a:lnTo>
                  <a:pt x="1191504" y="1186509"/>
                </a:lnTo>
                <a:lnTo>
                  <a:pt x="0" y="1186509"/>
                </a:lnTo>
                <a:lnTo>
                  <a:pt x="0" y="0"/>
                </a:lnTo>
                <a:close/>
              </a:path>
            </a:pathLst>
          </a:custGeom>
          <a:noFill/>
          <a:ln>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1" name="任意多边形 20"/>
          <p:cNvSpPr/>
          <p:nvPr/>
        </p:nvSpPr>
        <p:spPr>
          <a:xfrm>
            <a:off x="1371600" y="1466850"/>
            <a:ext cx="4668838" cy="2451100"/>
          </a:xfrm>
          <a:custGeom>
            <a:avLst/>
            <a:gdLst>
              <a:gd name="connsiteX0" fmla="*/ 0 w 4668967"/>
              <a:gd name="connsiteY0" fmla="*/ 0 h 2451232"/>
              <a:gd name="connsiteX1" fmla="*/ 4668967 w 4668967"/>
              <a:gd name="connsiteY1" fmla="*/ 0 h 2451232"/>
              <a:gd name="connsiteX2" fmla="*/ 4668967 w 4668967"/>
              <a:gd name="connsiteY2" fmla="*/ 1264722 h 2451232"/>
              <a:gd name="connsiteX3" fmla="*/ 3477462 w 4668967"/>
              <a:gd name="connsiteY3" fmla="*/ 1264722 h 2451232"/>
              <a:gd name="connsiteX4" fmla="*/ 3477462 w 4668967"/>
              <a:gd name="connsiteY4" fmla="*/ 2451232 h 2451232"/>
              <a:gd name="connsiteX5" fmla="*/ 0 w 4668967"/>
              <a:gd name="connsiteY5" fmla="*/ 2451232 h 2451232"/>
              <a:gd name="connsiteX6" fmla="*/ 0 w 4668967"/>
              <a:gd name="connsiteY6" fmla="*/ 0 h 2451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967" h="2451232">
                <a:moveTo>
                  <a:pt x="0" y="0"/>
                </a:moveTo>
                <a:lnTo>
                  <a:pt x="4668967" y="0"/>
                </a:lnTo>
                <a:lnTo>
                  <a:pt x="4668967" y="1264722"/>
                </a:lnTo>
                <a:lnTo>
                  <a:pt x="3477462" y="1264722"/>
                </a:lnTo>
                <a:lnTo>
                  <a:pt x="3477462" y="2451232"/>
                </a:lnTo>
                <a:lnTo>
                  <a:pt x="0" y="2451232"/>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任意多边形 19"/>
          <p:cNvSpPr/>
          <p:nvPr/>
        </p:nvSpPr>
        <p:spPr>
          <a:xfrm>
            <a:off x="6223000" y="1466850"/>
            <a:ext cx="4668838" cy="2451100"/>
          </a:xfrm>
          <a:custGeom>
            <a:avLst/>
            <a:gdLst>
              <a:gd name="connsiteX0" fmla="*/ 0 w 4668967"/>
              <a:gd name="connsiteY0" fmla="*/ 0 h 2451232"/>
              <a:gd name="connsiteX1" fmla="*/ 4668967 w 4668967"/>
              <a:gd name="connsiteY1" fmla="*/ 0 h 2451232"/>
              <a:gd name="connsiteX2" fmla="*/ 4668967 w 4668967"/>
              <a:gd name="connsiteY2" fmla="*/ 2451232 h 2451232"/>
              <a:gd name="connsiteX3" fmla="*/ 1191504 w 4668967"/>
              <a:gd name="connsiteY3" fmla="*/ 2451232 h 2451232"/>
              <a:gd name="connsiteX4" fmla="*/ 1191504 w 4668967"/>
              <a:gd name="connsiteY4" fmla="*/ 1264722 h 2451232"/>
              <a:gd name="connsiteX5" fmla="*/ 0 w 4668967"/>
              <a:gd name="connsiteY5" fmla="*/ 1264722 h 2451232"/>
              <a:gd name="connsiteX6" fmla="*/ 0 w 4668967"/>
              <a:gd name="connsiteY6" fmla="*/ 0 h 2451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967" h="2451232">
                <a:moveTo>
                  <a:pt x="0" y="0"/>
                </a:moveTo>
                <a:lnTo>
                  <a:pt x="4668967" y="0"/>
                </a:lnTo>
                <a:lnTo>
                  <a:pt x="4668967" y="2451232"/>
                </a:lnTo>
                <a:lnTo>
                  <a:pt x="1191504" y="2451232"/>
                </a:lnTo>
                <a:lnTo>
                  <a:pt x="1191504" y="1264722"/>
                </a:lnTo>
                <a:lnTo>
                  <a:pt x="0" y="1264722"/>
                </a:lnTo>
                <a:lnTo>
                  <a:pt x="0" y="0"/>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8" name="任意多边形 17"/>
          <p:cNvSpPr/>
          <p:nvPr/>
        </p:nvSpPr>
        <p:spPr>
          <a:xfrm>
            <a:off x="1371600" y="4110038"/>
            <a:ext cx="4668838" cy="2451100"/>
          </a:xfrm>
          <a:custGeom>
            <a:avLst/>
            <a:gdLst>
              <a:gd name="connsiteX0" fmla="*/ 0 w 4668967"/>
              <a:gd name="connsiteY0" fmla="*/ 0 h 2451232"/>
              <a:gd name="connsiteX1" fmla="*/ 3477462 w 4668967"/>
              <a:gd name="connsiteY1" fmla="*/ 0 h 2451232"/>
              <a:gd name="connsiteX2" fmla="*/ 3477462 w 4668967"/>
              <a:gd name="connsiteY2" fmla="*/ 1186509 h 2451232"/>
              <a:gd name="connsiteX3" fmla="*/ 4668967 w 4668967"/>
              <a:gd name="connsiteY3" fmla="*/ 1186509 h 2451232"/>
              <a:gd name="connsiteX4" fmla="*/ 4668967 w 4668967"/>
              <a:gd name="connsiteY4" fmla="*/ 2451232 h 2451232"/>
              <a:gd name="connsiteX5" fmla="*/ 0 w 4668967"/>
              <a:gd name="connsiteY5" fmla="*/ 2451232 h 2451232"/>
              <a:gd name="connsiteX6" fmla="*/ 0 w 4668967"/>
              <a:gd name="connsiteY6" fmla="*/ 0 h 2451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967" h="2451232">
                <a:moveTo>
                  <a:pt x="0" y="0"/>
                </a:moveTo>
                <a:lnTo>
                  <a:pt x="3477462" y="0"/>
                </a:lnTo>
                <a:lnTo>
                  <a:pt x="3477462" y="1186509"/>
                </a:lnTo>
                <a:lnTo>
                  <a:pt x="4668967" y="1186509"/>
                </a:lnTo>
                <a:lnTo>
                  <a:pt x="4668967" y="2451232"/>
                </a:lnTo>
                <a:lnTo>
                  <a:pt x="0" y="2451232"/>
                </a:lnTo>
                <a:lnTo>
                  <a:pt x="0" y="0"/>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7" name="任意多边形 16"/>
          <p:cNvSpPr/>
          <p:nvPr/>
        </p:nvSpPr>
        <p:spPr>
          <a:xfrm>
            <a:off x="6223000" y="4110038"/>
            <a:ext cx="4668838" cy="2451100"/>
          </a:xfrm>
          <a:custGeom>
            <a:avLst/>
            <a:gdLst>
              <a:gd name="connsiteX0" fmla="*/ 1191504 w 4668967"/>
              <a:gd name="connsiteY0" fmla="*/ 0 h 2451232"/>
              <a:gd name="connsiteX1" fmla="*/ 4668967 w 4668967"/>
              <a:gd name="connsiteY1" fmla="*/ 0 h 2451232"/>
              <a:gd name="connsiteX2" fmla="*/ 4668967 w 4668967"/>
              <a:gd name="connsiteY2" fmla="*/ 2451232 h 2451232"/>
              <a:gd name="connsiteX3" fmla="*/ 0 w 4668967"/>
              <a:gd name="connsiteY3" fmla="*/ 2451232 h 2451232"/>
              <a:gd name="connsiteX4" fmla="*/ 0 w 4668967"/>
              <a:gd name="connsiteY4" fmla="*/ 1186509 h 2451232"/>
              <a:gd name="connsiteX5" fmla="*/ 1191504 w 4668967"/>
              <a:gd name="connsiteY5" fmla="*/ 1186509 h 2451232"/>
              <a:gd name="connsiteX6" fmla="*/ 1191504 w 4668967"/>
              <a:gd name="connsiteY6" fmla="*/ 0 h 2451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967" h="2451232">
                <a:moveTo>
                  <a:pt x="1191504" y="0"/>
                </a:moveTo>
                <a:lnTo>
                  <a:pt x="4668967" y="0"/>
                </a:lnTo>
                <a:lnTo>
                  <a:pt x="4668967" y="2451232"/>
                </a:lnTo>
                <a:lnTo>
                  <a:pt x="0" y="2451232"/>
                </a:lnTo>
                <a:lnTo>
                  <a:pt x="0" y="1186509"/>
                </a:lnTo>
                <a:lnTo>
                  <a:pt x="1191504" y="1186509"/>
                </a:lnTo>
                <a:lnTo>
                  <a:pt x="1191504" y="0"/>
                </a:ln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6" name="文本框 25"/>
          <p:cNvSpPr txBox="1"/>
          <p:nvPr/>
        </p:nvSpPr>
        <p:spPr>
          <a:xfrm>
            <a:off x="5116513" y="3089275"/>
            <a:ext cx="831850" cy="646113"/>
          </a:xfrm>
          <a:prstGeom prst="rect">
            <a:avLst/>
          </a:prstGeom>
          <a:noFill/>
        </p:spPr>
        <p:txBody>
          <a:bodyPr>
            <a:spAutoFit/>
          </a:bodyPr>
          <a:lstStyle/>
          <a:p>
            <a:pPr algn="ctr" fontAlgn="auto">
              <a:spcBef>
                <a:spcPts val="0"/>
              </a:spcBef>
              <a:spcAft>
                <a:spcPts val="0"/>
              </a:spcAft>
              <a:defRPr/>
            </a:pPr>
            <a:r>
              <a:rPr lang="en-US" altLang="zh-CN" sz="3600" dirty="0">
                <a:solidFill>
                  <a:schemeClr val="accent2"/>
                </a:solidFill>
                <a:latin typeface="+mn-lt"/>
                <a:ea typeface="+mn-ea"/>
                <a:cs typeface="+mn-ea"/>
                <a:sym typeface="+mn-lt"/>
              </a:rPr>
              <a:t>01</a:t>
            </a:r>
            <a:endParaRPr lang="zh-CN" altLang="en-US" sz="3600" dirty="0">
              <a:solidFill>
                <a:schemeClr val="accent2"/>
              </a:solidFill>
              <a:latin typeface="+mn-lt"/>
              <a:ea typeface="+mn-ea"/>
              <a:cs typeface="+mn-ea"/>
              <a:sym typeface="+mn-lt"/>
            </a:endParaRPr>
          </a:p>
        </p:txBody>
      </p:sp>
      <p:sp>
        <p:nvSpPr>
          <p:cNvPr id="29" name="文本框 28"/>
          <p:cNvSpPr txBox="1"/>
          <p:nvPr/>
        </p:nvSpPr>
        <p:spPr>
          <a:xfrm>
            <a:off x="6314538" y="3089608"/>
            <a:ext cx="831975" cy="646331"/>
          </a:xfrm>
          <a:prstGeom prst="rect">
            <a:avLst/>
          </a:prstGeom>
          <a:noFill/>
        </p:spPr>
        <p:txBody>
          <a:bodyPr>
            <a:spAutoFit/>
          </a:bodyPr>
          <a:lstStyle/>
          <a:p>
            <a:pPr algn="ctr" fontAlgn="auto">
              <a:spcBef>
                <a:spcPts val="0"/>
              </a:spcBef>
              <a:spcAft>
                <a:spcPts val="0"/>
              </a:spcAft>
              <a:defRPr/>
            </a:pPr>
            <a:r>
              <a:rPr lang="en-US" altLang="zh-CN" sz="3600" dirty="0">
                <a:solidFill>
                  <a:schemeClr val="accent2">
                    <a:alpha val="80000"/>
                  </a:schemeClr>
                </a:solidFill>
                <a:latin typeface="+mn-lt"/>
                <a:ea typeface="+mn-ea"/>
                <a:cs typeface="+mn-ea"/>
                <a:sym typeface="+mn-lt"/>
              </a:rPr>
              <a:t>02</a:t>
            </a:r>
            <a:endParaRPr lang="zh-CN" altLang="en-US" sz="3600" dirty="0">
              <a:solidFill>
                <a:schemeClr val="accent2">
                  <a:alpha val="80000"/>
                </a:schemeClr>
              </a:solidFill>
              <a:latin typeface="+mn-lt"/>
              <a:ea typeface="+mn-ea"/>
              <a:cs typeface="+mn-ea"/>
              <a:sym typeface="+mn-lt"/>
            </a:endParaRPr>
          </a:p>
        </p:txBody>
      </p:sp>
      <p:sp>
        <p:nvSpPr>
          <p:cNvPr id="30" name="文本框 29"/>
          <p:cNvSpPr txBox="1"/>
          <p:nvPr/>
        </p:nvSpPr>
        <p:spPr>
          <a:xfrm>
            <a:off x="6314538" y="4292050"/>
            <a:ext cx="831975" cy="646331"/>
          </a:xfrm>
          <a:prstGeom prst="rect">
            <a:avLst/>
          </a:prstGeom>
          <a:noFill/>
        </p:spPr>
        <p:txBody>
          <a:bodyPr>
            <a:spAutoFit/>
          </a:bodyPr>
          <a:lstStyle/>
          <a:p>
            <a:pPr algn="ctr" fontAlgn="auto">
              <a:spcBef>
                <a:spcPts val="0"/>
              </a:spcBef>
              <a:spcAft>
                <a:spcPts val="0"/>
              </a:spcAft>
              <a:defRPr/>
            </a:pPr>
            <a:r>
              <a:rPr lang="en-US" altLang="zh-CN" sz="3600" dirty="0">
                <a:solidFill>
                  <a:schemeClr val="accent2">
                    <a:alpha val="60000"/>
                  </a:schemeClr>
                </a:solidFill>
                <a:latin typeface="+mn-lt"/>
                <a:ea typeface="+mn-ea"/>
                <a:cs typeface="+mn-ea"/>
                <a:sym typeface="+mn-lt"/>
              </a:rPr>
              <a:t>03</a:t>
            </a:r>
            <a:endParaRPr lang="zh-CN" altLang="en-US" sz="3600" dirty="0">
              <a:solidFill>
                <a:schemeClr val="accent2">
                  <a:alpha val="60000"/>
                </a:schemeClr>
              </a:solidFill>
              <a:latin typeface="+mn-lt"/>
              <a:ea typeface="+mn-ea"/>
              <a:cs typeface="+mn-ea"/>
              <a:sym typeface="+mn-lt"/>
            </a:endParaRPr>
          </a:p>
        </p:txBody>
      </p:sp>
      <p:sp>
        <p:nvSpPr>
          <p:cNvPr id="31" name="文本框 30"/>
          <p:cNvSpPr txBox="1"/>
          <p:nvPr/>
        </p:nvSpPr>
        <p:spPr>
          <a:xfrm>
            <a:off x="5116455" y="4292050"/>
            <a:ext cx="831975" cy="646331"/>
          </a:xfrm>
          <a:prstGeom prst="rect">
            <a:avLst/>
          </a:prstGeom>
          <a:noFill/>
        </p:spPr>
        <p:txBody>
          <a:bodyPr>
            <a:spAutoFit/>
          </a:bodyPr>
          <a:lstStyle/>
          <a:p>
            <a:pPr algn="ctr" fontAlgn="auto">
              <a:spcBef>
                <a:spcPts val="0"/>
              </a:spcBef>
              <a:spcAft>
                <a:spcPts val="0"/>
              </a:spcAft>
              <a:defRPr/>
            </a:pPr>
            <a:r>
              <a:rPr lang="en-US" altLang="zh-CN" sz="3600" dirty="0">
                <a:solidFill>
                  <a:schemeClr val="accent2">
                    <a:alpha val="40000"/>
                  </a:schemeClr>
                </a:solidFill>
                <a:latin typeface="+mn-lt"/>
                <a:ea typeface="+mn-ea"/>
                <a:cs typeface="+mn-ea"/>
                <a:sym typeface="+mn-lt"/>
              </a:rPr>
              <a:t>04</a:t>
            </a:r>
            <a:endParaRPr lang="zh-CN" altLang="en-US" sz="3600" dirty="0">
              <a:solidFill>
                <a:schemeClr val="accent2">
                  <a:alpha val="40000"/>
                </a:schemeClr>
              </a:solidFill>
              <a:latin typeface="+mn-lt"/>
              <a:ea typeface="+mn-ea"/>
              <a:cs typeface="+mn-ea"/>
              <a:sym typeface="+mn-lt"/>
            </a:endParaRPr>
          </a:p>
        </p:txBody>
      </p:sp>
      <p:sp>
        <p:nvSpPr>
          <p:cNvPr id="28" name="文本框 27"/>
          <p:cNvSpPr txBox="1"/>
          <p:nvPr/>
        </p:nvSpPr>
        <p:spPr>
          <a:xfrm>
            <a:off x="1771650" y="1671638"/>
            <a:ext cx="2667000" cy="585787"/>
          </a:xfrm>
          <a:prstGeom prst="rect">
            <a:avLst/>
          </a:prstGeom>
          <a:noFill/>
        </p:spPr>
        <p:txBody>
          <a:bodyPr>
            <a:spAutoFit/>
          </a:bodyPr>
          <a:lstStyle/>
          <a:p>
            <a:pPr fontAlgn="auto">
              <a:spcBef>
                <a:spcPts val="0"/>
              </a:spcBef>
              <a:spcAft>
                <a:spcPts val="0"/>
              </a:spcAft>
              <a:defRPr/>
            </a:pPr>
            <a:r>
              <a:rPr lang="zh-CN" altLang="en-US" sz="3200" b="1" dirty="0">
                <a:solidFill>
                  <a:schemeClr val="bg1"/>
                </a:solidFill>
                <a:latin typeface="+mn-lt"/>
                <a:ea typeface="+mn-ea"/>
                <a:cs typeface="+mn-ea"/>
                <a:sym typeface="+mn-lt"/>
              </a:rPr>
              <a:t>标题</a:t>
            </a:r>
          </a:p>
        </p:txBody>
      </p:sp>
      <p:sp>
        <p:nvSpPr>
          <p:cNvPr id="36" name="文本框 35"/>
          <p:cNvSpPr txBox="1"/>
          <p:nvPr/>
        </p:nvSpPr>
        <p:spPr>
          <a:xfrm>
            <a:off x="1771650" y="2309813"/>
            <a:ext cx="2667000" cy="831850"/>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ea"/>
                <a:sym typeface="+mn-lt"/>
              </a:rPr>
              <a:t>请在此输入文本请在此输入文本请在此输入文本请在此输入文本请在此输入文本</a:t>
            </a:r>
          </a:p>
        </p:txBody>
      </p:sp>
      <p:sp>
        <p:nvSpPr>
          <p:cNvPr id="37" name="文本框 36"/>
          <p:cNvSpPr txBox="1"/>
          <p:nvPr/>
        </p:nvSpPr>
        <p:spPr>
          <a:xfrm>
            <a:off x="1771650" y="4333875"/>
            <a:ext cx="2667000" cy="584200"/>
          </a:xfrm>
          <a:prstGeom prst="rect">
            <a:avLst/>
          </a:prstGeom>
          <a:noFill/>
        </p:spPr>
        <p:txBody>
          <a:bodyPr>
            <a:spAutoFit/>
          </a:bodyPr>
          <a:lstStyle/>
          <a:p>
            <a:pPr fontAlgn="auto">
              <a:spcBef>
                <a:spcPts val="0"/>
              </a:spcBef>
              <a:spcAft>
                <a:spcPts val="0"/>
              </a:spcAft>
              <a:defRPr/>
            </a:pPr>
            <a:r>
              <a:rPr lang="zh-CN" altLang="en-US" sz="3200" b="1" dirty="0">
                <a:solidFill>
                  <a:schemeClr val="bg1"/>
                </a:solidFill>
                <a:latin typeface="+mn-lt"/>
                <a:ea typeface="+mn-ea"/>
                <a:cs typeface="+mn-ea"/>
                <a:sym typeface="+mn-lt"/>
              </a:rPr>
              <a:t>标题</a:t>
            </a:r>
          </a:p>
        </p:txBody>
      </p:sp>
      <p:sp>
        <p:nvSpPr>
          <p:cNvPr id="38" name="文本框 37"/>
          <p:cNvSpPr txBox="1"/>
          <p:nvPr/>
        </p:nvSpPr>
        <p:spPr>
          <a:xfrm>
            <a:off x="1771650" y="4972050"/>
            <a:ext cx="2667000" cy="830263"/>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ea"/>
                <a:sym typeface="+mn-lt"/>
              </a:rPr>
              <a:t>请在此输入文本请在此输入文本请在此输入文本请在此输入文本请在此输入文本</a:t>
            </a:r>
          </a:p>
        </p:txBody>
      </p:sp>
      <p:sp>
        <p:nvSpPr>
          <p:cNvPr id="39" name="文本框 38"/>
          <p:cNvSpPr txBox="1"/>
          <p:nvPr/>
        </p:nvSpPr>
        <p:spPr>
          <a:xfrm>
            <a:off x="7850188" y="1671638"/>
            <a:ext cx="2667000" cy="585787"/>
          </a:xfrm>
          <a:prstGeom prst="rect">
            <a:avLst/>
          </a:prstGeom>
          <a:noFill/>
        </p:spPr>
        <p:txBody>
          <a:bodyPr>
            <a:spAutoFit/>
          </a:bodyPr>
          <a:lstStyle/>
          <a:p>
            <a:pPr fontAlgn="auto">
              <a:spcBef>
                <a:spcPts val="0"/>
              </a:spcBef>
              <a:spcAft>
                <a:spcPts val="0"/>
              </a:spcAft>
              <a:defRPr/>
            </a:pPr>
            <a:r>
              <a:rPr lang="zh-CN" altLang="en-US" sz="3200" b="1" dirty="0">
                <a:solidFill>
                  <a:schemeClr val="bg1"/>
                </a:solidFill>
                <a:latin typeface="+mn-lt"/>
                <a:ea typeface="+mn-ea"/>
                <a:cs typeface="+mn-ea"/>
                <a:sym typeface="+mn-lt"/>
              </a:rPr>
              <a:t>标题</a:t>
            </a:r>
          </a:p>
        </p:txBody>
      </p:sp>
      <p:sp>
        <p:nvSpPr>
          <p:cNvPr id="40" name="文本框 39"/>
          <p:cNvSpPr txBox="1"/>
          <p:nvPr/>
        </p:nvSpPr>
        <p:spPr>
          <a:xfrm>
            <a:off x="7850188" y="2309813"/>
            <a:ext cx="2667000" cy="831850"/>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ea"/>
                <a:sym typeface="+mn-lt"/>
              </a:rPr>
              <a:t>请在此输入文本请在此输入文本请在此输入文本请在此输入文本请在此输入文本</a:t>
            </a:r>
          </a:p>
        </p:txBody>
      </p:sp>
      <p:sp>
        <p:nvSpPr>
          <p:cNvPr id="41" name="文本框 40"/>
          <p:cNvSpPr txBox="1"/>
          <p:nvPr/>
        </p:nvSpPr>
        <p:spPr>
          <a:xfrm>
            <a:off x="7872413" y="4368800"/>
            <a:ext cx="2667000" cy="584200"/>
          </a:xfrm>
          <a:prstGeom prst="rect">
            <a:avLst/>
          </a:prstGeom>
          <a:noFill/>
        </p:spPr>
        <p:txBody>
          <a:bodyPr>
            <a:spAutoFit/>
          </a:bodyPr>
          <a:lstStyle/>
          <a:p>
            <a:pPr fontAlgn="auto">
              <a:spcBef>
                <a:spcPts val="0"/>
              </a:spcBef>
              <a:spcAft>
                <a:spcPts val="0"/>
              </a:spcAft>
              <a:defRPr/>
            </a:pPr>
            <a:r>
              <a:rPr lang="zh-CN" altLang="en-US" sz="3200" b="1" dirty="0">
                <a:solidFill>
                  <a:schemeClr val="bg1"/>
                </a:solidFill>
                <a:latin typeface="+mn-lt"/>
                <a:ea typeface="+mn-ea"/>
                <a:cs typeface="+mn-ea"/>
                <a:sym typeface="+mn-lt"/>
              </a:rPr>
              <a:t>标题</a:t>
            </a:r>
          </a:p>
        </p:txBody>
      </p:sp>
      <p:sp>
        <p:nvSpPr>
          <p:cNvPr id="42" name="文本框 41"/>
          <p:cNvSpPr txBox="1"/>
          <p:nvPr/>
        </p:nvSpPr>
        <p:spPr>
          <a:xfrm>
            <a:off x="7872413" y="5006975"/>
            <a:ext cx="2667000" cy="830263"/>
          </a:xfrm>
          <a:prstGeom prst="rect">
            <a:avLst/>
          </a:prstGeom>
          <a:noFill/>
        </p:spPr>
        <p:txBody>
          <a:bodyPr>
            <a:spAutoFit/>
          </a:bodyPr>
          <a:lstStyle/>
          <a:p>
            <a:pPr fontAlgn="auto">
              <a:spcBef>
                <a:spcPts val="0"/>
              </a:spcBef>
              <a:spcAft>
                <a:spcPts val="0"/>
              </a:spcAft>
              <a:defRPr/>
            </a:pPr>
            <a:r>
              <a:rPr lang="zh-CN" altLang="en-US" sz="1600" dirty="0">
                <a:solidFill>
                  <a:schemeClr val="bg1"/>
                </a:solidFill>
                <a:latin typeface="+mn-lt"/>
                <a:ea typeface="+mn-ea"/>
                <a:cs typeface="+mn-ea"/>
                <a:sym typeface="+mn-lt"/>
              </a:rPr>
              <a:t>请在此输入文本请在此输入文本请在此输入文本请在此输入文本请在此输入文本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36" grpId="0"/>
      <p:bldP spid="37" grpId="0"/>
      <p:bldP spid="38" grpId="0"/>
      <p:bldP spid="39" grpId="0"/>
      <p:bldP spid="40" grpId="0"/>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srcRect/>
          <a:stretch>
            <a:fillRect/>
          </a:stretch>
        </p:blipFill>
        <p:spPr bwMode="auto">
          <a:xfrm>
            <a:off x="7591425" y="1924050"/>
            <a:ext cx="3206750" cy="4273550"/>
          </a:xfrm>
          <a:prstGeom prst="rect">
            <a:avLst/>
          </a:prstGeom>
          <a:noFill/>
          <a:ln w="9525">
            <a:noFill/>
            <a:miter lim="800000"/>
            <a:headEnd/>
            <a:tailEnd/>
          </a:ln>
        </p:spPr>
      </p:pic>
      <p:sp>
        <p:nvSpPr>
          <p:cNvPr id="4" name="Rectangle 10"/>
          <p:cNvSpPr>
            <a:spLocks noChangeArrowheads="1"/>
          </p:cNvSpPr>
          <p:nvPr/>
        </p:nvSpPr>
        <p:spPr bwMode="auto">
          <a:xfrm>
            <a:off x="1416050" y="3275013"/>
            <a:ext cx="555625" cy="554037"/>
          </a:xfrm>
          <a:prstGeom prst="rect">
            <a:avLst/>
          </a:prstGeom>
          <a:solidFill>
            <a:schemeClr val="accent2">
              <a:alpha val="80000"/>
            </a:schemeClr>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dirty="0">
                <a:solidFill>
                  <a:schemeClr val="bg1"/>
                </a:solidFill>
                <a:latin typeface="+mn-lt"/>
                <a:ea typeface="+mn-ea"/>
                <a:cs typeface="+mn-ea"/>
                <a:sym typeface="+mn-lt"/>
              </a:rPr>
              <a:t>02</a:t>
            </a:r>
            <a:endParaRPr lang="zh-CN" altLang="en-US" sz="2800" dirty="0">
              <a:solidFill>
                <a:schemeClr val="bg1"/>
              </a:solidFill>
              <a:latin typeface="+mn-lt"/>
              <a:ea typeface="+mn-ea"/>
              <a:cs typeface="+mn-ea"/>
              <a:sym typeface="+mn-lt"/>
            </a:endParaRPr>
          </a:p>
        </p:txBody>
      </p:sp>
      <p:sp>
        <p:nvSpPr>
          <p:cNvPr id="5" name="Line 11"/>
          <p:cNvSpPr>
            <a:spLocks noChangeShapeType="1"/>
          </p:cNvSpPr>
          <p:nvPr/>
        </p:nvSpPr>
        <p:spPr bwMode="auto">
          <a:xfrm>
            <a:off x="1978025" y="3151188"/>
            <a:ext cx="0" cy="820737"/>
          </a:xfrm>
          <a:prstGeom prst="line">
            <a:avLst/>
          </a:prstGeom>
          <a:noFill/>
          <a:ln w="28575">
            <a:solidFill>
              <a:schemeClr val="accent2">
                <a:alpha val="80000"/>
              </a:schemeClr>
            </a:solidFill>
            <a:round/>
            <a:headEnd/>
            <a:tailEnd/>
          </a:ln>
          <a:extLst/>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6" name="Rectangle 13"/>
          <p:cNvSpPr>
            <a:spLocks noChangeArrowheads="1"/>
          </p:cNvSpPr>
          <p:nvPr/>
        </p:nvSpPr>
        <p:spPr bwMode="auto">
          <a:xfrm>
            <a:off x="1406525" y="4446588"/>
            <a:ext cx="557213" cy="555625"/>
          </a:xfrm>
          <a:prstGeom prst="rect">
            <a:avLst/>
          </a:prstGeom>
          <a:solidFill>
            <a:schemeClr val="accent2">
              <a:alpha val="60000"/>
            </a:schemeClr>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a:solidFill>
                  <a:schemeClr val="bg1"/>
                </a:solidFill>
                <a:latin typeface="+mn-lt"/>
                <a:ea typeface="+mn-ea"/>
                <a:cs typeface="+mn-ea"/>
                <a:sym typeface="+mn-lt"/>
              </a:rPr>
              <a:t>03</a:t>
            </a:r>
            <a:endParaRPr lang="zh-CN" altLang="en-US" sz="2800">
              <a:solidFill>
                <a:schemeClr val="bg1"/>
              </a:solidFill>
              <a:latin typeface="+mn-lt"/>
              <a:ea typeface="+mn-ea"/>
              <a:cs typeface="+mn-ea"/>
              <a:sym typeface="+mn-lt"/>
            </a:endParaRPr>
          </a:p>
        </p:txBody>
      </p:sp>
      <p:sp>
        <p:nvSpPr>
          <p:cNvPr id="7" name="Line 14"/>
          <p:cNvSpPr>
            <a:spLocks noChangeShapeType="1"/>
          </p:cNvSpPr>
          <p:nvPr/>
        </p:nvSpPr>
        <p:spPr bwMode="auto">
          <a:xfrm>
            <a:off x="1968500" y="4324350"/>
            <a:ext cx="0" cy="820738"/>
          </a:xfrm>
          <a:prstGeom prst="line">
            <a:avLst/>
          </a:prstGeom>
          <a:noFill/>
          <a:ln w="28575">
            <a:solidFill>
              <a:schemeClr val="accent2">
                <a:alpha val="60000"/>
              </a:schemeClr>
            </a:solidFill>
            <a:round/>
            <a:headEnd/>
            <a:tailEnd/>
          </a:ln>
          <a:extLst/>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8" name="Rectangle 16"/>
          <p:cNvSpPr>
            <a:spLocks noChangeArrowheads="1"/>
          </p:cNvSpPr>
          <p:nvPr/>
        </p:nvSpPr>
        <p:spPr bwMode="auto">
          <a:xfrm>
            <a:off x="1404938" y="5573713"/>
            <a:ext cx="557212" cy="557212"/>
          </a:xfrm>
          <a:prstGeom prst="rect">
            <a:avLst/>
          </a:prstGeom>
          <a:solidFill>
            <a:schemeClr val="accent2">
              <a:alpha val="40000"/>
            </a:schemeClr>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dirty="0">
                <a:solidFill>
                  <a:schemeClr val="bg1"/>
                </a:solidFill>
                <a:latin typeface="+mn-lt"/>
                <a:ea typeface="+mn-ea"/>
                <a:cs typeface="+mn-ea"/>
                <a:sym typeface="+mn-lt"/>
              </a:rPr>
              <a:t>04</a:t>
            </a:r>
            <a:endParaRPr lang="zh-CN" altLang="en-US" sz="2800" dirty="0">
              <a:solidFill>
                <a:schemeClr val="bg1"/>
              </a:solidFill>
              <a:latin typeface="+mn-lt"/>
              <a:ea typeface="+mn-ea"/>
              <a:cs typeface="+mn-ea"/>
              <a:sym typeface="+mn-lt"/>
            </a:endParaRPr>
          </a:p>
        </p:txBody>
      </p:sp>
      <p:sp>
        <p:nvSpPr>
          <p:cNvPr id="9" name="Line 17"/>
          <p:cNvSpPr>
            <a:spLocks noChangeShapeType="1"/>
          </p:cNvSpPr>
          <p:nvPr/>
        </p:nvSpPr>
        <p:spPr bwMode="auto">
          <a:xfrm>
            <a:off x="1966913" y="5453063"/>
            <a:ext cx="0" cy="820737"/>
          </a:xfrm>
          <a:prstGeom prst="line">
            <a:avLst/>
          </a:prstGeom>
          <a:noFill/>
          <a:ln w="28575">
            <a:solidFill>
              <a:schemeClr val="accent2">
                <a:alpha val="40000"/>
              </a:schemeClr>
            </a:solidFill>
            <a:round/>
            <a:headEnd/>
            <a:tailEnd/>
          </a:ln>
          <a:extLst/>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10" name="Rectangle 19"/>
          <p:cNvSpPr>
            <a:spLocks noChangeArrowheads="1"/>
          </p:cNvSpPr>
          <p:nvPr/>
        </p:nvSpPr>
        <p:spPr bwMode="auto">
          <a:xfrm>
            <a:off x="1417638" y="2128838"/>
            <a:ext cx="557212" cy="554037"/>
          </a:xfrm>
          <a:prstGeom prst="rect">
            <a:avLst/>
          </a:prstGeom>
          <a:solidFill>
            <a:schemeClr val="accent2"/>
          </a:solidFill>
          <a:ln>
            <a:noFill/>
          </a:ln>
        </p:spPr>
        <p:txBody>
          <a:bodyPr wrap="none"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800">
                <a:solidFill>
                  <a:schemeClr val="bg1"/>
                </a:solidFill>
                <a:latin typeface="+mn-lt"/>
                <a:ea typeface="+mn-ea"/>
                <a:cs typeface="+mn-ea"/>
                <a:sym typeface="+mn-lt"/>
              </a:rPr>
              <a:t>01</a:t>
            </a:r>
            <a:endParaRPr lang="zh-CN" altLang="en-US" sz="2800">
              <a:solidFill>
                <a:schemeClr val="bg1"/>
              </a:solidFill>
              <a:latin typeface="+mn-lt"/>
              <a:ea typeface="+mn-ea"/>
              <a:cs typeface="+mn-ea"/>
              <a:sym typeface="+mn-lt"/>
            </a:endParaRPr>
          </a:p>
        </p:txBody>
      </p:sp>
      <p:sp>
        <p:nvSpPr>
          <p:cNvPr id="11" name="Line 20"/>
          <p:cNvSpPr>
            <a:spLocks noChangeShapeType="1"/>
          </p:cNvSpPr>
          <p:nvPr/>
        </p:nvSpPr>
        <p:spPr bwMode="auto">
          <a:xfrm>
            <a:off x="1979613" y="2005013"/>
            <a:ext cx="0" cy="820737"/>
          </a:xfrm>
          <a:prstGeom prst="line">
            <a:avLst/>
          </a:prstGeom>
          <a:noFill/>
          <a:ln w="28575">
            <a:solidFill>
              <a:schemeClr val="accent2"/>
            </a:solidFill>
            <a:round/>
            <a:headEnd/>
            <a:tailEnd/>
          </a:ln>
          <a:extLst/>
        </p:spPr>
        <p:txBody>
          <a:bodyPr wrap="none" anchor="ctr"/>
          <a:lstStyle/>
          <a:p>
            <a:pPr fontAlgn="auto">
              <a:spcBef>
                <a:spcPts val="0"/>
              </a:spcBef>
              <a:spcAft>
                <a:spcPts val="0"/>
              </a:spcAft>
              <a:defRPr/>
            </a:pPr>
            <a:endParaRPr lang="zh-CN" altLang="en-US">
              <a:latin typeface="+mn-lt"/>
              <a:ea typeface="+mn-ea"/>
              <a:cs typeface="+mn-ea"/>
              <a:sym typeface="+mn-lt"/>
            </a:endParaRPr>
          </a:p>
        </p:txBody>
      </p:sp>
      <p:sp>
        <p:nvSpPr>
          <p:cNvPr id="12" name="Rectangle 21"/>
          <p:cNvSpPr>
            <a:spLocks noChangeArrowheads="1"/>
          </p:cNvSpPr>
          <p:nvPr/>
        </p:nvSpPr>
        <p:spPr bwMode="auto">
          <a:xfrm>
            <a:off x="1995488" y="2000250"/>
            <a:ext cx="5861050" cy="733425"/>
          </a:xfrm>
          <a:prstGeom prst="rect">
            <a:avLst/>
          </a:prstGeom>
          <a:noFill/>
          <a:ln>
            <a:noFill/>
          </a:ln>
          <a:extLst/>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solidFill>
                <a:latin typeface="+mn-lt"/>
                <a:ea typeface="+mn-ea"/>
                <a:cs typeface="+mn-ea"/>
                <a:sym typeface="+mn-lt"/>
              </a:rPr>
              <a:t>在此输入标题</a:t>
            </a:r>
            <a:endParaRPr lang="en-US" altLang="zh-CN" sz="1600" b="1" dirty="0">
              <a:solidFill>
                <a:schemeClr val="accent1"/>
              </a:solidFill>
              <a:latin typeface="+mn-lt"/>
              <a:ea typeface="+mn-ea"/>
              <a:cs typeface="+mn-ea"/>
              <a:sym typeface="+mn-lt"/>
            </a:endParaRPr>
          </a:p>
          <a:p>
            <a:pPr fontAlgn="auto">
              <a:lnSpc>
                <a:spcPct val="130000"/>
              </a:lnSpc>
              <a:spcBef>
                <a:spcPts val="0"/>
              </a:spcBef>
              <a:spcAft>
                <a:spcPts val="0"/>
              </a:spcAft>
              <a:defRPr/>
            </a:pPr>
            <a:r>
              <a:rPr lang="zh-CN" altLang="en-US" sz="1600" dirty="0" smtClean="0">
                <a:solidFill>
                  <a:schemeClr val="bg1">
                    <a:lumMod val="65000"/>
                  </a:schemeClr>
                </a:solidFill>
                <a:latin typeface="+mn-lt"/>
                <a:ea typeface="+mn-ea"/>
                <a:cs typeface="+mn-ea"/>
                <a:sym typeface="+mn-lt"/>
              </a:rPr>
              <a:t>请</a:t>
            </a:r>
            <a:r>
              <a:rPr lang="zh-CN" altLang="en-US" sz="1600" dirty="0">
                <a:solidFill>
                  <a:schemeClr val="bg1">
                    <a:lumMod val="65000"/>
                  </a:schemeClr>
                </a:solidFill>
                <a:latin typeface="+mn-lt"/>
                <a:ea typeface="+mn-ea"/>
                <a:cs typeface="+mn-ea"/>
                <a:sym typeface="+mn-lt"/>
              </a:rPr>
              <a:t>在此输入</a:t>
            </a:r>
            <a:r>
              <a:rPr lang="zh-CN" altLang="en-US" sz="1600" dirty="0" smtClean="0">
                <a:solidFill>
                  <a:schemeClr val="bg1">
                    <a:lumMod val="65000"/>
                  </a:schemeClr>
                </a:solidFill>
                <a:latin typeface="+mn-lt"/>
                <a:ea typeface="+mn-ea"/>
                <a:cs typeface="+mn-ea"/>
                <a:sym typeface="+mn-lt"/>
              </a:rPr>
              <a:t>文本请</a:t>
            </a:r>
            <a:r>
              <a:rPr lang="zh-CN" altLang="en-US" sz="1600" dirty="0">
                <a:solidFill>
                  <a:schemeClr val="bg1">
                    <a:lumMod val="65000"/>
                  </a:schemeClr>
                </a:solidFill>
                <a:latin typeface="+mn-lt"/>
                <a:ea typeface="+mn-ea"/>
                <a:cs typeface="+mn-ea"/>
                <a:sym typeface="+mn-lt"/>
              </a:rPr>
              <a:t>在此输入</a:t>
            </a:r>
            <a:r>
              <a:rPr lang="zh-CN" altLang="en-US" sz="1600" dirty="0" smtClean="0">
                <a:solidFill>
                  <a:schemeClr val="bg1">
                    <a:lumMod val="65000"/>
                  </a:schemeClr>
                </a:solidFill>
                <a:latin typeface="+mn-lt"/>
                <a:ea typeface="+mn-ea"/>
                <a:cs typeface="+mn-ea"/>
                <a:sym typeface="+mn-lt"/>
              </a:rPr>
              <a:t>文本请</a:t>
            </a:r>
            <a:r>
              <a:rPr lang="zh-CN" altLang="en-US" sz="1600" dirty="0">
                <a:solidFill>
                  <a:schemeClr val="bg1">
                    <a:lumMod val="65000"/>
                  </a:schemeClr>
                </a:solidFill>
                <a:latin typeface="+mn-lt"/>
                <a:ea typeface="+mn-ea"/>
                <a:cs typeface="+mn-ea"/>
                <a:sym typeface="+mn-lt"/>
              </a:rPr>
              <a:t>在此输入</a:t>
            </a:r>
            <a:r>
              <a:rPr lang="zh-CN" altLang="en-US" sz="1600" dirty="0" smtClean="0">
                <a:solidFill>
                  <a:schemeClr val="bg1">
                    <a:lumMod val="65000"/>
                  </a:schemeClr>
                </a:solidFill>
                <a:latin typeface="+mn-lt"/>
                <a:ea typeface="+mn-ea"/>
                <a:cs typeface="+mn-ea"/>
                <a:sym typeface="+mn-lt"/>
              </a:rPr>
              <a:t>文本</a:t>
            </a:r>
            <a:endParaRPr lang="en-US" altLang="zh-CN" sz="1600" dirty="0">
              <a:solidFill>
                <a:schemeClr val="bg1">
                  <a:lumMod val="65000"/>
                </a:schemeClr>
              </a:solidFill>
              <a:latin typeface="+mn-lt"/>
              <a:ea typeface="+mn-ea"/>
              <a:cs typeface="+mn-ea"/>
              <a:sym typeface="+mn-lt"/>
            </a:endParaRPr>
          </a:p>
        </p:txBody>
      </p:sp>
      <p:sp>
        <p:nvSpPr>
          <p:cNvPr id="13" name="Rectangle 22"/>
          <p:cNvSpPr>
            <a:spLocks noChangeArrowheads="1"/>
          </p:cNvSpPr>
          <p:nvPr/>
        </p:nvSpPr>
        <p:spPr bwMode="auto">
          <a:xfrm>
            <a:off x="1995813" y="3149791"/>
            <a:ext cx="5861134" cy="733998"/>
          </a:xfrm>
          <a:prstGeom prst="rect">
            <a:avLst/>
          </a:prstGeom>
          <a:noFill/>
          <a:ln>
            <a:noFill/>
          </a:ln>
          <a:extLst/>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alpha val="90000"/>
                  </a:schemeClr>
                </a:solidFill>
                <a:latin typeface="+mn-lt"/>
                <a:ea typeface="+mn-ea"/>
                <a:cs typeface="+mn-ea"/>
                <a:sym typeface="+mn-lt"/>
              </a:rPr>
              <a:t>在此输入标题</a:t>
            </a:r>
            <a:endParaRPr lang="en-US" altLang="zh-CN" sz="1600" b="1" dirty="0">
              <a:solidFill>
                <a:schemeClr val="accent1">
                  <a:alpha val="90000"/>
                </a:schemeClr>
              </a:solidFill>
              <a:latin typeface="+mn-lt"/>
              <a:ea typeface="+mn-ea"/>
              <a:cs typeface="+mn-ea"/>
              <a:sym typeface="+mn-lt"/>
            </a:endParaRPr>
          </a:p>
          <a:p>
            <a:pPr fontAlgn="auto">
              <a:lnSpc>
                <a:spcPct val="130000"/>
              </a:lnSpc>
              <a:spcBef>
                <a:spcPts val="0"/>
              </a:spcBef>
              <a:spcAft>
                <a:spcPts val="0"/>
              </a:spcAft>
              <a:defRPr/>
            </a:pPr>
            <a:r>
              <a:rPr lang="zh-CN" altLang="en-US" sz="1600" dirty="0">
                <a:solidFill>
                  <a:schemeClr val="bg1">
                    <a:lumMod val="65000"/>
                  </a:schemeClr>
                </a:solidFill>
                <a:latin typeface="+mn-lt"/>
                <a:ea typeface="+mn-ea"/>
                <a:cs typeface="+mn-ea"/>
                <a:sym typeface="+mn-lt"/>
              </a:rPr>
              <a:t>请在此输入文本请在此输入文本请在此输入文本</a:t>
            </a:r>
            <a:endParaRPr lang="en-US" altLang="zh-CN" sz="1600" dirty="0">
              <a:solidFill>
                <a:schemeClr val="bg1">
                  <a:lumMod val="65000"/>
                </a:schemeClr>
              </a:solidFill>
              <a:latin typeface="+mn-lt"/>
              <a:ea typeface="+mn-ea"/>
              <a:cs typeface="+mn-ea"/>
              <a:sym typeface="+mn-lt"/>
            </a:endParaRPr>
          </a:p>
        </p:txBody>
      </p:sp>
      <p:sp>
        <p:nvSpPr>
          <p:cNvPr id="14" name="Rectangle 23"/>
          <p:cNvSpPr>
            <a:spLocks noChangeArrowheads="1"/>
          </p:cNvSpPr>
          <p:nvPr/>
        </p:nvSpPr>
        <p:spPr bwMode="auto">
          <a:xfrm>
            <a:off x="1995813" y="4324911"/>
            <a:ext cx="5584529" cy="733998"/>
          </a:xfrm>
          <a:prstGeom prst="rect">
            <a:avLst/>
          </a:prstGeom>
          <a:noFill/>
          <a:ln>
            <a:noFill/>
          </a:ln>
          <a:extLst/>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alpha val="80000"/>
                  </a:schemeClr>
                </a:solidFill>
                <a:latin typeface="+mn-lt"/>
                <a:ea typeface="+mn-ea"/>
                <a:cs typeface="+mn-ea"/>
                <a:sym typeface="+mn-lt"/>
              </a:rPr>
              <a:t>在此输入标题</a:t>
            </a:r>
            <a:endParaRPr lang="en-US" altLang="zh-CN" sz="1600" b="1" dirty="0">
              <a:solidFill>
                <a:schemeClr val="accent1">
                  <a:alpha val="80000"/>
                </a:schemeClr>
              </a:solidFill>
              <a:latin typeface="+mn-lt"/>
              <a:ea typeface="+mn-ea"/>
              <a:cs typeface="+mn-ea"/>
              <a:sym typeface="+mn-lt"/>
            </a:endParaRPr>
          </a:p>
          <a:p>
            <a:pPr fontAlgn="auto">
              <a:lnSpc>
                <a:spcPct val="130000"/>
              </a:lnSpc>
              <a:spcBef>
                <a:spcPts val="0"/>
              </a:spcBef>
              <a:spcAft>
                <a:spcPts val="0"/>
              </a:spcAft>
              <a:defRPr/>
            </a:pPr>
            <a:r>
              <a:rPr lang="zh-CN" altLang="en-US" sz="1600" dirty="0">
                <a:solidFill>
                  <a:schemeClr val="bg1">
                    <a:lumMod val="65000"/>
                  </a:schemeClr>
                </a:solidFill>
                <a:latin typeface="+mn-lt"/>
                <a:ea typeface="+mn-ea"/>
                <a:cs typeface="+mn-ea"/>
                <a:sym typeface="+mn-lt"/>
              </a:rPr>
              <a:t>请在此输入文本请在此输入文本请在此输入文本</a:t>
            </a:r>
            <a:endParaRPr lang="en-US" altLang="zh-CN" sz="1600" dirty="0">
              <a:solidFill>
                <a:schemeClr val="bg1">
                  <a:lumMod val="65000"/>
                </a:schemeClr>
              </a:solidFill>
              <a:latin typeface="+mn-lt"/>
              <a:ea typeface="+mn-ea"/>
              <a:cs typeface="+mn-ea"/>
              <a:sym typeface="+mn-lt"/>
            </a:endParaRPr>
          </a:p>
        </p:txBody>
      </p:sp>
      <p:sp>
        <p:nvSpPr>
          <p:cNvPr id="15" name="Rectangle 24"/>
          <p:cNvSpPr>
            <a:spLocks noChangeArrowheads="1"/>
          </p:cNvSpPr>
          <p:nvPr/>
        </p:nvSpPr>
        <p:spPr bwMode="auto">
          <a:xfrm>
            <a:off x="1995813" y="5463872"/>
            <a:ext cx="6069040" cy="733998"/>
          </a:xfrm>
          <a:prstGeom prst="rect">
            <a:avLst/>
          </a:prstGeom>
          <a:noFill/>
          <a:ln>
            <a:noFill/>
          </a:ln>
          <a:extLst/>
        </p:spPr>
        <p:txBody>
          <a:bodyPr wrap="none" lIns="90000" tIns="46800" rIns="90000" bIns="46800" anchor="ct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600" b="1" dirty="0">
                <a:solidFill>
                  <a:schemeClr val="accent1">
                    <a:alpha val="70000"/>
                  </a:schemeClr>
                </a:solidFill>
                <a:latin typeface="+mn-lt"/>
                <a:ea typeface="+mn-ea"/>
                <a:cs typeface="+mn-ea"/>
                <a:sym typeface="+mn-lt"/>
              </a:rPr>
              <a:t>在此输入标题</a:t>
            </a:r>
            <a:endParaRPr lang="en-US" altLang="zh-CN" sz="1600" b="1" dirty="0">
              <a:solidFill>
                <a:schemeClr val="accent1">
                  <a:alpha val="70000"/>
                </a:schemeClr>
              </a:solidFill>
              <a:latin typeface="+mn-lt"/>
              <a:ea typeface="+mn-ea"/>
              <a:cs typeface="+mn-ea"/>
              <a:sym typeface="+mn-lt"/>
            </a:endParaRPr>
          </a:p>
          <a:p>
            <a:pPr fontAlgn="auto">
              <a:lnSpc>
                <a:spcPct val="130000"/>
              </a:lnSpc>
              <a:spcBef>
                <a:spcPts val="0"/>
              </a:spcBef>
              <a:spcAft>
                <a:spcPts val="0"/>
              </a:spcAft>
              <a:defRPr/>
            </a:pPr>
            <a:r>
              <a:rPr lang="zh-CN" altLang="en-US" sz="1600" dirty="0">
                <a:solidFill>
                  <a:schemeClr val="bg1">
                    <a:lumMod val="65000"/>
                  </a:schemeClr>
                </a:solidFill>
                <a:latin typeface="+mn-lt"/>
                <a:ea typeface="+mn-ea"/>
                <a:cs typeface="+mn-ea"/>
                <a:sym typeface="+mn-lt"/>
              </a:rPr>
              <a:t>请在此输入文本请在此输入文本请在此输入文本</a:t>
            </a:r>
            <a:endParaRPr lang="en-US" altLang="zh-CN" sz="1600" dirty="0">
              <a:solidFill>
                <a:schemeClr val="bg1">
                  <a:lumMod val="65000"/>
                </a:schemeClr>
              </a:solidFill>
              <a:latin typeface="+mn-lt"/>
              <a:ea typeface="+mn-ea"/>
              <a:cs typeface="+mn-ea"/>
              <a:sym typeface="+mn-lt"/>
            </a:endParaRPr>
          </a:p>
        </p:txBody>
      </p:sp>
      <p:sp>
        <p:nvSpPr>
          <p:cNvPr id="3" name="矩形 2"/>
          <p:cNvSpPr/>
          <p:nvPr/>
        </p:nvSpPr>
        <p:spPr>
          <a:xfrm>
            <a:off x="7580313" y="1924050"/>
            <a:ext cx="3206750" cy="427355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蒙古"/>
          <p:cNvSpPr>
            <a:spLocks/>
          </p:cNvSpPr>
          <p:nvPr/>
        </p:nvSpPr>
        <p:spPr bwMode="auto">
          <a:xfrm>
            <a:off x="3913188" y="2146300"/>
            <a:ext cx="2106612" cy="1798638"/>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6" name="甘肃"/>
          <p:cNvSpPr>
            <a:spLocks/>
          </p:cNvSpPr>
          <p:nvPr/>
        </p:nvSpPr>
        <p:spPr bwMode="auto">
          <a:xfrm>
            <a:off x="3509963" y="3362325"/>
            <a:ext cx="1344612" cy="1139825"/>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7" name="宁夏"/>
          <p:cNvSpPr>
            <a:spLocks/>
          </p:cNvSpPr>
          <p:nvPr/>
        </p:nvSpPr>
        <p:spPr bwMode="auto">
          <a:xfrm>
            <a:off x="4465638" y="3759200"/>
            <a:ext cx="271462" cy="44767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8" name="新疆"/>
          <p:cNvSpPr>
            <a:spLocks/>
          </p:cNvSpPr>
          <p:nvPr/>
        </p:nvSpPr>
        <p:spPr bwMode="auto">
          <a:xfrm>
            <a:off x="1895475" y="2578100"/>
            <a:ext cx="1924050" cy="1454150"/>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9" name="青海"/>
          <p:cNvSpPr>
            <a:spLocks/>
          </p:cNvSpPr>
          <p:nvPr/>
        </p:nvSpPr>
        <p:spPr bwMode="auto">
          <a:xfrm>
            <a:off x="3143250" y="3719513"/>
            <a:ext cx="1198563" cy="858837"/>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0" name="四川"/>
          <p:cNvSpPr>
            <a:spLocks/>
          </p:cNvSpPr>
          <p:nvPr/>
        </p:nvSpPr>
        <p:spPr bwMode="auto">
          <a:xfrm>
            <a:off x="3830638" y="4322763"/>
            <a:ext cx="1035050" cy="908050"/>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1" name="西藏"/>
          <p:cNvSpPr>
            <a:spLocks/>
          </p:cNvSpPr>
          <p:nvPr/>
        </p:nvSpPr>
        <p:spPr bwMode="auto">
          <a:xfrm>
            <a:off x="2111375" y="3952875"/>
            <a:ext cx="1852613" cy="1127125"/>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2" name="云南"/>
          <p:cNvSpPr>
            <a:spLocks/>
          </p:cNvSpPr>
          <p:nvPr/>
        </p:nvSpPr>
        <p:spPr bwMode="auto">
          <a:xfrm>
            <a:off x="3798888" y="4891088"/>
            <a:ext cx="838200" cy="874712"/>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solidFill>
            <a:schemeClr val="accent2">
              <a:alpha val="70000"/>
            </a:schemeClr>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3" name="贵州"/>
          <p:cNvSpPr>
            <a:spLocks/>
          </p:cNvSpPr>
          <p:nvPr/>
        </p:nvSpPr>
        <p:spPr bwMode="auto">
          <a:xfrm>
            <a:off x="4400550" y="4879975"/>
            <a:ext cx="566738" cy="490538"/>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4" name="广西"/>
          <p:cNvSpPr>
            <a:spLocks/>
          </p:cNvSpPr>
          <p:nvPr/>
        </p:nvSpPr>
        <p:spPr bwMode="auto">
          <a:xfrm>
            <a:off x="4491038" y="5181600"/>
            <a:ext cx="741362" cy="563563"/>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5" name="重庆"/>
          <p:cNvSpPr>
            <a:spLocks/>
          </p:cNvSpPr>
          <p:nvPr/>
        </p:nvSpPr>
        <p:spPr bwMode="auto">
          <a:xfrm>
            <a:off x="4595813" y="4560888"/>
            <a:ext cx="417512" cy="4254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solidFill>
            <a:schemeClr val="accent2">
              <a:alpha val="40000"/>
            </a:schemeClr>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6" name="陕西"/>
          <p:cNvSpPr>
            <a:spLocks/>
          </p:cNvSpPr>
          <p:nvPr/>
        </p:nvSpPr>
        <p:spPr bwMode="auto">
          <a:xfrm>
            <a:off x="4595813" y="3735388"/>
            <a:ext cx="477837" cy="852487"/>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7" name="山西"/>
          <p:cNvSpPr>
            <a:spLocks/>
          </p:cNvSpPr>
          <p:nvPr/>
        </p:nvSpPr>
        <p:spPr bwMode="auto">
          <a:xfrm>
            <a:off x="5008563" y="3575050"/>
            <a:ext cx="317500" cy="700088"/>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solidFill>
            <a:schemeClr val="accent2">
              <a:alpha val="10000"/>
            </a:schemeClr>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8" name="湖南"/>
          <p:cNvSpPr>
            <a:spLocks/>
          </p:cNvSpPr>
          <p:nvPr/>
        </p:nvSpPr>
        <p:spPr bwMode="auto">
          <a:xfrm>
            <a:off x="4926013" y="4767263"/>
            <a:ext cx="506412" cy="5905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19" name="湖北"/>
          <p:cNvSpPr>
            <a:spLocks/>
          </p:cNvSpPr>
          <p:nvPr/>
        </p:nvSpPr>
        <p:spPr bwMode="auto">
          <a:xfrm>
            <a:off x="4865688" y="4429125"/>
            <a:ext cx="720725" cy="45085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0" name="广东"/>
          <p:cNvSpPr>
            <a:spLocks/>
          </p:cNvSpPr>
          <p:nvPr/>
        </p:nvSpPr>
        <p:spPr bwMode="auto">
          <a:xfrm>
            <a:off x="5026025" y="5257800"/>
            <a:ext cx="749300" cy="593725"/>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1" name="江西"/>
          <p:cNvSpPr>
            <a:spLocks/>
          </p:cNvSpPr>
          <p:nvPr/>
        </p:nvSpPr>
        <p:spPr bwMode="auto">
          <a:xfrm>
            <a:off x="5380038" y="4743450"/>
            <a:ext cx="447675" cy="611188"/>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2" name="福建"/>
          <p:cNvSpPr>
            <a:spLocks/>
          </p:cNvSpPr>
          <p:nvPr/>
        </p:nvSpPr>
        <p:spPr bwMode="auto">
          <a:xfrm>
            <a:off x="5613400" y="4906963"/>
            <a:ext cx="415925" cy="506412"/>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3" name="浙江"/>
          <p:cNvSpPr>
            <a:spLocks/>
          </p:cNvSpPr>
          <p:nvPr/>
        </p:nvSpPr>
        <p:spPr bwMode="auto">
          <a:xfrm>
            <a:off x="5799138" y="4584700"/>
            <a:ext cx="357187" cy="412750"/>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4" name="安徽"/>
          <p:cNvSpPr>
            <a:spLocks/>
          </p:cNvSpPr>
          <p:nvPr/>
        </p:nvSpPr>
        <p:spPr bwMode="auto">
          <a:xfrm>
            <a:off x="5449888" y="4227513"/>
            <a:ext cx="452437" cy="552450"/>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5" name="天津"/>
          <p:cNvSpPr>
            <a:spLocks/>
          </p:cNvSpPr>
          <p:nvPr/>
        </p:nvSpPr>
        <p:spPr bwMode="auto">
          <a:xfrm>
            <a:off x="5538788" y="3590925"/>
            <a:ext cx="117475" cy="169863"/>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6" name="北京"/>
          <p:cNvSpPr>
            <a:spLocks/>
          </p:cNvSpPr>
          <p:nvPr/>
        </p:nvSpPr>
        <p:spPr bwMode="auto">
          <a:xfrm>
            <a:off x="5421313" y="3513138"/>
            <a:ext cx="155575" cy="168275"/>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7" name="辽宁"/>
          <p:cNvSpPr>
            <a:spLocks/>
          </p:cNvSpPr>
          <p:nvPr/>
        </p:nvSpPr>
        <p:spPr bwMode="auto">
          <a:xfrm>
            <a:off x="5686425" y="3179763"/>
            <a:ext cx="554038" cy="528637"/>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8" name="吉林"/>
          <p:cNvSpPr>
            <a:spLocks/>
          </p:cNvSpPr>
          <p:nvPr/>
        </p:nvSpPr>
        <p:spPr bwMode="auto">
          <a:xfrm>
            <a:off x="5810250" y="2860675"/>
            <a:ext cx="790575" cy="538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29" name="黑龙江"/>
          <p:cNvSpPr>
            <a:spLocks/>
          </p:cNvSpPr>
          <p:nvPr/>
        </p:nvSpPr>
        <p:spPr bwMode="auto">
          <a:xfrm>
            <a:off x="5641975" y="2103438"/>
            <a:ext cx="1058863" cy="962025"/>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30" name="山东"/>
          <p:cNvSpPr>
            <a:spLocks/>
          </p:cNvSpPr>
          <p:nvPr/>
        </p:nvSpPr>
        <p:spPr bwMode="auto">
          <a:xfrm>
            <a:off x="5432425" y="3829050"/>
            <a:ext cx="639763" cy="401638"/>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31" name="上海"/>
          <p:cNvSpPr>
            <a:spLocks/>
          </p:cNvSpPr>
          <p:nvPr/>
        </p:nvSpPr>
        <p:spPr bwMode="auto">
          <a:xfrm>
            <a:off x="6030913" y="4495800"/>
            <a:ext cx="101600" cy="88900"/>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32" name="江苏"/>
          <p:cNvSpPr>
            <a:spLocks/>
          </p:cNvSpPr>
          <p:nvPr/>
        </p:nvSpPr>
        <p:spPr bwMode="auto">
          <a:xfrm>
            <a:off x="5562600" y="4157663"/>
            <a:ext cx="557213" cy="430212"/>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33" name="河北"/>
          <p:cNvSpPr>
            <a:spLocks/>
          </p:cNvSpPr>
          <p:nvPr/>
        </p:nvSpPr>
        <p:spPr bwMode="auto">
          <a:xfrm>
            <a:off x="5270500" y="3333750"/>
            <a:ext cx="519113" cy="7397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36" name="河南"/>
          <p:cNvSpPr>
            <a:spLocks/>
          </p:cNvSpPr>
          <p:nvPr/>
        </p:nvSpPr>
        <p:spPr bwMode="auto">
          <a:xfrm>
            <a:off x="5033963" y="4044950"/>
            <a:ext cx="546100" cy="539750"/>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37" name="台湾"/>
          <p:cNvSpPr>
            <a:spLocks/>
          </p:cNvSpPr>
          <p:nvPr/>
        </p:nvSpPr>
        <p:spPr bwMode="auto">
          <a:xfrm>
            <a:off x="6061075" y="5199063"/>
            <a:ext cx="157163" cy="377825"/>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38" name="海南"/>
          <p:cNvSpPr>
            <a:spLocks/>
          </p:cNvSpPr>
          <p:nvPr/>
        </p:nvSpPr>
        <p:spPr bwMode="auto">
          <a:xfrm>
            <a:off x="4910138" y="5868988"/>
            <a:ext cx="236537" cy="206375"/>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3" name="矩形 2"/>
          <p:cNvSpPr/>
          <p:nvPr/>
        </p:nvSpPr>
        <p:spPr>
          <a:xfrm>
            <a:off x="1169988" y="1787525"/>
            <a:ext cx="6256337" cy="4602163"/>
          </a:xfrm>
          <a:prstGeom prst="rect">
            <a:avLst/>
          </a:prstGeom>
          <a:noFill/>
          <a:ln w="25400">
            <a:solidFill>
              <a:schemeClr val="accent2">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41" name="KSO_Shape"/>
          <p:cNvSpPr>
            <a:spLocks noChangeAspect="1"/>
          </p:cNvSpPr>
          <p:nvPr/>
        </p:nvSpPr>
        <p:spPr bwMode="auto">
          <a:xfrm>
            <a:off x="7893050" y="1787525"/>
            <a:ext cx="409575" cy="900113"/>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noFill/>
          <a:ln>
            <a:solidFill>
              <a:schemeClr val="accent2"/>
            </a:solid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44" name="文本框 43"/>
          <p:cNvSpPr txBox="1"/>
          <p:nvPr/>
        </p:nvSpPr>
        <p:spPr>
          <a:xfrm>
            <a:off x="8618538" y="1673225"/>
            <a:ext cx="2009775" cy="400050"/>
          </a:xfrm>
          <a:prstGeom prst="rect">
            <a:avLst/>
          </a:prstGeom>
          <a:noFill/>
        </p:spPr>
        <p:txBody>
          <a:bodyPr>
            <a:spAutoFit/>
          </a:bodyPr>
          <a:lstStyle/>
          <a:p>
            <a:pPr fontAlgn="auto">
              <a:spcBef>
                <a:spcPts val="0"/>
              </a:spcBef>
              <a:spcAft>
                <a:spcPts val="0"/>
              </a:spcAft>
              <a:defRPr/>
            </a:pPr>
            <a:r>
              <a:rPr lang="zh-CN" altLang="en-US" sz="2000" b="1" dirty="0">
                <a:solidFill>
                  <a:schemeClr val="accent2"/>
                </a:solidFill>
                <a:latin typeface="+mn-lt"/>
                <a:ea typeface="+mn-ea"/>
                <a:cs typeface="+mn-ea"/>
                <a:sym typeface="+mn-lt"/>
              </a:rPr>
              <a:t>标题</a:t>
            </a:r>
          </a:p>
        </p:txBody>
      </p:sp>
      <p:sp>
        <p:nvSpPr>
          <p:cNvPr id="45" name="文本框 44"/>
          <p:cNvSpPr txBox="1"/>
          <p:nvPr/>
        </p:nvSpPr>
        <p:spPr>
          <a:xfrm>
            <a:off x="8601231" y="1949394"/>
            <a:ext cx="2331259" cy="738664"/>
          </a:xfrm>
          <a:prstGeom prst="rect">
            <a:avLst/>
          </a:prstGeom>
          <a:noFill/>
        </p:spPr>
        <p:txBody>
          <a:bodyPr>
            <a:spAutoFit/>
          </a:bodyPr>
          <a:lstStyle/>
          <a:p>
            <a:pPr fontAlgn="auto">
              <a:spcBef>
                <a:spcPts val="0"/>
              </a:spcBef>
              <a:spcAft>
                <a:spcPts val="0"/>
              </a:spcAft>
              <a:defRPr/>
            </a:pPr>
            <a:r>
              <a:rPr lang="zh-CN" altLang="en-US" sz="1400" dirty="0">
                <a:solidFill>
                  <a:schemeClr val="accent2">
                    <a:alpha val="50000"/>
                  </a:schemeClr>
                </a:solidFill>
                <a:latin typeface="+mn-lt"/>
                <a:ea typeface="+mn-ea"/>
                <a:cs typeface="+mn-ea"/>
                <a:sym typeface="+mn-lt"/>
              </a:rPr>
              <a:t>请在此输入文本请在此输入文本请在此输入文本请在此输入文本</a:t>
            </a:r>
          </a:p>
        </p:txBody>
      </p:sp>
      <p:sp>
        <p:nvSpPr>
          <p:cNvPr id="43" name="KSO_Shape"/>
          <p:cNvSpPr>
            <a:spLocks noChangeAspect="1"/>
          </p:cNvSpPr>
          <p:nvPr/>
        </p:nvSpPr>
        <p:spPr bwMode="auto">
          <a:xfrm>
            <a:off x="7893050" y="5443538"/>
            <a:ext cx="863600" cy="900112"/>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solidFill>
            <a:srgbClr val="4CBAE4"/>
          </a:solidFill>
          <a:ln>
            <a:solidFill>
              <a:schemeClr val="accent2"/>
            </a:solid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50" name="文本框 49"/>
          <p:cNvSpPr txBox="1"/>
          <p:nvPr/>
        </p:nvSpPr>
        <p:spPr>
          <a:xfrm>
            <a:off x="8845550" y="5375275"/>
            <a:ext cx="2011363" cy="400050"/>
          </a:xfrm>
          <a:prstGeom prst="rect">
            <a:avLst/>
          </a:prstGeom>
          <a:noFill/>
        </p:spPr>
        <p:txBody>
          <a:bodyPr>
            <a:spAutoFit/>
          </a:bodyPr>
          <a:lstStyle/>
          <a:p>
            <a:pPr fontAlgn="auto">
              <a:spcBef>
                <a:spcPts val="0"/>
              </a:spcBef>
              <a:spcAft>
                <a:spcPts val="0"/>
              </a:spcAft>
              <a:defRPr/>
            </a:pPr>
            <a:r>
              <a:rPr lang="zh-CN" altLang="en-US" sz="2000" b="1" dirty="0">
                <a:solidFill>
                  <a:schemeClr val="accent2"/>
                </a:solidFill>
                <a:latin typeface="+mn-lt"/>
                <a:ea typeface="+mn-ea"/>
                <a:cs typeface="+mn-ea"/>
                <a:sym typeface="+mn-lt"/>
              </a:rPr>
              <a:t>标题</a:t>
            </a:r>
          </a:p>
        </p:txBody>
      </p:sp>
      <p:sp>
        <p:nvSpPr>
          <p:cNvPr id="51" name="文本框 50"/>
          <p:cNvSpPr txBox="1"/>
          <p:nvPr/>
        </p:nvSpPr>
        <p:spPr>
          <a:xfrm>
            <a:off x="8828481" y="5651305"/>
            <a:ext cx="2331259" cy="738664"/>
          </a:xfrm>
          <a:prstGeom prst="rect">
            <a:avLst/>
          </a:prstGeom>
          <a:noFill/>
        </p:spPr>
        <p:txBody>
          <a:bodyPr>
            <a:spAutoFit/>
          </a:bodyPr>
          <a:lstStyle/>
          <a:p>
            <a:pPr fontAlgn="auto">
              <a:spcBef>
                <a:spcPts val="0"/>
              </a:spcBef>
              <a:spcAft>
                <a:spcPts val="0"/>
              </a:spcAft>
              <a:defRPr/>
            </a:pPr>
            <a:r>
              <a:rPr lang="zh-CN" altLang="en-US" sz="1400" dirty="0">
                <a:solidFill>
                  <a:schemeClr val="accent2">
                    <a:alpha val="50000"/>
                  </a:schemeClr>
                </a:solidFill>
                <a:latin typeface="+mn-lt"/>
                <a:ea typeface="+mn-ea"/>
                <a:cs typeface="+mn-ea"/>
                <a:sym typeface="+mn-lt"/>
              </a:rPr>
              <a:t>请在此输入文本请在此输入文本请在此输入文本请在此输入文本</a:t>
            </a:r>
          </a:p>
        </p:txBody>
      </p:sp>
      <p:sp>
        <p:nvSpPr>
          <p:cNvPr id="42" name="KSO_Shape"/>
          <p:cNvSpPr>
            <a:spLocks noChangeAspect="1"/>
          </p:cNvSpPr>
          <p:nvPr/>
        </p:nvSpPr>
        <p:spPr bwMode="auto">
          <a:xfrm>
            <a:off x="7893050" y="3546475"/>
            <a:ext cx="887413" cy="900113"/>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solidFill>
            <a:srgbClr val="99D8F0"/>
          </a:solidFill>
          <a:ln>
            <a:solidFill>
              <a:schemeClr val="accent2"/>
            </a:solidFill>
          </a:ln>
        </p:spPr>
        <p:txBody>
          <a:bodyPr/>
          <a:lstStyle/>
          <a:p>
            <a:pPr fontAlgn="auto">
              <a:spcBef>
                <a:spcPts val="0"/>
              </a:spcBef>
              <a:spcAft>
                <a:spcPts val="0"/>
              </a:spcAft>
              <a:defRPr/>
            </a:pPr>
            <a:endParaRPr lang="zh-CN" altLang="en-US">
              <a:latin typeface="+mn-lt"/>
              <a:ea typeface="+mn-ea"/>
              <a:cs typeface="+mn-ea"/>
              <a:sym typeface="+mn-lt"/>
            </a:endParaRPr>
          </a:p>
        </p:txBody>
      </p:sp>
      <p:sp>
        <p:nvSpPr>
          <p:cNvPr id="53" name="文本框 52"/>
          <p:cNvSpPr txBox="1"/>
          <p:nvPr/>
        </p:nvSpPr>
        <p:spPr>
          <a:xfrm>
            <a:off x="8858250" y="3524250"/>
            <a:ext cx="2009775" cy="400050"/>
          </a:xfrm>
          <a:prstGeom prst="rect">
            <a:avLst/>
          </a:prstGeom>
          <a:noFill/>
        </p:spPr>
        <p:txBody>
          <a:bodyPr>
            <a:spAutoFit/>
          </a:bodyPr>
          <a:lstStyle/>
          <a:p>
            <a:pPr fontAlgn="auto">
              <a:spcBef>
                <a:spcPts val="0"/>
              </a:spcBef>
              <a:spcAft>
                <a:spcPts val="0"/>
              </a:spcAft>
              <a:defRPr/>
            </a:pPr>
            <a:r>
              <a:rPr lang="zh-CN" altLang="en-US" sz="2000" b="1" dirty="0">
                <a:solidFill>
                  <a:schemeClr val="accent2"/>
                </a:solidFill>
                <a:latin typeface="+mn-lt"/>
                <a:ea typeface="+mn-ea"/>
                <a:cs typeface="+mn-ea"/>
                <a:sym typeface="+mn-lt"/>
              </a:rPr>
              <a:t>标题</a:t>
            </a:r>
          </a:p>
        </p:txBody>
      </p:sp>
      <p:sp>
        <p:nvSpPr>
          <p:cNvPr id="54" name="文本框 53"/>
          <p:cNvSpPr txBox="1"/>
          <p:nvPr/>
        </p:nvSpPr>
        <p:spPr>
          <a:xfrm>
            <a:off x="8840481" y="3800349"/>
            <a:ext cx="2331259" cy="738664"/>
          </a:xfrm>
          <a:prstGeom prst="rect">
            <a:avLst/>
          </a:prstGeom>
          <a:noFill/>
        </p:spPr>
        <p:txBody>
          <a:bodyPr>
            <a:spAutoFit/>
          </a:bodyPr>
          <a:lstStyle/>
          <a:p>
            <a:pPr fontAlgn="auto">
              <a:spcBef>
                <a:spcPts val="0"/>
              </a:spcBef>
              <a:spcAft>
                <a:spcPts val="0"/>
              </a:spcAft>
              <a:defRPr/>
            </a:pPr>
            <a:r>
              <a:rPr lang="zh-CN" altLang="en-US" sz="1400" dirty="0">
                <a:solidFill>
                  <a:schemeClr val="accent2">
                    <a:alpha val="50000"/>
                  </a:schemeClr>
                </a:solidFill>
                <a:latin typeface="+mn-lt"/>
                <a:ea typeface="+mn-ea"/>
                <a:cs typeface="+mn-ea"/>
                <a:sym typeface="+mn-lt"/>
              </a:rPr>
              <a:t>请在此输入文本请在此输入文本请在此输入文本请在此输入文本</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857250" y="1774825"/>
            <a:ext cx="10477500" cy="4354513"/>
          </a:xfrm>
          <a:prstGeom prst="rect">
            <a:avLst/>
          </a:prstGeom>
          <a:solidFill>
            <a:schemeClr val="accent2">
              <a:alpha val="80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sp>
        <p:nvSpPr>
          <p:cNvPr id="16" name="矩形 4"/>
          <p:cNvSpPr>
            <a:spLocks noChangeArrowheads="1"/>
          </p:cNvSpPr>
          <p:nvPr/>
        </p:nvSpPr>
        <p:spPr bwMode="auto">
          <a:xfrm>
            <a:off x="8777288" y="1984375"/>
            <a:ext cx="2298700" cy="3984625"/>
          </a:xfrm>
          <a:prstGeom prst="rect">
            <a:avLst/>
          </a:prstGeom>
          <a:solidFill>
            <a:schemeClr val="bg1"/>
          </a:solidFill>
          <a:ln>
            <a:noFill/>
          </a:ln>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sp>
        <p:nvSpPr>
          <p:cNvPr id="17" name="TextBox 10"/>
          <p:cNvSpPr txBox="1">
            <a:spLocks noChangeArrowheads="1"/>
          </p:cNvSpPr>
          <p:nvPr/>
        </p:nvSpPr>
        <p:spPr bwMode="auto">
          <a:xfrm>
            <a:off x="8843963" y="5062538"/>
            <a:ext cx="2133600" cy="801687"/>
          </a:xfrm>
          <a:prstGeom prst="rect">
            <a:avLst/>
          </a:prstGeom>
          <a:noFill/>
          <a:ln>
            <a:noFill/>
          </a:ln>
          <a:extLst/>
        </p:spPr>
        <p:txBody>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ct val="0"/>
              </a:spcBef>
              <a:spcAft>
                <a:spcPts val="0"/>
              </a:spcAft>
              <a:buFont typeface="Arial" panose="020B0604020202020204" pitchFamily="34" charset="0"/>
              <a:buNone/>
              <a:defRPr/>
            </a:pPr>
            <a:r>
              <a:rPr lang="zh-CN" altLang="en-US" sz="1100" dirty="0">
                <a:solidFill>
                  <a:srgbClr val="A6A6A6"/>
                </a:solidFill>
                <a:latin typeface="+mn-lt"/>
                <a:ea typeface="+mn-ea"/>
                <a:cs typeface="+mn-ea"/>
                <a:sym typeface="+mn-lt"/>
              </a:rPr>
              <a:t>请在此加入文本请在此加入文本请在此加入文本</a:t>
            </a:r>
          </a:p>
        </p:txBody>
      </p:sp>
      <p:sp>
        <p:nvSpPr>
          <p:cNvPr id="18" name="TextBox 11"/>
          <p:cNvSpPr txBox="1">
            <a:spLocks noChangeArrowheads="1"/>
          </p:cNvSpPr>
          <p:nvPr/>
        </p:nvSpPr>
        <p:spPr bwMode="auto">
          <a:xfrm>
            <a:off x="8843963" y="4660900"/>
            <a:ext cx="2066925" cy="334963"/>
          </a:xfrm>
          <a:prstGeom prst="rect">
            <a:avLst/>
          </a:prstGeom>
          <a:noFill/>
          <a:ln>
            <a:noFill/>
          </a:ln>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800" dirty="0">
                <a:solidFill>
                  <a:srgbClr val="595959"/>
                </a:solidFill>
                <a:latin typeface="+mn-lt"/>
                <a:ea typeface="+mn-ea"/>
                <a:cs typeface="+mn-ea"/>
                <a:sym typeface="+mn-lt"/>
              </a:rPr>
              <a:t>标题</a:t>
            </a:r>
          </a:p>
        </p:txBody>
      </p:sp>
      <p:sp>
        <p:nvSpPr>
          <p:cNvPr id="26" name="矩形 4"/>
          <p:cNvSpPr>
            <a:spLocks noChangeArrowheads="1"/>
          </p:cNvSpPr>
          <p:nvPr/>
        </p:nvSpPr>
        <p:spPr bwMode="auto">
          <a:xfrm>
            <a:off x="6224588" y="1984375"/>
            <a:ext cx="2298700" cy="3984625"/>
          </a:xfrm>
          <a:prstGeom prst="rect">
            <a:avLst/>
          </a:prstGeom>
          <a:solidFill>
            <a:schemeClr val="bg1"/>
          </a:solidFill>
          <a:ln>
            <a:noFill/>
          </a:ln>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sp>
        <p:nvSpPr>
          <p:cNvPr id="27" name="TextBox 10"/>
          <p:cNvSpPr txBox="1">
            <a:spLocks noChangeArrowheads="1"/>
          </p:cNvSpPr>
          <p:nvPr/>
        </p:nvSpPr>
        <p:spPr bwMode="auto">
          <a:xfrm>
            <a:off x="6291263" y="5062538"/>
            <a:ext cx="2133600" cy="801687"/>
          </a:xfrm>
          <a:prstGeom prst="rect">
            <a:avLst/>
          </a:prstGeom>
          <a:noFill/>
          <a:ln>
            <a:noFill/>
          </a:ln>
          <a:extLst/>
        </p:spPr>
        <p:txBody>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ct val="0"/>
              </a:spcBef>
              <a:spcAft>
                <a:spcPts val="0"/>
              </a:spcAft>
              <a:buFont typeface="Arial" panose="020B0604020202020204" pitchFamily="34" charset="0"/>
              <a:buNone/>
              <a:defRPr/>
            </a:pPr>
            <a:r>
              <a:rPr lang="zh-CN" altLang="en-US" sz="1100" dirty="0">
                <a:solidFill>
                  <a:srgbClr val="A6A6A6"/>
                </a:solidFill>
                <a:latin typeface="+mn-lt"/>
                <a:ea typeface="+mn-ea"/>
                <a:cs typeface="+mn-ea"/>
                <a:sym typeface="+mn-lt"/>
              </a:rPr>
              <a:t>请在此加入文本请在此加入文本请在此加入文本</a:t>
            </a:r>
          </a:p>
        </p:txBody>
      </p:sp>
      <p:sp>
        <p:nvSpPr>
          <p:cNvPr id="28" name="TextBox 11"/>
          <p:cNvSpPr txBox="1">
            <a:spLocks noChangeArrowheads="1"/>
          </p:cNvSpPr>
          <p:nvPr/>
        </p:nvSpPr>
        <p:spPr bwMode="auto">
          <a:xfrm>
            <a:off x="6291263" y="4660900"/>
            <a:ext cx="2066925" cy="334963"/>
          </a:xfrm>
          <a:prstGeom prst="rect">
            <a:avLst/>
          </a:prstGeom>
          <a:noFill/>
          <a:ln>
            <a:noFill/>
          </a:ln>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800" dirty="0">
                <a:solidFill>
                  <a:srgbClr val="595959"/>
                </a:solidFill>
                <a:latin typeface="+mn-lt"/>
                <a:ea typeface="+mn-ea"/>
                <a:cs typeface="+mn-ea"/>
                <a:sym typeface="+mn-lt"/>
              </a:rPr>
              <a:t>标题</a:t>
            </a:r>
          </a:p>
        </p:txBody>
      </p:sp>
      <p:sp>
        <p:nvSpPr>
          <p:cNvPr id="21" name="矩形 4"/>
          <p:cNvSpPr>
            <a:spLocks noChangeArrowheads="1"/>
          </p:cNvSpPr>
          <p:nvPr/>
        </p:nvSpPr>
        <p:spPr bwMode="auto">
          <a:xfrm>
            <a:off x="1119188" y="1984375"/>
            <a:ext cx="2298700" cy="3984625"/>
          </a:xfrm>
          <a:prstGeom prst="rect">
            <a:avLst/>
          </a:prstGeom>
          <a:solidFill>
            <a:schemeClr val="bg1"/>
          </a:solidFill>
          <a:ln>
            <a:noFill/>
          </a:ln>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pic>
        <p:nvPicPr>
          <p:cNvPr id="32" name="图片 31"/>
          <p:cNvPicPr>
            <a:picLocks noChangeAspect="1"/>
          </p:cNvPicPr>
          <p:nvPr/>
        </p:nvPicPr>
        <p:blipFill>
          <a:blip r:embed="rId2"/>
          <a:srcRect/>
          <a:stretch>
            <a:fillRect/>
          </a:stretch>
        </p:blipFill>
        <p:spPr bwMode="auto">
          <a:xfrm>
            <a:off x="8926513" y="2106613"/>
            <a:ext cx="1968500" cy="2287587"/>
          </a:xfrm>
          <a:prstGeom prst="rect">
            <a:avLst/>
          </a:prstGeom>
          <a:noFill/>
          <a:ln w="9525">
            <a:noFill/>
            <a:miter lim="800000"/>
            <a:headEnd/>
            <a:tailEnd/>
          </a:ln>
        </p:spPr>
      </p:pic>
      <p:sp>
        <p:nvSpPr>
          <p:cNvPr id="22" name="TextBox 10"/>
          <p:cNvSpPr txBox="1">
            <a:spLocks noChangeArrowheads="1"/>
          </p:cNvSpPr>
          <p:nvPr/>
        </p:nvSpPr>
        <p:spPr bwMode="auto">
          <a:xfrm>
            <a:off x="1185863" y="5062538"/>
            <a:ext cx="2133600" cy="801687"/>
          </a:xfrm>
          <a:prstGeom prst="rect">
            <a:avLst/>
          </a:prstGeom>
          <a:noFill/>
          <a:ln>
            <a:noFill/>
          </a:ln>
          <a:extLst/>
        </p:spPr>
        <p:txBody>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ct val="0"/>
              </a:spcBef>
              <a:spcAft>
                <a:spcPts val="0"/>
              </a:spcAft>
              <a:buFont typeface="Arial" panose="020B0604020202020204" pitchFamily="34" charset="0"/>
              <a:buNone/>
              <a:defRPr/>
            </a:pPr>
            <a:r>
              <a:rPr lang="zh-CN" altLang="en-US" sz="1100" dirty="0" smtClean="0">
                <a:solidFill>
                  <a:srgbClr val="A6A6A6"/>
                </a:solidFill>
                <a:latin typeface="+mn-lt"/>
                <a:ea typeface="+mn-ea"/>
                <a:cs typeface="+mn-ea"/>
                <a:sym typeface="+mn-lt"/>
              </a:rPr>
              <a:t>请在此</a:t>
            </a:r>
            <a:r>
              <a:rPr lang="zh-CN" altLang="en-US" sz="1100" dirty="0">
                <a:solidFill>
                  <a:srgbClr val="A6A6A6"/>
                </a:solidFill>
                <a:latin typeface="+mn-lt"/>
                <a:ea typeface="+mn-ea"/>
                <a:cs typeface="+mn-ea"/>
                <a:sym typeface="+mn-lt"/>
              </a:rPr>
              <a:t>加入文本请在此加入</a:t>
            </a:r>
            <a:r>
              <a:rPr lang="zh-CN" altLang="en-US" sz="1100" dirty="0" smtClean="0">
                <a:solidFill>
                  <a:srgbClr val="A6A6A6"/>
                </a:solidFill>
                <a:latin typeface="+mn-lt"/>
                <a:ea typeface="+mn-ea"/>
                <a:cs typeface="+mn-ea"/>
                <a:sym typeface="+mn-lt"/>
              </a:rPr>
              <a:t>文本请</a:t>
            </a:r>
            <a:r>
              <a:rPr lang="zh-CN" altLang="en-US" sz="1100" dirty="0">
                <a:solidFill>
                  <a:srgbClr val="A6A6A6"/>
                </a:solidFill>
                <a:latin typeface="+mn-lt"/>
                <a:ea typeface="+mn-ea"/>
                <a:cs typeface="+mn-ea"/>
                <a:sym typeface="+mn-lt"/>
              </a:rPr>
              <a:t>在此加入</a:t>
            </a:r>
            <a:r>
              <a:rPr lang="zh-CN" altLang="en-US" sz="1100" dirty="0" smtClean="0">
                <a:solidFill>
                  <a:srgbClr val="A6A6A6"/>
                </a:solidFill>
                <a:latin typeface="+mn-lt"/>
                <a:ea typeface="+mn-ea"/>
                <a:cs typeface="+mn-ea"/>
                <a:sym typeface="+mn-lt"/>
              </a:rPr>
              <a:t>文本</a:t>
            </a:r>
            <a:endParaRPr lang="zh-CN" altLang="en-US" sz="1100" dirty="0">
              <a:solidFill>
                <a:srgbClr val="A6A6A6"/>
              </a:solidFill>
              <a:latin typeface="+mn-lt"/>
              <a:ea typeface="+mn-ea"/>
              <a:cs typeface="+mn-ea"/>
              <a:sym typeface="+mn-lt"/>
            </a:endParaRPr>
          </a:p>
        </p:txBody>
      </p:sp>
      <p:sp>
        <p:nvSpPr>
          <p:cNvPr id="23" name="TextBox 11"/>
          <p:cNvSpPr txBox="1">
            <a:spLocks noChangeArrowheads="1"/>
          </p:cNvSpPr>
          <p:nvPr/>
        </p:nvSpPr>
        <p:spPr bwMode="auto">
          <a:xfrm>
            <a:off x="1185863" y="4660900"/>
            <a:ext cx="2066925" cy="334963"/>
          </a:xfrm>
          <a:prstGeom prst="rect">
            <a:avLst/>
          </a:prstGeom>
          <a:noFill/>
          <a:ln>
            <a:noFill/>
          </a:ln>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800" dirty="0" smtClean="0">
                <a:solidFill>
                  <a:srgbClr val="595959"/>
                </a:solidFill>
                <a:latin typeface="+mn-lt"/>
                <a:ea typeface="+mn-ea"/>
                <a:cs typeface="+mn-ea"/>
                <a:sym typeface="+mn-lt"/>
              </a:rPr>
              <a:t>标题</a:t>
            </a:r>
            <a:endParaRPr lang="zh-CN" altLang="en-US" sz="1800" dirty="0">
              <a:solidFill>
                <a:srgbClr val="595959"/>
              </a:solidFill>
              <a:latin typeface="+mn-lt"/>
              <a:ea typeface="+mn-ea"/>
              <a:cs typeface="+mn-ea"/>
              <a:sym typeface="+mn-lt"/>
            </a:endParaRPr>
          </a:p>
        </p:txBody>
      </p:sp>
      <p:pic>
        <p:nvPicPr>
          <p:cNvPr id="25" name="图片 24"/>
          <p:cNvPicPr>
            <a:picLocks noChangeAspect="1"/>
          </p:cNvPicPr>
          <p:nvPr/>
        </p:nvPicPr>
        <p:blipFill>
          <a:blip r:embed="rId3"/>
          <a:srcRect/>
          <a:stretch>
            <a:fillRect/>
          </a:stretch>
        </p:blipFill>
        <p:spPr bwMode="auto">
          <a:xfrm>
            <a:off x="1255713" y="2106613"/>
            <a:ext cx="1968500" cy="2287587"/>
          </a:xfrm>
          <a:prstGeom prst="rect">
            <a:avLst/>
          </a:prstGeom>
          <a:noFill/>
          <a:ln w="9525">
            <a:noFill/>
            <a:miter lim="800000"/>
            <a:headEnd/>
            <a:tailEnd/>
          </a:ln>
        </p:spPr>
      </p:pic>
      <p:sp>
        <p:nvSpPr>
          <p:cNvPr id="6" name="矩形 4"/>
          <p:cNvSpPr>
            <a:spLocks noChangeArrowheads="1"/>
          </p:cNvSpPr>
          <p:nvPr/>
        </p:nvSpPr>
        <p:spPr bwMode="auto">
          <a:xfrm>
            <a:off x="3671888" y="1984375"/>
            <a:ext cx="2298700" cy="3984625"/>
          </a:xfrm>
          <a:prstGeom prst="rect">
            <a:avLst/>
          </a:prstGeom>
          <a:solidFill>
            <a:schemeClr val="bg1"/>
          </a:solidFill>
          <a:ln>
            <a:noFill/>
          </a:ln>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 typeface="Arial" panose="020B0604020202020204" pitchFamily="34" charset="0"/>
              <a:buNone/>
              <a:defRPr/>
            </a:pPr>
            <a:endParaRPr lang="zh-CN" altLang="zh-CN" sz="1600">
              <a:solidFill>
                <a:srgbClr val="FFFFFF"/>
              </a:solidFill>
              <a:latin typeface="+mn-lt"/>
              <a:ea typeface="+mn-ea"/>
              <a:cs typeface="+mn-ea"/>
              <a:sym typeface="+mn-lt"/>
            </a:endParaRPr>
          </a:p>
        </p:txBody>
      </p:sp>
      <p:sp>
        <p:nvSpPr>
          <p:cNvPr id="7" name="TextBox 10"/>
          <p:cNvSpPr txBox="1">
            <a:spLocks noChangeArrowheads="1"/>
          </p:cNvSpPr>
          <p:nvPr/>
        </p:nvSpPr>
        <p:spPr bwMode="auto">
          <a:xfrm>
            <a:off x="3738563" y="5062538"/>
            <a:ext cx="2133600" cy="801687"/>
          </a:xfrm>
          <a:prstGeom prst="rect">
            <a:avLst/>
          </a:prstGeom>
          <a:noFill/>
          <a:ln>
            <a:noFill/>
          </a:ln>
          <a:extLst/>
        </p:spPr>
        <p:txBody>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fontAlgn="auto">
              <a:lnSpc>
                <a:spcPct val="130000"/>
              </a:lnSpc>
              <a:spcBef>
                <a:spcPct val="0"/>
              </a:spcBef>
              <a:spcAft>
                <a:spcPts val="0"/>
              </a:spcAft>
              <a:buFont typeface="Arial" panose="020B0604020202020204" pitchFamily="34" charset="0"/>
              <a:buNone/>
              <a:defRPr/>
            </a:pPr>
            <a:r>
              <a:rPr lang="zh-CN" altLang="en-US" sz="1100" dirty="0">
                <a:solidFill>
                  <a:srgbClr val="A6A6A6"/>
                </a:solidFill>
                <a:latin typeface="+mn-lt"/>
                <a:ea typeface="+mn-ea"/>
                <a:cs typeface="+mn-ea"/>
                <a:sym typeface="+mn-lt"/>
              </a:rPr>
              <a:t>请在此加入文本请在此加入文本请在此加入文本</a:t>
            </a:r>
          </a:p>
        </p:txBody>
      </p:sp>
      <p:sp>
        <p:nvSpPr>
          <p:cNvPr id="8" name="TextBox 11"/>
          <p:cNvSpPr txBox="1">
            <a:spLocks noChangeArrowheads="1"/>
          </p:cNvSpPr>
          <p:nvPr/>
        </p:nvSpPr>
        <p:spPr bwMode="auto">
          <a:xfrm>
            <a:off x="3738563" y="4660900"/>
            <a:ext cx="2066925" cy="334963"/>
          </a:xfrm>
          <a:prstGeom prst="rect">
            <a:avLst/>
          </a:prstGeom>
          <a:noFill/>
          <a:ln>
            <a:noFill/>
          </a:ln>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fontAlgn="auto">
              <a:spcBef>
                <a:spcPct val="0"/>
              </a:spcBef>
              <a:spcAft>
                <a:spcPts val="0"/>
              </a:spcAft>
              <a:buFont typeface="Arial" panose="020B0604020202020204" pitchFamily="34" charset="0"/>
              <a:buNone/>
              <a:defRPr/>
            </a:pPr>
            <a:r>
              <a:rPr lang="zh-CN" altLang="en-US" sz="1800" dirty="0">
                <a:solidFill>
                  <a:srgbClr val="595959"/>
                </a:solidFill>
                <a:latin typeface="+mn-lt"/>
                <a:ea typeface="+mn-ea"/>
                <a:cs typeface="+mn-ea"/>
                <a:sym typeface="+mn-lt"/>
              </a:rPr>
              <a:t>标题</a:t>
            </a:r>
          </a:p>
        </p:txBody>
      </p:sp>
      <p:pic>
        <p:nvPicPr>
          <p:cNvPr id="31" name="图片 30"/>
          <p:cNvPicPr>
            <a:picLocks noChangeAspect="1"/>
          </p:cNvPicPr>
          <p:nvPr/>
        </p:nvPicPr>
        <p:blipFill>
          <a:blip r:embed="rId4"/>
          <a:srcRect/>
          <a:stretch>
            <a:fillRect/>
          </a:stretch>
        </p:blipFill>
        <p:spPr bwMode="auto">
          <a:xfrm>
            <a:off x="3808413" y="2106613"/>
            <a:ext cx="1968500" cy="2287587"/>
          </a:xfrm>
          <a:prstGeom prst="rect">
            <a:avLst/>
          </a:prstGeom>
          <a:noFill/>
          <a:ln w="9525">
            <a:noFill/>
            <a:miter lim="800000"/>
            <a:headEnd/>
            <a:tailEnd/>
          </a:ln>
        </p:spPr>
      </p:pic>
      <p:pic>
        <p:nvPicPr>
          <p:cNvPr id="33" name="图片 32"/>
          <p:cNvPicPr>
            <a:picLocks noChangeAspect="1"/>
          </p:cNvPicPr>
          <p:nvPr/>
        </p:nvPicPr>
        <p:blipFill>
          <a:blip r:embed="rId5"/>
          <a:srcRect/>
          <a:stretch>
            <a:fillRect/>
          </a:stretch>
        </p:blipFill>
        <p:spPr bwMode="auto">
          <a:xfrm>
            <a:off x="6373813" y="2106613"/>
            <a:ext cx="1968500" cy="22875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p:bldP spid="18" grpId="0"/>
      <p:bldP spid="26" grpId="0" animBg="1"/>
      <p:bldP spid="27" grpId="0"/>
      <p:bldP spid="28" grpId="0"/>
      <p:bldP spid="21" grpId="0" animBg="1"/>
      <p:bldP spid="22" grpId="0"/>
      <p:bldP spid="23" grpId="0"/>
      <p:bldP spid="6" grpId="0" animBg="1"/>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bwMode="auto">
          <a:xfrm rot="904087">
            <a:off x="6816725" y="790575"/>
            <a:ext cx="565150" cy="6067425"/>
          </a:xfrm>
          <a:custGeom>
            <a:avLst/>
            <a:gdLst>
              <a:gd name="connsiteX0" fmla="*/ 0 w 324283"/>
              <a:gd name="connsiteY0" fmla="*/ 0 h 5776454"/>
              <a:gd name="connsiteX1" fmla="*/ 324283 w 324283"/>
              <a:gd name="connsiteY1" fmla="*/ 0 h 5776454"/>
              <a:gd name="connsiteX2" fmla="*/ 324283 w 324283"/>
              <a:gd name="connsiteY2" fmla="*/ 5776454 h 5776454"/>
              <a:gd name="connsiteX3" fmla="*/ 0 w 324283"/>
              <a:gd name="connsiteY3" fmla="*/ 5776454 h 5776454"/>
            </a:gdLst>
            <a:ahLst/>
            <a:cxnLst>
              <a:cxn ang="0">
                <a:pos x="connsiteX0" y="connsiteY0"/>
              </a:cxn>
              <a:cxn ang="0">
                <a:pos x="connsiteX1" y="connsiteY1"/>
              </a:cxn>
              <a:cxn ang="0">
                <a:pos x="connsiteX2" y="connsiteY2"/>
              </a:cxn>
              <a:cxn ang="0">
                <a:pos x="connsiteX3" y="connsiteY3"/>
              </a:cxn>
            </a:cxnLst>
            <a:rect l="l" t="t" r="r" b="b"/>
            <a:pathLst>
              <a:path w="324283" h="5776454">
                <a:moveTo>
                  <a:pt x="0" y="0"/>
                </a:moveTo>
                <a:lnTo>
                  <a:pt x="324283" y="0"/>
                </a:lnTo>
                <a:lnTo>
                  <a:pt x="324283" y="5776454"/>
                </a:lnTo>
                <a:lnTo>
                  <a:pt x="0" y="5776454"/>
                </a:lnTo>
                <a:close/>
              </a:path>
            </a:pathLst>
          </a:custGeom>
          <a:solidFill>
            <a:schemeClr val="accent1">
              <a:alpha val="80000"/>
            </a:schemeClr>
          </a:solidFill>
          <a:ln>
            <a:noFill/>
          </a:ln>
          <a:effectLst/>
        </p:spPr>
        <p:txBody>
          <a:bodyPr anchor="ctr"/>
          <a:lstStyle/>
          <a:p>
            <a:pPr algn="ctr" fontAlgn="auto">
              <a:spcAft>
                <a:spcPts val="0"/>
              </a:spcAft>
              <a:defRPr/>
            </a:pPr>
            <a:endParaRPr lang="zh-CN" altLang="en-US">
              <a:solidFill>
                <a:srgbClr val="FFFFFF"/>
              </a:solidFill>
              <a:latin typeface="+mn-lt"/>
              <a:ea typeface="+mn-ea"/>
              <a:cs typeface="+mn-ea"/>
              <a:sym typeface="+mn-lt"/>
            </a:endParaRPr>
          </a:p>
        </p:txBody>
      </p:sp>
      <p:sp>
        <p:nvSpPr>
          <p:cNvPr id="16" name="任意多边形 15"/>
          <p:cNvSpPr/>
          <p:nvPr/>
        </p:nvSpPr>
        <p:spPr bwMode="auto">
          <a:xfrm rot="904087">
            <a:off x="8070850" y="1422400"/>
            <a:ext cx="3163888" cy="701675"/>
          </a:xfrm>
          <a:custGeom>
            <a:avLst/>
            <a:gdLst>
              <a:gd name="connsiteX0" fmla="*/ 0 w 324283"/>
              <a:gd name="connsiteY0" fmla="*/ 0 h 5776454"/>
              <a:gd name="connsiteX1" fmla="*/ 324283 w 324283"/>
              <a:gd name="connsiteY1" fmla="*/ 0 h 5776454"/>
              <a:gd name="connsiteX2" fmla="*/ 324283 w 324283"/>
              <a:gd name="connsiteY2" fmla="*/ 5776454 h 5776454"/>
              <a:gd name="connsiteX3" fmla="*/ 0 w 324283"/>
              <a:gd name="connsiteY3" fmla="*/ 5776454 h 5776454"/>
            </a:gdLst>
            <a:ahLst/>
            <a:cxnLst>
              <a:cxn ang="0">
                <a:pos x="connsiteX0" y="connsiteY0"/>
              </a:cxn>
              <a:cxn ang="0">
                <a:pos x="connsiteX1" y="connsiteY1"/>
              </a:cxn>
              <a:cxn ang="0">
                <a:pos x="connsiteX2" y="connsiteY2"/>
              </a:cxn>
              <a:cxn ang="0">
                <a:pos x="connsiteX3" y="connsiteY3"/>
              </a:cxn>
            </a:cxnLst>
            <a:rect l="l" t="t" r="r" b="b"/>
            <a:pathLst>
              <a:path w="324283" h="5776454">
                <a:moveTo>
                  <a:pt x="0" y="0"/>
                </a:moveTo>
                <a:lnTo>
                  <a:pt x="324283" y="0"/>
                </a:lnTo>
                <a:lnTo>
                  <a:pt x="324283" y="5776454"/>
                </a:lnTo>
                <a:lnTo>
                  <a:pt x="0" y="5776454"/>
                </a:lnTo>
                <a:close/>
              </a:path>
            </a:pathLst>
          </a:custGeom>
          <a:noFill/>
          <a:ln>
            <a:noFill/>
          </a:ln>
          <a:effectLst/>
        </p:spPr>
        <p:txBody>
          <a:bodyPr lIns="108000" tIns="108000" rIns="108000" bIns="108000" anchor="ctr"/>
          <a:lstStyle/>
          <a:p>
            <a:pPr fontAlgn="auto">
              <a:spcAft>
                <a:spcPts val="0"/>
              </a:spcAft>
              <a:defRPr/>
            </a:pPr>
            <a:r>
              <a:rPr lang="zh-CN" altLang="en-US" sz="3200" dirty="0">
                <a:solidFill>
                  <a:schemeClr val="accent1">
                    <a:lumMod val="75000"/>
                  </a:schemeClr>
                </a:solidFill>
                <a:latin typeface="+mn-lt"/>
                <a:ea typeface="+mn-ea"/>
                <a:cs typeface="+mn-ea"/>
                <a:sym typeface="+mn-lt"/>
              </a:rPr>
              <a:t>在此添加标题</a:t>
            </a:r>
          </a:p>
        </p:txBody>
      </p:sp>
      <p:sp>
        <p:nvSpPr>
          <p:cNvPr id="17" name="TextBox 13"/>
          <p:cNvSpPr txBox="1"/>
          <p:nvPr/>
        </p:nvSpPr>
        <p:spPr>
          <a:xfrm rot="891680">
            <a:off x="7999687" y="2036619"/>
            <a:ext cx="3808088" cy="350108"/>
          </a:xfrm>
          <a:prstGeom prst="rect">
            <a:avLst/>
          </a:prstGeom>
          <a:noFill/>
        </p:spPr>
        <p:txBody>
          <a:bodyPr wrap="none" lIns="108000" tIns="108000" rIns="108000" bIns="108000" anchor="ctr"/>
          <a:lstStyle/>
          <a:p>
            <a:pPr fontAlgn="auto">
              <a:spcBef>
                <a:spcPts val="0"/>
              </a:spcBef>
              <a:spcAft>
                <a:spcPts val="0"/>
              </a:spcAft>
              <a:defRPr/>
            </a:pPr>
            <a:r>
              <a:rPr lang="zh-CN" altLang="en-US" sz="1200" dirty="0">
                <a:solidFill>
                  <a:schemeClr val="accent2">
                    <a:alpha val="70000"/>
                  </a:schemeClr>
                </a:solidFill>
                <a:latin typeface="+mn-lt"/>
                <a:ea typeface="+mn-ea"/>
                <a:cs typeface="+mn-ea"/>
                <a:sym typeface="+mn-lt"/>
              </a:rPr>
              <a:t>请在此添加文本请在此添加文本请在此添加文本</a:t>
            </a:r>
            <a:endParaRPr lang="en-US" altLang="zh-CN" sz="1200" dirty="0">
              <a:solidFill>
                <a:schemeClr val="accent2">
                  <a:alpha val="70000"/>
                </a:schemeClr>
              </a:solidFill>
              <a:latin typeface="+mn-lt"/>
              <a:ea typeface="+mn-ea"/>
              <a:cs typeface="+mn-ea"/>
              <a:sym typeface="+mn-lt"/>
            </a:endParaRPr>
          </a:p>
        </p:txBody>
      </p:sp>
      <p:pic>
        <p:nvPicPr>
          <p:cNvPr id="18" name="图片 17"/>
          <p:cNvPicPr>
            <a:picLocks noChangeAspect="1"/>
          </p:cNvPicPr>
          <p:nvPr/>
        </p:nvPicPr>
        <p:blipFill>
          <a:blip r:embed="rId2"/>
          <a:srcRect/>
          <a:stretch>
            <a:fillRect/>
          </a:stretch>
        </p:blipFill>
        <p:spPr bwMode="auto">
          <a:xfrm rot="900000">
            <a:off x="-641350" y="-230188"/>
            <a:ext cx="7920038" cy="6069013"/>
          </a:xfrm>
          <a:prstGeom prst="rect">
            <a:avLst/>
          </a:prstGeom>
          <a:noFill/>
          <a:ln w="9525">
            <a:noFill/>
            <a:miter lim="800000"/>
            <a:headEnd/>
            <a:tailEnd/>
          </a:ln>
        </p:spPr>
      </p:pic>
      <p:sp>
        <p:nvSpPr>
          <p:cNvPr id="19" name="Rectangle 21"/>
          <p:cNvSpPr>
            <a:spLocks noChangeArrowheads="1"/>
          </p:cNvSpPr>
          <p:nvPr/>
        </p:nvSpPr>
        <p:spPr bwMode="auto">
          <a:xfrm rot="900000">
            <a:off x="7729962" y="2897512"/>
            <a:ext cx="3115259" cy="590932"/>
          </a:xfrm>
          <a:prstGeom prst="rect">
            <a:avLst/>
          </a:prstGeom>
          <a:noFill/>
          <a:ln>
            <a:noFill/>
          </a:ln>
          <a:extLst/>
        </p:spPr>
        <p:txBody>
          <a:bodyPr lIns="90000" tIns="46800" rIns="90000" bIns="46800" anchor="ctr">
            <a:spAutoFit/>
          </a:bodyP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400" b="1" dirty="0" smtClean="0">
                <a:solidFill>
                  <a:schemeClr val="accent1">
                    <a:alpha val="80000"/>
                  </a:schemeClr>
                </a:solidFill>
                <a:latin typeface="+mn-lt"/>
                <a:ea typeface="+mn-ea"/>
                <a:cs typeface="+mn-ea"/>
                <a:sym typeface="+mn-lt"/>
              </a:rPr>
              <a:t>标题</a:t>
            </a:r>
            <a:r>
              <a:rPr lang="zh-CN" altLang="en-US" sz="1400" b="1" dirty="0">
                <a:solidFill>
                  <a:schemeClr val="accent1">
                    <a:alpha val="80000"/>
                  </a:schemeClr>
                </a:solidFill>
                <a:latin typeface="+mn-lt"/>
                <a:ea typeface="+mn-ea"/>
                <a:cs typeface="+mn-ea"/>
                <a:sym typeface="+mn-lt"/>
              </a:rPr>
              <a:t>：</a:t>
            </a:r>
            <a:r>
              <a:rPr lang="zh-CN" altLang="en-US" sz="1200" dirty="0" smtClean="0">
                <a:solidFill>
                  <a:schemeClr val="accent2">
                    <a:alpha val="50000"/>
                  </a:schemeClr>
                </a:solidFill>
                <a:latin typeface="+mn-lt"/>
                <a:ea typeface="+mn-ea"/>
                <a:cs typeface="+mn-ea"/>
                <a:sym typeface="+mn-lt"/>
              </a:rPr>
              <a:t>请</a:t>
            </a:r>
            <a:r>
              <a:rPr lang="zh-CN" altLang="en-US" sz="1200" dirty="0">
                <a:solidFill>
                  <a:schemeClr val="accent2">
                    <a:alpha val="50000"/>
                  </a:schemeClr>
                </a:solidFill>
                <a:latin typeface="+mn-lt"/>
                <a:ea typeface="+mn-ea"/>
                <a:cs typeface="+mn-ea"/>
                <a:sym typeface="+mn-lt"/>
              </a:rPr>
              <a:t>在此输入</a:t>
            </a:r>
            <a:r>
              <a:rPr lang="zh-CN" altLang="en-US" sz="1200" dirty="0" smtClean="0">
                <a:solidFill>
                  <a:schemeClr val="accent2">
                    <a:alpha val="50000"/>
                  </a:schemeClr>
                </a:solidFill>
                <a:latin typeface="+mn-lt"/>
                <a:ea typeface="+mn-ea"/>
                <a:cs typeface="+mn-ea"/>
                <a:sym typeface="+mn-lt"/>
              </a:rPr>
              <a:t>文本请</a:t>
            </a:r>
            <a:r>
              <a:rPr lang="zh-CN" altLang="en-US" sz="1200" dirty="0">
                <a:solidFill>
                  <a:schemeClr val="accent2">
                    <a:alpha val="50000"/>
                  </a:schemeClr>
                </a:solidFill>
                <a:latin typeface="+mn-lt"/>
                <a:ea typeface="+mn-ea"/>
                <a:cs typeface="+mn-ea"/>
                <a:sym typeface="+mn-lt"/>
              </a:rPr>
              <a:t>在此输入</a:t>
            </a:r>
            <a:r>
              <a:rPr lang="zh-CN" altLang="en-US" sz="1200" dirty="0" smtClean="0">
                <a:solidFill>
                  <a:schemeClr val="accent2">
                    <a:alpha val="50000"/>
                  </a:schemeClr>
                </a:solidFill>
                <a:latin typeface="+mn-lt"/>
                <a:ea typeface="+mn-ea"/>
                <a:cs typeface="+mn-ea"/>
                <a:sym typeface="+mn-lt"/>
              </a:rPr>
              <a:t>文本请</a:t>
            </a:r>
            <a:r>
              <a:rPr lang="zh-CN" altLang="en-US" sz="1200" dirty="0">
                <a:solidFill>
                  <a:schemeClr val="accent2">
                    <a:alpha val="50000"/>
                  </a:schemeClr>
                </a:solidFill>
                <a:latin typeface="+mn-lt"/>
                <a:ea typeface="+mn-ea"/>
                <a:cs typeface="+mn-ea"/>
                <a:sym typeface="+mn-lt"/>
              </a:rPr>
              <a:t>在此输入</a:t>
            </a:r>
            <a:r>
              <a:rPr lang="zh-CN" altLang="en-US" sz="1200" dirty="0" smtClean="0">
                <a:solidFill>
                  <a:schemeClr val="accent2">
                    <a:alpha val="50000"/>
                  </a:schemeClr>
                </a:solidFill>
                <a:latin typeface="+mn-lt"/>
                <a:ea typeface="+mn-ea"/>
                <a:cs typeface="+mn-ea"/>
                <a:sym typeface="+mn-lt"/>
              </a:rPr>
              <a:t>文本</a:t>
            </a:r>
            <a:endParaRPr lang="en-US" altLang="zh-CN" sz="1200" dirty="0">
              <a:solidFill>
                <a:schemeClr val="accent2">
                  <a:alpha val="50000"/>
                </a:schemeClr>
              </a:solidFill>
              <a:latin typeface="+mn-lt"/>
              <a:ea typeface="+mn-ea"/>
              <a:cs typeface="+mn-ea"/>
              <a:sym typeface="+mn-lt"/>
            </a:endParaRPr>
          </a:p>
        </p:txBody>
      </p:sp>
      <p:sp>
        <p:nvSpPr>
          <p:cNvPr id="20" name="Rectangle 21"/>
          <p:cNvSpPr>
            <a:spLocks noChangeArrowheads="1"/>
          </p:cNvSpPr>
          <p:nvPr/>
        </p:nvSpPr>
        <p:spPr bwMode="auto">
          <a:xfrm rot="900000">
            <a:off x="7546006" y="3584045"/>
            <a:ext cx="3115259" cy="590932"/>
          </a:xfrm>
          <a:prstGeom prst="rect">
            <a:avLst/>
          </a:prstGeom>
          <a:noFill/>
          <a:ln>
            <a:noFill/>
          </a:ln>
          <a:extLst/>
        </p:spPr>
        <p:txBody>
          <a:bodyPr lIns="90000" tIns="46800" rIns="90000" bIns="46800" anchor="ctr">
            <a:spAutoFit/>
          </a:bodyP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400" b="1" dirty="0" smtClean="0">
                <a:solidFill>
                  <a:schemeClr val="accent1">
                    <a:alpha val="80000"/>
                  </a:schemeClr>
                </a:solidFill>
                <a:latin typeface="+mn-lt"/>
                <a:ea typeface="+mn-ea"/>
                <a:cs typeface="+mn-ea"/>
                <a:sym typeface="+mn-lt"/>
              </a:rPr>
              <a:t>标题</a:t>
            </a:r>
            <a:r>
              <a:rPr lang="zh-CN" altLang="en-US" sz="1400" b="1" dirty="0">
                <a:solidFill>
                  <a:schemeClr val="accent1">
                    <a:alpha val="80000"/>
                  </a:schemeClr>
                </a:solidFill>
                <a:latin typeface="+mn-lt"/>
                <a:ea typeface="+mn-ea"/>
                <a:cs typeface="+mn-ea"/>
                <a:sym typeface="+mn-lt"/>
              </a:rPr>
              <a:t>：</a:t>
            </a:r>
            <a:r>
              <a:rPr lang="zh-CN" altLang="en-US" sz="1200" dirty="0" smtClean="0">
                <a:solidFill>
                  <a:schemeClr val="accent2">
                    <a:alpha val="50000"/>
                  </a:schemeClr>
                </a:solidFill>
                <a:latin typeface="+mn-lt"/>
                <a:ea typeface="+mn-ea"/>
                <a:cs typeface="+mn-ea"/>
                <a:sym typeface="+mn-lt"/>
              </a:rPr>
              <a:t>请</a:t>
            </a:r>
            <a:r>
              <a:rPr lang="zh-CN" altLang="en-US" sz="1200" dirty="0">
                <a:solidFill>
                  <a:schemeClr val="accent2">
                    <a:alpha val="50000"/>
                  </a:schemeClr>
                </a:solidFill>
                <a:latin typeface="+mn-lt"/>
                <a:ea typeface="+mn-ea"/>
                <a:cs typeface="+mn-ea"/>
                <a:sym typeface="+mn-lt"/>
              </a:rPr>
              <a:t>在此输入</a:t>
            </a:r>
            <a:r>
              <a:rPr lang="zh-CN" altLang="en-US" sz="1200" dirty="0" smtClean="0">
                <a:solidFill>
                  <a:schemeClr val="accent2">
                    <a:alpha val="50000"/>
                  </a:schemeClr>
                </a:solidFill>
                <a:latin typeface="+mn-lt"/>
                <a:ea typeface="+mn-ea"/>
                <a:cs typeface="+mn-ea"/>
                <a:sym typeface="+mn-lt"/>
              </a:rPr>
              <a:t>文本请</a:t>
            </a:r>
            <a:r>
              <a:rPr lang="zh-CN" altLang="en-US" sz="1200" dirty="0">
                <a:solidFill>
                  <a:schemeClr val="accent2">
                    <a:alpha val="50000"/>
                  </a:schemeClr>
                </a:solidFill>
                <a:latin typeface="+mn-lt"/>
                <a:ea typeface="+mn-ea"/>
                <a:cs typeface="+mn-ea"/>
                <a:sym typeface="+mn-lt"/>
              </a:rPr>
              <a:t>在此输入</a:t>
            </a:r>
            <a:r>
              <a:rPr lang="zh-CN" altLang="en-US" sz="1200" dirty="0" smtClean="0">
                <a:solidFill>
                  <a:schemeClr val="accent2">
                    <a:alpha val="50000"/>
                  </a:schemeClr>
                </a:solidFill>
                <a:latin typeface="+mn-lt"/>
                <a:ea typeface="+mn-ea"/>
                <a:cs typeface="+mn-ea"/>
                <a:sym typeface="+mn-lt"/>
              </a:rPr>
              <a:t>文本请</a:t>
            </a:r>
            <a:r>
              <a:rPr lang="zh-CN" altLang="en-US" sz="1200" dirty="0">
                <a:solidFill>
                  <a:schemeClr val="accent2">
                    <a:alpha val="50000"/>
                  </a:schemeClr>
                </a:solidFill>
                <a:latin typeface="+mn-lt"/>
                <a:ea typeface="+mn-ea"/>
                <a:cs typeface="+mn-ea"/>
                <a:sym typeface="+mn-lt"/>
              </a:rPr>
              <a:t>在此输入</a:t>
            </a:r>
            <a:r>
              <a:rPr lang="zh-CN" altLang="en-US" sz="1200" dirty="0" smtClean="0">
                <a:solidFill>
                  <a:schemeClr val="accent2">
                    <a:alpha val="50000"/>
                  </a:schemeClr>
                </a:solidFill>
                <a:latin typeface="+mn-lt"/>
                <a:ea typeface="+mn-ea"/>
                <a:cs typeface="+mn-ea"/>
                <a:sym typeface="+mn-lt"/>
              </a:rPr>
              <a:t>文本</a:t>
            </a:r>
            <a:endParaRPr lang="en-US" altLang="zh-CN" sz="1200" dirty="0">
              <a:solidFill>
                <a:schemeClr val="accent2">
                  <a:alpha val="50000"/>
                </a:schemeClr>
              </a:solidFill>
              <a:latin typeface="+mn-lt"/>
              <a:ea typeface="+mn-ea"/>
              <a:cs typeface="+mn-ea"/>
              <a:sym typeface="+mn-lt"/>
            </a:endParaRPr>
          </a:p>
        </p:txBody>
      </p:sp>
      <p:sp>
        <p:nvSpPr>
          <p:cNvPr id="21" name="Rectangle 21"/>
          <p:cNvSpPr>
            <a:spLocks noChangeArrowheads="1"/>
          </p:cNvSpPr>
          <p:nvPr/>
        </p:nvSpPr>
        <p:spPr bwMode="auto">
          <a:xfrm rot="900000">
            <a:off x="7362050" y="4270578"/>
            <a:ext cx="3115259" cy="590932"/>
          </a:xfrm>
          <a:prstGeom prst="rect">
            <a:avLst/>
          </a:prstGeom>
          <a:noFill/>
          <a:ln>
            <a:noFill/>
          </a:ln>
          <a:extLst/>
        </p:spPr>
        <p:txBody>
          <a:bodyPr lIns="90000" tIns="46800" rIns="90000" bIns="46800" anchor="ctr">
            <a:spAutoFit/>
          </a:bodyPr>
          <a:lstStyle>
            <a:lvl1pPr>
              <a:defRPr sz="3200">
                <a:solidFill>
                  <a:schemeClr val="bg1"/>
                </a:solidFill>
                <a:latin typeface="Verdana" panose="020B0604030504040204" pitchFamily="34" charset="0"/>
                <a:ea typeface="Gulim" panose="020B0600000101010101" pitchFamily="34" charset="-127"/>
              </a:defRPr>
            </a:lvl1pPr>
            <a:lvl2pPr marL="742950" indent="-285750">
              <a:defRPr sz="3200">
                <a:solidFill>
                  <a:schemeClr val="bg1"/>
                </a:solidFill>
                <a:latin typeface="Verdana" panose="020B0604030504040204" pitchFamily="34" charset="0"/>
                <a:ea typeface="Gulim" panose="020B0600000101010101" pitchFamily="34" charset="-127"/>
              </a:defRPr>
            </a:lvl2pPr>
            <a:lvl3pPr marL="1143000" indent="-228600">
              <a:defRPr sz="3200">
                <a:solidFill>
                  <a:schemeClr val="bg1"/>
                </a:solidFill>
                <a:latin typeface="Verdana" panose="020B0604030504040204" pitchFamily="34" charset="0"/>
                <a:ea typeface="Gulim" panose="020B0600000101010101" pitchFamily="34" charset="-127"/>
              </a:defRPr>
            </a:lvl3pPr>
            <a:lvl4pPr marL="1600200" indent="-228600">
              <a:defRPr sz="3200">
                <a:solidFill>
                  <a:schemeClr val="bg1"/>
                </a:solidFill>
                <a:latin typeface="Verdana" panose="020B0604030504040204" pitchFamily="34" charset="0"/>
                <a:ea typeface="Gulim" panose="020B0600000101010101" pitchFamily="34" charset="-127"/>
              </a:defRPr>
            </a:lvl4pPr>
            <a:lvl5pPr marL="2057400" indent="-228600">
              <a:defRPr sz="3200">
                <a:solidFill>
                  <a:schemeClr val="bg1"/>
                </a:solidFill>
                <a:latin typeface="Verdana" panose="020B0604030504040204" pitchFamily="34" charset="0"/>
                <a:ea typeface="Gulim" panose="020B0600000101010101" pitchFamily="34"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anose="020B0600000101010101" pitchFamily="34" charset="-127"/>
              </a:defRPr>
            </a:lvl9pPr>
          </a:lstStyle>
          <a:p>
            <a:pPr fontAlgn="auto">
              <a:lnSpc>
                <a:spcPct val="130000"/>
              </a:lnSpc>
              <a:spcBef>
                <a:spcPts val="0"/>
              </a:spcBef>
              <a:spcAft>
                <a:spcPts val="0"/>
              </a:spcAft>
              <a:defRPr/>
            </a:pPr>
            <a:r>
              <a:rPr lang="zh-CN" altLang="en-US" sz="1400" b="1" dirty="0" smtClean="0">
                <a:solidFill>
                  <a:schemeClr val="accent1">
                    <a:alpha val="80000"/>
                  </a:schemeClr>
                </a:solidFill>
                <a:latin typeface="+mn-lt"/>
                <a:ea typeface="+mn-ea"/>
                <a:cs typeface="+mn-ea"/>
                <a:sym typeface="+mn-lt"/>
              </a:rPr>
              <a:t>标题</a:t>
            </a:r>
            <a:r>
              <a:rPr lang="zh-CN" altLang="en-US" sz="1400" b="1" dirty="0">
                <a:solidFill>
                  <a:schemeClr val="accent1">
                    <a:alpha val="80000"/>
                  </a:schemeClr>
                </a:solidFill>
                <a:latin typeface="+mn-lt"/>
                <a:ea typeface="+mn-ea"/>
                <a:cs typeface="+mn-ea"/>
                <a:sym typeface="+mn-lt"/>
              </a:rPr>
              <a:t>：</a:t>
            </a:r>
            <a:r>
              <a:rPr lang="zh-CN" altLang="en-US" sz="1200" dirty="0" smtClean="0">
                <a:solidFill>
                  <a:schemeClr val="accent2">
                    <a:alpha val="50000"/>
                  </a:schemeClr>
                </a:solidFill>
                <a:latin typeface="+mn-lt"/>
                <a:ea typeface="+mn-ea"/>
                <a:cs typeface="+mn-ea"/>
                <a:sym typeface="+mn-lt"/>
              </a:rPr>
              <a:t>请</a:t>
            </a:r>
            <a:r>
              <a:rPr lang="zh-CN" altLang="en-US" sz="1200" dirty="0">
                <a:solidFill>
                  <a:schemeClr val="accent2">
                    <a:alpha val="50000"/>
                  </a:schemeClr>
                </a:solidFill>
                <a:latin typeface="+mn-lt"/>
                <a:ea typeface="+mn-ea"/>
                <a:cs typeface="+mn-ea"/>
                <a:sym typeface="+mn-lt"/>
              </a:rPr>
              <a:t>在此输入</a:t>
            </a:r>
            <a:r>
              <a:rPr lang="zh-CN" altLang="en-US" sz="1200" dirty="0" smtClean="0">
                <a:solidFill>
                  <a:schemeClr val="accent2">
                    <a:alpha val="50000"/>
                  </a:schemeClr>
                </a:solidFill>
                <a:latin typeface="+mn-lt"/>
                <a:ea typeface="+mn-ea"/>
                <a:cs typeface="+mn-ea"/>
                <a:sym typeface="+mn-lt"/>
              </a:rPr>
              <a:t>文本请</a:t>
            </a:r>
            <a:r>
              <a:rPr lang="zh-CN" altLang="en-US" sz="1200" dirty="0">
                <a:solidFill>
                  <a:schemeClr val="accent2">
                    <a:alpha val="50000"/>
                  </a:schemeClr>
                </a:solidFill>
                <a:latin typeface="+mn-lt"/>
                <a:ea typeface="+mn-ea"/>
                <a:cs typeface="+mn-ea"/>
                <a:sym typeface="+mn-lt"/>
              </a:rPr>
              <a:t>在此输入</a:t>
            </a:r>
            <a:r>
              <a:rPr lang="zh-CN" altLang="en-US" sz="1200" dirty="0" smtClean="0">
                <a:solidFill>
                  <a:schemeClr val="accent2">
                    <a:alpha val="50000"/>
                  </a:schemeClr>
                </a:solidFill>
                <a:latin typeface="+mn-lt"/>
                <a:ea typeface="+mn-ea"/>
                <a:cs typeface="+mn-ea"/>
                <a:sym typeface="+mn-lt"/>
              </a:rPr>
              <a:t>文本请</a:t>
            </a:r>
            <a:r>
              <a:rPr lang="zh-CN" altLang="en-US" sz="1200" dirty="0">
                <a:solidFill>
                  <a:schemeClr val="accent2">
                    <a:alpha val="50000"/>
                  </a:schemeClr>
                </a:solidFill>
                <a:latin typeface="+mn-lt"/>
                <a:ea typeface="+mn-ea"/>
                <a:cs typeface="+mn-ea"/>
                <a:sym typeface="+mn-lt"/>
              </a:rPr>
              <a:t>在此输入</a:t>
            </a:r>
            <a:r>
              <a:rPr lang="zh-CN" altLang="en-US" sz="1200" dirty="0" smtClean="0">
                <a:solidFill>
                  <a:schemeClr val="accent2">
                    <a:alpha val="50000"/>
                  </a:schemeClr>
                </a:solidFill>
                <a:latin typeface="+mn-lt"/>
                <a:ea typeface="+mn-ea"/>
                <a:cs typeface="+mn-ea"/>
                <a:sym typeface="+mn-lt"/>
              </a:rPr>
              <a:t>文本</a:t>
            </a:r>
            <a:endParaRPr lang="en-US" altLang="zh-CN" sz="1200" dirty="0">
              <a:solidFill>
                <a:schemeClr val="accent2">
                  <a:alpha val="50000"/>
                </a:scheme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350" y="1085850"/>
            <a:ext cx="12217400" cy="3922713"/>
          </a:xfrm>
          <a:custGeom>
            <a:avLst/>
            <a:gdLst>
              <a:gd name="connsiteX0" fmla="*/ 0 w 12192000"/>
              <a:gd name="connsiteY0" fmla="*/ 0 h 2716400"/>
              <a:gd name="connsiteX1" fmla="*/ 12192000 w 12192000"/>
              <a:gd name="connsiteY1" fmla="*/ 0 h 2716400"/>
              <a:gd name="connsiteX2" fmla="*/ 12192000 w 12192000"/>
              <a:gd name="connsiteY2" fmla="*/ 2716400 h 2716400"/>
              <a:gd name="connsiteX3" fmla="*/ 0 w 12192000"/>
              <a:gd name="connsiteY3" fmla="*/ 2716400 h 2716400"/>
              <a:gd name="connsiteX4" fmla="*/ 0 w 12192000"/>
              <a:gd name="connsiteY4" fmla="*/ 0 h 2716400"/>
              <a:gd name="connsiteX0" fmla="*/ 0 w 12192000"/>
              <a:gd name="connsiteY0" fmla="*/ 0 h 3249800"/>
              <a:gd name="connsiteX1" fmla="*/ 12192000 w 12192000"/>
              <a:gd name="connsiteY1" fmla="*/ 533400 h 3249800"/>
              <a:gd name="connsiteX2" fmla="*/ 12192000 w 12192000"/>
              <a:gd name="connsiteY2" fmla="*/ 3249800 h 3249800"/>
              <a:gd name="connsiteX3" fmla="*/ 0 w 12192000"/>
              <a:gd name="connsiteY3" fmla="*/ 3249800 h 3249800"/>
              <a:gd name="connsiteX4" fmla="*/ 0 w 12192000"/>
              <a:gd name="connsiteY4" fmla="*/ 0 h 3249800"/>
              <a:gd name="connsiteX0" fmla="*/ 0 w 12192000"/>
              <a:gd name="connsiteY0" fmla="*/ 0 h 3249800"/>
              <a:gd name="connsiteX1" fmla="*/ 12192000 w 12192000"/>
              <a:gd name="connsiteY1" fmla="*/ 533400 h 3249800"/>
              <a:gd name="connsiteX2" fmla="*/ 12192000 w 12192000"/>
              <a:gd name="connsiteY2" fmla="*/ 3249800 h 3249800"/>
              <a:gd name="connsiteX3" fmla="*/ 19050 w 12192000"/>
              <a:gd name="connsiteY3" fmla="*/ 1687700 h 3249800"/>
              <a:gd name="connsiteX4" fmla="*/ 0 w 12192000"/>
              <a:gd name="connsiteY4" fmla="*/ 0 h 3249800"/>
              <a:gd name="connsiteX0" fmla="*/ 0 w 12230100"/>
              <a:gd name="connsiteY0" fmla="*/ 0 h 4583300"/>
              <a:gd name="connsiteX1" fmla="*/ 12192000 w 12230100"/>
              <a:gd name="connsiteY1" fmla="*/ 5334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30100"/>
              <a:gd name="connsiteY0" fmla="*/ 0 h 4583300"/>
              <a:gd name="connsiteX1" fmla="*/ 12211050 w 12230100"/>
              <a:gd name="connsiteY1" fmla="*/ 2019300 h 4583300"/>
              <a:gd name="connsiteX2" fmla="*/ 12230100 w 12230100"/>
              <a:gd name="connsiteY2" fmla="*/ 4583300 h 4583300"/>
              <a:gd name="connsiteX3" fmla="*/ 19050 w 12230100"/>
              <a:gd name="connsiteY3" fmla="*/ 1687700 h 4583300"/>
              <a:gd name="connsiteX4" fmla="*/ 0 w 12230100"/>
              <a:gd name="connsiteY4" fmla="*/ 0 h 458330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4068950"/>
              <a:gd name="connsiteX1" fmla="*/ 12211050 w 12249150"/>
              <a:gd name="connsiteY1" fmla="*/ 2019300 h 4068950"/>
              <a:gd name="connsiteX2" fmla="*/ 12249150 w 12249150"/>
              <a:gd name="connsiteY2" fmla="*/ 4068950 h 4068950"/>
              <a:gd name="connsiteX3" fmla="*/ 19050 w 12249150"/>
              <a:gd name="connsiteY3" fmla="*/ 1687700 h 4068950"/>
              <a:gd name="connsiteX4" fmla="*/ 0 w 12249150"/>
              <a:gd name="connsiteY4" fmla="*/ 0 h 4068950"/>
              <a:gd name="connsiteX0" fmla="*/ 0 w 12249150"/>
              <a:gd name="connsiteY0" fmla="*/ 0 h 3935600"/>
              <a:gd name="connsiteX1" fmla="*/ 12211050 w 12249150"/>
              <a:gd name="connsiteY1" fmla="*/ 18859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49150 w 12249150"/>
              <a:gd name="connsiteY1" fmla="*/ 142875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68200"/>
              <a:gd name="connsiteY0" fmla="*/ 0 h 3935600"/>
              <a:gd name="connsiteX1" fmla="*/ 12268200 w 12268200"/>
              <a:gd name="connsiteY1" fmla="*/ 1104900 h 3935600"/>
              <a:gd name="connsiteX2" fmla="*/ 12249150 w 12268200"/>
              <a:gd name="connsiteY2" fmla="*/ 3935600 h 3935600"/>
              <a:gd name="connsiteX3" fmla="*/ 19050 w 12268200"/>
              <a:gd name="connsiteY3" fmla="*/ 1554350 h 3935600"/>
              <a:gd name="connsiteX4" fmla="*/ 0 w 1226820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19050 w 12249150"/>
              <a:gd name="connsiteY3" fmla="*/ 1554350 h 3935600"/>
              <a:gd name="connsiteX4" fmla="*/ 0 w 12249150"/>
              <a:gd name="connsiteY4" fmla="*/ 0 h 3935600"/>
              <a:gd name="connsiteX0" fmla="*/ 0 w 12249150"/>
              <a:gd name="connsiteY0" fmla="*/ 0 h 3935600"/>
              <a:gd name="connsiteX1" fmla="*/ 12237720 w 12249150"/>
              <a:gd name="connsiteY1" fmla="*/ 1089660 h 3935600"/>
              <a:gd name="connsiteX2" fmla="*/ 12249150 w 12249150"/>
              <a:gd name="connsiteY2" fmla="*/ 3935600 h 3935600"/>
              <a:gd name="connsiteX3" fmla="*/ 44450 w 12249150"/>
              <a:gd name="connsiteY3" fmla="*/ 1554350 h 3935600"/>
              <a:gd name="connsiteX4" fmla="*/ 0 w 12249150"/>
              <a:gd name="connsiteY4" fmla="*/ 0 h 3935600"/>
              <a:gd name="connsiteX0" fmla="*/ 0 w 12217400"/>
              <a:gd name="connsiteY0" fmla="*/ 0 h 3922900"/>
              <a:gd name="connsiteX1" fmla="*/ 12205970 w 12217400"/>
              <a:gd name="connsiteY1" fmla="*/ 1076960 h 3922900"/>
              <a:gd name="connsiteX2" fmla="*/ 12217400 w 12217400"/>
              <a:gd name="connsiteY2" fmla="*/ 3922900 h 3922900"/>
              <a:gd name="connsiteX3" fmla="*/ 12700 w 12217400"/>
              <a:gd name="connsiteY3" fmla="*/ 1541650 h 3922900"/>
              <a:gd name="connsiteX4" fmla="*/ 0 w 12217400"/>
              <a:gd name="connsiteY4" fmla="*/ 0 h 3922900"/>
              <a:gd name="connsiteX0" fmla="*/ 0 w 12217400"/>
              <a:gd name="connsiteY0" fmla="*/ 0 h 3922900"/>
              <a:gd name="connsiteX1" fmla="*/ 12205970 w 12217400"/>
              <a:gd name="connsiteY1" fmla="*/ 1076960 h 3922900"/>
              <a:gd name="connsiteX2" fmla="*/ 12217400 w 12217400"/>
              <a:gd name="connsiteY2" fmla="*/ 3922900 h 3922900"/>
              <a:gd name="connsiteX3" fmla="*/ 6350 w 12217400"/>
              <a:gd name="connsiteY3" fmla="*/ 1541650 h 3922900"/>
              <a:gd name="connsiteX4" fmla="*/ 0 w 12217400"/>
              <a:gd name="connsiteY4" fmla="*/ 0 h 392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3922900">
                <a:moveTo>
                  <a:pt x="0" y="0"/>
                </a:moveTo>
                <a:lnTo>
                  <a:pt x="12205970" y="1076960"/>
                </a:lnTo>
                <a:lnTo>
                  <a:pt x="12217400" y="3922900"/>
                </a:lnTo>
                <a:lnTo>
                  <a:pt x="6350" y="1541650"/>
                </a:lnTo>
                <a:cubicBezTo>
                  <a:pt x="4233" y="1027767"/>
                  <a:pt x="2117" y="513883"/>
                  <a:pt x="0" y="0"/>
                </a:cubicBezTo>
                <a:close/>
              </a:path>
            </a:pathLst>
          </a:custGeom>
          <a:solidFill>
            <a:schemeClr val="accent3">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zh-CN" altLang="en-US" dirty="0">
              <a:cs typeface="+mn-ea"/>
              <a:sym typeface="+mn-lt"/>
            </a:endParaRPr>
          </a:p>
        </p:txBody>
      </p:sp>
      <p:sp>
        <p:nvSpPr>
          <p:cNvPr id="17" name="矩形 16"/>
          <p:cNvSpPr/>
          <p:nvPr/>
        </p:nvSpPr>
        <p:spPr>
          <a:xfrm>
            <a:off x="-7938" y="1260475"/>
            <a:ext cx="12199938" cy="2638425"/>
          </a:xfrm>
          <a:custGeom>
            <a:avLst/>
            <a:gdLst>
              <a:gd name="connsiteX0" fmla="*/ 0 w 12192305"/>
              <a:gd name="connsiteY0" fmla="*/ 0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0 w 12192305"/>
              <a:gd name="connsiteY4" fmla="*/ 0 h 1487838"/>
              <a:gd name="connsiteX0" fmla="*/ 15499 w 12192305"/>
              <a:gd name="connsiteY0" fmla="*/ 43395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15499 w 12192305"/>
              <a:gd name="connsiteY4" fmla="*/ 433952 h 1487838"/>
              <a:gd name="connsiteX0" fmla="*/ 7879 w 12192305"/>
              <a:gd name="connsiteY0" fmla="*/ 426332 h 1487838"/>
              <a:gd name="connsiteX1" fmla="*/ 12192305 w 12192305"/>
              <a:gd name="connsiteY1" fmla="*/ 0 h 1487838"/>
              <a:gd name="connsiteX2" fmla="*/ 12192305 w 12192305"/>
              <a:gd name="connsiteY2" fmla="*/ 1487838 h 1487838"/>
              <a:gd name="connsiteX3" fmla="*/ 0 w 12192305"/>
              <a:gd name="connsiteY3" fmla="*/ 1487838 h 1487838"/>
              <a:gd name="connsiteX4" fmla="*/ 7879 w 12192305"/>
              <a:gd name="connsiteY4" fmla="*/ 426332 h 1487838"/>
              <a:gd name="connsiteX0" fmla="*/ 361 w 12200027"/>
              <a:gd name="connsiteY0" fmla="*/ 42633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26332 h 1487838"/>
              <a:gd name="connsiteX0" fmla="*/ 361 w 12200027"/>
              <a:gd name="connsiteY0" fmla="*/ 433952 h 1487838"/>
              <a:gd name="connsiteX1" fmla="*/ 12200027 w 12200027"/>
              <a:gd name="connsiteY1" fmla="*/ 0 h 1487838"/>
              <a:gd name="connsiteX2" fmla="*/ 12200027 w 12200027"/>
              <a:gd name="connsiteY2" fmla="*/ 1487838 h 1487838"/>
              <a:gd name="connsiteX3" fmla="*/ 7722 w 12200027"/>
              <a:gd name="connsiteY3" fmla="*/ 1487838 h 1487838"/>
              <a:gd name="connsiteX4" fmla="*/ 361 w 12200027"/>
              <a:gd name="connsiteY4" fmla="*/ 433952 h 1487838"/>
              <a:gd name="connsiteX0" fmla="*/ 790 w 12192836"/>
              <a:gd name="connsiteY0" fmla="*/ 426332 h 1487838"/>
              <a:gd name="connsiteX1" fmla="*/ 12192836 w 12192836"/>
              <a:gd name="connsiteY1" fmla="*/ 0 h 1487838"/>
              <a:gd name="connsiteX2" fmla="*/ 12192836 w 12192836"/>
              <a:gd name="connsiteY2" fmla="*/ 1487838 h 1487838"/>
              <a:gd name="connsiteX3" fmla="*/ 531 w 12192836"/>
              <a:gd name="connsiteY3" fmla="*/ 1487838 h 1487838"/>
              <a:gd name="connsiteX4" fmla="*/ 790 w 12192836"/>
              <a:gd name="connsiteY4" fmla="*/ 426332 h 1487838"/>
              <a:gd name="connsiteX0" fmla="*/ 790 w 12200456"/>
              <a:gd name="connsiteY0" fmla="*/ 1767452 h 2828958"/>
              <a:gd name="connsiteX1" fmla="*/ 12200456 w 12200456"/>
              <a:gd name="connsiteY1" fmla="*/ 0 h 2828958"/>
              <a:gd name="connsiteX2" fmla="*/ 12192836 w 12200456"/>
              <a:gd name="connsiteY2" fmla="*/ 282895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312578 h 2828958"/>
              <a:gd name="connsiteX3" fmla="*/ 531 w 12200456"/>
              <a:gd name="connsiteY3" fmla="*/ 2828958 h 2828958"/>
              <a:gd name="connsiteX4" fmla="*/ 790 w 12200456"/>
              <a:gd name="connsiteY4" fmla="*/ 1767452 h 2828958"/>
              <a:gd name="connsiteX0" fmla="*/ 790 w 12200456"/>
              <a:gd name="connsiteY0" fmla="*/ 1767452 h 2828958"/>
              <a:gd name="connsiteX1" fmla="*/ 12200456 w 12200456"/>
              <a:gd name="connsiteY1" fmla="*/ 0 h 2828958"/>
              <a:gd name="connsiteX2" fmla="*/ 12200456 w 12200456"/>
              <a:gd name="connsiteY2" fmla="*/ 1445928 h 2828958"/>
              <a:gd name="connsiteX3" fmla="*/ 531 w 12200456"/>
              <a:gd name="connsiteY3" fmla="*/ 2828958 h 2828958"/>
              <a:gd name="connsiteX4" fmla="*/ 790 w 12200456"/>
              <a:gd name="connsiteY4" fmla="*/ 1767452 h 2828958"/>
              <a:gd name="connsiteX0" fmla="*/ 116 w 12199782"/>
              <a:gd name="connsiteY0" fmla="*/ 17674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767452 h 2619408"/>
              <a:gd name="connsiteX0" fmla="*/ 116 w 12199782"/>
              <a:gd name="connsiteY0" fmla="*/ 1615052 h 2619408"/>
              <a:gd name="connsiteX1" fmla="*/ 12199782 w 12199782"/>
              <a:gd name="connsiteY1" fmla="*/ 0 h 2619408"/>
              <a:gd name="connsiteX2" fmla="*/ 12199782 w 12199782"/>
              <a:gd name="connsiteY2" fmla="*/ 1445928 h 2619408"/>
              <a:gd name="connsiteX3" fmla="*/ 37957 w 12199782"/>
              <a:gd name="connsiteY3" fmla="*/ 2619408 h 2619408"/>
              <a:gd name="connsiteX4" fmla="*/ 116 w 12199782"/>
              <a:gd name="connsiteY4" fmla="*/ 1615052 h 2619408"/>
              <a:gd name="connsiteX0" fmla="*/ 789 w 12200455"/>
              <a:gd name="connsiteY0" fmla="*/ 1615052 h 2638458"/>
              <a:gd name="connsiteX1" fmla="*/ 12200455 w 12200455"/>
              <a:gd name="connsiteY1" fmla="*/ 0 h 2638458"/>
              <a:gd name="connsiteX2" fmla="*/ 12200455 w 12200455"/>
              <a:gd name="connsiteY2" fmla="*/ 1445928 h 2638458"/>
              <a:gd name="connsiteX3" fmla="*/ 530 w 12200455"/>
              <a:gd name="connsiteY3" fmla="*/ 2638458 h 2638458"/>
              <a:gd name="connsiteX4" fmla="*/ 789 w 12200455"/>
              <a:gd name="connsiteY4" fmla="*/ 1615052 h 2638458"/>
              <a:gd name="connsiteX0" fmla="*/ 789 w 12200455"/>
              <a:gd name="connsiteY0" fmla="*/ 1615052 h 2638458"/>
              <a:gd name="connsiteX1" fmla="*/ 12200455 w 12200455"/>
              <a:gd name="connsiteY1" fmla="*/ 0 h 2638458"/>
              <a:gd name="connsiteX2" fmla="*/ 12200455 w 12200455"/>
              <a:gd name="connsiteY2" fmla="*/ 1792770 h 2638458"/>
              <a:gd name="connsiteX3" fmla="*/ 530 w 12200455"/>
              <a:gd name="connsiteY3" fmla="*/ 2638458 h 2638458"/>
              <a:gd name="connsiteX4" fmla="*/ 789 w 12200455"/>
              <a:gd name="connsiteY4" fmla="*/ 1615052 h 2638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55" h="2638458">
                <a:moveTo>
                  <a:pt x="789" y="1615052"/>
                </a:moveTo>
                <a:lnTo>
                  <a:pt x="12200455" y="0"/>
                </a:lnTo>
                <a:lnTo>
                  <a:pt x="12200455" y="1792770"/>
                </a:lnTo>
                <a:lnTo>
                  <a:pt x="530" y="2638458"/>
                </a:lnTo>
                <a:cubicBezTo>
                  <a:pt x="3156" y="2284623"/>
                  <a:pt x="-1837" y="1968887"/>
                  <a:pt x="789" y="1615052"/>
                </a:cubicBezTo>
                <a:close/>
              </a:path>
            </a:pathLst>
          </a:custGeom>
          <a:solidFill>
            <a:schemeClr val="accent2">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4" name="矩形 13"/>
          <p:cNvSpPr/>
          <p:nvPr/>
        </p:nvSpPr>
        <p:spPr>
          <a:xfrm>
            <a:off x="-7938" y="1755775"/>
            <a:ext cx="12199938" cy="1647825"/>
          </a:xfrm>
          <a:custGeom>
            <a:avLst/>
            <a:gdLst>
              <a:gd name="connsiteX0" fmla="*/ 0 w 12192000"/>
              <a:gd name="connsiteY0" fmla="*/ 0 h 790413"/>
              <a:gd name="connsiteX1" fmla="*/ 12192000 w 12192000"/>
              <a:gd name="connsiteY1" fmla="*/ 0 h 790413"/>
              <a:gd name="connsiteX2" fmla="*/ 12192000 w 12192000"/>
              <a:gd name="connsiteY2" fmla="*/ 790413 h 790413"/>
              <a:gd name="connsiteX3" fmla="*/ 0 w 12192000"/>
              <a:gd name="connsiteY3" fmla="*/ 790413 h 790413"/>
              <a:gd name="connsiteX4" fmla="*/ 0 w 12192000"/>
              <a:gd name="connsiteY4" fmla="*/ 0 h 790413"/>
              <a:gd name="connsiteX0" fmla="*/ 0 w 12195175"/>
              <a:gd name="connsiteY0" fmla="*/ 609600 h 1400013"/>
              <a:gd name="connsiteX1" fmla="*/ 12195175 w 12195175"/>
              <a:gd name="connsiteY1" fmla="*/ 0 h 1400013"/>
              <a:gd name="connsiteX2" fmla="*/ 12192000 w 12195175"/>
              <a:gd name="connsiteY2" fmla="*/ 1400013 h 1400013"/>
              <a:gd name="connsiteX3" fmla="*/ 0 w 12195175"/>
              <a:gd name="connsiteY3" fmla="*/ 1400013 h 1400013"/>
              <a:gd name="connsiteX4" fmla="*/ 0 w 1219517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609600 h 1400013"/>
              <a:gd name="connsiteX1" fmla="*/ 12192000 w 12192305"/>
              <a:gd name="connsiteY1" fmla="*/ 0 h 1400013"/>
              <a:gd name="connsiteX2" fmla="*/ 12192000 w 12192305"/>
              <a:gd name="connsiteY2" fmla="*/ 1400013 h 1400013"/>
              <a:gd name="connsiteX3" fmla="*/ 0 w 12192305"/>
              <a:gd name="connsiteY3" fmla="*/ 1400013 h 1400013"/>
              <a:gd name="connsiteX4" fmla="*/ 0 w 12192305"/>
              <a:gd name="connsiteY4" fmla="*/ 609600 h 1400013"/>
              <a:gd name="connsiteX0" fmla="*/ 0 w 12192305"/>
              <a:gd name="connsiteY0" fmla="*/ 857573 h 1647986"/>
              <a:gd name="connsiteX1" fmla="*/ 12192000 w 12192305"/>
              <a:gd name="connsiteY1" fmla="*/ 0 h 1647986"/>
              <a:gd name="connsiteX2" fmla="*/ 12192000 w 12192305"/>
              <a:gd name="connsiteY2" fmla="*/ 1647986 h 1647986"/>
              <a:gd name="connsiteX3" fmla="*/ 0 w 12192305"/>
              <a:gd name="connsiteY3" fmla="*/ 1647986 h 1647986"/>
              <a:gd name="connsiteX4" fmla="*/ 0 w 12192305"/>
              <a:gd name="connsiteY4" fmla="*/ 857573 h 1647986"/>
              <a:gd name="connsiteX0" fmla="*/ 0 w 12199700"/>
              <a:gd name="connsiteY0" fmla="*/ 857573 h 1647986"/>
              <a:gd name="connsiteX1" fmla="*/ 12192000 w 12199700"/>
              <a:gd name="connsiteY1" fmla="*/ 0 h 1647986"/>
              <a:gd name="connsiteX2" fmla="*/ 12199620 w 12199700"/>
              <a:gd name="connsiteY2" fmla="*/ 1647986 h 1647986"/>
              <a:gd name="connsiteX3" fmla="*/ 0 w 12199700"/>
              <a:gd name="connsiteY3" fmla="*/ 1647986 h 1647986"/>
              <a:gd name="connsiteX4" fmla="*/ 0 w 12199700"/>
              <a:gd name="connsiteY4" fmla="*/ 857573 h 1647986"/>
              <a:gd name="connsiteX0" fmla="*/ 0 w 12199925"/>
              <a:gd name="connsiteY0" fmla="*/ 857573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0 w 12199925"/>
              <a:gd name="connsiteY4" fmla="*/ 857573 h 1647986"/>
              <a:gd name="connsiteX0" fmla="*/ 14515 w 12199925"/>
              <a:gd name="connsiteY0" fmla="*/ 567287 h 1647986"/>
              <a:gd name="connsiteX1" fmla="*/ 12199620 w 12199925"/>
              <a:gd name="connsiteY1" fmla="*/ 0 h 1647986"/>
              <a:gd name="connsiteX2" fmla="*/ 12199620 w 12199925"/>
              <a:gd name="connsiteY2" fmla="*/ 1647986 h 1647986"/>
              <a:gd name="connsiteX3" fmla="*/ 0 w 12199925"/>
              <a:gd name="connsiteY3" fmla="*/ 1647986 h 1647986"/>
              <a:gd name="connsiteX4" fmla="*/ 14515 w 12199925"/>
              <a:gd name="connsiteY4" fmla="*/ 567287 h 1647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925" h="1647986">
                <a:moveTo>
                  <a:pt x="14515" y="567287"/>
                </a:moveTo>
                <a:lnTo>
                  <a:pt x="12199620" y="0"/>
                </a:lnTo>
                <a:cubicBezTo>
                  <a:pt x="12198562" y="466671"/>
                  <a:pt x="12200678" y="1181315"/>
                  <a:pt x="12199620" y="1647986"/>
                </a:cubicBezTo>
                <a:lnTo>
                  <a:pt x="0" y="1647986"/>
                </a:lnTo>
                <a:lnTo>
                  <a:pt x="14515" y="5672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 name="文本框 1"/>
          <p:cNvSpPr txBox="1"/>
          <p:nvPr/>
        </p:nvSpPr>
        <p:spPr>
          <a:xfrm>
            <a:off x="3062288" y="2295525"/>
            <a:ext cx="6067425" cy="1108075"/>
          </a:xfrm>
          <a:prstGeom prst="rect">
            <a:avLst/>
          </a:prstGeom>
          <a:noFill/>
        </p:spPr>
        <p:txBody>
          <a:bodyPr>
            <a:spAutoFit/>
          </a:bodyPr>
          <a:lstStyle/>
          <a:p>
            <a:pPr algn="ctr" fontAlgn="auto">
              <a:spcBef>
                <a:spcPts val="0"/>
              </a:spcBef>
              <a:spcAft>
                <a:spcPts val="0"/>
              </a:spcAft>
              <a:defRPr/>
            </a:pPr>
            <a:r>
              <a:rPr lang="en-US" altLang="zh-CN" sz="6600" b="1" dirty="0">
                <a:solidFill>
                  <a:schemeClr val="bg1"/>
                </a:solidFill>
                <a:latin typeface="+mn-lt"/>
                <a:ea typeface="+mn-ea"/>
                <a:cs typeface="+mn-ea"/>
                <a:sym typeface="+mn-lt"/>
              </a:rPr>
              <a:t>Thank you</a:t>
            </a:r>
            <a:endParaRPr lang="zh-CN" altLang="en-US" sz="6600" b="1" dirty="0">
              <a:solidFill>
                <a:schemeClr val="bg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1+#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rot="16200000">
            <a:off x="2671858" y="2047875"/>
            <a:ext cx="4018552" cy="0"/>
          </a:xfrm>
          <a:prstGeom prst="line">
            <a:avLst/>
          </a:prstGeom>
          <a:ln>
            <a:solidFill>
              <a:srgbClr val="DADADA"/>
            </a:solidFill>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rot="16200000">
            <a:off x="2595283" y="3443961"/>
            <a:ext cx="274304" cy="3897400"/>
          </a:xfrm>
          <a:prstGeom prst="roundRect">
            <a:avLst>
              <a:gd name="adj" fmla="val 50000"/>
            </a:avLst>
          </a:prstGeom>
          <a:solidFill>
            <a:srgbClr val="DADADA">
              <a:alpha val="70000"/>
            </a:srgb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4" name="矩形 13"/>
          <p:cNvSpPr/>
          <p:nvPr/>
        </p:nvSpPr>
        <p:spPr>
          <a:xfrm rot="16200000">
            <a:off x="3439910" y="4288588"/>
            <a:ext cx="274304" cy="2208146"/>
          </a:xfrm>
          <a:prstGeom prst="rect">
            <a:avLst/>
          </a:prstGeom>
          <a:solidFill>
            <a:schemeClr val="accent1">
              <a:alpha val="70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5" name="椭圆 14"/>
          <p:cNvSpPr/>
          <p:nvPr/>
        </p:nvSpPr>
        <p:spPr>
          <a:xfrm rot="16200000">
            <a:off x="2264975" y="5200650"/>
            <a:ext cx="384025" cy="384025"/>
          </a:xfrm>
          <a:prstGeom prst="ellipse">
            <a:avLst/>
          </a:prstGeom>
          <a:solidFill>
            <a:schemeClr val="bg1"/>
          </a:solidFill>
          <a:ln w="22225">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cs typeface="+mn-ea"/>
                <a:sym typeface="+mn-lt"/>
              </a:rPr>
              <a:t>1</a:t>
            </a:r>
            <a:endParaRPr lang="zh-CN" altLang="en-US">
              <a:cs typeface="+mn-ea"/>
              <a:sym typeface="+mn-lt"/>
            </a:endParaRPr>
          </a:p>
        </p:txBody>
      </p:sp>
      <p:sp>
        <p:nvSpPr>
          <p:cNvPr id="16" name="圆角矩形 15"/>
          <p:cNvSpPr/>
          <p:nvPr/>
        </p:nvSpPr>
        <p:spPr>
          <a:xfrm rot="16200000">
            <a:off x="2595283" y="2182164"/>
            <a:ext cx="274304" cy="3897400"/>
          </a:xfrm>
          <a:prstGeom prst="roundRect">
            <a:avLst>
              <a:gd name="adj" fmla="val 50000"/>
            </a:avLst>
          </a:prstGeom>
          <a:solidFill>
            <a:srgbClr val="DADADA">
              <a:alpha val="70000"/>
            </a:srgb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7" name="矩形 16"/>
          <p:cNvSpPr/>
          <p:nvPr/>
        </p:nvSpPr>
        <p:spPr>
          <a:xfrm rot="16200000">
            <a:off x="3691355" y="3278236"/>
            <a:ext cx="274304" cy="1705256"/>
          </a:xfrm>
          <a:prstGeom prst="rect">
            <a:avLst/>
          </a:prstGeom>
          <a:solidFill>
            <a:schemeClr val="accent2">
              <a:alpha val="70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8" name="椭圆 17"/>
          <p:cNvSpPr/>
          <p:nvPr/>
        </p:nvSpPr>
        <p:spPr>
          <a:xfrm rot="16200000">
            <a:off x="2859300" y="3938852"/>
            <a:ext cx="384025" cy="384025"/>
          </a:xfrm>
          <a:prstGeom prst="ellipse">
            <a:avLst/>
          </a:prstGeom>
          <a:solidFill>
            <a:schemeClr val="bg1"/>
          </a:solidFill>
          <a:ln w="22225">
            <a:solidFill>
              <a:schemeClr val="accent2"/>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9" name="圆角矩形 18"/>
          <p:cNvSpPr/>
          <p:nvPr/>
        </p:nvSpPr>
        <p:spPr>
          <a:xfrm rot="16200000">
            <a:off x="2595283" y="918081"/>
            <a:ext cx="274304" cy="3897400"/>
          </a:xfrm>
          <a:prstGeom prst="roundRect">
            <a:avLst>
              <a:gd name="adj" fmla="val 50000"/>
            </a:avLst>
          </a:prstGeom>
          <a:solidFill>
            <a:srgbClr val="DADADA">
              <a:alpha val="70000"/>
            </a:srgb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矩形 19"/>
          <p:cNvSpPr/>
          <p:nvPr/>
        </p:nvSpPr>
        <p:spPr>
          <a:xfrm rot="16200000">
            <a:off x="4267393" y="2590191"/>
            <a:ext cx="274304" cy="553180"/>
          </a:xfrm>
          <a:prstGeom prst="rect">
            <a:avLst/>
          </a:prstGeom>
          <a:solidFill>
            <a:schemeClr val="accent3">
              <a:alpha val="70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1" name="椭圆 20"/>
          <p:cNvSpPr/>
          <p:nvPr/>
        </p:nvSpPr>
        <p:spPr>
          <a:xfrm rot="16200000">
            <a:off x="4066237" y="2674769"/>
            <a:ext cx="384025" cy="384025"/>
          </a:xfrm>
          <a:prstGeom prst="ellipse">
            <a:avLst/>
          </a:prstGeom>
          <a:solidFill>
            <a:schemeClr val="bg1"/>
          </a:solidFill>
          <a:ln w="22225">
            <a:solidFill>
              <a:schemeClr val="accent3"/>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2" name="文本框 58"/>
          <p:cNvSpPr txBox="1">
            <a:spLocks noChangeArrowheads="1"/>
          </p:cNvSpPr>
          <p:nvPr/>
        </p:nvSpPr>
        <p:spPr bwMode="auto">
          <a:xfrm>
            <a:off x="5367338" y="5103813"/>
            <a:ext cx="1860550" cy="530225"/>
          </a:xfrm>
          <a:prstGeom prst="rect">
            <a:avLst/>
          </a:prstGeom>
          <a:noFill/>
          <a:ln>
            <a:noFill/>
          </a:ln>
          <a:extLst/>
        </p:spPr>
        <p:txBody>
          <a:bodyPr lIns="90000" tIns="90000" rIns="90000" bIns="900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400" dirty="0">
                <a:solidFill>
                  <a:schemeClr val="accent1"/>
                </a:solidFill>
                <a:latin typeface="+mn-lt"/>
                <a:ea typeface="+mn-ea"/>
                <a:cs typeface="+mn-ea"/>
                <a:sym typeface="+mn-lt"/>
              </a:rPr>
              <a:t>55%</a:t>
            </a:r>
            <a:endParaRPr lang="zh-CN" altLang="en-US" sz="2400" dirty="0">
              <a:solidFill>
                <a:schemeClr val="accent1"/>
              </a:solidFill>
              <a:latin typeface="+mn-lt"/>
              <a:ea typeface="+mn-ea"/>
              <a:cs typeface="+mn-ea"/>
              <a:sym typeface="+mn-lt"/>
            </a:endParaRPr>
          </a:p>
        </p:txBody>
      </p:sp>
      <p:sp>
        <p:nvSpPr>
          <p:cNvPr id="23" name="文本框 22"/>
          <p:cNvSpPr txBox="1"/>
          <p:nvPr/>
        </p:nvSpPr>
        <p:spPr>
          <a:xfrm>
            <a:off x="6888410" y="4922341"/>
            <a:ext cx="4528299" cy="1179507"/>
          </a:xfrm>
          <a:prstGeom prst="rect">
            <a:avLst/>
          </a:prstGeom>
          <a:noFill/>
        </p:spPr>
        <p:txBody>
          <a:bodyPr lIns="90000" tIns="90000" rIns="90000" bIns="90000"/>
          <a:lstStyle/>
          <a:p>
            <a:pPr fontAlgn="auto">
              <a:lnSpc>
                <a:spcPct val="130000"/>
              </a:lnSpc>
              <a:spcBef>
                <a:spcPts val="0"/>
              </a:spcBef>
              <a:spcAft>
                <a:spcPts val="0"/>
              </a:spcAft>
              <a:defRPr/>
            </a:pPr>
            <a:r>
              <a:rPr lang="zh-CN" altLang="en-US" sz="2000" dirty="0">
                <a:solidFill>
                  <a:schemeClr val="accent1">
                    <a:alpha val="80000"/>
                  </a:schemeClr>
                </a:solidFill>
                <a:latin typeface="+mn-lt"/>
                <a:ea typeface="+mn-ea"/>
                <a:cs typeface="+mn-ea"/>
                <a:sym typeface="+mn-lt"/>
              </a:rPr>
              <a:t>点击添加文本，点击添加文本，点击添加文本，点击添加文本</a:t>
            </a:r>
          </a:p>
          <a:p>
            <a:pPr fontAlgn="auto">
              <a:lnSpc>
                <a:spcPct val="130000"/>
              </a:lnSpc>
              <a:spcBef>
                <a:spcPts val="0"/>
              </a:spcBef>
              <a:spcAft>
                <a:spcPts val="0"/>
              </a:spcAft>
              <a:defRPr/>
            </a:pPr>
            <a:endParaRPr lang="zh-CN" altLang="en-US" sz="2000" dirty="0">
              <a:solidFill>
                <a:schemeClr val="accent1">
                  <a:alpha val="80000"/>
                </a:schemeClr>
              </a:solidFill>
              <a:latin typeface="+mn-lt"/>
              <a:ea typeface="+mn-ea"/>
              <a:cs typeface="+mn-ea"/>
              <a:sym typeface="+mn-lt"/>
            </a:endParaRPr>
          </a:p>
        </p:txBody>
      </p:sp>
      <p:sp>
        <p:nvSpPr>
          <p:cNvPr id="24" name="文本框 64"/>
          <p:cNvSpPr txBox="1">
            <a:spLocks noChangeArrowheads="1"/>
          </p:cNvSpPr>
          <p:nvPr/>
        </p:nvSpPr>
        <p:spPr bwMode="auto">
          <a:xfrm>
            <a:off x="5343525" y="3838575"/>
            <a:ext cx="1860550" cy="530225"/>
          </a:xfrm>
          <a:prstGeom prst="rect">
            <a:avLst/>
          </a:prstGeom>
          <a:noFill/>
          <a:ln>
            <a:noFill/>
          </a:ln>
          <a:extLst/>
        </p:spPr>
        <p:txBody>
          <a:bodyPr lIns="90000" tIns="90000" rIns="90000" bIns="900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en-US" altLang="zh-CN" sz="2400" dirty="0">
                <a:solidFill>
                  <a:schemeClr val="accent2"/>
                </a:solidFill>
                <a:latin typeface="+mn-lt"/>
                <a:ea typeface="+mn-ea"/>
                <a:cs typeface="+mn-ea"/>
                <a:sym typeface="+mn-lt"/>
              </a:rPr>
              <a:t>38%</a:t>
            </a:r>
            <a:endParaRPr lang="zh-CN" altLang="en-US" sz="2400" dirty="0">
              <a:solidFill>
                <a:schemeClr val="accent2"/>
              </a:solidFill>
              <a:latin typeface="+mn-lt"/>
              <a:ea typeface="+mn-ea"/>
              <a:cs typeface="+mn-ea"/>
              <a:sym typeface="+mn-lt"/>
            </a:endParaRPr>
          </a:p>
        </p:txBody>
      </p:sp>
      <p:sp>
        <p:nvSpPr>
          <p:cNvPr id="25" name="文本框 24"/>
          <p:cNvSpPr txBox="1"/>
          <p:nvPr/>
        </p:nvSpPr>
        <p:spPr>
          <a:xfrm>
            <a:off x="6888410" y="3651769"/>
            <a:ext cx="4528299" cy="1179507"/>
          </a:xfrm>
          <a:prstGeom prst="rect">
            <a:avLst/>
          </a:prstGeom>
          <a:noFill/>
        </p:spPr>
        <p:txBody>
          <a:bodyPr lIns="90000" tIns="90000" rIns="90000" bIns="90000"/>
          <a:lstStyle/>
          <a:p>
            <a:pPr fontAlgn="auto">
              <a:lnSpc>
                <a:spcPct val="130000"/>
              </a:lnSpc>
              <a:spcBef>
                <a:spcPts val="0"/>
              </a:spcBef>
              <a:spcAft>
                <a:spcPts val="0"/>
              </a:spcAft>
              <a:defRPr/>
            </a:pPr>
            <a:r>
              <a:rPr lang="zh-CN" altLang="en-US" sz="2000" dirty="0">
                <a:solidFill>
                  <a:schemeClr val="accent2">
                    <a:alpha val="80000"/>
                  </a:schemeClr>
                </a:solidFill>
                <a:latin typeface="+mn-lt"/>
                <a:ea typeface="+mn-ea"/>
                <a:cs typeface="+mn-ea"/>
                <a:sym typeface="+mn-lt"/>
              </a:rPr>
              <a:t>点击添加文本，点击添加文本，点击添加文本，点击添加文本</a:t>
            </a:r>
          </a:p>
          <a:p>
            <a:pPr fontAlgn="auto">
              <a:lnSpc>
                <a:spcPct val="130000"/>
              </a:lnSpc>
              <a:spcBef>
                <a:spcPts val="0"/>
              </a:spcBef>
              <a:spcAft>
                <a:spcPts val="0"/>
              </a:spcAft>
              <a:defRPr/>
            </a:pPr>
            <a:endParaRPr lang="zh-CN" altLang="en-US" sz="2000" dirty="0">
              <a:solidFill>
                <a:schemeClr val="accent2">
                  <a:alpha val="80000"/>
                </a:schemeClr>
              </a:solidFill>
              <a:latin typeface="+mn-lt"/>
              <a:ea typeface="+mn-ea"/>
              <a:cs typeface="+mn-ea"/>
              <a:sym typeface="+mn-lt"/>
            </a:endParaRPr>
          </a:p>
        </p:txBody>
      </p:sp>
      <p:sp>
        <p:nvSpPr>
          <p:cNvPr id="26" name="文本框 25"/>
          <p:cNvSpPr txBox="1"/>
          <p:nvPr/>
        </p:nvSpPr>
        <p:spPr>
          <a:xfrm>
            <a:off x="5338763" y="2559050"/>
            <a:ext cx="1860550" cy="530225"/>
          </a:xfrm>
          <a:prstGeom prst="rect">
            <a:avLst/>
          </a:prstGeom>
          <a:noFill/>
        </p:spPr>
        <p:txBody>
          <a:bodyPr lIns="90000" tIns="90000" rIns="90000" bIns="90000" anchor="ctr"/>
          <a:lstStyle/>
          <a:p>
            <a:pPr algn="ctr" fontAlgn="auto">
              <a:spcBef>
                <a:spcPts val="0"/>
              </a:spcBef>
              <a:spcAft>
                <a:spcPts val="0"/>
              </a:spcAft>
              <a:defRPr/>
            </a:pPr>
            <a:r>
              <a:rPr lang="en-US" altLang="zh-CN" sz="2400" dirty="0">
                <a:solidFill>
                  <a:schemeClr val="accent3"/>
                </a:solidFill>
                <a:latin typeface="+mn-lt"/>
                <a:ea typeface="+mn-ea"/>
                <a:cs typeface="+mn-ea"/>
                <a:sym typeface="+mn-lt"/>
              </a:rPr>
              <a:t>7%</a:t>
            </a:r>
            <a:endParaRPr lang="zh-CN" altLang="en-US" sz="2400" dirty="0">
              <a:solidFill>
                <a:schemeClr val="accent3"/>
              </a:solidFill>
              <a:latin typeface="+mn-lt"/>
              <a:ea typeface="+mn-ea"/>
              <a:cs typeface="+mn-ea"/>
              <a:sym typeface="+mn-lt"/>
            </a:endParaRPr>
          </a:p>
        </p:txBody>
      </p:sp>
      <p:sp>
        <p:nvSpPr>
          <p:cNvPr id="27" name="文本框 26"/>
          <p:cNvSpPr txBox="1"/>
          <p:nvPr/>
        </p:nvSpPr>
        <p:spPr>
          <a:xfrm>
            <a:off x="6888163" y="2436813"/>
            <a:ext cx="4529137" cy="1179512"/>
          </a:xfrm>
          <a:prstGeom prst="rect">
            <a:avLst/>
          </a:prstGeom>
          <a:noFill/>
        </p:spPr>
        <p:txBody>
          <a:bodyPr lIns="90000" tIns="90000" rIns="90000" bIns="90000"/>
          <a:lstStyle/>
          <a:p>
            <a:pPr fontAlgn="auto">
              <a:lnSpc>
                <a:spcPct val="130000"/>
              </a:lnSpc>
              <a:spcBef>
                <a:spcPts val="0"/>
              </a:spcBef>
              <a:spcAft>
                <a:spcPts val="0"/>
              </a:spcAft>
              <a:defRPr/>
            </a:pPr>
            <a:r>
              <a:rPr lang="zh-CN" altLang="en-US" sz="2000" dirty="0">
                <a:solidFill>
                  <a:schemeClr val="accent3"/>
                </a:solidFill>
                <a:latin typeface="+mn-lt"/>
                <a:ea typeface="+mn-ea"/>
                <a:cs typeface="+mn-ea"/>
                <a:sym typeface="+mn-lt"/>
              </a:rPr>
              <a:t>点击添加文本，点击添加文本，点击添加文本，点击添加文本</a:t>
            </a:r>
          </a:p>
          <a:p>
            <a:pPr fontAlgn="auto">
              <a:lnSpc>
                <a:spcPct val="130000"/>
              </a:lnSpc>
              <a:spcBef>
                <a:spcPts val="0"/>
              </a:spcBef>
              <a:spcAft>
                <a:spcPts val="0"/>
              </a:spcAft>
              <a:defRPr/>
            </a:pPr>
            <a:endParaRPr lang="zh-CN" altLang="en-US" sz="2000" dirty="0">
              <a:solidFill>
                <a:schemeClr val="accent3"/>
              </a:solidFill>
              <a:latin typeface="+mn-lt"/>
              <a:ea typeface="+mn-ea"/>
              <a:cs typeface="+mn-ea"/>
              <a:sym typeface="+mn-lt"/>
            </a:endParaRPr>
          </a:p>
        </p:txBody>
      </p:sp>
      <p:sp>
        <p:nvSpPr>
          <p:cNvPr id="28" name="文本框 40"/>
          <p:cNvSpPr txBox="1">
            <a:spLocks noChangeArrowheads="1"/>
          </p:cNvSpPr>
          <p:nvPr/>
        </p:nvSpPr>
        <p:spPr bwMode="auto">
          <a:xfrm>
            <a:off x="4591255" y="5218935"/>
            <a:ext cx="1232082" cy="347452"/>
          </a:xfrm>
          <a:prstGeom prst="rect">
            <a:avLst/>
          </a:prstGeom>
          <a:noFill/>
          <a:ln>
            <a:noFill/>
          </a:ln>
          <a:scene3d>
            <a:camera prst="orthographicFront">
              <a:rot lat="0" lon="0" rev="0"/>
            </a:camera>
            <a:lightRig rig="threePt" dir="t"/>
          </a:scene3d>
          <a:extLst/>
        </p:spPr>
        <p:txBody>
          <a:bodyPr lIns="0" tIns="0" r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zh-CN" altLang="en-US" sz="2400" dirty="0" smtClean="0">
                <a:solidFill>
                  <a:schemeClr val="accent1">
                    <a:alpha val="78000"/>
                  </a:schemeClr>
                </a:solidFill>
                <a:latin typeface="+mn-lt"/>
                <a:ea typeface="+mn-ea"/>
                <a:cs typeface="+mn-ea"/>
                <a:sym typeface="+mn-lt"/>
              </a:rPr>
              <a:t>标题</a:t>
            </a:r>
            <a:endParaRPr lang="zh-CN" altLang="en-US" sz="2400" dirty="0">
              <a:solidFill>
                <a:schemeClr val="accent1">
                  <a:alpha val="78000"/>
                </a:schemeClr>
              </a:solidFill>
              <a:latin typeface="+mn-lt"/>
              <a:ea typeface="+mn-ea"/>
              <a:cs typeface="+mn-ea"/>
              <a:sym typeface="+mn-lt"/>
            </a:endParaRPr>
          </a:p>
        </p:txBody>
      </p:sp>
      <p:sp>
        <p:nvSpPr>
          <p:cNvPr id="29" name="任意多边形 28"/>
          <p:cNvSpPr/>
          <p:nvPr/>
        </p:nvSpPr>
        <p:spPr>
          <a:xfrm rot="18900000">
            <a:off x="4668838" y="4852988"/>
            <a:ext cx="1077912" cy="1077912"/>
          </a:xfrm>
          <a:custGeom>
            <a:avLst/>
            <a:gdLst>
              <a:gd name="connsiteX0" fmla="*/ 552980 w 1105959"/>
              <a:gd name="connsiteY0" fmla="*/ 0 h 1105960"/>
              <a:gd name="connsiteX1" fmla="*/ 606912 w 1105959"/>
              <a:gd name="connsiteY1" fmla="*/ 22340 h 1105960"/>
              <a:gd name="connsiteX2" fmla="*/ 1083620 w 1105959"/>
              <a:gd name="connsiteY2" fmla="*/ 499047 h 1105960"/>
              <a:gd name="connsiteX3" fmla="*/ 1083620 w 1105959"/>
              <a:gd name="connsiteY3" fmla="*/ 606913 h 1105960"/>
              <a:gd name="connsiteX4" fmla="*/ 606912 w 1105959"/>
              <a:gd name="connsiteY4" fmla="*/ 1083620 h 1105960"/>
              <a:gd name="connsiteX5" fmla="*/ 499047 w 1105959"/>
              <a:gd name="connsiteY5" fmla="*/ 1083620 h 1105960"/>
              <a:gd name="connsiteX6" fmla="*/ 22340 w 1105959"/>
              <a:gd name="connsiteY6" fmla="*/ 606913 h 1105960"/>
              <a:gd name="connsiteX7" fmla="*/ 22340 w 1105959"/>
              <a:gd name="connsiteY7" fmla="*/ 499047 h 1105960"/>
              <a:gd name="connsiteX8" fmla="*/ 499047 w 1105959"/>
              <a:gd name="connsiteY8" fmla="*/ 22340 h 1105960"/>
              <a:gd name="connsiteX9" fmla="*/ 552980 w 1105959"/>
              <a:gd name="connsiteY9" fmla="*/ 0 h 110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5959" h="1105960">
                <a:moveTo>
                  <a:pt x="552980" y="0"/>
                </a:moveTo>
                <a:cubicBezTo>
                  <a:pt x="572500" y="0"/>
                  <a:pt x="592020" y="7447"/>
                  <a:pt x="606912" y="22340"/>
                </a:cubicBezTo>
                <a:lnTo>
                  <a:pt x="1083620" y="499047"/>
                </a:lnTo>
                <a:cubicBezTo>
                  <a:pt x="1113406" y="528834"/>
                  <a:pt x="1113406" y="577126"/>
                  <a:pt x="1083620" y="606913"/>
                </a:cubicBezTo>
                <a:lnTo>
                  <a:pt x="606912" y="1083620"/>
                </a:lnTo>
                <a:cubicBezTo>
                  <a:pt x="577127" y="1113407"/>
                  <a:pt x="528833" y="1113407"/>
                  <a:pt x="499047" y="1083620"/>
                </a:cubicBezTo>
                <a:lnTo>
                  <a:pt x="22340" y="606913"/>
                </a:lnTo>
                <a:cubicBezTo>
                  <a:pt x="-7446" y="577126"/>
                  <a:pt x="-7446" y="528834"/>
                  <a:pt x="22340" y="499047"/>
                </a:cubicBezTo>
                <a:lnTo>
                  <a:pt x="499047" y="22340"/>
                </a:lnTo>
                <a:cubicBezTo>
                  <a:pt x="513941" y="7447"/>
                  <a:pt x="533459" y="0"/>
                  <a:pt x="552980" y="0"/>
                </a:cubicBezTo>
                <a:close/>
              </a:path>
            </a:pathLst>
          </a:cu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sz="2400">
              <a:cs typeface="+mn-ea"/>
              <a:sym typeface="+mn-lt"/>
            </a:endParaRPr>
          </a:p>
        </p:txBody>
      </p:sp>
      <p:sp>
        <p:nvSpPr>
          <p:cNvPr id="30" name="任意多边形 29"/>
          <p:cNvSpPr/>
          <p:nvPr/>
        </p:nvSpPr>
        <p:spPr>
          <a:xfrm rot="18900000">
            <a:off x="5729288" y="2284413"/>
            <a:ext cx="1077912" cy="1077912"/>
          </a:xfrm>
          <a:custGeom>
            <a:avLst/>
            <a:gdLst>
              <a:gd name="connsiteX0" fmla="*/ 552980 w 1105959"/>
              <a:gd name="connsiteY0" fmla="*/ 0 h 1105958"/>
              <a:gd name="connsiteX1" fmla="*/ 606913 w 1105959"/>
              <a:gd name="connsiteY1" fmla="*/ 22340 h 1105958"/>
              <a:gd name="connsiteX2" fmla="*/ 1083620 w 1105959"/>
              <a:gd name="connsiteY2" fmla="*/ 499046 h 1105958"/>
              <a:gd name="connsiteX3" fmla="*/ 1083620 w 1105959"/>
              <a:gd name="connsiteY3" fmla="*/ 606913 h 1105958"/>
              <a:gd name="connsiteX4" fmla="*/ 606913 w 1105959"/>
              <a:gd name="connsiteY4" fmla="*/ 1083620 h 1105958"/>
              <a:gd name="connsiteX5" fmla="*/ 499046 w 1105959"/>
              <a:gd name="connsiteY5" fmla="*/ 1083620 h 1105958"/>
              <a:gd name="connsiteX6" fmla="*/ 22340 w 1105959"/>
              <a:gd name="connsiteY6" fmla="*/ 606913 h 1105958"/>
              <a:gd name="connsiteX7" fmla="*/ 22340 w 1105959"/>
              <a:gd name="connsiteY7" fmla="*/ 499046 h 1105958"/>
              <a:gd name="connsiteX8" fmla="*/ 499046 w 1105959"/>
              <a:gd name="connsiteY8" fmla="*/ 22340 h 1105958"/>
              <a:gd name="connsiteX9" fmla="*/ 552980 w 1105959"/>
              <a:gd name="connsiteY9" fmla="*/ 0 h 1105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5959" h="1105958">
                <a:moveTo>
                  <a:pt x="552980" y="0"/>
                </a:moveTo>
                <a:cubicBezTo>
                  <a:pt x="572501" y="0"/>
                  <a:pt x="592019" y="7446"/>
                  <a:pt x="606913" y="22340"/>
                </a:cubicBezTo>
                <a:lnTo>
                  <a:pt x="1083620" y="499046"/>
                </a:lnTo>
                <a:cubicBezTo>
                  <a:pt x="1113406" y="528833"/>
                  <a:pt x="1113406" y="577126"/>
                  <a:pt x="1083620" y="606913"/>
                </a:cubicBezTo>
                <a:lnTo>
                  <a:pt x="606913" y="1083620"/>
                </a:lnTo>
                <a:cubicBezTo>
                  <a:pt x="577126" y="1113405"/>
                  <a:pt x="528833" y="1113405"/>
                  <a:pt x="499046" y="1083620"/>
                </a:cubicBezTo>
                <a:lnTo>
                  <a:pt x="22340" y="606913"/>
                </a:lnTo>
                <a:cubicBezTo>
                  <a:pt x="-7446" y="577126"/>
                  <a:pt x="-7446" y="528833"/>
                  <a:pt x="22340" y="499046"/>
                </a:cubicBezTo>
                <a:lnTo>
                  <a:pt x="499046" y="22340"/>
                </a:lnTo>
                <a:cubicBezTo>
                  <a:pt x="513940" y="7446"/>
                  <a:pt x="533460" y="0"/>
                  <a:pt x="552980" y="0"/>
                </a:cubicBezTo>
                <a:close/>
              </a:path>
            </a:pathLst>
          </a:custGeom>
          <a:no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zh-CN" altLang="en-US" sz="2400">
              <a:cs typeface="+mn-ea"/>
              <a:sym typeface="+mn-lt"/>
            </a:endParaRPr>
          </a:p>
        </p:txBody>
      </p:sp>
      <p:sp>
        <p:nvSpPr>
          <p:cNvPr id="31" name="文本框 41"/>
          <p:cNvSpPr txBox="1">
            <a:spLocks noChangeArrowheads="1"/>
          </p:cNvSpPr>
          <p:nvPr/>
        </p:nvSpPr>
        <p:spPr bwMode="auto">
          <a:xfrm>
            <a:off x="4590112" y="3937344"/>
            <a:ext cx="1234368" cy="347452"/>
          </a:xfrm>
          <a:prstGeom prst="rect">
            <a:avLst/>
          </a:prstGeom>
          <a:noFill/>
          <a:ln>
            <a:noFill/>
          </a:ln>
          <a:scene3d>
            <a:camera prst="orthographicFront">
              <a:rot lat="0" lon="0" rev="0"/>
            </a:camera>
            <a:lightRig rig="threePt" dir="t"/>
          </a:scene3d>
          <a:extLst/>
        </p:spPr>
        <p:txBody>
          <a:bodyPr lIns="0" tIns="0" r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fontAlgn="auto">
              <a:spcBef>
                <a:spcPct val="0"/>
              </a:spcBef>
              <a:spcAft>
                <a:spcPts val="0"/>
              </a:spcAft>
              <a:buFontTx/>
              <a:buNone/>
              <a:defRPr/>
            </a:pPr>
            <a:r>
              <a:rPr lang="zh-CN" altLang="en-US" sz="2400" dirty="0" smtClean="0">
                <a:solidFill>
                  <a:schemeClr val="accent2">
                    <a:alpha val="75000"/>
                  </a:schemeClr>
                </a:solidFill>
                <a:latin typeface="+mn-lt"/>
                <a:ea typeface="+mn-ea"/>
                <a:cs typeface="+mn-ea"/>
                <a:sym typeface="+mn-lt"/>
              </a:rPr>
              <a:t>标题</a:t>
            </a:r>
            <a:endParaRPr lang="zh-CN" altLang="en-US" sz="2400" dirty="0">
              <a:solidFill>
                <a:schemeClr val="accent2">
                  <a:alpha val="75000"/>
                </a:schemeClr>
              </a:solidFill>
              <a:latin typeface="+mn-lt"/>
              <a:ea typeface="+mn-ea"/>
              <a:cs typeface="+mn-ea"/>
              <a:sym typeface="+mn-lt"/>
            </a:endParaRPr>
          </a:p>
        </p:txBody>
      </p:sp>
      <p:sp>
        <p:nvSpPr>
          <p:cNvPr id="32" name="任意多边形 31"/>
          <p:cNvSpPr/>
          <p:nvPr/>
        </p:nvSpPr>
        <p:spPr>
          <a:xfrm rot="18900000">
            <a:off x="4668838" y="3571875"/>
            <a:ext cx="1077912" cy="1077913"/>
          </a:xfrm>
          <a:custGeom>
            <a:avLst/>
            <a:gdLst>
              <a:gd name="connsiteX0" fmla="*/ 552980 w 1105959"/>
              <a:gd name="connsiteY0" fmla="*/ 0 h 1105960"/>
              <a:gd name="connsiteX1" fmla="*/ 606912 w 1105959"/>
              <a:gd name="connsiteY1" fmla="*/ 22340 h 1105960"/>
              <a:gd name="connsiteX2" fmla="*/ 1083620 w 1105959"/>
              <a:gd name="connsiteY2" fmla="*/ 499047 h 1105960"/>
              <a:gd name="connsiteX3" fmla="*/ 1083620 w 1105959"/>
              <a:gd name="connsiteY3" fmla="*/ 606913 h 1105960"/>
              <a:gd name="connsiteX4" fmla="*/ 606912 w 1105959"/>
              <a:gd name="connsiteY4" fmla="*/ 1083620 h 1105960"/>
              <a:gd name="connsiteX5" fmla="*/ 499047 w 1105959"/>
              <a:gd name="connsiteY5" fmla="*/ 1083620 h 1105960"/>
              <a:gd name="connsiteX6" fmla="*/ 22340 w 1105959"/>
              <a:gd name="connsiteY6" fmla="*/ 606913 h 1105960"/>
              <a:gd name="connsiteX7" fmla="*/ 22340 w 1105959"/>
              <a:gd name="connsiteY7" fmla="*/ 499047 h 1105960"/>
              <a:gd name="connsiteX8" fmla="*/ 499047 w 1105959"/>
              <a:gd name="connsiteY8" fmla="*/ 22340 h 1105960"/>
              <a:gd name="connsiteX9" fmla="*/ 552980 w 1105959"/>
              <a:gd name="connsiteY9" fmla="*/ 0 h 110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5959" h="1105960">
                <a:moveTo>
                  <a:pt x="552980" y="0"/>
                </a:moveTo>
                <a:cubicBezTo>
                  <a:pt x="572500" y="0"/>
                  <a:pt x="592020" y="7447"/>
                  <a:pt x="606912" y="22340"/>
                </a:cubicBezTo>
                <a:lnTo>
                  <a:pt x="1083620" y="499047"/>
                </a:lnTo>
                <a:cubicBezTo>
                  <a:pt x="1113406" y="528834"/>
                  <a:pt x="1113406" y="577126"/>
                  <a:pt x="1083620" y="606913"/>
                </a:cubicBezTo>
                <a:lnTo>
                  <a:pt x="606912" y="1083620"/>
                </a:lnTo>
                <a:cubicBezTo>
                  <a:pt x="577127" y="1113407"/>
                  <a:pt x="528833" y="1113407"/>
                  <a:pt x="499047" y="1083620"/>
                </a:cubicBezTo>
                <a:lnTo>
                  <a:pt x="22340" y="606913"/>
                </a:lnTo>
                <a:cubicBezTo>
                  <a:pt x="-7446" y="577126"/>
                  <a:pt x="-7446" y="528834"/>
                  <a:pt x="22340" y="499047"/>
                </a:cubicBezTo>
                <a:lnTo>
                  <a:pt x="499047" y="22340"/>
                </a:lnTo>
                <a:cubicBezTo>
                  <a:pt x="513941" y="7447"/>
                  <a:pt x="533459" y="0"/>
                  <a:pt x="552980" y="0"/>
                </a:cubicBezTo>
                <a:close/>
              </a:path>
            </a:pathLst>
          </a:cu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sz="2400">
              <a:cs typeface="+mn-ea"/>
              <a:sym typeface="+mn-lt"/>
            </a:endParaRPr>
          </a:p>
        </p:txBody>
      </p:sp>
      <p:sp>
        <p:nvSpPr>
          <p:cNvPr id="33" name="文本框 32"/>
          <p:cNvSpPr txBox="1"/>
          <p:nvPr/>
        </p:nvSpPr>
        <p:spPr>
          <a:xfrm>
            <a:off x="4540691" y="2655753"/>
            <a:ext cx="1232081" cy="347452"/>
          </a:xfrm>
          <a:prstGeom prst="rect">
            <a:avLst/>
          </a:prstGeom>
          <a:noFill/>
          <a:scene3d>
            <a:camera prst="orthographicFront">
              <a:rot lat="0" lon="0" rev="0"/>
            </a:camera>
            <a:lightRig rig="threePt" dir="t"/>
          </a:scene3d>
        </p:spPr>
        <p:txBody>
          <a:bodyPr lIns="0" tIns="0" rIns="0" bIns="0" anchor="ctr"/>
          <a:lstStyle/>
          <a:p>
            <a:pPr algn="ctr" fontAlgn="auto">
              <a:spcBef>
                <a:spcPts val="0"/>
              </a:spcBef>
              <a:spcAft>
                <a:spcPts val="0"/>
              </a:spcAft>
              <a:defRPr/>
            </a:pPr>
            <a:r>
              <a:rPr lang="zh-CN" altLang="en-US" sz="2400" dirty="0">
                <a:solidFill>
                  <a:schemeClr val="accent3"/>
                </a:solidFill>
                <a:latin typeface="+mn-lt"/>
                <a:ea typeface="+mn-ea"/>
                <a:cs typeface="+mn-ea"/>
                <a:sym typeface="+mn-lt"/>
              </a:rPr>
              <a:t>标题</a:t>
            </a:r>
          </a:p>
        </p:txBody>
      </p:sp>
      <p:sp>
        <p:nvSpPr>
          <p:cNvPr id="36" name="任意多边形 35"/>
          <p:cNvSpPr/>
          <p:nvPr/>
        </p:nvSpPr>
        <p:spPr>
          <a:xfrm rot="18900000">
            <a:off x="4618038" y="2290763"/>
            <a:ext cx="1077912" cy="1077912"/>
          </a:xfrm>
          <a:custGeom>
            <a:avLst/>
            <a:gdLst>
              <a:gd name="connsiteX0" fmla="*/ 552980 w 1105959"/>
              <a:gd name="connsiteY0" fmla="*/ 0 h 1105960"/>
              <a:gd name="connsiteX1" fmla="*/ 606912 w 1105959"/>
              <a:gd name="connsiteY1" fmla="*/ 22340 h 1105960"/>
              <a:gd name="connsiteX2" fmla="*/ 1083620 w 1105959"/>
              <a:gd name="connsiteY2" fmla="*/ 499047 h 1105960"/>
              <a:gd name="connsiteX3" fmla="*/ 1083620 w 1105959"/>
              <a:gd name="connsiteY3" fmla="*/ 606913 h 1105960"/>
              <a:gd name="connsiteX4" fmla="*/ 606912 w 1105959"/>
              <a:gd name="connsiteY4" fmla="*/ 1083620 h 1105960"/>
              <a:gd name="connsiteX5" fmla="*/ 499047 w 1105959"/>
              <a:gd name="connsiteY5" fmla="*/ 1083620 h 1105960"/>
              <a:gd name="connsiteX6" fmla="*/ 22340 w 1105959"/>
              <a:gd name="connsiteY6" fmla="*/ 606913 h 1105960"/>
              <a:gd name="connsiteX7" fmla="*/ 22340 w 1105959"/>
              <a:gd name="connsiteY7" fmla="*/ 499047 h 1105960"/>
              <a:gd name="connsiteX8" fmla="*/ 499047 w 1105959"/>
              <a:gd name="connsiteY8" fmla="*/ 22340 h 1105960"/>
              <a:gd name="connsiteX9" fmla="*/ 552980 w 1105959"/>
              <a:gd name="connsiteY9" fmla="*/ 0 h 110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5959" h="1105960">
                <a:moveTo>
                  <a:pt x="552980" y="0"/>
                </a:moveTo>
                <a:cubicBezTo>
                  <a:pt x="572500" y="0"/>
                  <a:pt x="592020" y="7447"/>
                  <a:pt x="606912" y="22340"/>
                </a:cubicBezTo>
                <a:lnTo>
                  <a:pt x="1083620" y="499047"/>
                </a:lnTo>
                <a:cubicBezTo>
                  <a:pt x="1113406" y="528834"/>
                  <a:pt x="1113406" y="577126"/>
                  <a:pt x="1083620" y="606913"/>
                </a:cubicBezTo>
                <a:lnTo>
                  <a:pt x="606912" y="1083620"/>
                </a:lnTo>
                <a:cubicBezTo>
                  <a:pt x="577127" y="1113407"/>
                  <a:pt x="528833" y="1113407"/>
                  <a:pt x="499047" y="1083620"/>
                </a:cubicBezTo>
                <a:lnTo>
                  <a:pt x="22340" y="606913"/>
                </a:lnTo>
                <a:cubicBezTo>
                  <a:pt x="-7446" y="577126"/>
                  <a:pt x="-7446" y="528834"/>
                  <a:pt x="22340" y="499047"/>
                </a:cubicBezTo>
                <a:lnTo>
                  <a:pt x="499047" y="22340"/>
                </a:lnTo>
                <a:cubicBezTo>
                  <a:pt x="513941" y="7447"/>
                  <a:pt x="533459" y="0"/>
                  <a:pt x="552980" y="0"/>
                </a:cubicBezTo>
                <a:close/>
              </a:path>
            </a:pathLst>
          </a:cu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sz="2400">
              <a:cs typeface="+mn-ea"/>
              <a:sym typeface="+mn-lt"/>
            </a:endParaRPr>
          </a:p>
        </p:txBody>
      </p:sp>
      <p:sp>
        <p:nvSpPr>
          <p:cNvPr id="37" name="任意多边形 36"/>
          <p:cNvSpPr/>
          <p:nvPr/>
        </p:nvSpPr>
        <p:spPr>
          <a:xfrm rot="18900000">
            <a:off x="5735638" y="3565525"/>
            <a:ext cx="1077912" cy="1077913"/>
          </a:xfrm>
          <a:custGeom>
            <a:avLst/>
            <a:gdLst>
              <a:gd name="connsiteX0" fmla="*/ 552980 w 1105959"/>
              <a:gd name="connsiteY0" fmla="*/ 0 h 1105958"/>
              <a:gd name="connsiteX1" fmla="*/ 606913 w 1105959"/>
              <a:gd name="connsiteY1" fmla="*/ 22340 h 1105958"/>
              <a:gd name="connsiteX2" fmla="*/ 1083620 w 1105959"/>
              <a:gd name="connsiteY2" fmla="*/ 499046 h 1105958"/>
              <a:gd name="connsiteX3" fmla="*/ 1083620 w 1105959"/>
              <a:gd name="connsiteY3" fmla="*/ 606913 h 1105958"/>
              <a:gd name="connsiteX4" fmla="*/ 606913 w 1105959"/>
              <a:gd name="connsiteY4" fmla="*/ 1083620 h 1105958"/>
              <a:gd name="connsiteX5" fmla="*/ 499046 w 1105959"/>
              <a:gd name="connsiteY5" fmla="*/ 1083620 h 1105958"/>
              <a:gd name="connsiteX6" fmla="*/ 22340 w 1105959"/>
              <a:gd name="connsiteY6" fmla="*/ 606913 h 1105958"/>
              <a:gd name="connsiteX7" fmla="*/ 22340 w 1105959"/>
              <a:gd name="connsiteY7" fmla="*/ 499046 h 1105958"/>
              <a:gd name="connsiteX8" fmla="*/ 499046 w 1105959"/>
              <a:gd name="connsiteY8" fmla="*/ 22340 h 1105958"/>
              <a:gd name="connsiteX9" fmla="*/ 552980 w 1105959"/>
              <a:gd name="connsiteY9" fmla="*/ 0 h 1105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5959" h="1105958">
                <a:moveTo>
                  <a:pt x="552980" y="0"/>
                </a:moveTo>
                <a:cubicBezTo>
                  <a:pt x="572501" y="0"/>
                  <a:pt x="592019" y="7446"/>
                  <a:pt x="606913" y="22340"/>
                </a:cubicBezTo>
                <a:lnTo>
                  <a:pt x="1083620" y="499046"/>
                </a:lnTo>
                <a:cubicBezTo>
                  <a:pt x="1113406" y="528833"/>
                  <a:pt x="1113406" y="577126"/>
                  <a:pt x="1083620" y="606913"/>
                </a:cubicBezTo>
                <a:lnTo>
                  <a:pt x="606913" y="1083620"/>
                </a:lnTo>
                <a:cubicBezTo>
                  <a:pt x="577126" y="1113405"/>
                  <a:pt x="528833" y="1113405"/>
                  <a:pt x="499046" y="1083620"/>
                </a:cubicBezTo>
                <a:lnTo>
                  <a:pt x="22340" y="606913"/>
                </a:lnTo>
                <a:cubicBezTo>
                  <a:pt x="-7446" y="577126"/>
                  <a:pt x="-7446" y="528833"/>
                  <a:pt x="22340" y="499046"/>
                </a:cubicBezTo>
                <a:lnTo>
                  <a:pt x="499046" y="22340"/>
                </a:lnTo>
                <a:cubicBezTo>
                  <a:pt x="513940" y="7446"/>
                  <a:pt x="533460" y="0"/>
                  <a:pt x="552980" y="0"/>
                </a:cubicBezTo>
                <a:close/>
              </a:path>
            </a:pathLst>
          </a:custGeom>
          <a:no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zh-CN" altLang="en-US" sz="2400">
              <a:cs typeface="+mn-ea"/>
              <a:sym typeface="+mn-lt"/>
            </a:endParaRPr>
          </a:p>
        </p:txBody>
      </p:sp>
      <p:sp>
        <p:nvSpPr>
          <p:cNvPr id="38" name="任意多边形 37"/>
          <p:cNvSpPr/>
          <p:nvPr/>
        </p:nvSpPr>
        <p:spPr>
          <a:xfrm rot="18900000">
            <a:off x="5759450" y="4830763"/>
            <a:ext cx="1077913" cy="1077912"/>
          </a:xfrm>
          <a:custGeom>
            <a:avLst/>
            <a:gdLst>
              <a:gd name="connsiteX0" fmla="*/ 552980 w 1105959"/>
              <a:gd name="connsiteY0" fmla="*/ 0 h 1105958"/>
              <a:gd name="connsiteX1" fmla="*/ 606913 w 1105959"/>
              <a:gd name="connsiteY1" fmla="*/ 22340 h 1105958"/>
              <a:gd name="connsiteX2" fmla="*/ 1083620 w 1105959"/>
              <a:gd name="connsiteY2" fmla="*/ 499046 h 1105958"/>
              <a:gd name="connsiteX3" fmla="*/ 1083620 w 1105959"/>
              <a:gd name="connsiteY3" fmla="*/ 606913 h 1105958"/>
              <a:gd name="connsiteX4" fmla="*/ 606913 w 1105959"/>
              <a:gd name="connsiteY4" fmla="*/ 1083620 h 1105958"/>
              <a:gd name="connsiteX5" fmla="*/ 499046 w 1105959"/>
              <a:gd name="connsiteY5" fmla="*/ 1083620 h 1105958"/>
              <a:gd name="connsiteX6" fmla="*/ 22340 w 1105959"/>
              <a:gd name="connsiteY6" fmla="*/ 606913 h 1105958"/>
              <a:gd name="connsiteX7" fmla="*/ 22340 w 1105959"/>
              <a:gd name="connsiteY7" fmla="*/ 499046 h 1105958"/>
              <a:gd name="connsiteX8" fmla="*/ 499046 w 1105959"/>
              <a:gd name="connsiteY8" fmla="*/ 22340 h 1105958"/>
              <a:gd name="connsiteX9" fmla="*/ 552980 w 1105959"/>
              <a:gd name="connsiteY9" fmla="*/ 0 h 1105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5959" h="1105958">
                <a:moveTo>
                  <a:pt x="552980" y="0"/>
                </a:moveTo>
                <a:cubicBezTo>
                  <a:pt x="572501" y="0"/>
                  <a:pt x="592019" y="7446"/>
                  <a:pt x="606913" y="22340"/>
                </a:cubicBezTo>
                <a:lnTo>
                  <a:pt x="1083620" y="499046"/>
                </a:lnTo>
                <a:cubicBezTo>
                  <a:pt x="1113406" y="528833"/>
                  <a:pt x="1113406" y="577126"/>
                  <a:pt x="1083620" y="606913"/>
                </a:cubicBezTo>
                <a:lnTo>
                  <a:pt x="606913" y="1083620"/>
                </a:lnTo>
                <a:cubicBezTo>
                  <a:pt x="577126" y="1113405"/>
                  <a:pt x="528833" y="1113405"/>
                  <a:pt x="499046" y="1083620"/>
                </a:cubicBezTo>
                <a:lnTo>
                  <a:pt x="22340" y="606913"/>
                </a:lnTo>
                <a:cubicBezTo>
                  <a:pt x="-7446" y="577126"/>
                  <a:pt x="-7446" y="528833"/>
                  <a:pt x="22340" y="499046"/>
                </a:cubicBezTo>
                <a:lnTo>
                  <a:pt x="499046" y="22340"/>
                </a:lnTo>
                <a:cubicBezTo>
                  <a:pt x="513940" y="7446"/>
                  <a:pt x="533460" y="0"/>
                  <a:pt x="552980" y="0"/>
                </a:cubicBezTo>
                <a:close/>
              </a:path>
            </a:pathLst>
          </a:custGeom>
          <a:no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zh-CN" altLang="en-US" sz="2400">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10" presetClass="entr" presetSubtype="0" fill="hold"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95325" y="2206625"/>
            <a:ext cx="10801350" cy="0"/>
          </a:xfrm>
          <a:prstGeom prst="line">
            <a:avLst/>
          </a:prstGeom>
          <a:ln w="63500">
            <a:solidFill>
              <a:schemeClr val="accent1">
                <a:alpha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66913" y="2725738"/>
            <a:ext cx="4452937" cy="661987"/>
          </a:xfrm>
          <a:prstGeom prst="rect">
            <a:avLst/>
          </a:prstGeom>
        </p:spPr>
        <p:txBody>
          <a:bodyPr>
            <a:spAutoFit/>
          </a:bodyPr>
          <a:lstStyle/>
          <a:p>
            <a:pPr algn="just" fontAlgn="auto">
              <a:spcBef>
                <a:spcPts val="600"/>
              </a:spcBef>
              <a:spcAft>
                <a:spcPts val="0"/>
              </a:spcAft>
              <a:defRPr/>
            </a:pPr>
            <a:r>
              <a:rPr lang="zh-CN" altLang="en-US" sz="1600" dirty="0">
                <a:solidFill>
                  <a:schemeClr val="accent2"/>
                </a:solidFill>
                <a:latin typeface="+mn-lt"/>
                <a:ea typeface="+mn-ea"/>
                <a:cs typeface="+mn-ea"/>
                <a:sym typeface="+mn-lt"/>
              </a:rPr>
              <a:t>点击添加文本点击添加文本点击添加文本</a:t>
            </a:r>
          </a:p>
          <a:p>
            <a:pPr algn="just" fontAlgn="auto">
              <a:spcBef>
                <a:spcPts val="600"/>
              </a:spcBef>
              <a:spcAft>
                <a:spcPts val="0"/>
              </a:spcAft>
              <a:defRPr/>
            </a:pPr>
            <a:r>
              <a:rPr lang="zh-CN" altLang="en-US" sz="1600" dirty="0">
                <a:solidFill>
                  <a:schemeClr val="accent2"/>
                </a:solidFill>
                <a:latin typeface="+mn-lt"/>
                <a:ea typeface="+mn-ea"/>
                <a:cs typeface="+mn-ea"/>
                <a:sym typeface="+mn-lt"/>
              </a:rPr>
              <a:t>点击添加文本点击添加文本点击添加文本</a:t>
            </a:r>
          </a:p>
        </p:txBody>
      </p:sp>
      <p:sp>
        <p:nvSpPr>
          <p:cNvPr id="8" name="任意多边形 7"/>
          <p:cNvSpPr/>
          <p:nvPr/>
        </p:nvSpPr>
        <p:spPr>
          <a:xfrm>
            <a:off x="885825" y="2622550"/>
            <a:ext cx="852488" cy="820738"/>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9" name="文本框 8"/>
          <p:cNvSpPr txBox="1"/>
          <p:nvPr/>
        </p:nvSpPr>
        <p:spPr>
          <a:xfrm>
            <a:off x="866775" y="2847975"/>
            <a:ext cx="889000" cy="461963"/>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11" name="矩形 10"/>
          <p:cNvSpPr/>
          <p:nvPr/>
        </p:nvSpPr>
        <p:spPr>
          <a:xfrm>
            <a:off x="1949115" y="3849188"/>
            <a:ext cx="4470735" cy="661720"/>
          </a:xfrm>
          <a:prstGeom prst="rect">
            <a:avLst/>
          </a:prstGeom>
        </p:spPr>
        <p:txBody>
          <a:bodyPr>
            <a:spAutoFit/>
          </a:bodyPr>
          <a:lstStyle/>
          <a:p>
            <a:pPr algn="just" fontAlgn="auto">
              <a:spcBef>
                <a:spcPts val="600"/>
              </a:spcBef>
              <a:spcAft>
                <a:spcPts val="0"/>
              </a:spcAft>
              <a:defRPr/>
            </a:pPr>
            <a:r>
              <a:rPr lang="zh-CN" altLang="en-US" sz="1600" dirty="0">
                <a:solidFill>
                  <a:schemeClr val="accent2">
                    <a:alpha val="90000"/>
                  </a:schemeClr>
                </a:solidFill>
                <a:latin typeface="+mn-lt"/>
                <a:ea typeface="+mn-ea"/>
                <a:cs typeface="+mn-ea"/>
                <a:sym typeface="+mn-lt"/>
              </a:rPr>
              <a:t>点击添加文本点击添加文本点击添加文本</a:t>
            </a:r>
          </a:p>
          <a:p>
            <a:pPr algn="just" fontAlgn="auto">
              <a:spcBef>
                <a:spcPts val="600"/>
              </a:spcBef>
              <a:spcAft>
                <a:spcPts val="0"/>
              </a:spcAft>
              <a:defRPr/>
            </a:pPr>
            <a:r>
              <a:rPr lang="zh-CN" altLang="en-US" sz="1600" dirty="0">
                <a:solidFill>
                  <a:schemeClr val="accent2">
                    <a:alpha val="90000"/>
                  </a:schemeClr>
                </a:solidFill>
                <a:latin typeface="+mn-lt"/>
                <a:ea typeface="+mn-ea"/>
                <a:cs typeface="+mn-ea"/>
                <a:sym typeface="+mn-lt"/>
              </a:rPr>
              <a:t>点击添加文本点击添加文本点击添加文本</a:t>
            </a:r>
          </a:p>
        </p:txBody>
      </p:sp>
      <p:sp>
        <p:nvSpPr>
          <p:cNvPr id="12" name="任意多边形 11"/>
          <p:cNvSpPr/>
          <p:nvPr/>
        </p:nvSpPr>
        <p:spPr>
          <a:xfrm>
            <a:off x="866775" y="3744913"/>
            <a:ext cx="852488" cy="82232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3" name="文本框 12"/>
          <p:cNvSpPr txBox="1"/>
          <p:nvPr/>
        </p:nvSpPr>
        <p:spPr>
          <a:xfrm>
            <a:off x="849313" y="3971925"/>
            <a:ext cx="889000" cy="461963"/>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15" name="矩形 14"/>
          <p:cNvSpPr/>
          <p:nvPr/>
        </p:nvSpPr>
        <p:spPr>
          <a:xfrm>
            <a:off x="1949115" y="4972749"/>
            <a:ext cx="4470735" cy="661720"/>
          </a:xfrm>
          <a:prstGeom prst="rect">
            <a:avLst/>
          </a:prstGeom>
        </p:spPr>
        <p:txBody>
          <a:bodyPr>
            <a:spAutoFit/>
          </a:bodyPr>
          <a:lstStyle/>
          <a:p>
            <a:pPr algn="just" fontAlgn="auto">
              <a:spcBef>
                <a:spcPts val="600"/>
              </a:spcBef>
              <a:spcAft>
                <a:spcPts val="0"/>
              </a:spcAft>
              <a:defRPr/>
            </a:pPr>
            <a:r>
              <a:rPr lang="zh-CN" altLang="en-US" sz="1600" dirty="0">
                <a:solidFill>
                  <a:schemeClr val="accent2">
                    <a:alpha val="80000"/>
                  </a:schemeClr>
                </a:solidFill>
                <a:latin typeface="+mn-lt"/>
                <a:ea typeface="+mn-ea"/>
                <a:cs typeface="+mn-ea"/>
                <a:sym typeface="+mn-lt"/>
              </a:rPr>
              <a:t>点击添加文本点击添加文本点击添加文本</a:t>
            </a:r>
          </a:p>
          <a:p>
            <a:pPr algn="just" fontAlgn="auto">
              <a:spcBef>
                <a:spcPts val="600"/>
              </a:spcBef>
              <a:spcAft>
                <a:spcPts val="0"/>
              </a:spcAft>
              <a:defRPr/>
            </a:pPr>
            <a:r>
              <a:rPr lang="zh-CN" altLang="en-US" sz="1600" dirty="0">
                <a:solidFill>
                  <a:schemeClr val="accent2">
                    <a:alpha val="90000"/>
                  </a:schemeClr>
                </a:solidFill>
                <a:latin typeface="+mn-lt"/>
                <a:ea typeface="+mn-ea"/>
                <a:cs typeface="+mn-ea"/>
                <a:sym typeface="+mn-lt"/>
              </a:rPr>
              <a:t>点击添加文本点击添加文本点击添加文本</a:t>
            </a:r>
          </a:p>
        </p:txBody>
      </p:sp>
      <p:sp>
        <p:nvSpPr>
          <p:cNvPr id="16" name="任意多边形 15"/>
          <p:cNvSpPr/>
          <p:nvPr/>
        </p:nvSpPr>
        <p:spPr>
          <a:xfrm>
            <a:off x="866775" y="4868863"/>
            <a:ext cx="852488" cy="820737"/>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7" name="文本框 16"/>
          <p:cNvSpPr txBox="1"/>
          <p:nvPr/>
        </p:nvSpPr>
        <p:spPr>
          <a:xfrm>
            <a:off x="849313" y="5094288"/>
            <a:ext cx="889000" cy="461962"/>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pic>
        <p:nvPicPr>
          <p:cNvPr id="19" name="图片 18"/>
          <p:cNvPicPr>
            <a:picLocks noChangeAspect="1"/>
          </p:cNvPicPr>
          <p:nvPr/>
        </p:nvPicPr>
        <p:blipFill>
          <a:blip r:embed="rId2"/>
          <a:srcRect/>
          <a:stretch>
            <a:fillRect/>
          </a:stretch>
        </p:blipFill>
        <p:spPr bwMode="auto">
          <a:xfrm>
            <a:off x="6732588" y="2566988"/>
            <a:ext cx="4764087" cy="3122612"/>
          </a:xfrm>
          <a:prstGeom prst="rect">
            <a:avLst/>
          </a:prstGeom>
          <a:noFill/>
          <a:ln w="9525">
            <a:noFill/>
            <a:miter lim="800000"/>
            <a:headEnd/>
            <a:tailEnd/>
          </a:ln>
        </p:spPr>
      </p:pic>
      <p:sp>
        <p:nvSpPr>
          <p:cNvPr id="21" name="文本框 20"/>
          <p:cNvSpPr txBox="1"/>
          <p:nvPr/>
        </p:nvSpPr>
        <p:spPr>
          <a:xfrm>
            <a:off x="9496425" y="1587500"/>
            <a:ext cx="2000250" cy="584200"/>
          </a:xfrm>
          <a:prstGeom prst="rect">
            <a:avLst/>
          </a:prstGeom>
          <a:noFill/>
        </p:spPr>
        <p:txBody>
          <a:bodyPr>
            <a:spAutoFit/>
          </a:bodyPr>
          <a:lstStyle/>
          <a:p>
            <a:pPr algn="ctr" fontAlgn="auto">
              <a:spcBef>
                <a:spcPts val="0"/>
              </a:spcBef>
              <a:spcAft>
                <a:spcPts val="0"/>
              </a:spcAft>
              <a:defRPr/>
            </a:pPr>
            <a:r>
              <a:rPr lang="zh-CN" altLang="en-US" sz="3200" dirty="0">
                <a:solidFill>
                  <a:schemeClr val="accent2"/>
                </a:solidFill>
                <a:latin typeface="+mn-lt"/>
                <a:ea typeface="+mn-ea"/>
                <a:cs typeface="+mn-ea"/>
                <a:sym typeface="+mn-lt"/>
              </a:rPr>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7"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500313" y="1816100"/>
            <a:ext cx="3349625" cy="1016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5" name="矩形 4"/>
          <p:cNvSpPr/>
          <p:nvPr/>
        </p:nvSpPr>
        <p:spPr>
          <a:xfrm>
            <a:off x="2500313" y="1952625"/>
            <a:ext cx="3127375" cy="908050"/>
          </a:xfrm>
          <a:prstGeom prst="rect">
            <a:avLst/>
          </a:prstGeom>
        </p:spPr>
        <p:txBody>
          <a:bodyPr>
            <a:spAutoFit/>
          </a:bodyPr>
          <a:lstStyle/>
          <a:p>
            <a:pPr algn="just" fontAlgn="auto">
              <a:spcBef>
                <a:spcPts val="600"/>
              </a:spcBef>
              <a:spcAft>
                <a:spcPts val="0"/>
              </a:spcAft>
              <a:defRPr/>
            </a:pPr>
            <a:r>
              <a:rPr lang="zh-CN" altLang="en-US" sz="1600" dirty="0">
                <a:solidFill>
                  <a:schemeClr val="bg1"/>
                </a:solidFill>
                <a:latin typeface="+mn-lt"/>
                <a:ea typeface="+mn-ea"/>
                <a:cs typeface="+mn-ea"/>
                <a:sym typeface="+mn-lt"/>
              </a:rPr>
              <a:t>点击添加文本点击添加文本点击添加文本</a:t>
            </a:r>
          </a:p>
          <a:p>
            <a:pPr algn="just" fontAlgn="auto">
              <a:spcBef>
                <a:spcPts val="600"/>
              </a:spcBef>
              <a:spcAft>
                <a:spcPts val="0"/>
              </a:spcAft>
              <a:defRPr/>
            </a:pPr>
            <a:endParaRPr lang="zh-CN" altLang="en-US" sz="1600" dirty="0">
              <a:solidFill>
                <a:schemeClr val="bg1"/>
              </a:solidFill>
              <a:latin typeface="+mn-lt"/>
              <a:ea typeface="+mn-ea"/>
              <a:cs typeface="+mn-ea"/>
              <a:sym typeface="+mn-lt"/>
            </a:endParaRPr>
          </a:p>
        </p:txBody>
      </p:sp>
      <p:sp>
        <p:nvSpPr>
          <p:cNvPr id="6" name="任意多边形 5"/>
          <p:cNvSpPr/>
          <p:nvPr/>
        </p:nvSpPr>
        <p:spPr>
          <a:xfrm>
            <a:off x="1189038" y="1827213"/>
            <a:ext cx="1033462" cy="995362"/>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7" name="文本框 6"/>
          <p:cNvSpPr txBox="1"/>
          <p:nvPr/>
        </p:nvSpPr>
        <p:spPr>
          <a:xfrm>
            <a:off x="1166813" y="2100263"/>
            <a:ext cx="1077912" cy="369887"/>
          </a:xfrm>
          <a:prstGeom prst="rect">
            <a:avLst/>
          </a:prstGeom>
          <a:noFill/>
        </p:spPr>
        <p:txBody>
          <a:bodyPr>
            <a:spAutoFit/>
          </a:bodyPr>
          <a:lstStyle/>
          <a:p>
            <a:pPr algn="ctr" fontAlgn="auto">
              <a:spcBef>
                <a:spcPts val="0"/>
              </a:spcBef>
              <a:spcAft>
                <a:spcPts val="0"/>
              </a:spcAft>
              <a:defRPr/>
            </a:pPr>
            <a:r>
              <a:rPr lang="zh-CN" altLang="en-US" dirty="0">
                <a:solidFill>
                  <a:schemeClr val="bg1"/>
                </a:solidFill>
                <a:latin typeface="+mn-lt"/>
                <a:ea typeface="+mn-ea"/>
                <a:cs typeface="+mn-ea"/>
                <a:sym typeface="+mn-lt"/>
              </a:rPr>
              <a:t>标题</a:t>
            </a:r>
          </a:p>
        </p:txBody>
      </p:sp>
      <p:sp>
        <p:nvSpPr>
          <p:cNvPr id="8" name="圆角矩形 7"/>
          <p:cNvSpPr/>
          <p:nvPr/>
        </p:nvSpPr>
        <p:spPr>
          <a:xfrm>
            <a:off x="2500313" y="3297238"/>
            <a:ext cx="3349625" cy="1016000"/>
          </a:xfrm>
          <a:prstGeom prst="round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9" name="矩形 8"/>
          <p:cNvSpPr/>
          <p:nvPr/>
        </p:nvSpPr>
        <p:spPr>
          <a:xfrm>
            <a:off x="2500313" y="3433763"/>
            <a:ext cx="3127375" cy="908050"/>
          </a:xfrm>
          <a:prstGeom prst="rect">
            <a:avLst/>
          </a:prstGeom>
        </p:spPr>
        <p:txBody>
          <a:bodyPr>
            <a:spAutoFit/>
          </a:bodyPr>
          <a:lstStyle/>
          <a:p>
            <a:pPr algn="just" fontAlgn="auto">
              <a:spcBef>
                <a:spcPts val="600"/>
              </a:spcBef>
              <a:spcAft>
                <a:spcPts val="0"/>
              </a:spcAft>
              <a:defRPr/>
            </a:pPr>
            <a:r>
              <a:rPr lang="zh-CN" altLang="en-US" sz="1600" dirty="0">
                <a:solidFill>
                  <a:schemeClr val="bg1"/>
                </a:solidFill>
                <a:latin typeface="+mn-lt"/>
                <a:ea typeface="+mn-ea"/>
                <a:cs typeface="+mn-ea"/>
                <a:sym typeface="+mn-lt"/>
              </a:rPr>
              <a:t>点击添加文本点击添加文本点击添加文本</a:t>
            </a:r>
          </a:p>
          <a:p>
            <a:pPr algn="just" fontAlgn="auto">
              <a:spcBef>
                <a:spcPts val="600"/>
              </a:spcBef>
              <a:spcAft>
                <a:spcPts val="0"/>
              </a:spcAft>
              <a:defRPr/>
            </a:pPr>
            <a:endParaRPr lang="zh-CN" altLang="en-US" sz="1600" dirty="0">
              <a:solidFill>
                <a:schemeClr val="bg1"/>
              </a:solidFill>
              <a:latin typeface="+mn-lt"/>
              <a:ea typeface="+mn-ea"/>
              <a:cs typeface="+mn-ea"/>
              <a:sym typeface="+mn-lt"/>
            </a:endParaRPr>
          </a:p>
        </p:txBody>
      </p:sp>
      <p:sp>
        <p:nvSpPr>
          <p:cNvPr id="10" name="任意多边形 9"/>
          <p:cNvSpPr/>
          <p:nvPr/>
        </p:nvSpPr>
        <p:spPr>
          <a:xfrm>
            <a:off x="1189038" y="3308350"/>
            <a:ext cx="1033462" cy="99377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1" name="文本框 10"/>
          <p:cNvSpPr txBox="1"/>
          <p:nvPr/>
        </p:nvSpPr>
        <p:spPr>
          <a:xfrm>
            <a:off x="1166813" y="3581400"/>
            <a:ext cx="1077912" cy="369888"/>
          </a:xfrm>
          <a:prstGeom prst="rect">
            <a:avLst/>
          </a:prstGeom>
          <a:noFill/>
        </p:spPr>
        <p:txBody>
          <a:bodyPr>
            <a:spAutoFit/>
          </a:bodyPr>
          <a:lstStyle/>
          <a:p>
            <a:pPr algn="ctr" fontAlgn="auto">
              <a:spcBef>
                <a:spcPts val="0"/>
              </a:spcBef>
              <a:spcAft>
                <a:spcPts val="0"/>
              </a:spcAft>
              <a:defRPr/>
            </a:pPr>
            <a:r>
              <a:rPr lang="zh-CN" altLang="en-US" dirty="0">
                <a:solidFill>
                  <a:schemeClr val="bg1"/>
                </a:solidFill>
                <a:latin typeface="+mn-lt"/>
                <a:ea typeface="+mn-ea"/>
                <a:cs typeface="+mn-ea"/>
                <a:sym typeface="+mn-lt"/>
              </a:rPr>
              <a:t>标题</a:t>
            </a:r>
          </a:p>
        </p:txBody>
      </p:sp>
      <p:sp>
        <p:nvSpPr>
          <p:cNvPr id="12" name="圆角矩形 11"/>
          <p:cNvSpPr/>
          <p:nvPr/>
        </p:nvSpPr>
        <p:spPr>
          <a:xfrm>
            <a:off x="2500313" y="4778375"/>
            <a:ext cx="3349625" cy="1014413"/>
          </a:xfrm>
          <a:prstGeom prst="round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3" name="矩形 12"/>
          <p:cNvSpPr/>
          <p:nvPr/>
        </p:nvSpPr>
        <p:spPr>
          <a:xfrm>
            <a:off x="2500313" y="4913313"/>
            <a:ext cx="3127375" cy="908050"/>
          </a:xfrm>
          <a:prstGeom prst="rect">
            <a:avLst/>
          </a:prstGeom>
        </p:spPr>
        <p:txBody>
          <a:bodyPr>
            <a:spAutoFit/>
          </a:bodyPr>
          <a:lstStyle/>
          <a:p>
            <a:pPr algn="just" fontAlgn="auto">
              <a:spcBef>
                <a:spcPts val="600"/>
              </a:spcBef>
              <a:spcAft>
                <a:spcPts val="0"/>
              </a:spcAft>
              <a:defRPr/>
            </a:pPr>
            <a:r>
              <a:rPr lang="zh-CN" altLang="en-US" sz="1600" dirty="0">
                <a:solidFill>
                  <a:schemeClr val="bg1"/>
                </a:solidFill>
                <a:latin typeface="+mn-lt"/>
                <a:ea typeface="+mn-ea"/>
                <a:cs typeface="+mn-ea"/>
                <a:sym typeface="+mn-lt"/>
              </a:rPr>
              <a:t>点击添加文本点击添加文本点击添加文本</a:t>
            </a:r>
          </a:p>
          <a:p>
            <a:pPr algn="just" fontAlgn="auto">
              <a:spcBef>
                <a:spcPts val="600"/>
              </a:spcBef>
              <a:spcAft>
                <a:spcPts val="0"/>
              </a:spcAft>
              <a:defRPr/>
            </a:pPr>
            <a:endParaRPr lang="zh-CN" altLang="en-US" sz="1600" dirty="0">
              <a:solidFill>
                <a:schemeClr val="bg1"/>
              </a:solidFill>
              <a:latin typeface="+mn-lt"/>
              <a:ea typeface="+mn-ea"/>
              <a:cs typeface="+mn-ea"/>
              <a:sym typeface="+mn-lt"/>
            </a:endParaRPr>
          </a:p>
        </p:txBody>
      </p:sp>
      <p:sp>
        <p:nvSpPr>
          <p:cNvPr id="14" name="任意多边形 13"/>
          <p:cNvSpPr/>
          <p:nvPr/>
        </p:nvSpPr>
        <p:spPr>
          <a:xfrm>
            <a:off x="1189038" y="4787900"/>
            <a:ext cx="1033462" cy="995363"/>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5" name="文本框 14"/>
          <p:cNvSpPr txBox="1"/>
          <p:nvPr/>
        </p:nvSpPr>
        <p:spPr>
          <a:xfrm>
            <a:off x="1166813" y="5060950"/>
            <a:ext cx="1077912" cy="369888"/>
          </a:xfrm>
          <a:prstGeom prst="rect">
            <a:avLst/>
          </a:prstGeom>
          <a:noFill/>
        </p:spPr>
        <p:txBody>
          <a:bodyPr>
            <a:spAutoFit/>
          </a:bodyPr>
          <a:lstStyle/>
          <a:p>
            <a:pPr algn="ctr" fontAlgn="auto">
              <a:spcBef>
                <a:spcPts val="0"/>
              </a:spcBef>
              <a:spcAft>
                <a:spcPts val="0"/>
              </a:spcAft>
              <a:defRPr/>
            </a:pPr>
            <a:r>
              <a:rPr lang="zh-CN" altLang="en-US" dirty="0">
                <a:solidFill>
                  <a:schemeClr val="bg1"/>
                </a:solidFill>
                <a:latin typeface="+mn-lt"/>
                <a:ea typeface="+mn-ea"/>
                <a:cs typeface="+mn-ea"/>
                <a:sym typeface="+mn-lt"/>
              </a:rPr>
              <a:t>标题</a:t>
            </a:r>
          </a:p>
        </p:txBody>
      </p:sp>
      <p:sp>
        <p:nvSpPr>
          <p:cNvPr id="16" name="圆角矩形 15"/>
          <p:cNvSpPr/>
          <p:nvPr/>
        </p:nvSpPr>
        <p:spPr>
          <a:xfrm>
            <a:off x="7673975" y="1816100"/>
            <a:ext cx="3351213" cy="1016000"/>
          </a:xfrm>
          <a:prstGeom prst="round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7" name="矩形 16"/>
          <p:cNvSpPr/>
          <p:nvPr/>
        </p:nvSpPr>
        <p:spPr>
          <a:xfrm>
            <a:off x="7673975" y="1952625"/>
            <a:ext cx="3127375" cy="908050"/>
          </a:xfrm>
          <a:prstGeom prst="rect">
            <a:avLst/>
          </a:prstGeom>
        </p:spPr>
        <p:txBody>
          <a:bodyPr>
            <a:spAutoFit/>
          </a:bodyPr>
          <a:lstStyle/>
          <a:p>
            <a:pPr algn="just" fontAlgn="auto">
              <a:spcBef>
                <a:spcPts val="600"/>
              </a:spcBef>
              <a:spcAft>
                <a:spcPts val="0"/>
              </a:spcAft>
              <a:defRPr/>
            </a:pPr>
            <a:r>
              <a:rPr lang="zh-CN" altLang="en-US" sz="1600" dirty="0">
                <a:solidFill>
                  <a:schemeClr val="bg1"/>
                </a:solidFill>
                <a:latin typeface="+mn-lt"/>
                <a:ea typeface="+mn-ea"/>
                <a:cs typeface="+mn-ea"/>
                <a:sym typeface="+mn-lt"/>
              </a:rPr>
              <a:t>点击添加文本点击添加文本点击添加文本</a:t>
            </a:r>
          </a:p>
          <a:p>
            <a:pPr algn="just" fontAlgn="auto">
              <a:spcBef>
                <a:spcPts val="600"/>
              </a:spcBef>
              <a:spcAft>
                <a:spcPts val="0"/>
              </a:spcAft>
              <a:defRPr/>
            </a:pPr>
            <a:endParaRPr lang="zh-CN" altLang="en-US" sz="1600" dirty="0">
              <a:solidFill>
                <a:schemeClr val="bg1"/>
              </a:solidFill>
              <a:latin typeface="+mn-lt"/>
              <a:ea typeface="+mn-ea"/>
              <a:cs typeface="+mn-ea"/>
              <a:sym typeface="+mn-lt"/>
            </a:endParaRPr>
          </a:p>
        </p:txBody>
      </p:sp>
      <p:sp>
        <p:nvSpPr>
          <p:cNvPr id="18" name="任意多边形 17"/>
          <p:cNvSpPr/>
          <p:nvPr/>
        </p:nvSpPr>
        <p:spPr>
          <a:xfrm>
            <a:off x="6362700" y="1827213"/>
            <a:ext cx="1033463" cy="995362"/>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9" name="文本框 18"/>
          <p:cNvSpPr txBox="1"/>
          <p:nvPr/>
        </p:nvSpPr>
        <p:spPr>
          <a:xfrm>
            <a:off x="6342063" y="2100263"/>
            <a:ext cx="1076325" cy="369887"/>
          </a:xfrm>
          <a:prstGeom prst="rect">
            <a:avLst/>
          </a:prstGeom>
          <a:noFill/>
        </p:spPr>
        <p:txBody>
          <a:bodyPr>
            <a:spAutoFit/>
          </a:bodyPr>
          <a:lstStyle/>
          <a:p>
            <a:pPr algn="ctr" fontAlgn="auto">
              <a:spcBef>
                <a:spcPts val="0"/>
              </a:spcBef>
              <a:spcAft>
                <a:spcPts val="0"/>
              </a:spcAft>
              <a:defRPr/>
            </a:pPr>
            <a:r>
              <a:rPr lang="zh-CN" altLang="en-US" dirty="0">
                <a:solidFill>
                  <a:schemeClr val="bg1"/>
                </a:solidFill>
                <a:latin typeface="+mn-lt"/>
                <a:ea typeface="+mn-ea"/>
                <a:cs typeface="+mn-ea"/>
                <a:sym typeface="+mn-lt"/>
              </a:rPr>
              <a:t>标题</a:t>
            </a:r>
          </a:p>
        </p:txBody>
      </p:sp>
      <p:sp>
        <p:nvSpPr>
          <p:cNvPr id="20" name="圆角矩形 19"/>
          <p:cNvSpPr/>
          <p:nvPr/>
        </p:nvSpPr>
        <p:spPr>
          <a:xfrm>
            <a:off x="7673975" y="3297238"/>
            <a:ext cx="3351213" cy="1016000"/>
          </a:xfrm>
          <a:prstGeom prst="round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1" name="矩形 20"/>
          <p:cNvSpPr/>
          <p:nvPr/>
        </p:nvSpPr>
        <p:spPr>
          <a:xfrm>
            <a:off x="7673975" y="3433763"/>
            <a:ext cx="3127375" cy="908050"/>
          </a:xfrm>
          <a:prstGeom prst="rect">
            <a:avLst/>
          </a:prstGeom>
        </p:spPr>
        <p:txBody>
          <a:bodyPr>
            <a:spAutoFit/>
          </a:bodyPr>
          <a:lstStyle/>
          <a:p>
            <a:pPr algn="just" fontAlgn="auto">
              <a:spcBef>
                <a:spcPts val="600"/>
              </a:spcBef>
              <a:spcAft>
                <a:spcPts val="0"/>
              </a:spcAft>
              <a:defRPr/>
            </a:pPr>
            <a:r>
              <a:rPr lang="zh-CN" altLang="en-US" sz="1600" dirty="0">
                <a:solidFill>
                  <a:schemeClr val="bg1"/>
                </a:solidFill>
                <a:latin typeface="+mn-lt"/>
                <a:ea typeface="+mn-ea"/>
                <a:cs typeface="+mn-ea"/>
                <a:sym typeface="+mn-lt"/>
              </a:rPr>
              <a:t>点击添加文本点击添加文本点击添加文本</a:t>
            </a:r>
          </a:p>
          <a:p>
            <a:pPr algn="just" fontAlgn="auto">
              <a:spcBef>
                <a:spcPts val="600"/>
              </a:spcBef>
              <a:spcAft>
                <a:spcPts val="0"/>
              </a:spcAft>
              <a:defRPr/>
            </a:pPr>
            <a:endParaRPr lang="zh-CN" altLang="en-US" sz="1600" dirty="0">
              <a:solidFill>
                <a:schemeClr val="bg1"/>
              </a:solidFill>
              <a:latin typeface="+mn-lt"/>
              <a:ea typeface="+mn-ea"/>
              <a:cs typeface="+mn-ea"/>
              <a:sym typeface="+mn-lt"/>
            </a:endParaRPr>
          </a:p>
        </p:txBody>
      </p:sp>
      <p:sp>
        <p:nvSpPr>
          <p:cNvPr id="22" name="任意多边形 21"/>
          <p:cNvSpPr/>
          <p:nvPr/>
        </p:nvSpPr>
        <p:spPr>
          <a:xfrm>
            <a:off x="6362700" y="3308350"/>
            <a:ext cx="1033463" cy="993775"/>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3" name="文本框 22"/>
          <p:cNvSpPr txBox="1"/>
          <p:nvPr/>
        </p:nvSpPr>
        <p:spPr>
          <a:xfrm>
            <a:off x="6342063" y="3581400"/>
            <a:ext cx="1076325" cy="369888"/>
          </a:xfrm>
          <a:prstGeom prst="rect">
            <a:avLst/>
          </a:prstGeom>
          <a:noFill/>
        </p:spPr>
        <p:txBody>
          <a:bodyPr>
            <a:spAutoFit/>
          </a:bodyPr>
          <a:lstStyle/>
          <a:p>
            <a:pPr algn="ctr" fontAlgn="auto">
              <a:spcBef>
                <a:spcPts val="0"/>
              </a:spcBef>
              <a:spcAft>
                <a:spcPts val="0"/>
              </a:spcAft>
              <a:defRPr/>
            </a:pPr>
            <a:r>
              <a:rPr lang="zh-CN" altLang="en-US" dirty="0">
                <a:solidFill>
                  <a:schemeClr val="bg1"/>
                </a:solidFill>
                <a:latin typeface="+mn-lt"/>
                <a:ea typeface="+mn-ea"/>
                <a:cs typeface="+mn-ea"/>
                <a:sym typeface="+mn-lt"/>
              </a:rPr>
              <a:t>标题</a:t>
            </a:r>
          </a:p>
        </p:txBody>
      </p:sp>
      <p:sp>
        <p:nvSpPr>
          <p:cNvPr id="24" name="圆角矩形 23"/>
          <p:cNvSpPr/>
          <p:nvPr/>
        </p:nvSpPr>
        <p:spPr>
          <a:xfrm>
            <a:off x="7673975" y="4778375"/>
            <a:ext cx="3351213" cy="1014413"/>
          </a:xfrm>
          <a:prstGeom prst="round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5" name="矩形 24"/>
          <p:cNvSpPr/>
          <p:nvPr/>
        </p:nvSpPr>
        <p:spPr>
          <a:xfrm>
            <a:off x="7673975" y="4913313"/>
            <a:ext cx="3127375" cy="908050"/>
          </a:xfrm>
          <a:prstGeom prst="rect">
            <a:avLst/>
          </a:prstGeom>
        </p:spPr>
        <p:txBody>
          <a:bodyPr>
            <a:spAutoFit/>
          </a:bodyPr>
          <a:lstStyle/>
          <a:p>
            <a:pPr algn="just" fontAlgn="auto">
              <a:spcBef>
                <a:spcPts val="600"/>
              </a:spcBef>
              <a:spcAft>
                <a:spcPts val="0"/>
              </a:spcAft>
              <a:defRPr/>
            </a:pPr>
            <a:r>
              <a:rPr lang="zh-CN" altLang="en-US" sz="1600" dirty="0">
                <a:solidFill>
                  <a:schemeClr val="bg1"/>
                </a:solidFill>
                <a:latin typeface="+mn-lt"/>
                <a:ea typeface="+mn-ea"/>
                <a:cs typeface="+mn-ea"/>
                <a:sym typeface="+mn-lt"/>
              </a:rPr>
              <a:t>点击添加文本点击添加文本点击添加文本</a:t>
            </a:r>
          </a:p>
          <a:p>
            <a:pPr algn="just" fontAlgn="auto">
              <a:spcBef>
                <a:spcPts val="600"/>
              </a:spcBef>
              <a:spcAft>
                <a:spcPts val="0"/>
              </a:spcAft>
              <a:defRPr/>
            </a:pPr>
            <a:endParaRPr lang="zh-CN" altLang="en-US" sz="1600" dirty="0">
              <a:solidFill>
                <a:schemeClr val="bg1"/>
              </a:solidFill>
              <a:latin typeface="+mn-lt"/>
              <a:ea typeface="+mn-ea"/>
              <a:cs typeface="+mn-ea"/>
              <a:sym typeface="+mn-lt"/>
            </a:endParaRPr>
          </a:p>
        </p:txBody>
      </p:sp>
      <p:sp>
        <p:nvSpPr>
          <p:cNvPr id="26" name="任意多边形 25"/>
          <p:cNvSpPr/>
          <p:nvPr/>
        </p:nvSpPr>
        <p:spPr>
          <a:xfrm>
            <a:off x="6362700" y="4787900"/>
            <a:ext cx="1033463" cy="995363"/>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7" name="文本框 26"/>
          <p:cNvSpPr txBox="1"/>
          <p:nvPr/>
        </p:nvSpPr>
        <p:spPr>
          <a:xfrm>
            <a:off x="6342063" y="5060950"/>
            <a:ext cx="1076325" cy="369888"/>
          </a:xfrm>
          <a:prstGeom prst="rect">
            <a:avLst/>
          </a:prstGeom>
          <a:noFill/>
        </p:spPr>
        <p:txBody>
          <a:bodyPr>
            <a:spAutoFit/>
          </a:bodyPr>
          <a:lstStyle/>
          <a:p>
            <a:pPr algn="ctr" fontAlgn="auto">
              <a:spcBef>
                <a:spcPts val="0"/>
              </a:spcBef>
              <a:spcAft>
                <a:spcPts val="0"/>
              </a:spcAft>
              <a:defRPr/>
            </a:pPr>
            <a:r>
              <a:rPr lang="zh-CN" altLang="en-US" dirty="0">
                <a:solidFill>
                  <a:schemeClr val="bg1"/>
                </a:solidFill>
                <a:latin typeface="+mn-lt"/>
                <a:ea typeface="+mn-ea"/>
                <a:cs typeface="+mn-ea"/>
                <a:sym typeface="+mn-lt"/>
              </a:rPr>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animBg="1"/>
      <p:bldP spid="9" grpId="0"/>
      <p:bldP spid="11" grpId="0"/>
      <p:bldP spid="12" grpId="0" animBg="1"/>
      <p:bldP spid="13" grpId="0"/>
      <p:bldP spid="15" grpId="0"/>
      <p:bldP spid="16" grpId="0" animBg="1"/>
      <p:bldP spid="17" grpId="0"/>
      <p:bldP spid="19" grpId="0"/>
      <p:bldP spid="20" grpId="0" animBg="1"/>
      <p:bldP spid="21" grpId="0"/>
      <p:bldP spid="23" grpId="0"/>
      <p:bldP spid="24" grpId="0" animBg="1"/>
      <p:bldP spid="2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a:blip r:embed="rId2"/>
          <a:srcRect/>
          <a:stretch>
            <a:fillRect/>
          </a:stretch>
        </p:blipFill>
        <p:spPr bwMode="auto">
          <a:xfrm>
            <a:off x="8394700" y="3489325"/>
            <a:ext cx="2271713" cy="2187575"/>
          </a:xfrm>
          <a:prstGeom prst="rect">
            <a:avLst/>
          </a:prstGeom>
          <a:noFill/>
          <a:ln w="9525">
            <a:noFill/>
            <a:miter lim="800000"/>
            <a:headEnd/>
            <a:tailEnd/>
          </a:ln>
        </p:spPr>
      </p:pic>
      <p:sp>
        <p:nvSpPr>
          <p:cNvPr id="17" name="任意多边形 16"/>
          <p:cNvSpPr/>
          <p:nvPr/>
        </p:nvSpPr>
        <p:spPr>
          <a:xfrm>
            <a:off x="7924800" y="3036888"/>
            <a:ext cx="3211513" cy="3092450"/>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pic>
        <p:nvPicPr>
          <p:cNvPr id="40" name="图片 39"/>
          <p:cNvPicPr>
            <a:picLocks noChangeAspect="1"/>
          </p:cNvPicPr>
          <p:nvPr/>
        </p:nvPicPr>
        <p:blipFill>
          <a:blip r:embed="rId3"/>
          <a:srcRect/>
          <a:stretch>
            <a:fillRect/>
          </a:stretch>
        </p:blipFill>
        <p:spPr bwMode="auto">
          <a:xfrm>
            <a:off x="1512888" y="3486150"/>
            <a:ext cx="2279650" cy="2195513"/>
          </a:xfrm>
          <a:prstGeom prst="rect">
            <a:avLst/>
          </a:prstGeom>
          <a:noFill/>
          <a:ln w="9525">
            <a:noFill/>
            <a:miter lim="800000"/>
            <a:headEnd/>
            <a:tailEnd/>
          </a:ln>
        </p:spPr>
      </p:pic>
      <p:sp>
        <p:nvSpPr>
          <p:cNvPr id="41" name="任意多边形 40"/>
          <p:cNvSpPr/>
          <p:nvPr/>
        </p:nvSpPr>
        <p:spPr>
          <a:xfrm>
            <a:off x="1046163" y="3036888"/>
            <a:ext cx="3211512" cy="3092450"/>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pic>
        <p:nvPicPr>
          <p:cNvPr id="46" name="图片 45"/>
          <p:cNvPicPr>
            <a:picLocks noChangeAspect="1"/>
          </p:cNvPicPr>
          <p:nvPr/>
        </p:nvPicPr>
        <p:blipFill>
          <a:blip r:embed="rId4"/>
          <a:srcRect/>
          <a:stretch>
            <a:fillRect/>
          </a:stretch>
        </p:blipFill>
        <p:spPr bwMode="auto">
          <a:xfrm>
            <a:off x="4937125" y="3467100"/>
            <a:ext cx="2317750" cy="2232025"/>
          </a:xfrm>
          <a:prstGeom prst="rect">
            <a:avLst/>
          </a:prstGeom>
          <a:noFill/>
          <a:ln w="9525">
            <a:noFill/>
            <a:miter lim="800000"/>
            <a:headEnd/>
            <a:tailEnd/>
          </a:ln>
        </p:spPr>
      </p:pic>
      <p:sp>
        <p:nvSpPr>
          <p:cNvPr id="20" name="任意多边形 19"/>
          <p:cNvSpPr/>
          <p:nvPr/>
        </p:nvSpPr>
        <p:spPr>
          <a:xfrm>
            <a:off x="4491038" y="3036888"/>
            <a:ext cx="3209925" cy="3092450"/>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5" name="文本框 4"/>
          <p:cNvSpPr txBox="1"/>
          <p:nvPr/>
        </p:nvSpPr>
        <p:spPr>
          <a:xfrm>
            <a:off x="1965325" y="4352925"/>
            <a:ext cx="1392238" cy="460375"/>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22" name="文本框 21"/>
          <p:cNvSpPr txBox="1"/>
          <p:nvPr/>
        </p:nvSpPr>
        <p:spPr>
          <a:xfrm>
            <a:off x="1947863" y="3890963"/>
            <a:ext cx="1392237" cy="461962"/>
          </a:xfrm>
          <a:prstGeom prst="rect">
            <a:avLst/>
          </a:prstGeom>
          <a:noFill/>
        </p:spPr>
        <p:txBody>
          <a:bodyPr>
            <a:spAutoFit/>
          </a:bodyPr>
          <a:lstStyle/>
          <a:p>
            <a:pPr algn="ctr" fontAlgn="auto">
              <a:spcBef>
                <a:spcPts val="0"/>
              </a:spcBef>
              <a:spcAft>
                <a:spcPts val="0"/>
              </a:spcAft>
              <a:defRPr/>
            </a:pPr>
            <a:r>
              <a:rPr lang="en-US" altLang="zh-CN" sz="2400" dirty="0">
                <a:solidFill>
                  <a:schemeClr val="bg1"/>
                </a:solidFill>
                <a:latin typeface="+mn-lt"/>
                <a:ea typeface="+mn-ea"/>
                <a:cs typeface="+mn-ea"/>
                <a:sym typeface="+mn-lt"/>
              </a:rPr>
              <a:t>01</a:t>
            </a:r>
            <a:endParaRPr lang="zh-CN" altLang="en-US" sz="2400" dirty="0">
              <a:solidFill>
                <a:schemeClr val="bg1"/>
              </a:solidFill>
              <a:latin typeface="+mn-lt"/>
              <a:ea typeface="+mn-ea"/>
              <a:cs typeface="+mn-ea"/>
              <a:sym typeface="+mn-lt"/>
            </a:endParaRPr>
          </a:p>
        </p:txBody>
      </p:sp>
      <p:sp>
        <p:nvSpPr>
          <p:cNvPr id="18" name="文本框 17"/>
          <p:cNvSpPr txBox="1"/>
          <p:nvPr/>
        </p:nvSpPr>
        <p:spPr>
          <a:xfrm>
            <a:off x="8834438" y="4352925"/>
            <a:ext cx="1392237" cy="460375"/>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39" name="文本框 38"/>
          <p:cNvSpPr txBox="1"/>
          <p:nvPr/>
        </p:nvSpPr>
        <p:spPr>
          <a:xfrm>
            <a:off x="8834438" y="3890963"/>
            <a:ext cx="1392237" cy="461962"/>
          </a:xfrm>
          <a:prstGeom prst="rect">
            <a:avLst/>
          </a:prstGeom>
          <a:noFill/>
        </p:spPr>
        <p:txBody>
          <a:bodyPr>
            <a:spAutoFit/>
          </a:bodyPr>
          <a:lstStyle/>
          <a:p>
            <a:pPr algn="ctr" fontAlgn="auto">
              <a:spcBef>
                <a:spcPts val="0"/>
              </a:spcBef>
              <a:spcAft>
                <a:spcPts val="0"/>
              </a:spcAft>
              <a:defRPr/>
            </a:pPr>
            <a:r>
              <a:rPr lang="en-US" altLang="zh-CN" sz="2400" dirty="0">
                <a:solidFill>
                  <a:schemeClr val="bg1"/>
                </a:solidFill>
                <a:latin typeface="+mn-lt"/>
                <a:ea typeface="+mn-ea"/>
                <a:cs typeface="+mn-ea"/>
                <a:sym typeface="+mn-lt"/>
              </a:rPr>
              <a:t>03</a:t>
            </a:r>
            <a:endParaRPr lang="zh-CN" altLang="en-US" sz="2400" dirty="0">
              <a:solidFill>
                <a:schemeClr val="bg1"/>
              </a:solidFill>
              <a:latin typeface="+mn-lt"/>
              <a:ea typeface="+mn-ea"/>
              <a:cs typeface="+mn-ea"/>
              <a:sym typeface="+mn-lt"/>
            </a:endParaRPr>
          </a:p>
        </p:txBody>
      </p:sp>
      <p:sp>
        <p:nvSpPr>
          <p:cNvPr id="21" name="文本框 20"/>
          <p:cNvSpPr txBox="1"/>
          <p:nvPr/>
        </p:nvSpPr>
        <p:spPr>
          <a:xfrm>
            <a:off x="5400675" y="4352925"/>
            <a:ext cx="1390650" cy="460375"/>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38" name="文本框 37"/>
          <p:cNvSpPr txBox="1"/>
          <p:nvPr/>
        </p:nvSpPr>
        <p:spPr>
          <a:xfrm>
            <a:off x="5383213" y="3890963"/>
            <a:ext cx="1390650" cy="461962"/>
          </a:xfrm>
          <a:prstGeom prst="rect">
            <a:avLst/>
          </a:prstGeom>
          <a:noFill/>
        </p:spPr>
        <p:txBody>
          <a:bodyPr>
            <a:spAutoFit/>
          </a:bodyPr>
          <a:lstStyle/>
          <a:p>
            <a:pPr algn="ctr" fontAlgn="auto">
              <a:spcBef>
                <a:spcPts val="0"/>
              </a:spcBef>
              <a:spcAft>
                <a:spcPts val="0"/>
              </a:spcAft>
              <a:defRPr/>
            </a:pPr>
            <a:r>
              <a:rPr lang="en-US" altLang="zh-CN" sz="2400" dirty="0">
                <a:solidFill>
                  <a:schemeClr val="bg1"/>
                </a:solidFill>
                <a:latin typeface="+mn-lt"/>
                <a:ea typeface="+mn-ea"/>
                <a:cs typeface="+mn-ea"/>
                <a:sym typeface="+mn-lt"/>
              </a:rPr>
              <a:t>02</a:t>
            </a:r>
            <a:endParaRPr lang="zh-CN" altLang="en-US" sz="2400" dirty="0">
              <a:solidFill>
                <a:schemeClr val="bg1"/>
              </a:solidFill>
              <a:latin typeface="+mn-lt"/>
              <a:ea typeface="+mn-ea"/>
              <a:cs typeface="+mn-ea"/>
              <a:sym typeface="+mn-lt"/>
            </a:endParaRPr>
          </a:p>
        </p:txBody>
      </p:sp>
      <p:sp>
        <p:nvSpPr>
          <p:cNvPr id="3" name="矩形 2"/>
          <p:cNvSpPr/>
          <p:nvPr/>
        </p:nvSpPr>
        <p:spPr>
          <a:xfrm>
            <a:off x="1038225" y="1852613"/>
            <a:ext cx="10080625" cy="722312"/>
          </a:xfrm>
          <a:prstGeom prst="rect">
            <a:avLst/>
          </a:prstGeom>
        </p:spPr>
        <p:txBody>
          <a:bodyPr>
            <a:spAutoFit/>
          </a:bodyPr>
          <a:lstStyle/>
          <a:p>
            <a:pPr fontAlgn="auto">
              <a:spcBef>
                <a:spcPts val="600"/>
              </a:spcBef>
              <a:spcAft>
                <a:spcPts val="0"/>
              </a:spcAft>
              <a:defRPr/>
            </a:pPr>
            <a:r>
              <a:rPr lang="zh-CN" altLang="en-US" dirty="0">
                <a:solidFill>
                  <a:schemeClr val="accent2"/>
                </a:solidFill>
                <a:latin typeface="+mn-lt"/>
                <a:ea typeface="+mn-ea"/>
                <a:cs typeface="+mn-ea"/>
                <a:sym typeface="+mn-lt"/>
              </a:rPr>
              <a:t>请在此加入长文本请在此加入长文本请在此加入长文本请在此加入长文本请在此加入长文本请在此</a:t>
            </a:r>
            <a:endParaRPr lang="en-US" altLang="zh-CN" dirty="0">
              <a:solidFill>
                <a:schemeClr val="accent2"/>
              </a:solidFill>
              <a:latin typeface="+mn-lt"/>
              <a:ea typeface="+mn-ea"/>
              <a:cs typeface="+mn-ea"/>
              <a:sym typeface="+mn-lt"/>
            </a:endParaRPr>
          </a:p>
          <a:p>
            <a:pPr fontAlgn="auto">
              <a:spcBef>
                <a:spcPts val="600"/>
              </a:spcBef>
              <a:spcAft>
                <a:spcPts val="0"/>
              </a:spcAft>
              <a:defRPr/>
            </a:pPr>
            <a:r>
              <a:rPr lang="zh-CN" altLang="en-US" dirty="0">
                <a:solidFill>
                  <a:schemeClr val="accent2"/>
                </a:solidFill>
                <a:latin typeface="+mn-lt"/>
                <a:ea typeface="+mn-ea"/>
                <a:cs typeface="+mn-ea"/>
                <a:sym typeface="+mn-lt"/>
              </a:rPr>
              <a:t>加入长文本请在此加入长文本请在此加入长文本</a:t>
            </a:r>
          </a:p>
        </p:txBody>
      </p:sp>
      <p:sp>
        <p:nvSpPr>
          <p:cNvPr id="24" name="文本框 23"/>
          <p:cNvSpPr txBox="1"/>
          <p:nvPr/>
        </p:nvSpPr>
        <p:spPr>
          <a:xfrm>
            <a:off x="512763" y="1254125"/>
            <a:ext cx="2000250" cy="584200"/>
          </a:xfrm>
          <a:prstGeom prst="rect">
            <a:avLst/>
          </a:prstGeom>
          <a:noFill/>
        </p:spPr>
        <p:txBody>
          <a:bodyPr>
            <a:spAutoFit/>
          </a:bodyPr>
          <a:lstStyle/>
          <a:p>
            <a:pPr algn="ctr" fontAlgn="auto">
              <a:spcBef>
                <a:spcPts val="0"/>
              </a:spcBef>
              <a:spcAft>
                <a:spcPts val="0"/>
              </a:spcAft>
              <a:defRPr/>
            </a:pPr>
            <a:r>
              <a:rPr lang="zh-CN" altLang="en-US" sz="3200" dirty="0">
                <a:solidFill>
                  <a:schemeClr val="accent2"/>
                </a:solidFill>
                <a:latin typeface="+mn-lt"/>
                <a:ea typeface="+mn-ea"/>
                <a:cs typeface="+mn-ea"/>
                <a:sym typeface="+mn-lt"/>
              </a:rPr>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18" grpId="0"/>
      <p:bldP spid="39" grpId="0"/>
      <p:bldP spid="21" grpId="0"/>
      <p:bldP spid="38" grpId="0"/>
      <p:bldP spid="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40025" y="2849563"/>
            <a:ext cx="728663" cy="1363662"/>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32" name="矩形 31"/>
          <p:cNvSpPr/>
          <p:nvPr/>
        </p:nvSpPr>
        <p:spPr>
          <a:xfrm>
            <a:off x="4551363" y="2849563"/>
            <a:ext cx="728662" cy="136366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 name="矩形 1"/>
          <p:cNvSpPr/>
          <p:nvPr/>
        </p:nvSpPr>
        <p:spPr>
          <a:xfrm>
            <a:off x="2741613" y="2120900"/>
            <a:ext cx="2538412" cy="728663"/>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5" name="矩形 24"/>
          <p:cNvSpPr/>
          <p:nvPr/>
        </p:nvSpPr>
        <p:spPr>
          <a:xfrm>
            <a:off x="5278438" y="2120900"/>
            <a:ext cx="2536825" cy="7286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9" name="矩形 28"/>
          <p:cNvSpPr/>
          <p:nvPr/>
        </p:nvSpPr>
        <p:spPr>
          <a:xfrm>
            <a:off x="203200" y="4213225"/>
            <a:ext cx="2536825" cy="72866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31" name="矩形 30"/>
          <p:cNvSpPr/>
          <p:nvPr/>
        </p:nvSpPr>
        <p:spPr>
          <a:xfrm>
            <a:off x="2740025" y="4213225"/>
            <a:ext cx="2536825" cy="728663"/>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cxnSp>
        <p:nvCxnSpPr>
          <p:cNvPr id="11" name="直接连接符 10"/>
          <p:cNvCxnSpPr/>
          <p:nvPr/>
        </p:nvCxnSpPr>
        <p:spPr>
          <a:xfrm>
            <a:off x="5699125" y="3933825"/>
            <a:ext cx="0" cy="1017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813425" y="3989388"/>
            <a:ext cx="4770438" cy="922337"/>
          </a:xfrm>
          <a:prstGeom prst="rect">
            <a:avLst/>
          </a:prstGeom>
          <a:noFill/>
        </p:spPr>
        <p:txBody>
          <a:bodyPr>
            <a:spAutoFit/>
          </a:bodyPr>
          <a:lstStyle/>
          <a:p>
            <a:pPr fontAlgn="auto">
              <a:spcBef>
                <a:spcPts val="0"/>
              </a:spcBef>
              <a:spcAft>
                <a:spcPts val="0"/>
              </a:spcAft>
              <a:defRPr/>
            </a:pPr>
            <a:r>
              <a:rPr lang="zh-CN" altLang="en-US" dirty="0">
                <a:solidFill>
                  <a:schemeClr val="accent1"/>
                </a:solidFill>
                <a:latin typeface="+mn-lt"/>
                <a:ea typeface="+mn-ea"/>
                <a:cs typeface="+mn-ea"/>
                <a:sym typeface="+mn-lt"/>
              </a:rPr>
              <a:t>请输入文本请输入文本请输入文本请输入文本</a:t>
            </a:r>
          </a:p>
          <a:p>
            <a:pPr fontAlgn="auto">
              <a:spcBef>
                <a:spcPts val="0"/>
              </a:spcBef>
              <a:spcAft>
                <a:spcPts val="0"/>
              </a:spcAft>
              <a:defRPr/>
            </a:pPr>
            <a:r>
              <a:rPr lang="zh-CN" altLang="en-US" dirty="0">
                <a:solidFill>
                  <a:schemeClr val="accent1"/>
                </a:solidFill>
                <a:latin typeface="+mn-lt"/>
                <a:ea typeface="+mn-ea"/>
                <a:cs typeface="+mn-ea"/>
                <a:sym typeface="+mn-lt"/>
              </a:rPr>
              <a:t>请输入文本请输入文本请输入文本请输入文本请输入文本请输入文本请输入文本请输入文本</a:t>
            </a:r>
          </a:p>
        </p:txBody>
      </p:sp>
      <p:sp>
        <p:nvSpPr>
          <p:cNvPr id="23" name="文本框 22"/>
          <p:cNvSpPr txBox="1"/>
          <p:nvPr/>
        </p:nvSpPr>
        <p:spPr>
          <a:xfrm>
            <a:off x="3405188" y="2254250"/>
            <a:ext cx="1214437" cy="461963"/>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26" name="文本框 25"/>
          <p:cNvSpPr txBox="1"/>
          <p:nvPr/>
        </p:nvSpPr>
        <p:spPr>
          <a:xfrm>
            <a:off x="5943600" y="2254250"/>
            <a:ext cx="1214438" cy="461963"/>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27" name="文本框 26"/>
          <p:cNvSpPr txBox="1"/>
          <p:nvPr/>
        </p:nvSpPr>
        <p:spPr>
          <a:xfrm>
            <a:off x="3405188" y="4357688"/>
            <a:ext cx="1214437" cy="460375"/>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28" name="文本框 27"/>
          <p:cNvSpPr txBox="1"/>
          <p:nvPr/>
        </p:nvSpPr>
        <p:spPr>
          <a:xfrm>
            <a:off x="866775" y="4357688"/>
            <a:ext cx="1214438" cy="460375"/>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24" name="文本框 23"/>
          <p:cNvSpPr txBox="1"/>
          <p:nvPr/>
        </p:nvSpPr>
        <p:spPr>
          <a:xfrm>
            <a:off x="2828925" y="3124200"/>
            <a:ext cx="554038" cy="823913"/>
          </a:xfrm>
          <a:prstGeom prst="rect">
            <a:avLst/>
          </a:prstGeom>
          <a:noFill/>
        </p:spPr>
        <p:txBody>
          <a:bodyPr vert="eaVert">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30" name="文本框 29"/>
          <p:cNvSpPr txBox="1"/>
          <p:nvPr/>
        </p:nvSpPr>
        <p:spPr>
          <a:xfrm>
            <a:off x="4638675" y="3124200"/>
            <a:ext cx="554038" cy="823913"/>
          </a:xfrm>
          <a:prstGeom prst="rect">
            <a:avLst/>
          </a:prstGeom>
          <a:noFill/>
        </p:spPr>
        <p:txBody>
          <a:bodyPr vert="eaVert">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6" grpId="0"/>
      <p:bldP spid="27" grpId="0"/>
      <p:bldP spid="28" grpId="0"/>
      <p:bldP spid="24"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704850" y="2838450"/>
            <a:ext cx="8091488" cy="0"/>
          </a:xfrm>
          <a:prstGeom prst="line">
            <a:avLst/>
          </a:prstGeom>
          <a:ln w="2540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04850" y="1878013"/>
            <a:ext cx="7102475" cy="661987"/>
          </a:xfrm>
          <a:prstGeom prst="rect">
            <a:avLst/>
          </a:prstGeom>
        </p:spPr>
        <p:txBody>
          <a:bodyPr>
            <a:spAutoFit/>
          </a:bodyPr>
          <a:lstStyle/>
          <a:p>
            <a:pPr fontAlgn="auto">
              <a:spcBef>
                <a:spcPts val="600"/>
              </a:spcBef>
              <a:spcAft>
                <a:spcPts val="0"/>
              </a:spcAft>
              <a:defRPr/>
            </a:pPr>
            <a:r>
              <a:rPr lang="zh-CN" altLang="en-US" sz="1600" dirty="0">
                <a:solidFill>
                  <a:schemeClr val="accent2"/>
                </a:solidFill>
                <a:latin typeface="+mn-lt"/>
                <a:ea typeface="+mn-ea"/>
                <a:cs typeface="+mn-ea"/>
                <a:sym typeface="+mn-lt"/>
              </a:rPr>
              <a:t>点击添加文本点击添加文本点击添加文本点击添加文本点击添加文本点击添加</a:t>
            </a:r>
            <a:endParaRPr lang="en-US" altLang="zh-CN" sz="1600" dirty="0">
              <a:solidFill>
                <a:schemeClr val="accent2"/>
              </a:solidFill>
              <a:latin typeface="+mn-lt"/>
              <a:ea typeface="+mn-ea"/>
              <a:cs typeface="+mn-ea"/>
              <a:sym typeface="+mn-lt"/>
            </a:endParaRPr>
          </a:p>
          <a:p>
            <a:pPr fontAlgn="auto">
              <a:spcBef>
                <a:spcPts val="600"/>
              </a:spcBef>
              <a:spcAft>
                <a:spcPts val="0"/>
              </a:spcAft>
              <a:defRPr/>
            </a:pPr>
            <a:r>
              <a:rPr lang="zh-CN" altLang="en-US" sz="1600" dirty="0">
                <a:solidFill>
                  <a:schemeClr val="accent2"/>
                </a:solidFill>
                <a:latin typeface="+mn-lt"/>
                <a:ea typeface="+mn-ea"/>
                <a:cs typeface="+mn-ea"/>
                <a:sym typeface="+mn-lt"/>
              </a:rPr>
              <a:t>文本点击添加文本点击添加文本</a:t>
            </a:r>
          </a:p>
        </p:txBody>
      </p:sp>
      <p:sp>
        <p:nvSpPr>
          <p:cNvPr id="10" name="任意多边形 9"/>
          <p:cNvSpPr/>
          <p:nvPr/>
        </p:nvSpPr>
        <p:spPr>
          <a:xfrm>
            <a:off x="7926388" y="1884363"/>
            <a:ext cx="852487" cy="820737"/>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1" name="文本框 10"/>
          <p:cNvSpPr txBox="1"/>
          <p:nvPr/>
        </p:nvSpPr>
        <p:spPr>
          <a:xfrm>
            <a:off x="7907338" y="2109788"/>
            <a:ext cx="889000" cy="461962"/>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cxnSp>
        <p:nvCxnSpPr>
          <p:cNvPr id="15" name="直接连接符 14"/>
          <p:cNvCxnSpPr/>
          <p:nvPr/>
        </p:nvCxnSpPr>
        <p:spPr>
          <a:xfrm>
            <a:off x="704850" y="3933825"/>
            <a:ext cx="8074025" cy="0"/>
          </a:xfrm>
          <a:prstGeom prst="line">
            <a:avLst/>
          </a:prstGeom>
          <a:ln w="2540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4850" y="3027363"/>
            <a:ext cx="7102475" cy="661987"/>
          </a:xfrm>
          <a:prstGeom prst="rect">
            <a:avLst/>
          </a:prstGeom>
        </p:spPr>
        <p:txBody>
          <a:bodyPr>
            <a:spAutoFit/>
          </a:bodyPr>
          <a:lstStyle/>
          <a:p>
            <a:pPr fontAlgn="auto">
              <a:spcBef>
                <a:spcPts val="600"/>
              </a:spcBef>
              <a:spcAft>
                <a:spcPts val="0"/>
              </a:spcAft>
              <a:defRPr/>
            </a:pPr>
            <a:r>
              <a:rPr lang="zh-CN" altLang="en-US" sz="1600" dirty="0">
                <a:solidFill>
                  <a:schemeClr val="accent2"/>
                </a:solidFill>
                <a:latin typeface="+mn-lt"/>
                <a:ea typeface="+mn-ea"/>
                <a:cs typeface="+mn-ea"/>
                <a:sym typeface="+mn-lt"/>
              </a:rPr>
              <a:t>点击添加文本点击添加文本点击添加文本点击添加文本点击添加文本点击添加</a:t>
            </a:r>
            <a:endParaRPr lang="en-US" altLang="zh-CN" sz="1600" dirty="0">
              <a:solidFill>
                <a:schemeClr val="accent2"/>
              </a:solidFill>
              <a:latin typeface="+mn-lt"/>
              <a:ea typeface="+mn-ea"/>
              <a:cs typeface="+mn-ea"/>
              <a:sym typeface="+mn-lt"/>
            </a:endParaRPr>
          </a:p>
          <a:p>
            <a:pPr fontAlgn="auto">
              <a:spcBef>
                <a:spcPts val="600"/>
              </a:spcBef>
              <a:spcAft>
                <a:spcPts val="0"/>
              </a:spcAft>
              <a:defRPr/>
            </a:pPr>
            <a:r>
              <a:rPr lang="zh-CN" altLang="en-US" sz="1600" dirty="0">
                <a:solidFill>
                  <a:schemeClr val="accent2"/>
                </a:solidFill>
                <a:latin typeface="+mn-lt"/>
                <a:ea typeface="+mn-ea"/>
                <a:cs typeface="+mn-ea"/>
                <a:sym typeface="+mn-lt"/>
              </a:rPr>
              <a:t>文本点击添加文本点击添加文本</a:t>
            </a:r>
          </a:p>
        </p:txBody>
      </p:sp>
      <p:sp>
        <p:nvSpPr>
          <p:cNvPr id="19" name="任意多边形 18"/>
          <p:cNvSpPr/>
          <p:nvPr/>
        </p:nvSpPr>
        <p:spPr>
          <a:xfrm>
            <a:off x="7926388" y="3033713"/>
            <a:ext cx="852487" cy="820737"/>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文本框 19"/>
          <p:cNvSpPr txBox="1"/>
          <p:nvPr/>
        </p:nvSpPr>
        <p:spPr>
          <a:xfrm>
            <a:off x="7907338" y="3259138"/>
            <a:ext cx="889000" cy="461962"/>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22" name="矩形 21"/>
          <p:cNvSpPr/>
          <p:nvPr/>
        </p:nvSpPr>
        <p:spPr>
          <a:xfrm>
            <a:off x="704850" y="4176713"/>
            <a:ext cx="7102475" cy="661987"/>
          </a:xfrm>
          <a:prstGeom prst="rect">
            <a:avLst/>
          </a:prstGeom>
        </p:spPr>
        <p:txBody>
          <a:bodyPr>
            <a:spAutoFit/>
          </a:bodyPr>
          <a:lstStyle/>
          <a:p>
            <a:pPr fontAlgn="auto">
              <a:spcBef>
                <a:spcPts val="600"/>
              </a:spcBef>
              <a:spcAft>
                <a:spcPts val="0"/>
              </a:spcAft>
              <a:defRPr/>
            </a:pPr>
            <a:r>
              <a:rPr lang="zh-CN" altLang="en-US" sz="1600" dirty="0">
                <a:solidFill>
                  <a:schemeClr val="accent2"/>
                </a:solidFill>
                <a:latin typeface="+mn-lt"/>
                <a:ea typeface="+mn-ea"/>
                <a:cs typeface="+mn-ea"/>
                <a:sym typeface="+mn-lt"/>
              </a:rPr>
              <a:t>点击添加文本点击添加文本点击添加文本点击添加文本点击添加文本点击添加</a:t>
            </a:r>
            <a:endParaRPr lang="en-US" altLang="zh-CN" sz="1600" dirty="0">
              <a:solidFill>
                <a:schemeClr val="accent2"/>
              </a:solidFill>
              <a:latin typeface="+mn-lt"/>
              <a:ea typeface="+mn-ea"/>
              <a:cs typeface="+mn-ea"/>
              <a:sym typeface="+mn-lt"/>
            </a:endParaRPr>
          </a:p>
          <a:p>
            <a:pPr fontAlgn="auto">
              <a:spcBef>
                <a:spcPts val="600"/>
              </a:spcBef>
              <a:spcAft>
                <a:spcPts val="0"/>
              </a:spcAft>
              <a:defRPr/>
            </a:pPr>
            <a:r>
              <a:rPr lang="zh-CN" altLang="en-US" sz="1600" dirty="0">
                <a:solidFill>
                  <a:schemeClr val="accent2"/>
                </a:solidFill>
                <a:latin typeface="+mn-lt"/>
                <a:ea typeface="+mn-ea"/>
                <a:cs typeface="+mn-ea"/>
                <a:sym typeface="+mn-lt"/>
              </a:rPr>
              <a:t>文本点击添加文本点击添加文本</a:t>
            </a:r>
          </a:p>
        </p:txBody>
      </p:sp>
      <p:sp>
        <p:nvSpPr>
          <p:cNvPr id="24" name="任意多边形 23"/>
          <p:cNvSpPr/>
          <p:nvPr/>
        </p:nvSpPr>
        <p:spPr>
          <a:xfrm>
            <a:off x="7926388" y="4183063"/>
            <a:ext cx="852487" cy="820737"/>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5" name="文本框 24"/>
          <p:cNvSpPr txBox="1"/>
          <p:nvPr/>
        </p:nvSpPr>
        <p:spPr>
          <a:xfrm>
            <a:off x="7907338" y="4408488"/>
            <a:ext cx="889000" cy="461962"/>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sp>
        <p:nvSpPr>
          <p:cNvPr id="27" name="矩形 26"/>
          <p:cNvSpPr/>
          <p:nvPr/>
        </p:nvSpPr>
        <p:spPr>
          <a:xfrm>
            <a:off x="704850" y="5326063"/>
            <a:ext cx="7102475" cy="661987"/>
          </a:xfrm>
          <a:prstGeom prst="rect">
            <a:avLst/>
          </a:prstGeom>
        </p:spPr>
        <p:txBody>
          <a:bodyPr>
            <a:spAutoFit/>
          </a:bodyPr>
          <a:lstStyle/>
          <a:p>
            <a:pPr fontAlgn="auto">
              <a:spcBef>
                <a:spcPts val="600"/>
              </a:spcBef>
              <a:spcAft>
                <a:spcPts val="0"/>
              </a:spcAft>
              <a:defRPr/>
            </a:pPr>
            <a:r>
              <a:rPr lang="zh-CN" altLang="en-US" sz="1600" dirty="0">
                <a:solidFill>
                  <a:schemeClr val="accent2"/>
                </a:solidFill>
                <a:latin typeface="+mn-lt"/>
                <a:ea typeface="+mn-ea"/>
                <a:cs typeface="+mn-ea"/>
                <a:sym typeface="+mn-lt"/>
              </a:rPr>
              <a:t>点击添加文本点击添加文本点击添加文本点击添加文本点击添加文本点击添加</a:t>
            </a:r>
            <a:endParaRPr lang="en-US" altLang="zh-CN" sz="1600" dirty="0">
              <a:solidFill>
                <a:schemeClr val="accent2"/>
              </a:solidFill>
              <a:latin typeface="+mn-lt"/>
              <a:ea typeface="+mn-ea"/>
              <a:cs typeface="+mn-ea"/>
              <a:sym typeface="+mn-lt"/>
            </a:endParaRPr>
          </a:p>
          <a:p>
            <a:pPr fontAlgn="auto">
              <a:spcBef>
                <a:spcPts val="600"/>
              </a:spcBef>
              <a:spcAft>
                <a:spcPts val="0"/>
              </a:spcAft>
              <a:defRPr/>
            </a:pPr>
            <a:r>
              <a:rPr lang="zh-CN" altLang="en-US" sz="1600" dirty="0">
                <a:solidFill>
                  <a:schemeClr val="accent2"/>
                </a:solidFill>
                <a:latin typeface="+mn-lt"/>
                <a:ea typeface="+mn-ea"/>
                <a:cs typeface="+mn-ea"/>
                <a:sym typeface="+mn-lt"/>
              </a:rPr>
              <a:t>文本点击添加文本点击添加文本</a:t>
            </a:r>
          </a:p>
        </p:txBody>
      </p:sp>
      <p:sp>
        <p:nvSpPr>
          <p:cNvPr id="29" name="任意多边形 28"/>
          <p:cNvSpPr/>
          <p:nvPr/>
        </p:nvSpPr>
        <p:spPr>
          <a:xfrm>
            <a:off x="7926388" y="5332413"/>
            <a:ext cx="852487" cy="820737"/>
          </a:xfrm>
          <a:custGeom>
            <a:avLst/>
            <a:gdLst>
              <a:gd name="connsiteX0" fmla="*/ 731405 w 805744"/>
              <a:gd name="connsiteY0" fmla="*/ 0 h 805744"/>
              <a:gd name="connsiteX1" fmla="*/ 805744 w 805744"/>
              <a:gd name="connsiteY1" fmla="*/ 74339 h 805744"/>
              <a:gd name="connsiteX2" fmla="*/ 805743 w 805744"/>
              <a:gd name="connsiteY2" fmla="*/ 731407 h 805744"/>
              <a:gd name="connsiteX3" fmla="*/ 731406 w 805744"/>
              <a:gd name="connsiteY3" fmla="*/ 805744 h 805744"/>
              <a:gd name="connsiteX4" fmla="*/ 74339 w 805744"/>
              <a:gd name="connsiteY4" fmla="*/ 805744 h 805744"/>
              <a:gd name="connsiteX5" fmla="*/ 0 w 805744"/>
              <a:gd name="connsiteY5" fmla="*/ 731406 h 805744"/>
              <a:gd name="connsiteX6" fmla="*/ 0 w 805744"/>
              <a:gd name="connsiteY6" fmla="*/ 74338 h 805744"/>
              <a:gd name="connsiteX7" fmla="*/ 21773 w 805744"/>
              <a:gd name="connsiteY7" fmla="*/ 21773 h 805744"/>
              <a:gd name="connsiteX8" fmla="*/ 74337 w 805744"/>
              <a:gd name="connsiteY8" fmla="*/ 1 h 8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744" h="805744">
                <a:moveTo>
                  <a:pt x="731405" y="0"/>
                </a:moveTo>
                <a:cubicBezTo>
                  <a:pt x="772461" y="1"/>
                  <a:pt x="805743" y="33283"/>
                  <a:pt x="805744" y="74339"/>
                </a:cubicBezTo>
                <a:lnTo>
                  <a:pt x="805743" y="731407"/>
                </a:lnTo>
                <a:cubicBezTo>
                  <a:pt x="805745" y="772462"/>
                  <a:pt x="772462" y="805745"/>
                  <a:pt x="731406" y="805744"/>
                </a:cubicBezTo>
                <a:lnTo>
                  <a:pt x="74339" y="805744"/>
                </a:lnTo>
                <a:cubicBezTo>
                  <a:pt x="33282" y="805743"/>
                  <a:pt x="1" y="772462"/>
                  <a:pt x="0" y="731406"/>
                </a:cubicBezTo>
                <a:lnTo>
                  <a:pt x="0" y="74338"/>
                </a:lnTo>
                <a:cubicBezTo>
                  <a:pt x="1" y="53810"/>
                  <a:pt x="8320" y="35226"/>
                  <a:pt x="21773" y="21773"/>
                </a:cubicBezTo>
                <a:cubicBezTo>
                  <a:pt x="35226" y="8320"/>
                  <a:pt x="53810" y="0"/>
                  <a:pt x="74337" y="1"/>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30" name="文本框 29"/>
          <p:cNvSpPr txBox="1"/>
          <p:nvPr/>
        </p:nvSpPr>
        <p:spPr>
          <a:xfrm>
            <a:off x="7907338" y="5557838"/>
            <a:ext cx="889000" cy="461962"/>
          </a:xfrm>
          <a:prstGeom prst="rect">
            <a:avLst/>
          </a:prstGeom>
          <a:noFill/>
        </p:spPr>
        <p:txBody>
          <a:bodyPr>
            <a:spAutoFit/>
          </a:bodyPr>
          <a:lstStyle/>
          <a:p>
            <a:pPr algn="ctr" fontAlgn="auto">
              <a:spcBef>
                <a:spcPts val="0"/>
              </a:spcBef>
              <a:spcAft>
                <a:spcPts val="0"/>
              </a:spcAft>
              <a:defRPr/>
            </a:pPr>
            <a:r>
              <a:rPr lang="zh-CN" altLang="en-US" sz="2400" dirty="0">
                <a:solidFill>
                  <a:schemeClr val="bg1"/>
                </a:solidFill>
                <a:latin typeface="+mn-lt"/>
                <a:ea typeface="+mn-ea"/>
                <a:cs typeface="+mn-ea"/>
                <a:sym typeface="+mn-lt"/>
              </a:rPr>
              <a:t>标题</a:t>
            </a:r>
          </a:p>
        </p:txBody>
      </p:sp>
      <p:cxnSp>
        <p:nvCxnSpPr>
          <p:cNvPr id="33" name="直接连接符 32"/>
          <p:cNvCxnSpPr/>
          <p:nvPr/>
        </p:nvCxnSpPr>
        <p:spPr>
          <a:xfrm>
            <a:off x="704850" y="5114925"/>
            <a:ext cx="8091488" cy="0"/>
          </a:xfrm>
          <a:prstGeom prst="line">
            <a:avLst/>
          </a:prstGeom>
          <a:ln w="2540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796338" y="1838325"/>
            <a:ext cx="0" cy="4270375"/>
          </a:xfrm>
          <a:prstGeom prst="line">
            <a:avLst/>
          </a:prstGeom>
          <a:ln w="2540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2"/>
          <a:srcRect/>
          <a:stretch>
            <a:fillRect/>
          </a:stretch>
        </p:blipFill>
        <p:spPr bwMode="auto">
          <a:xfrm>
            <a:off x="8915400" y="1873250"/>
            <a:ext cx="2286000" cy="1712913"/>
          </a:xfrm>
          <a:prstGeom prst="rect">
            <a:avLst/>
          </a:prstGeom>
          <a:noFill/>
          <a:ln w="9525">
            <a:noFill/>
            <a:miter lim="800000"/>
            <a:headEnd/>
            <a:tailEnd/>
          </a:ln>
        </p:spPr>
      </p:pic>
      <p:sp>
        <p:nvSpPr>
          <p:cNvPr id="37" name="文本框 36"/>
          <p:cNvSpPr txBox="1"/>
          <p:nvPr/>
        </p:nvSpPr>
        <p:spPr>
          <a:xfrm>
            <a:off x="8813800" y="3649663"/>
            <a:ext cx="2286000" cy="2322512"/>
          </a:xfrm>
          <a:prstGeom prst="rect">
            <a:avLst/>
          </a:prstGeom>
          <a:noFill/>
        </p:spPr>
        <p:txBody>
          <a:bodyPr>
            <a:spAutoFit/>
          </a:bodyPr>
          <a:lstStyle/>
          <a:p>
            <a:pPr fontAlgn="auto">
              <a:spcBef>
                <a:spcPts val="600"/>
              </a:spcBef>
              <a:spcAft>
                <a:spcPts val="0"/>
              </a:spcAft>
              <a:defRPr/>
            </a:pPr>
            <a:r>
              <a:rPr lang="zh-CN" altLang="en-US" sz="2000" dirty="0">
                <a:solidFill>
                  <a:schemeClr val="accent2"/>
                </a:solidFill>
                <a:latin typeface="+mn-lt"/>
                <a:ea typeface="+mn-ea"/>
                <a:cs typeface="+mn-ea"/>
                <a:sym typeface="+mn-lt"/>
              </a:rPr>
              <a:t>请在此加入长文本</a:t>
            </a:r>
            <a:endParaRPr lang="en-US" altLang="zh-CN" sz="2000" dirty="0">
              <a:solidFill>
                <a:schemeClr val="accent2"/>
              </a:solidFill>
              <a:latin typeface="+mn-lt"/>
              <a:ea typeface="+mn-ea"/>
              <a:cs typeface="+mn-ea"/>
              <a:sym typeface="+mn-lt"/>
            </a:endParaRPr>
          </a:p>
          <a:p>
            <a:pPr fontAlgn="auto">
              <a:spcBef>
                <a:spcPts val="600"/>
              </a:spcBef>
              <a:spcAft>
                <a:spcPts val="0"/>
              </a:spcAft>
              <a:defRPr/>
            </a:pPr>
            <a:r>
              <a:rPr lang="zh-CN" altLang="en-US" sz="2000" dirty="0">
                <a:solidFill>
                  <a:schemeClr val="accent2"/>
                </a:solidFill>
                <a:latin typeface="+mn-lt"/>
                <a:ea typeface="+mn-ea"/>
                <a:cs typeface="+mn-ea"/>
                <a:sym typeface="+mn-lt"/>
              </a:rPr>
              <a:t>请在此加入长文本</a:t>
            </a:r>
            <a:endParaRPr lang="en-US" altLang="zh-CN" sz="2000" dirty="0">
              <a:solidFill>
                <a:schemeClr val="accent2"/>
              </a:solidFill>
              <a:latin typeface="+mn-lt"/>
              <a:ea typeface="+mn-ea"/>
              <a:cs typeface="+mn-ea"/>
              <a:sym typeface="+mn-lt"/>
            </a:endParaRPr>
          </a:p>
          <a:p>
            <a:pPr fontAlgn="auto">
              <a:spcBef>
                <a:spcPts val="600"/>
              </a:spcBef>
              <a:spcAft>
                <a:spcPts val="0"/>
              </a:spcAft>
              <a:defRPr/>
            </a:pPr>
            <a:r>
              <a:rPr lang="zh-CN" altLang="en-US" sz="2000" dirty="0">
                <a:solidFill>
                  <a:schemeClr val="accent2"/>
                </a:solidFill>
                <a:latin typeface="+mn-lt"/>
                <a:ea typeface="+mn-ea"/>
                <a:cs typeface="+mn-ea"/>
                <a:sym typeface="+mn-lt"/>
              </a:rPr>
              <a:t>请在此加入长文本</a:t>
            </a:r>
            <a:endParaRPr lang="en-US" altLang="zh-CN" sz="2000" dirty="0">
              <a:solidFill>
                <a:schemeClr val="accent2"/>
              </a:solidFill>
              <a:latin typeface="+mn-lt"/>
              <a:ea typeface="+mn-ea"/>
              <a:cs typeface="+mn-ea"/>
              <a:sym typeface="+mn-lt"/>
            </a:endParaRPr>
          </a:p>
          <a:p>
            <a:pPr fontAlgn="auto">
              <a:spcBef>
                <a:spcPts val="600"/>
              </a:spcBef>
              <a:spcAft>
                <a:spcPts val="0"/>
              </a:spcAft>
              <a:defRPr/>
            </a:pPr>
            <a:r>
              <a:rPr lang="zh-CN" altLang="en-US" sz="2000" dirty="0">
                <a:solidFill>
                  <a:schemeClr val="accent2"/>
                </a:solidFill>
                <a:latin typeface="+mn-lt"/>
                <a:ea typeface="+mn-ea"/>
                <a:cs typeface="+mn-ea"/>
                <a:sym typeface="+mn-lt"/>
              </a:rPr>
              <a:t>请在此加入长文本</a:t>
            </a:r>
            <a:endParaRPr lang="en-US" altLang="zh-CN" sz="2000" dirty="0">
              <a:solidFill>
                <a:schemeClr val="accent2"/>
              </a:solidFill>
              <a:latin typeface="+mn-lt"/>
              <a:ea typeface="+mn-ea"/>
              <a:cs typeface="+mn-ea"/>
              <a:sym typeface="+mn-lt"/>
            </a:endParaRPr>
          </a:p>
          <a:p>
            <a:pPr fontAlgn="auto">
              <a:spcBef>
                <a:spcPts val="600"/>
              </a:spcBef>
              <a:spcAft>
                <a:spcPts val="0"/>
              </a:spcAft>
              <a:defRPr/>
            </a:pPr>
            <a:r>
              <a:rPr lang="zh-CN" altLang="en-US" sz="2000" dirty="0">
                <a:solidFill>
                  <a:schemeClr val="accent2"/>
                </a:solidFill>
                <a:latin typeface="+mn-lt"/>
                <a:ea typeface="+mn-ea"/>
                <a:cs typeface="+mn-ea"/>
                <a:sym typeface="+mn-lt"/>
              </a:rPr>
              <a:t>请在此加入长文本</a:t>
            </a:r>
            <a:endParaRPr lang="en-US" altLang="zh-CN" sz="2000" dirty="0">
              <a:solidFill>
                <a:schemeClr val="accent2"/>
              </a:solidFill>
              <a:latin typeface="+mn-lt"/>
              <a:ea typeface="+mn-ea"/>
              <a:cs typeface="+mn-ea"/>
              <a:sym typeface="+mn-lt"/>
            </a:endParaRPr>
          </a:p>
          <a:p>
            <a:pPr fontAlgn="auto">
              <a:spcBef>
                <a:spcPts val="600"/>
              </a:spcBef>
              <a:spcAft>
                <a:spcPts val="0"/>
              </a:spcAft>
              <a:defRPr/>
            </a:pPr>
            <a:r>
              <a:rPr lang="zh-CN" altLang="en-US" sz="2000" dirty="0">
                <a:solidFill>
                  <a:schemeClr val="accent2"/>
                </a:solidFill>
                <a:latin typeface="+mn-lt"/>
                <a:ea typeface="+mn-ea"/>
                <a:cs typeface="+mn-ea"/>
                <a:sym typeface="+mn-lt"/>
              </a:rPr>
              <a:t>请在此加入长文本</a:t>
            </a:r>
          </a:p>
        </p:txBody>
      </p:sp>
      <p:sp>
        <p:nvSpPr>
          <p:cNvPr id="23" name="任意多边形 22"/>
          <p:cNvSpPr/>
          <p:nvPr/>
        </p:nvSpPr>
        <p:spPr>
          <a:xfrm>
            <a:off x="3887788" y="0"/>
            <a:ext cx="8337550" cy="1671638"/>
          </a:xfrm>
          <a:custGeom>
            <a:avLst/>
            <a:gdLst>
              <a:gd name="connsiteX0" fmla="*/ 8292948 w 8337928"/>
              <a:gd name="connsiteY0" fmla="*/ 0 h 1671889"/>
              <a:gd name="connsiteX1" fmla="*/ 8331213 w 8337928"/>
              <a:gd name="connsiteY1" fmla="*/ 0 h 1671889"/>
              <a:gd name="connsiteX2" fmla="*/ 8337928 w 8337928"/>
              <a:gd name="connsiteY2" fmla="*/ 1671889 h 1671889"/>
              <a:gd name="connsiteX3" fmla="*/ 0 w 8337928"/>
              <a:gd name="connsiteY3" fmla="*/ 45928 h 1671889"/>
              <a:gd name="connsiteX4" fmla="*/ 8292948 w 8337928"/>
              <a:gd name="connsiteY4" fmla="*/ 45928 h 167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7928" h="1671889">
                <a:moveTo>
                  <a:pt x="8292948" y="0"/>
                </a:moveTo>
                <a:lnTo>
                  <a:pt x="8331213" y="0"/>
                </a:lnTo>
                <a:lnTo>
                  <a:pt x="8337928" y="1671889"/>
                </a:lnTo>
                <a:lnTo>
                  <a:pt x="0" y="45928"/>
                </a:lnTo>
                <a:lnTo>
                  <a:pt x="8292948" y="45928"/>
                </a:lnTo>
                <a:close/>
              </a:path>
            </a:pathLst>
          </a:custGeom>
          <a:solidFill>
            <a:schemeClr val="accent3">
              <a:alpha val="57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zh-CN" altLang="en-US" dirty="0">
              <a:cs typeface="+mn-ea"/>
              <a:sym typeface="+mn-lt"/>
            </a:endParaRPr>
          </a:p>
        </p:txBody>
      </p:sp>
      <p:sp>
        <p:nvSpPr>
          <p:cNvPr id="26" name="任意多边形 25"/>
          <p:cNvSpPr/>
          <p:nvPr/>
        </p:nvSpPr>
        <p:spPr>
          <a:xfrm>
            <a:off x="0" y="0"/>
            <a:ext cx="12199938" cy="887413"/>
          </a:xfrm>
          <a:custGeom>
            <a:avLst/>
            <a:gdLst>
              <a:gd name="connsiteX0" fmla="*/ 12180865 w 12200445"/>
              <a:gd name="connsiteY0" fmla="*/ 0 h 887429"/>
              <a:gd name="connsiteX1" fmla="*/ 12200445 w 12200445"/>
              <a:gd name="connsiteY1" fmla="*/ 0 h 887429"/>
              <a:gd name="connsiteX2" fmla="*/ 12200445 w 12200445"/>
              <a:gd name="connsiteY2" fmla="*/ 41741 h 887429"/>
              <a:gd name="connsiteX3" fmla="*/ 520 w 12200445"/>
              <a:gd name="connsiteY3" fmla="*/ 887429 h 887429"/>
              <a:gd name="connsiteX4" fmla="*/ 0 w 12200445"/>
              <a:gd name="connsiteY4" fmla="*/ 123446 h 887429"/>
              <a:gd name="connsiteX5" fmla="*/ 339 w 12200445"/>
              <a:gd name="connsiteY5" fmla="*/ 10730 h 887429"/>
              <a:gd name="connsiteX6" fmla="*/ 12180865 w 12200445"/>
              <a:gd name="connsiteY6" fmla="*/ 10730 h 88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0445" h="887429">
                <a:moveTo>
                  <a:pt x="12180865" y="0"/>
                </a:moveTo>
                <a:lnTo>
                  <a:pt x="12200445" y="0"/>
                </a:lnTo>
                <a:lnTo>
                  <a:pt x="12200445" y="41741"/>
                </a:lnTo>
                <a:lnTo>
                  <a:pt x="520" y="887429"/>
                </a:lnTo>
                <a:cubicBezTo>
                  <a:pt x="2490" y="622053"/>
                  <a:pt x="173" y="378107"/>
                  <a:pt x="0" y="123446"/>
                </a:cubicBezTo>
                <a:lnTo>
                  <a:pt x="339" y="10730"/>
                </a:lnTo>
                <a:lnTo>
                  <a:pt x="12180865" y="10730"/>
                </a:lnTo>
                <a:close/>
              </a:path>
            </a:pathLst>
          </a:custGeom>
          <a:solidFill>
            <a:schemeClr val="accent2">
              <a:alpha val="72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7" grpId="0"/>
      <p:bldP spid="20" grpId="0"/>
      <p:bldP spid="22" grpId="0"/>
      <p:bldP spid="25" grpId="0"/>
      <p:bldP spid="27" grpId="0"/>
      <p:bldP spid="30"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图片 17"/>
          <p:cNvPicPr>
            <a:picLocks noChangeAspect="1"/>
          </p:cNvPicPr>
          <p:nvPr/>
        </p:nvPicPr>
        <p:blipFill>
          <a:blip r:embed="rId2"/>
          <a:srcRect/>
          <a:stretch>
            <a:fillRect/>
          </a:stretch>
        </p:blipFill>
        <p:spPr bwMode="auto">
          <a:xfrm>
            <a:off x="6096000" y="0"/>
            <a:ext cx="3060700" cy="6858000"/>
          </a:xfrm>
          <a:prstGeom prst="rect">
            <a:avLst/>
          </a:prstGeom>
          <a:noFill/>
          <a:ln w="9525">
            <a:noFill/>
            <a:miter lim="800000"/>
            <a:headEnd/>
            <a:tailEnd/>
          </a:ln>
        </p:spPr>
      </p:pic>
      <p:pic>
        <p:nvPicPr>
          <p:cNvPr id="15362" name="图片 14"/>
          <p:cNvPicPr>
            <a:picLocks noChangeAspect="1"/>
          </p:cNvPicPr>
          <p:nvPr/>
        </p:nvPicPr>
        <p:blipFill>
          <a:blip r:embed="rId3"/>
          <a:srcRect/>
          <a:stretch>
            <a:fillRect/>
          </a:stretch>
        </p:blipFill>
        <p:spPr bwMode="auto">
          <a:xfrm>
            <a:off x="3033713" y="0"/>
            <a:ext cx="3087687" cy="6858000"/>
          </a:xfrm>
          <a:prstGeom prst="rect">
            <a:avLst/>
          </a:prstGeom>
          <a:noFill/>
          <a:ln w="9525">
            <a:noFill/>
            <a:miter lim="800000"/>
            <a:headEnd/>
            <a:tailEnd/>
          </a:ln>
        </p:spPr>
      </p:pic>
      <p:sp>
        <p:nvSpPr>
          <p:cNvPr id="19" name="任意多边形 18"/>
          <p:cNvSpPr/>
          <p:nvPr/>
        </p:nvSpPr>
        <p:spPr>
          <a:xfrm>
            <a:off x="6092825" y="0"/>
            <a:ext cx="3060700" cy="6858000"/>
          </a:xfrm>
          <a:custGeom>
            <a:avLst/>
            <a:gdLst>
              <a:gd name="connsiteX0" fmla="*/ 0 w 3060700"/>
              <a:gd name="connsiteY0" fmla="*/ 0 h 6857999"/>
              <a:gd name="connsiteX1" fmla="*/ 3060700 w 3060700"/>
              <a:gd name="connsiteY1" fmla="*/ 0 h 6857999"/>
              <a:gd name="connsiteX2" fmla="*/ 3060700 w 3060700"/>
              <a:gd name="connsiteY2" fmla="*/ 3301659 h 6857999"/>
              <a:gd name="connsiteX3" fmla="*/ 33659 w 3060700"/>
              <a:gd name="connsiteY3" fmla="*/ 5087837 h 6857999"/>
              <a:gd name="connsiteX4" fmla="*/ 3060700 w 3060700"/>
              <a:gd name="connsiteY4" fmla="*/ 6835500 h 6857999"/>
              <a:gd name="connsiteX5" fmla="*/ 3060700 w 3060700"/>
              <a:gd name="connsiteY5" fmla="*/ 6857999 h 6857999"/>
              <a:gd name="connsiteX6" fmla="*/ 0 w 30607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700" h="6857999">
                <a:moveTo>
                  <a:pt x="0" y="0"/>
                </a:moveTo>
                <a:lnTo>
                  <a:pt x="3060700" y="0"/>
                </a:lnTo>
                <a:lnTo>
                  <a:pt x="3060700" y="3301659"/>
                </a:lnTo>
                <a:lnTo>
                  <a:pt x="33659" y="5087837"/>
                </a:lnTo>
                <a:lnTo>
                  <a:pt x="3060700" y="6835500"/>
                </a:lnTo>
                <a:lnTo>
                  <a:pt x="3060700" y="6857999"/>
                </a:lnTo>
                <a:lnTo>
                  <a:pt x="0" y="6857999"/>
                </a:ln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pic>
        <p:nvPicPr>
          <p:cNvPr id="15364" name="图片 20"/>
          <p:cNvPicPr>
            <a:picLocks noChangeAspect="1"/>
          </p:cNvPicPr>
          <p:nvPr/>
        </p:nvPicPr>
        <p:blipFill>
          <a:blip r:embed="rId4"/>
          <a:srcRect/>
          <a:stretch>
            <a:fillRect/>
          </a:stretch>
        </p:blipFill>
        <p:spPr bwMode="auto">
          <a:xfrm>
            <a:off x="0" y="0"/>
            <a:ext cx="3040063" cy="6858000"/>
          </a:xfrm>
          <a:prstGeom prst="rect">
            <a:avLst/>
          </a:prstGeom>
          <a:noFill/>
          <a:ln w="9525">
            <a:noFill/>
            <a:miter lim="800000"/>
            <a:headEnd/>
            <a:tailEnd/>
          </a:ln>
        </p:spPr>
      </p:pic>
      <p:pic>
        <p:nvPicPr>
          <p:cNvPr id="15365" name="图片 12"/>
          <p:cNvPicPr>
            <a:picLocks noChangeAspect="1"/>
          </p:cNvPicPr>
          <p:nvPr/>
        </p:nvPicPr>
        <p:blipFill>
          <a:blip r:embed="rId5"/>
          <a:srcRect/>
          <a:stretch>
            <a:fillRect/>
          </a:stretch>
        </p:blipFill>
        <p:spPr bwMode="auto">
          <a:xfrm>
            <a:off x="9139238" y="0"/>
            <a:ext cx="3060700" cy="6858000"/>
          </a:xfrm>
          <a:prstGeom prst="rect">
            <a:avLst/>
          </a:prstGeom>
          <a:noFill/>
          <a:ln w="9525">
            <a:noFill/>
            <a:miter lim="800000"/>
            <a:headEnd/>
            <a:tailEnd/>
          </a:ln>
        </p:spPr>
      </p:pic>
      <p:sp>
        <p:nvSpPr>
          <p:cNvPr id="41" name="任意多边形 40"/>
          <p:cNvSpPr/>
          <p:nvPr/>
        </p:nvSpPr>
        <p:spPr>
          <a:xfrm>
            <a:off x="3033713" y="0"/>
            <a:ext cx="3060700" cy="6858000"/>
          </a:xfrm>
          <a:custGeom>
            <a:avLst/>
            <a:gdLst>
              <a:gd name="connsiteX0" fmla="*/ 0 w 3060700"/>
              <a:gd name="connsiteY0" fmla="*/ 2850805 h 6857999"/>
              <a:gd name="connsiteX1" fmla="*/ 3056898 w 3060700"/>
              <a:gd name="connsiteY1" fmla="*/ 4615706 h 6857999"/>
              <a:gd name="connsiteX2" fmla="*/ 3060700 w 3060700"/>
              <a:gd name="connsiteY2" fmla="*/ 4215127 h 6857999"/>
              <a:gd name="connsiteX3" fmla="*/ 3060700 w 3060700"/>
              <a:gd name="connsiteY3" fmla="*/ 6857999 h 6857999"/>
              <a:gd name="connsiteX4" fmla="*/ 0 w 3060700"/>
              <a:gd name="connsiteY4" fmla="*/ 6857999 h 6857999"/>
              <a:gd name="connsiteX5" fmla="*/ 0 w 3060700"/>
              <a:gd name="connsiteY5" fmla="*/ 0 h 6857999"/>
              <a:gd name="connsiteX6" fmla="*/ 3060700 w 3060700"/>
              <a:gd name="connsiteY6" fmla="*/ 0 h 6857999"/>
              <a:gd name="connsiteX7" fmla="*/ 3060700 w 3060700"/>
              <a:gd name="connsiteY7" fmla="*/ 1034122 h 6857999"/>
              <a:gd name="connsiteX8" fmla="*/ 0 w 3060700"/>
              <a:gd name="connsiteY8" fmla="*/ 284016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0700" h="6857999">
                <a:moveTo>
                  <a:pt x="0" y="2850805"/>
                </a:moveTo>
                <a:lnTo>
                  <a:pt x="3056898" y="4615706"/>
                </a:lnTo>
                <a:lnTo>
                  <a:pt x="3060700" y="4215127"/>
                </a:lnTo>
                <a:lnTo>
                  <a:pt x="3060700" y="6857999"/>
                </a:lnTo>
                <a:lnTo>
                  <a:pt x="0" y="6857999"/>
                </a:lnTo>
                <a:close/>
                <a:moveTo>
                  <a:pt x="0" y="0"/>
                </a:moveTo>
                <a:lnTo>
                  <a:pt x="3060700" y="0"/>
                </a:lnTo>
                <a:lnTo>
                  <a:pt x="3060700" y="1034122"/>
                </a:lnTo>
                <a:lnTo>
                  <a:pt x="0" y="284016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16" name="任意多边形 15"/>
          <p:cNvSpPr/>
          <p:nvPr/>
        </p:nvSpPr>
        <p:spPr>
          <a:xfrm>
            <a:off x="9110663" y="0"/>
            <a:ext cx="3060700" cy="6858000"/>
          </a:xfrm>
          <a:custGeom>
            <a:avLst/>
            <a:gdLst>
              <a:gd name="connsiteX0" fmla="*/ 0 w 3060700"/>
              <a:gd name="connsiteY0" fmla="*/ 0 h 6857999"/>
              <a:gd name="connsiteX1" fmla="*/ 3060700 w 3060700"/>
              <a:gd name="connsiteY1" fmla="*/ 0 h 6857999"/>
              <a:gd name="connsiteX2" fmla="*/ 3060700 w 3060700"/>
              <a:gd name="connsiteY2" fmla="*/ 6857999 h 6857999"/>
              <a:gd name="connsiteX3" fmla="*/ 0 w 3060700"/>
              <a:gd name="connsiteY3" fmla="*/ 6857999 h 6857999"/>
              <a:gd name="connsiteX4" fmla="*/ 0 w 3060700"/>
              <a:gd name="connsiteY4" fmla="*/ 5123705 h 6857999"/>
              <a:gd name="connsiteX5" fmla="*/ 3003880 w 3060700"/>
              <a:gd name="connsiteY5" fmla="*/ 6857996 h 6857999"/>
              <a:gd name="connsiteX6" fmla="*/ 3038041 w 3060700"/>
              <a:gd name="connsiteY6" fmla="*/ 3258497 h 6857999"/>
              <a:gd name="connsiteX7" fmla="*/ 0 w 3060700"/>
              <a:gd name="connsiteY7" fmla="*/ 505116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0700" h="6857999">
                <a:moveTo>
                  <a:pt x="0" y="0"/>
                </a:moveTo>
                <a:lnTo>
                  <a:pt x="3060700" y="0"/>
                </a:lnTo>
                <a:lnTo>
                  <a:pt x="3060700" y="6857999"/>
                </a:lnTo>
                <a:lnTo>
                  <a:pt x="0" y="6857999"/>
                </a:lnTo>
                <a:lnTo>
                  <a:pt x="0" y="5123705"/>
                </a:lnTo>
                <a:lnTo>
                  <a:pt x="3003880" y="6857996"/>
                </a:lnTo>
                <a:lnTo>
                  <a:pt x="3038041" y="3258497"/>
                </a:lnTo>
                <a:lnTo>
                  <a:pt x="0" y="5051166"/>
                </a:lnTo>
                <a:close/>
              </a:path>
            </a:pathLst>
          </a:cu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sym typeface="+mn-lt"/>
            </a:endParaRPr>
          </a:p>
        </p:txBody>
      </p:sp>
      <p:sp>
        <p:nvSpPr>
          <p:cNvPr id="20" name="文本框 19"/>
          <p:cNvSpPr txBox="1"/>
          <p:nvPr/>
        </p:nvSpPr>
        <p:spPr>
          <a:xfrm>
            <a:off x="1527175" y="4638675"/>
            <a:ext cx="817563"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01</a:t>
            </a:r>
            <a:endParaRPr lang="zh-CN" altLang="en-US" sz="4000" b="1" dirty="0">
              <a:solidFill>
                <a:schemeClr val="bg1"/>
              </a:solidFill>
              <a:latin typeface="+mn-lt"/>
              <a:ea typeface="+mn-ea"/>
              <a:cs typeface="+mn-ea"/>
              <a:sym typeface="+mn-lt"/>
            </a:endParaRPr>
          </a:p>
        </p:txBody>
      </p:sp>
      <p:sp>
        <p:nvSpPr>
          <p:cNvPr id="22" name="文本框 21"/>
          <p:cNvSpPr txBox="1"/>
          <p:nvPr/>
        </p:nvSpPr>
        <p:spPr>
          <a:xfrm>
            <a:off x="4876800" y="2419350"/>
            <a:ext cx="817563" cy="706438"/>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02</a:t>
            </a:r>
            <a:endParaRPr lang="zh-CN" altLang="en-US" sz="4000" b="1" dirty="0">
              <a:solidFill>
                <a:schemeClr val="bg1"/>
              </a:solidFill>
              <a:latin typeface="+mn-lt"/>
              <a:ea typeface="+mn-ea"/>
              <a:cs typeface="+mn-ea"/>
              <a:sym typeface="+mn-lt"/>
            </a:endParaRPr>
          </a:p>
        </p:txBody>
      </p:sp>
      <p:sp>
        <p:nvSpPr>
          <p:cNvPr id="24" name="文本框 23"/>
          <p:cNvSpPr txBox="1"/>
          <p:nvPr/>
        </p:nvSpPr>
        <p:spPr>
          <a:xfrm>
            <a:off x="7681913" y="4638675"/>
            <a:ext cx="817562"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03</a:t>
            </a:r>
            <a:endParaRPr lang="zh-CN" altLang="en-US" sz="4000" b="1" dirty="0">
              <a:solidFill>
                <a:schemeClr val="bg1"/>
              </a:solidFill>
              <a:latin typeface="+mn-lt"/>
              <a:ea typeface="+mn-ea"/>
              <a:cs typeface="+mn-ea"/>
              <a:sym typeface="+mn-lt"/>
            </a:endParaRPr>
          </a:p>
        </p:txBody>
      </p:sp>
      <p:sp>
        <p:nvSpPr>
          <p:cNvPr id="27" name="文本框 26"/>
          <p:cNvSpPr txBox="1"/>
          <p:nvPr/>
        </p:nvSpPr>
        <p:spPr>
          <a:xfrm>
            <a:off x="10871200" y="4638675"/>
            <a:ext cx="819150" cy="708025"/>
          </a:xfrm>
          <a:prstGeom prst="rect">
            <a:avLst/>
          </a:prstGeom>
          <a:noFill/>
        </p:spPr>
        <p:txBody>
          <a:bodyPr>
            <a:spAutoFit/>
          </a:bodyPr>
          <a:lstStyle/>
          <a:p>
            <a:pPr algn="ctr" fontAlgn="auto">
              <a:spcBef>
                <a:spcPts val="0"/>
              </a:spcBef>
              <a:spcAft>
                <a:spcPts val="0"/>
              </a:spcAft>
              <a:defRPr/>
            </a:pPr>
            <a:r>
              <a:rPr lang="en-US" altLang="zh-CN" sz="4000" b="1" dirty="0">
                <a:solidFill>
                  <a:schemeClr val="bg1"/>
                </a:solidFill>
                <a:latin typeface="+mn-lt"/>
                <a:ea typeface="+mn-ea"/>
                <a:cs typeface="+mn-ea"/>
                <a:sym typeface="+mn-lt"/>
              </a:rPr>
              <a:t>04</a:t>
            </a:r>
            <a:endParaRPr lang="zh-CN" altLang="en-US" sz="4000" b="1" dirty="0">
              <a:solidFill>
                <a:schemeClr val="bg1"/>
              </a:solidFill>
              <a:latin typeface="+mn-lt"/>
              <a:ea typeface="+mn-ea"/>
              <a:cs typeface="+mn-ea"/>
              <a:sym typeface="+mn-lt"/>
            </a:endParaRPr>
          </a:p>
        </p:txBody>
      </p:sp>
      <p:sp>
        <p:nvSpPr>
          <p:cNvPr id="17" name="任意多边形 16"/>
          <p:cNvSpPr/>
          <p:nvPr/>
        </p:nvSpPr>
        <p:spPr>
          <a:xfrm>
            <a:off x="0" y="0"/>
            <a:ext cx="3070225" cy="6858000"/>
          </a:xfrm>
          <a:custGeom>
            <a:avLst/>
            <a:gdLst>
              <a:gd name="connsiteX0" fmla="*/ 0 w 3060700"/>
              <a:gd name="connsiteY0" fmla="*/ 0 h 6857999"/>
              <a:gd name="connsiteX1" fmla="*/ 3060700 w 3060700"/>
              <a:gd name="connsiteY1" fmla="*/ 0 h 6857999"/>
              <a:gd name="connsiteX2" fmla="*/ 3060700 w 3060700"/>
              <a:gd name="connsiteY2" fmla="*/ 3281801 h 6857999"/>
              <a:gd name="connsiteX3" fmla="*/ 1 w 3060700"/>
              <a:gd name="connsiteY3" fmla="*/ 5087840 h 6857999"/>
              <a:gd name="connsiteX4" fmla="*/ 3060700 w 3060700"/>
              <a:gd name="connsiteY4" fmla="*/ 6854935 h 6857999"/>
              <a:gd name="connsiteX5" fmla="*/ 3060700 w 3060700"/>
              <a:gd name="connsiteY5" fmla="*/ 6857999 h 6857999"/>
              <a:gd name="connsiteX6" fmla="*/ 0 w 30607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0700" h="6857999">
                <a:moveTo>
                  <a:pt x="0" y="0"/>
                </a:moveTo>
                <a:lnTo>
                  <a:pt x="3060700" y="0"/>
                </a:lnTo>
                <a:lnTo>
                  <a:pt x="3060700" y="3281801"/>
                </a:lnTo>
                <a:lnTo>
                  <a:pt x="1" y="5087840"/>
                </a:lnTo>
                <a:lnTo>
                  <a:pt x="3060700" y="6854935"/>
                </a:lnTo>
                <a:lnTo>
                  <a:pt x="3060700" y="6857999"/>
                </a:lnTo>
                <a:lnTo>
                  <a:pt x="0" y="6857999"/>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cs typeface="+mn-ea"/>
              <a:sym typeface="+mn-lt"/>
            </a:endParaRPr>
          </a:p>
        </p:txBody>
      </p:sp>
      <p:sp>
        <p:nvSpPr>
          <p:cNvPr id="23" name="文本框 22"/>
          <p:cNvSpPr txBox="1"/>
          <p:nvPr/>
        </p:nvSpPr>
        <p:spPr>
          <a:xfrm>
            <a:off x="1128713" y="5218113"/>
            <a:ext cx="1576387"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5" name="文本框 24"/>
          <p:cNvSpPr txBox="1"/>
          <p:nvPr/>
        </p:nvSpPr>
        <p:spPr>
          <a:xfrm>
            <a:off x="7302500" y="5218113"/>
            <a:ext cx="1576388"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26" name="文本框 25"/>
          <p:cNvSpPr txBox="1"/>
          <p:nvPr/>
        </p:nvSpPr>
        <p:spPr>
          <a:xfrm>
            <a:off x="10491788" y="5218113"/>
            <a:ext cx="1576387"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
        <p:nvSpPr>
          <p:cNvPr id="30" name="文本框 29"/>
          <p:cNvSpPr txBox="1"/>
          <p:nvPr/>
        </p:nvSpPr>
        <p:spPr>
          <a:xfrm>
            <a:off x="4470400" y="2862263"/>
            <a:ext cx="1576388" cy="708025"/>
          </a:xfrm>
          <a:prstGeom prst="rect">
            <a:avLst/>
          </a:prstGeom>
          <a:noFill/>
        </p:spPr>
        <p:txBody>
          <a:bodyPr>
            <a:spAutoFit/>
          </a:bodyPr>
          <a:lstStyle/>
          <a:p>
            <a:pPr algn="ctr" fontAlgn="auto">
              <a:spcBef>
                <a:spcPts val="0"/>
              </a:spcBef>
              <a:spcAft>
                <a:spcPts val="0"/>
              </a:spcAft>
              <a:defRPr/>
            </a:pPr>
            <a:r>
              <a:rPr lang="zh-CN" altLang="en-US" sz="4000" b="1" dirty="0">
                <a:solidFill>
                  <a:schemeClr val="bg1"/>
                </a:solidFill>
                <a:latin typeface="+mn-lt"/>
                <a:ea typeface="+mn-ea"/>
                <a:cs typeface="+mn-ea"/>
                <a:sym typeface="+mn-lt"/>
              </a:rPr>
              <a:t>标题</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3062</TotalTime>
  <Words>1380</Words>
  <Application>Microsoft Office PowerPoint</Application>
  <PresentationFormat>自定义</PresentationFormat>
  <Paragraphs>222</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微软用户</cp:lastModifiedBy>
  <cp:revision>642</cp:revision>
  <dcterms:created xsi:type="dcterms:W3CDTF">2014-11-28T11:02:22Z</dcterms:created>
  <dcterms:modified xsi:type="dcterms:W3CDTF">2015-04-26T16:14:12Z</dcterms:modified>
</cp:coreProperties>
</file>