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46B4C-AFD3-0599-D2A9-25E74F309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C6E5A3-D260-79BC-79ED-4CE12C923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02488-AB12-A2FC-B51A-70E86369E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2F67-F3D4-4E45-A0DA-1E61E486BCA2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19A8B4-8366-6374-B1CB-91B6245E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DE781-0DCC-B5EE-D975-1C171C51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543-2DC7-477F-B124-66B093DBA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42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6D792-F79D-B12A-4915-3B9B9FE8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85A91B-8835-2321-19B4-F4126BBDE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6C941-989B-AEF9-7F0E-ABF428FD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2F67-F3D4-4E45-A0DA-1E61E486BCA2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43C5E-B59D-5284-8AE0-8CED5F91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044D-1A5D-1F55-014C-C61AD235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543-2DC7-477F-B124-66B093DBA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69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1039B1-0A6C-5A03-BF86-066E0CF9B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01BF2B-6EEF-7158-B5E3-D85E0BB6B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31268-959F-2822-DA57-6D8B01B3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2F67-F3D4-4E45-A0DA-1E61E486BCA2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EA5A7-9A04-36F0-8413-2F61E4A3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0FF16-8686-5581-72E1-838A7E8C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543-2DC7-477F-B124-66B093DBA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01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37E20-A740-6F15-C2AE-FD7BC643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C5CF1-F21A-C07A-653A-2FE738E0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A8CE6-D566-5AB7-18A8-AFCCB4D8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2F67-F3D4-4E45-A0DA-1E61E486BCA2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22CD9-AC02-C10E-F702-EA7E5221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240FB-0D3B-B001-2EF6-B866E088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543-2DC7-477F-B124-66B093DBA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3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0FD22-A669-3118-1E34-B5B140C3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6D0757-6E09-1317-B5BA-6D90E0D20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9A1A57-E0A6-2442-D8D3-599635A9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2F67-F3D4-4E45-A0DA-1E61E486BCA2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D34B7-E0E9-F1AA-7AAA-5C6E6677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57B19-D06D-56B8-D649-E732F473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543-2DC7-477F-B124-66B093DBA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61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95D7C-6240-115F-7CE9-0E96A5E0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078C6-908C-9FA6-FF34-6F40BF735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5FA37F-B907-3A19-F4F3-1F09D519C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1464A-3445-E4D8-01E4-473FF93D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2F67-F3D4-4E45-A0DA-1E61E486BCA2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A9DB51-3874-3E7D-8767-6B3D3A29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B04071-4106-AD11-382C-D8C055EB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543-2DC7-477F-B124-66B093DBA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0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3DEFE-E14C-28BB-AF85-297EE16A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D301AE-7FC9-1C62-9FF2-AC1D87BF0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978E63-B6E8-526A-8199-915032506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E1F76E-D99D-419D-CA64-675681C8C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6733F6-6DFB-3A7D-E4E8-838CF853A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DE1A50-E56B-9840-5F63-D0415570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2F67-F3D4-4E45-A0DA-1E61E486BCA2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4CBF13-8C7B-16BB-B429-FCB2D437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32297C-EE3B-F701-4BCB-EB7EDE4D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543-2DC7-477F-B124-66B093DBA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C42D5-FF9B-5E4B-D145-A2BAD7F6B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EDC3CC-CA95-FCCE-1885-3BED88D1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2F67-F3D4-4E45-A0DA-1E61E486BCA2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6B0F69-2E68-E9CB-BA82-5BBED1DA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D26952-099D-0717-D7AD-925DD69F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543-2DC7-477F-B124-66B093DBA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1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5C255D-D3ED-B2E4-68C7-2D73EFAA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2F67-F3D4-4E45-A0DA-1E61E486BCA2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11E3A4-4C93-4FED-2863-29ED272B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E5B5E-AB0B-CE2B-FEA2-32387C4F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543-2DC7-477F-B124-66B093DBA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45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3AD70-16A6-8034-B6CA-D97241E8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09C84D-67E9-6AAA-8FDB-73AB6DAB8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6F6A17-B590-3DFB-8D91-7693F22E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BB46C-405D-A215-F06C-FDDE498E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2F67-F3D4-4E45-A0DA-1E61E486BCA2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88D392-7A91-D427-AA2B-6A08B3A0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19D0E0-62E3-0F2D-0BF4-BCFE7933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543-2DC7-477F-B124-66B093DBA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85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A2DBD-3DF1-F612-0C24-4F0133D9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21945D-3F18-D532-B8E5-EA0ACAA19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011DEA-10BF-239D-F052-8745B11C3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E55B51-D8B9-C78A-7872-6394C63E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42F67-F3D4-4E45-A0DA-1E61E486BCA2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3A792C-1BBA-5A28-73B2-775CF0E2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E9F1DB-CD5D-4AB9-A768-95DD0A07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4543-2DC7-477F-B124-66B093DBA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1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03665F-77BF-F5E1-6CEF-91DC4791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DEF5D-9855-B5AD-1409-3370202FE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1D46F-9147-FC21-33F4-9F5A2805F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42F67-F3D4-4E45-A0DA-1E61E486BCA2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36E37-BC9B-C9B0-CC9C-C51FF5BA0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A7CB27-F834-B0AB-129C-5952A7D70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94543-2DC7-477F-B124-66B093DBAA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8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湖边有许多树&#10;&#10;描述已自动生成">
            <a:extLst>
              <a:ext uri="{FF2B5EF4-FFF2-40B4-BE49-F238E27FC236}">
                <a16:creationId xmlns:a16="http://schemas.microsoft.com/office/drawing/2014/main" id="{F080E420-26D2-60EB-32E6-D301055CF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9" y="1545421"/>
            <a:ext cx="1671882" cy="1253422"/>
          </a:xfrm>
          <a:prstGeom prst="rect">
            <a:avLst/>
          </a:prstGeom>
          <a:scene3d>
            <a:camera prst="orthographicFront">
              <a:rot lat="1200000" lon="19200000" rev="0"/>
            </a:camera>
            <a:lightRig rig="threePt" dir="t"/>
          </a:scene3d>
        </p:spPr>
      </p:pic>
      <p:pic>
        <p:nvPicPr>
          <p:cNvPr id="10" name="图片 9" descr="湖边有许多树&#10;&#10;描述已自动生成">
            <a:extLst>
              <a:ext uri="{FF2B5EF4-FFF2-40B4-BE49-F238E27FC236}">
                <a16:creationId xmlns:a16="http://schemas.microsoft.com/office/drawing/2014/main" id="{7BF2662D-7CD6-9FEA-B23A-AFFFC024E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79" y="1697821"/>
            <a:ext cx="1671882" cy="1253422"/>
          </a:xfrm>
          <a:prstGeom prst="rect">
            <a:avLst/>
          </a:prstGeom>
          <a:scene3d>
            <a:camera prst="orthographicFront">
              <a:rot lat="1200000" lon="19200000" rev="0"/>
            </a:camera>
            <a:lightRig rig="threePt" dir="t"/>
          </a:scene3d>
        </p:spPr>
      </p:pic>
      <p:pic>
        <p:nvPicPr>
          <p:cNvPr id="11" name="图片 10" descr="湖边有许多树&#10;&#10;描述已自动生成">
            <a:extLst>
              <a:ext uri="{FF2B5EF4-FFF2-40B4-BE49-F238E27FC236}">
                <a16:creationId xmlns:a16="http://schemas.microsoft.com/office/drawing/2014/main" id="{8D9492C7-3678-A674-2232-F105DA268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79" y="1850221"/>
            <a:ext cx="1671882" cy="1253422"/>
          </a:xfrm>
          <a:prstGeom prst="rect">
            <a:avLst/>
          </a:prstGeom>
          <a:scene3d>
            <a:camera prst="orthographicFront">
              <a:rot lat="1200000" lon="19200000" rev="0"/>
            </a:camera>
            <a:lightRig rig="threePt" dir="t"/>
          </a:scene3d>
        </p:spPr>
      </p:pic>
      <p:pic>
        <p:nvPicPr>
          <p:cNvPr id="12" name="图片 11" descr="湖边有许多树&#10;&#10;描述已自动生成">
            <a:extLst>
              <a:ext uri="{FF2B5EF4-FFF2-40B4-BE49-F238E27FC236}">
                <a16:creationId xmlns:a16="http://schemas.microsoft.com/office/drawing/2014/main" id="{73912853-ADE1-46C7-6634-3F56BA0BB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79" y="2002621"/>
            <a:ext cx="1671882" cy="1253422"/>
          </a:xfrm>
          <a:prstGeom prst="rect">
            <a:avLst/>
          </a:prstGeom>
          <a:scene3d>
            <a:camera prst="orthographicFront">
              <a:rot lat="1200000" lon="19200000" rev="0"/>
            </a:camera>
            <a:lightRig rig="threePt" dir="t"/>
          </a:scene3d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8F105CB9-7086-BF44-0D73-2D35742FDFD4}"/>
              </a:ext>
            </a:extLst>
          </p:cNvPr>
          <p:cNvSpPr/>
          <p:nvPr/>
        </p:nvSpPr>
        <p:spPr>
          <a:xfrm>
            <a:off x="2922112" y="2369988"/>
            <a:ext cx="482898" cy="2138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 descr="图片包含 游戏机&#10;&#10;描述已自动生成">
            <a:extLst>
              <a:ext uri="{FF2B5EF4-FFF2-40B4-BE49-F238E27FC236}">
                <a16:creationId xmlns:a16="http://schemas.microsoft.com/office/drawing/2014/main" id="{1CB2A378-A332-2A8E-FCBD-3DFD16E64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46" y="1998475"/>
            <a:ext cx="1404504" cy="1261713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5E0C7342-3F9D-59F4-8042-7B5E4F9B4872}"/>
              </a:ext>
            </a:extLst>
          </p:cNvPr>
          <p:cNvSpPr/>
          <p:nvPr/>
        </p:nvSpPr>
        <p:spPr>
          <a:xfrm>
            <a:off x="5834786" y="2371244"/>
            <a:ext cx="482898" cy="2138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529CC30-3028-B344-FE7B-BA270F6F4657}"/>
              </a:ext>
            </a:extLst>
          </p:cNvPr>
          <p:cNvCxnSpPr>
            <a:cxnSpLocks/>
          </p:cNvCxnSpPr>
          <p:nvPr/>
        </p:nvCxnSpPr>
        <p:spPr>
          <a:xfrm flipV="1">
            <a:off x="7115421" y="2004886"/>
            <a:ext cx="4291201" cy="7547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39F9CDB-8616-E195-BCAD-CD9C76BD9445}"/>
              </a:ext>
            </a:extLst>
          </p:cNvPr>
          <p:cNvCxnSpPr>
            <a:cxnSpLocks/>
          </p:cNvCxnSpPr>
          <p:nvPr/>
        </p:nvCxnSpPr>
        <p:spPr>
          <a:xfrm flipV="1">
            <a:off x="7324591" y="2747911"/>
            <a:ext cx="4291201" cy="7547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BDE48D2-134F-49C8-739F-FDDCE35B26ED}"/>
              </a:ext>
            </a:extLst>
          </p:cNvPr>
          <p:cNvCxnSpPr>
            <a:cxnSpLocks/>
          </p:cNvCxnSpPr>
          <p:nvPr/>
        </p:nvCxnSpPr>
        <p:spPr>
          <a:xfrm flipV="1">
            <a:off x="7508780" y="2172132"/>
            <a:ext cx="4291201" cy="7547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1C254290-822E-B595-2805-6CDA83280A29}"/>
              </a:ext>
            </a:extLst>
          </p:cNvPr>
          <p:cNvSpPr/>
          <p:nvPr/>
        </p:nvSpPr>
        <p:spPr>
          <a:xfrm>
            <a:off x="6775335" y="2017169"/>
            <a:ext cx="261832" cy="268096"/>
          </a:xfrm>
          <a:prstGeom prst="rect">
            <a:avLst/>
          </a:prstGeom>
          <a:noFill/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D01BF06-7F5D-3813-44A8-C3BCB0AF07D4}"/>
              </a:ext>
            </a:extLst>
          </p:cNvPr>
          <p:cNvSpPr/>
          <p:nvPr/>
        </p:nvSpPr>
        <p:spPr>
          <a:xfrm>
            <a:off x="6984505" y="1959719"/>
            <a:ext cx="261832" cy="268096"/>
          </a:xfrm>
          <a:prstGeom prst="rect">
            <a:avLst/>
          </a:prstGeom>
          <a:solidFill>
            <a:schemeClr val="tx1">
              <a:alpha val="30000"/>
            </a:schemeClr>
          </a:solidFill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665723C-E1F7-72CC-553E-6934A3AB816A}"/>
              </a:ext>
            </a:extLst>
          </p:cNvPr>
          <p:cNvSpPr/>
          <p:nvPr/>
        </p:nvSpPr>
        <p:spPr>
          <a:xfrm>
            <a:off x="7193675" y="1904971"/>
            <a:ext cx="261832" cy="268096"/>
          </a:xfrm>
          <a:prstGeom prst="rect">
            <a:avLst/>
          </a:prstGeom>
          <a:noFill/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73324EB-88A6-D873-89FF-BCC704E29CAC}"/>
              </a:ext>
            </a:extLst>
          </p:cNvPr>
          <p:cNvSpPr/>
          <p:nvPr/>
        </p:nvSpPr>
        <p:spPr>
          <a:xfrm>
            <a:off x="7402845" y="1850221"/>
            <a:ext cx="261832" cy="268096"/>
          </a:xfrm>
          <a:prstGeom prst="rect">
            <a:avLst/>
          </a:prstGeom>
          <a:noFill/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AD4B4EC-23AD-EE44-79A6-ED85414621C7}"/>
              </a:ext>
            </a:extLst>
          </p:cNvPr>
          <p:cNvSpPr/>
          <p:nvPr/>
        </p:nvSpPr>
        <p:spPr>
          <a:xfrm>
            <a:off x="6775335" y="2285265"/>
            <a:ext cx="261832" cy="268096"/>
          </a:xfrm>
          <a:prstGeom prst="rect">
            <a:avLst/>
          </a:prstGeom>
          <a:noFill/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4A4D9B5-E8E5-2147-B408-163684EB0164}"/>
              </a:ext>
            </a:extLst>
          </p:cNvPr>
          <p:cNvSpPr/>
          <p:nvPr/>
        </p:nvSpPr>
        <p:spPr>
          <a:xfrm>
            <a:off x="6984505" y="2227815"/>
            <a:ext cx="261832" cy="268096"/>
          </a:xfrm>
          <a:prstGeom prst="rect">
            <a:avLst/>
          </a:prstGeom>
          <a:noFill/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7DB261F-482E-CA08-1BAD-352567357F69}"/>
              </a:ext>
            </a:extLst>
          </p:cNvPr>
          <p:cNvSpPr/>
          <p:nvPr/>
        </p:nvSpPr>
        <p:spPr>
          <a:xfrm>
            <a:off x="7193675" y="2173067"/>
            <a:ext cx="261832" cy="268096"/>
          </a:xfrm>
          <a:prstGeom prst="rect">
            <a:avLst/>
          </a:prstGeom>
          <a:noFill/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9B1C613-A555-BE48-2E67-754302BC8855}"/>
              </a:ext>
            </a:extLst>
          </p:cNvPr>
          <p:cNvSpPr/>
          <p:nvPr/>
        </p:nvSpPr>
        <p:spPr>
          <a:xfrm>
            <a:off x="7402845" y="2099167"/>
            <a:ext cx="261832" cy="268096"/>
          </a:xfrm>
          <a:prstGeom prst="rect">
            <a:avLst/>
          </a:prstGeom>
          <a:solidFill>
            <a:schemeClr val="tx1"/>
          </a:solidFill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B104678-9AA5-0FC7-EA1B-0C0AF50FB189}"/>
              </a:ext>
            </a:extLst>
          </p:cNvPr>
          <p:cNvSpPr/>
          <p:nvPr/>
        </p:nvSpPr>
        <p:spPr>
          <a:xfrm>
            <a:off x="6775335" y="2527141"/>
            <a:ext cx="261832" cy="268096"/>
          </a:xfrm>
          <a:prstGeom prst="rect">
            <a:avLst/>
          </a:prstGeom>
          <a:noFill/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E466843-8B03-3674-59F2-A172C8AD11DE}"/>
              </a:ext>
            </a:extLst>
          </p:cNvPr>
          <p:cNvSpPr/>
          <p:nvPr/>
        </p:nvSpPr>
        <p:spPr>
          <a:xfrm>
            <a:off x="6984505" y="2476763"/>
            <a:ext cx="261832" cy="268096"/>
          </a:xfrm>
          <a:prstGeom prst="rect">
            <a:avLst/>
          </a:prstGeom>
          <a:noFill/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99EE730-CDDE-E409-594A-FF9EF98B3BA3}"/>
              </a:ext>
            </a:extLst>
          </p:cNvPr>
          <p:cNvSpPr/>
          <p:nvPr/>
        </p:nvSpPr>
        <p:spPr>
          <a:xfrm>
            <a:off x="7193675" y="2416611"/>
            <a:ext cx="261832" cy="268096"/>
          </a:xfrm>
          <a:prstGeom prst="rect">
            <a:avLst/>
          </a:prstGeom>
          <a:noFill/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0590C10-172E-B363-D010-6DE9AAC6162E}"/>
              </a:ext>
            </a:extLst>
          </p:cNvPr>
          <p:cNvSpPr/>
          <p:nvPr/>
        </p:nvSpPr>
        <p:spPr>
          <a:xfrm>
            <a:off x="7402845" y="2359550"/>
            <a:ext cx="261832" cy="268096"/>
          </a:xfrm>
          <a:prstGeom prst="rect">
            <a:avLst/>
          </a:prstGeom>
          <a:noFill/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B4F349D-45BF-EDC2-FB41-CD610BB8B59B}"/>
              </a:ext>
            </a:extLst>
          </p:cNvPr>
          <p:cNvSpPr/>
          <p:nvPr/>
        </p:nvSpPr>
        <p:spPr>
          <a:xfrm>
            <a:off x="6775335" y="2790673"/>
            <a:ext cx="261832" cy="268096"/>
          </a:xfrm>
          <a:prstGeom prst="rect">
            <a:avLst/>
          </a:prstGeom>
          <a:noFill/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9632CD6-3CA5-486F-866B-B6E21C0B9D7F}"/>
              </a:ext>
            </a:extLst>
          </p:cNvPr>
          <p:cNvSpPr/>
          <p:nvPr/>
        </p:nvSpPr>
        <p:spPr>
          <a:xfrm>
            <a:off x="6984505" y="2721201"/>
            <a:ext cx="261832" cy="268096"/>
          </a:xfrm>
          <a:prstGeom prst="rect">
            <a:avLst/>
          </a:prstGeom>
          <a:noFill/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BC7D14E-E6F4-2C98-17C9-1B011566EB6C}"/>
              </a:ext>
            </a:extLst>
          </p:cNvPr>
          <p:cNvSpPr/>
          <p:nvPr/>
        </p:nvSpPr>
        <p:spPr>
          <a:xfrm>
            <a:off x="7193675" y="2675803"/>
            <a:ext cx="261832" cy="268096"/>
          </a:xfrm>
          <a:prstGeom prst="rect">
            <a:avLst/>
          </a:prstGeom>
          <a:solidFill>
            <a:schemeClr val="tx1">
              <a:alpha val="62000"/>
            </a:schemeClr>
          </a:solidFill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5A2AD80-D7ED-A67E-4509-FB86F3EB74DA}"/>
              </a:ext>
            </a:extLst>
          </p:cNvPr>
          <p:cNvSpPr/>
          <p:nvPr/>
        </p:nvSpPr>
        <p:spPr>
          <a:xfrm>
            <a:off x="7402845" y="2621134"/>
            <a:ext cx="261832" cy="268096"/>
          </a:xfrm>
          <a:prstGeom prst="rect">
            <a:avLst/>
          </a:prstGeom>
          <a:noFill/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B6E5320-A781-7903-B93E-2BA81A423305}"/>
              </a:ext>
            </a:extLst>
          </p:cNvPr>
          <p:cNvCxnSpPr>
            <a:cxnSpLocks/>
          </p:cNvCxnSpPr>
          <p:nvPr/>
        </p:nvCxnSpPr>
        <p:spPr>
          <a:xfrm flipV="1">
            <a:off x="7631159" y="1545421"/>
            <a:ext cx="0" cy="304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1FCB7A9-1461-0447-F1C5-525342BC9151}"/>
              </a:ext>
            </a:extLst>
          </p:cNvPr>
          <p:cNvCxnSpPr>
            <a:cxnSpLocks/>
          </p:cNvCxnSpPr>
          <p:nvPr/>
        </p:nvCxnSpPr>
        <p:spPr>
          <a:xfrm flipH="1">
            <a:off x="6501336" y="3058769"/>
            <a:ext cx="368516" cy="1057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8A84C53-D9DB-8E25-4AA9-7A6CECDA570A}"/>
              </a:ext>
            </a:extLst>
          </p:cNvPr>
          <p:cNvSpPr txBox="1"/>
          <p:nvPr/>
        </p:nvSpPr>
        <p:spPr>
          <a:xfrm>
            <a:off x="7597642" y="1206238"/>
            <a:ext cx="40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y</a:t>
            </a:r>
            <a:endParaRPr lang="zh-CN" altLang="en-US" b="1" i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E9DA587-5B21-2574-2579-083ABE96E4A1}"/>
              </a:ext>
            </a:extLst>
          </p:cNvPr>
          <p:cNvSpPr txBox="1"/>
          <p:nvPr/>
        </p:nvSpPr>
        <p:spPr>
          <a:xfrm>
            <a:off x="6201076" y="2878266"/>
            <a:ext cx="40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x</a:t>
            </a:r>
            <a:endParaRPr lang="zh-CN" altLang="en-US" b="1" i="1" dirty="0"/>
          </a:p>
        </p:txBody>
      </p:sp>
      <p:sp>
        <p:nvSpPr>
          <p:cNvPr id="67" name="星形: 五角 66">
            <a:extLst>
              <a:ext uri="{FF2B5EF4-FFF2-40B4-BE49-F238E27FC236}">
                <a16:creationId xmlns:a16="http://schemas.microsoft.com/office/drawing/2014/main" id="{66728F8E-F3B1-3BAD-6594-B41C5FAEEA4C}"/>
              </a:ext>
            </a:extLst>
          </p:cNvPr>
          <p:cNvSpPr/>
          <p:nvPr/>
        </p:nvSpPr>
        <p:spPr>
          <a:xfrm>
            <a:off x="7713851" y="2100978"/>
            <a:ext cx="261832" cy="268096"/>
          </a:xfrm>
          <a:prstGeom prst="star5">
            <a:avLst/>
          </a:prstGeom>
          <a:solidFill>
            <a:srgbClr val="C00000"/>
          </a:solidFill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星形: 五角 67">
            <a:extLst>
              <a:ext uri="{FF2B5EF4-FFF2-40B4-BE49-F238E27FC236}">
                <a16:creationId xmlns:a16="http://schemas.microsoft.com/office/drawing/2014/main" id="{FAD8ED20-DFDF-61EE-713B-4BCB13C784AD}"/>
              </a:ext>
            </a:extLst>
          </p:cNvPr>
          <p:cNvSpPr/>
          <p:nvPr/>
        </p:nvSpPr>
        <p:spPr>
          <a:xfrm>
            <a:off x="8115162" y="2091454"/>
            <a:ext cx="261832" cy="268096"/>
          </a:xfrm>
          <a:prstGeom prst="star5">
            <a:avLst/>
          </a:prstGeom>
          <a:solidFill>
            <a:srgbClr val="C00000"/>
          </a:solidFill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星形: 五角 68">
            <a:extLst>
              <a:ext uri="{FF2B5EF4-FFF2-40B4-BE49-F238E27FC236}">
                <a16:creationId xmlns:a16="http://schemas.microsoft.com/office/drawing/2014/main" id="{794413A2-AFCE-38ED-89FD-B2043A4C8315}"/>
              </a:ext>
            </a:extLst>
          </p:cNvPr>
          <p:cNvSpPr/>
          <p:nvPr/>
        </p:nvSpPr>
        <p:spPr>
          <a:xfrm>
            <a:off x="8517367" y="2091454"/>
            <a:ext cx="261832" cy="268096"/>
          </a:xfrm>
          <a:prstGeom prst="star5">
            <a:avLst/>
          </a:prstGeom>
          <a:solidFill>
            <a:srgbClr val="C00000"/>
          </a:solidFill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星形: 五角 69">
            <a:extLst>
              <a:ext uri="{FF2B5EF4-FFF2-40B4-BE49-F238E27FC236}">
                <a16:creationId xmlns:a16="http://schemas.microsoft.com/office/drawing/2014/main" id="{B69F84CA-7E3A-C5C0-AB3F-883D4B868ED7}"/>
              </a:ext>
            </a:extLst>
          </p:cNvPr>
          <p:cNvSpPr/>
          <p:nvPr/>
        </p:nvSpPr>
        <p:spPr>
          <a:xfrm>
            <a:off x="8916357" y="2099167"/>
            <a:ext cx="261832" cy="268096"/>
          </a:xfrm>
          <a:prstGeom prst="star5">
            <a:avLst/>
          </a:prstGeom>
          <a:solidFill>
            <a:srgbClr val="C00000"/>
          </a:solidFill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星形: 五角 70">
            <a:extLst>
              <a:ext uri="{FF2B5EF4-FFF2-40B4-BE49-F238E27FC236}">
                <a16:creationId xmlns:a16="http://schemas.microsoft.com/office/drawing/2014/main" id="{C7F9A0AD-1DC5-914D-BD5E-0743D7A2BF58}"/>
              </a:ext>
            </a:extLst>
          </p:cNvPr>
          <p:cNvSpPr/>
          <p:nvPr/>
        </p:nvSpPr>
        <p:spPr>
          <a:xfrm>
            <a:off x="9309105" y="2091454"/>
            <a:ext cx="261832" cy="268096"/>
          </a:xfrm>
          <a:prstGeom prst="star5">
            <a:avLst/>
          </a:prstGeom>
          <a:solidFill>
            <a:srgbClr val="C00000"/>
          </a:solidFill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星形: 五角 71">
            <a:extLst>
              <a:ext uri="{FF2B5EF4-FFF2-40B4-BE49-F238E27FC236}">
                <a16:creationId xmlns:a16="http://schemas.microsoft.com/office/drawing/2014/main" id="{03BE5464-7732-9ED3-E0D8-47EA88405260}"/>
              </a:ext>
            </a:extLst>
          </p:cNvPr>
          <p:cNvSpPr/>
          <p:nvPr/>
        </p:nvSpPr>
        <p:spPr>
          <a:xfrm>
            <a:off x="7873675" y="2689338"/>
            <a:ext cx="261832" cy="268096"/>
          </a:xfrm>
          <a:prstGeom prst="star5">
            <a:avLst/>
          </a:prstGeom>
          <a:solidFill>
            <a:srgbClr val="C00000"/>
          </a:solidFill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星形: 五角 72">
            <a:extLst>
              <a:ext uri="{FF2B5EF4-FFF2-40B4-BE49-F238E27FC236}">
                <a16:creationId xmlns:a16="http://schemas.microsoft.com/office/drawing/2014/main" id="{46851A86-6FD8-E29A-FBE0-EE8B0178B7E9}"/>
              </a:ext>
            </a:extLst>
          </p:cNvPr>
          <p:cNvSpPr/>
          <p:nvPr/>
        </p:nvSpPr>
        <p:spPr>
          <a:xfrm>
            <a:off x="8724647" y="2684707"/>
            <a:ext cx="261832" cy="268096"/>
          </a:xfrm>
          <a:prstGeom prst="star5">
            <a:avLst/>
          </a:prstGeom>
          <a:solidFill>
            <a:srgbClr val="C00000"/>
          </a:solidFill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星形: 五角 73">
            <a:extLst>
              <a:ext uri="{FF2B5EF4-FFF2-40B4-BE49-F238E27FC236}">
                <a16:creationId xmlns:a16="http://schemas.microsoft.com/office/drawing/2014/main" id="{4FEE76AE-6FAA-8533-5328-A2DFCD279BA5}"/>
              </a:ext>
            </a:extLst>
          </p:cNvPr>
          <p:cNvSpPr/>
          <p:nvPr/>
        </p:nvSpPr>
        <p:spPr>
          <a:xfrm>
            <a:off x="9570937" y="2661189"/>
            <a:ext cx="261832" cy="268096"/>
          </a:xfrm>
          <a:prstGeom prst="star5">
            <a:avLst/>
          </a:prstGeom>
          <a:solidFill>
            <a:srgbClr val="C00000"/>
          </a:solidFill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星形: 五角 74">
            <a:extLst>
              <a:ext uri="{FF2B5EF4-FFF2-40B4-BE49-F238E27FC236}">
                <a16:creationId xmlns:a16="http://schemas.microsoft.com/office/drawing/2014/main" id="{D52E4391-94BF-9A61-22A6-8AE7D28D7677}"/>
              </a:ext>
            </a:extLst>
          </p:cNvPr>
          <p:cNvSpPr/>
          <p:nvPr/>
        </p:nvSpPr>
        <p:spPr>
          <a:xfrm>
            <a:off x="8386451" y="1916617"/>
            <a:ext cx="261832" cy="268096"/>
          </a:xfrm>
          <a:prstGeom prst="star5">
            <a:avLst/>
          </a:prstGeom>
          <a:solidFill>
            <a:srgbClr val="C00000"/>
          </a:solidFill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星形: 五角 75">
            <a:extLst>
              <a:ext uri="{FF2B5EF4-FFF2-40B4-BE49-F238E27FC236}">
                <a16:creationId xmlns:a16="http://schemas.microsoft.com/office/drawing/2014/main" id="{CD3E1F36-D11B-16D7-31FB-A9019B048F00}"/>
              </a:ext>
            </a:extLst>
          </p:cNvPr>
          <p:cNvSpPr/>
          <p:nvPr/>
        </p:nvSpPr>
        <p:spPr>
          <a:xfrm>
            <a:off x="9896536" y="1874750"/>
            <a:ext cx="261832" cy="268096"/>
          </a:xfrm>
          <a:prstGeom prst="star5">
            <a:avLst/>
          </a:prstGeom>
          <a:solidFill>
            <a:srgbClr val="C00000"/>
          </a:solidFill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星形: 五角 76">
            <a:extLst>
              <a:ext uri="{FF2B5EF4-FFF2-40B4-BE49-F238E27FC236}">
                <a16:creationId xmlns:a16="http://schemas.microsoft.com/office/drawing/2014/main" id="{8A9037A6-27FB-6442-BCA0-03AAB19D1F8E}"/>
              </a:ext>
            </a:extLst>
          </p:cNvPr>
          <p:cNvSpPr/>
          <p:nvPr/>
        </p:nvSpPr>
        <p:spPr>
          <a:xfrm>
            <a:off x="9708095" y="2080906"/>
            <a:ext cx="261832" cy="268096"/>
          </a:xfrm>
          <a:prstGeom prst="star5">
            <a:avLst/>
          </a:prstGeom>
          <a:solidFill>
            <a:srgbClr val="C00000"/>
          </a:solidFill>
          <a:scene3d>
            <a:camera prst="orthographicFront">
              <a:rot lat="1200000" lon="192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0866B4F-893A-76CA-75F4-1209948818B8}"/>
              </a:ext>
            </a:extLst>
          </p:cNvPr>
          <p:cNvCxnSpPr>
            <a:cxnSpLocks/>
          </p:cNvCxnSpPr>
          <p:nvPr/>
        </p:nvCxnSpPr>
        <p:spPr>
          <a:xfrm>
            <a:off x="7402845" y="3256043"/>
            <a:ext cx="0" cy="11771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4" name="图片 83">
            <a:extLst>
              <a:ext uri="{FF2B5EF4-FFF2-40B4-BE49-F238E27FC236}">
                <a16:creationId xmlns:a16="http://schemas.microsoft.com/office/drawing/2014/main" id="{1F9747C8-CD51-5E02-E51D-FED022255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8018" y="4734394"/>
            <a:ext cx="1671882" cy="1253421"/>
          </a:xfrm>
          <a:prstGeom prst="rect">
            <a:avLst/>
          </a:prstGeom>
          <a:scene3d>
            <a:camera prst="orthographicFront">
              <a:rot lat="1200000" lon="19200000" rev="0"/>
            </a:camera>
            <a:lightRig rig="threePt" dir="t"/>
          </a:scene3d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93A4CF35-6843-0A74-088F-516BA50F2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0418" y="4886794"/>
            <a:ext cx="1671882" cy="1253421"/>
          </a:xfrm>
          <a:prstGeom prst="rect">
            <a:avLst/>
          </a:prstGeom>
          <a:scene3d>
            <a:camera prst="orthographicFront">
              <a:rot lat="1200000" lon="19200000" rev="0"/>
            </a:camera>
            <a:lightRig rig="threePt" dir="t"/>
          </a:scene3d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D1593800-E643-7963-0CBE-67E72B27A3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2818" y="5039194"/>
            <a:ext cx="1671882" cy="1253421"/>
          </a:xfrm>
          <a:prstGeom prst="rect">
            <a:avLst/>
          </a:prstGeom>
          <a:scene3d>
            <a:camera prst="orthographicFront">
              <a:rot lat="1200000" lon="19200000" rev="0"/>
            </a:camera>
            <a:lightRig rig="threePt" dir="t"/>
          </a:scene3d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2E043E7E-9BF0-517D-8C7D-836977FFE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5218" y="5191594"/>
            <a:ext cx="1671882" cy="1253421"/>
          </a:xfrm>
          <a:prstGeom prst="rect">
            <a:avLst/>
          </a:prstGeom>
          <a:scene3d>
            <a:camera prst="orthographicFront">
              <a:rot lat="1200000" lon="19200000" rev="0"/>
            </a:camera>
            <a:lightRig rig="threePt" dir="t"/>
          </a:scene3d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56C621EB-FCBF-DDF2-5BD2-7B1EF4509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9301" y="5039193"/>
            <a:ext cx="1671882" cy="1253421"/>
          </a:xfrm>
          <a:prstGeom prst="rect">
            <a:avLst/>
          </a:prstGeom>
          <a:scene3d>
            <a:camera prst="orthographicFront">
              <a:rot lat="1200000" lon="19200000" rev="0"/>
            </a:camera>
            <a:lightRig rig="threePt" dir="t"/>
          </a:scene3d>
        </p:spPr>
      </p:pic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4A4ED48E-15CC-E1C1-C309-BEFE73BA8E55}"/>
              </a:ext>
            </a:extLst>
          </p:cNvPr>
          <p:cNvCxnSpPr>
            <a:cxnSpLocks/>
          </p:cNvCxnSpPr>
          <p:nvPr/>
        </p:nvCxnSpPr>
        <p:spPr>
          <a:xfrm flipH="1">
            <a:off x="3202794" y="3680279"/>
            <a:ext cx="4200051" cy="4204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8CB6C257-351D-5902-D21D-4F5CF7232295}"/>
              </a:ext>
            </a:extLst>
          </p:cNvPr>
          <p:cNvCxnSpPr/>
          <p:nvPr/>
        </p:nvCxnSpPr>
        <p:spPr>
          <a:xfrm>
            <a:off x="3202794" y="3701300"/>
            <a:ext cx="0" cy="10330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9AD02DC2-F068-8E3D-A7C5-25FF0561F0D3}"/>
              </a:ext>
            </a:extLst>
          </p:cNvPr>
          <p:cNvCxnSpPr/>
          <p:nvPr/>
        </p:nvCxnSpPr>
        <p:spPr>
          <a:xfrm flipH="1">
            <a:off x="4045382" y="5419376"/>
            <a:ext cx="23591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EF0F168A-328E-A5CF-E648-39E8225C29F5}"/>
              </a:ext>
            </a:extLst>
          </p:cNvPr>
          <p:cNvSpPr txBox="1"/>
          <p:nvPr/>
        </p:nvSpPr>
        <p:spPr>
          <a:xfrm>
            <a:off x="7533761" y="3513941"/>
            <a:ext cx="17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压缩感知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F1EA184-EC25-212D-B832-0AEF66D297CE}"/>
              </a:ext>
            </a:extLst>
          </p:cNvPr>
          <p:cNvSpPr txBox="1"/>
          <p:nvPr/>
        </p:nvSpPr>
        <p:spPr>
          <a:xfrm>
            <a:off x="4552513" y="4886794"/>
            <a:ext cx="17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多曝光融合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EDBABB5-44E5-44D1-545E-099F4552367F}"/>
              </a:ext>
            </a:extLst>
          </p:cNvPr>
          <p:cNvSpPr txBox="1"/>
          <p:nvPr/>
        </p:nvSpPr>
        <p:spPr>
          <a:xfrm>
            <a:off x="3803552" y="3785671"/>
            <a:ext cx="173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影像重建</a:t>
            </a: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49AF15C2-B70D-D1A4-7D75-B7A5CC7354E3}"/>
              </a:ext>
            </a:extLst>
          </p:cNvPr>
          <p:cNvCxnSpPr/>
          <p:nvPr/>
        </p:nvCxnSpPr>
        <p:spPr>
          <a:xfrm flipV="1">
            <a:off x="7631159" y="2827202"/>
            <a:ext cx="3480464" cy="2351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7AB3A76-00A2-2AA7-B775-94CB9706C8A3}"/>
              </a:ext>
            </a:extLst>
          </p:cNvPr>
          <p:cNvSpPr txBox="1"/>
          <p:nvPr/>
        </p:nvSpPr>
        <p:spPr>
          <a:xfrm>
            <a:off x="11051119" y="2735162"/>
            <a:ext cx="62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t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54936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纯宇 何</dc:creator>
  <cp:lastModifiedBy>纯宇 何</cp:lastModifiedBy>
  <cp:revision>4</cp:revision>
  <dcterms:created xsi:type="dcterms:W3CDTF">2025-04-19T11:10:20Z</dcterms:created>
  <dcterms:modified xsi:type="dcterms:W3CDTF">2025-04-19T11:48:18Z</dcterms:modified>
</cp:coreProperties>
</file>