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/>
    <p:restoredTop sz="94545"/>
  </p:normalViewPr>
  <p:slideViewPr>
    <p:cSldViewPr snapToGrid="0" snapToObjects="1">
      <p:cViewPr>
        <p:scale>
          <a:sx n="74" d="100"/>
          <a:sy n="74" d="100"/>
        </p:scale>
        <p:origin x="30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35442B-6B9B-7546-A06A-0559476F0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8146E7C-BAE4-F442-A710-EB379D5C3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065A22-95DB-AE48-9CA4-9BC0D1CC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715-78B5-164C-AE0F-E3C6D03D183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B2A4CE-87FA-F345-95C4-E0FE167A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5B15C1-99D8-9449-87EB-00974563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D10B-BC3E-904D-9EBF-9D349C1C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9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59CEF1-DC5F-8540-8DC6-AF841815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7E2F494-DBE5-CB4A-90DC-43103139D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5E874E-83D8-4842-8722-7073D60F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715-78B5-164C-AE0F-E3C6D03D183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1398ED-5586-B74F-835B-76600832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F21137-620B-434E-9230-A2B79A73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D10B-BC3E-904D-9EBF-9D349C1C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B35EA2F-BE0B-734D-B22F-29C99D1DE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A16BB68-CDFF-264E-922A-20919D3D5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D3A46F-2BEB-C844-AB45-5501D4F5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715-78B5-164C-AE0F-E3C6D03D183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34A32F-2463-C242-BE2E-596E40DE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619288-9C50-E04F-A89F-033BD665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D10B-BC3E-904D-9EBF-9D349C1C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411292-DA3A-4B4F-88A2-B497348C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F36BF8-BD9C-D242-B90E-F4A3F490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A6D520-1282-AA43-AF7D-7EF0213C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715-78B5-164C-AE0F-E3C6D03D183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CE3C72-641F-9B4E-B553-7D75A95F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AF85C7-8F64-144B-AF80-B51F2645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D10B-BC3E-904D-9EBF-9D349C1C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175C2-6617-0C4E-980E-E4B43153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35CC8F-011C-8F46-AED9-1AC233C9B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CF4F0F-351B-E046-A7BF-FAD8CC72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715-78B5-164C-AE0F-E3C6D03D183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4E61AC-E0E6-3348-AD58-AA8C36E2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E8F799-69EC-3542-89CC-967EFC6F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D10B-BC3E-904D-9EBF-9D349C1C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6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069311-D866-194F-B0AF-98E4EA2D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B07BE5-1D59-1F44-8AD8-1B6B8666C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0D4D89-5A8F-5644-A927-2235ED25D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265092-2D7C-4B48-BD48-3C08B9359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715-78B5-164C-AE0F-E3C6D03D183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A85732-F184-4142-82F6-49B41D6D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70390C8-06A8-7545-90FE-7432A0F18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D10B-BC3E-904D-9EBF-9D349C1C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FA366E-24A9-7B40-8A5B-FB91DBCE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688FA4-6B25-364D-BD25-5B4393AC1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970198-3F87-7C48-AFCD-386257B85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96CAA7-ABF4-BC4F-A8F3-424040C66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EF1CF5-ADF8-AF4C-B5F6-26881F656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A4DDF6A-5880-6F4E-BDA6-889D6168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715-78B5-164C-AE0F-E3C6D03D183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85A0F46-A51C-CE40-85CE-A1018995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1CBB7A4-734D-DD41-ACFB-46CA5B26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D10B-BC3E-904D-9EBF-9D349C1C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0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8ADFD2-57D2-504C-92A4-908E991B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8C96163-ABC0-604D-BC88-BE4B0FBB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715-78B5-164C-AE0F-E3C6D03D183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EDBE4DA-3B17-044A-8FFA-E9C9A546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B9B45B-6EE7-CF48-8E64-DD7A09D9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D10B-BC3E-904D-9EBF-9D349C1C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7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19CB517-066B-4946-A887-F8B01AB6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715-78B5-164C-AE0F-E3C6D03D183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3A739B9-AAD7-1C45-8C15-64672083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D7BFE81-B51B-5245-901E-596351B5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D10B-BC3E-904D-9EBF-9D349C1C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DFD11-32FD-F845-9E0F-BE6560D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6146CA-D744-C14E-89D0-F211651E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3C4C20-9D0C-7248-8B20-F3335105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655E4F-347E-B648-A7DB-71D65C0D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715-78B5-164C-AE0F-E3C6D03D183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3E0A621-3877-0643-93D5-3621E328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EEC4E94-617E-F842-B6A2-FFEB5598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D10B-BC3E-904D-9EBF-9D349C1C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9329A-1125-6048-889C-C5FB366F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EDA4246-0469-014C-B583-C8537BECC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44D1496-8154-D24C-87A0-231867AF7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E9113EA-F4D2-FE48-93E6-23EFDF55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87715-78B5-164C-AE0F-E3C6D03D183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3EC3471-7D1C-0249-A841-5A5F6A2D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5734BB-C174-E740-8F1B-7C10F604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2D10B-BC3E-904D-9EBF-9D349C1C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5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EBCA35B-E001-D547-8D4C-47D3AB3F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674CA4-2AAC-0646-A2E2-4F093188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D80443-5D07-EA42-9382-843B877A1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7715-78B5-164C-AE0F-E3C6D03D1834}" type="datetimeFigureOut">
              <a:rPr lang="en-US" smtClean="0"/>
              <a:t>10/3/18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08A02C-AD7C-3E4E-9FC4-974D44DFC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E4DDEF-2BC9-B54A-A449-2BF5640D8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D10B-BC3E-904D-9EBF-9D349C1C7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8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5" Type="http://schemas.openxmlformats.org/officeDocument/2006/relationships/image" Target="../media/image14.emf"/><Relationship Id="rId16" Type="http://schemas.openxmlformats.org/officeDocument/2006/relationships/image" Target="../media/image15.emf"/><Relationship Id="rId17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emf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4.emf"/><Relationship Id="rId1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emf"/><Relationship Id="rId5" Type="http://schemas.openxmlformats.org/officeDocument/2006/relationships/image" Target="../media/image9.jpeg"/><Relationship Id="rId6" Type="http://schemas.openxmlformats.org/officeDocument/2006/relationships/image" Target="../media/image10.emf"/><Relationship Id="rId7" Type="http://schemas.openxmlformats.org/officeDocument/2006/relationships/image" Target="../media/image17.jpeg"/><Relationship Id="rId8" Type="http://schemas.openxmlformats.org/officeDocument/2006/relationships/image" Target="../media/image2.emf"/><Relationship Id="rId9" Type="http://schemas.openxmlformats.org/officeDocument/2006/relationships/image" Target="../media/image11.emf"/><Relationship Id="rId10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140867" y="3391369"/>
            <a:ext cx="1072364" cy="106680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6130878" y="3103576"/>
            <a:ext cx="3165351" cy="1719951"/>
          </a:xfrm>
          <a:prstGeom prst="roundRect">
            <a:avLst>
              <a:gd name="adj" fmla="val 703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493527" y="3102599"/>
            <a:ext cx="3165351" cy="1719951"/>
          </a:xfrm>
          <a:prstGeom prst="roundRect">
            <a:avLst>
              <a:gd name="adj" fmla="val 703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241" y="3662244"/>
            <a:ext cx="714962" cy="40697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2633"/>
          <a:stretch/>
        </p:blipFill>
        <p:spPr>
          <a:xfrm>
            <a:off x="7913288" y="3319330"/>
            <a:ext cx="1224425" cy="9845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3524" y="3277159"/>
            <a:ext cx="1268333" cy="1005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28" name="Picture 4" descr="mage result for 1d Gaussian distribution and samples side by side"/>
          <p:cNvPicPr>
            <a:picLocks noChangeAspect="1" noChangeArrowheads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8" t="11259" r="13586" b="9926"/>
          <a:stretch/>
        </p:blipFill>
        <p:spPr bwMode="auto">
          <a:xfrm>
            <a:off x="4181853" y="3277159"/>
            <a:ext cx="1305215" cy="100598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age result for 1d Gaussian distribution and samples side by side"/>
          <p:cNvPicPr>
            <a:picLocks noChangeAspect="1" noChangeArrowheads="1"/>
          </p:cNvPicPr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8" t="11259" r="13586" b="9926"/>
          <a:stretch/>
        </p:blipFill>
        <p:spPr bwMode="auto">
          <a:xfrm>
            <a:off x="6381305" y="3319330"/>
            <a:ext cx="1287279" cy="9921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007" y="4329228"/>
            <a:ext cx="846955" cy="4069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1907" y="4329937"/>
            <a:ext cx="879953" cy="4069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4422" y="4353239"/>
            <a:ext cx="714962" cy="4069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1914" y="4353239"/>
            <a:ext cx="879953" cy="40697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3469624" y="1749614"/>
            <a:ext cx="1092200" cy="10668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504810" y="1903412"/>
            <a:ext cx="17524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Discriminator</a:t>
            </a:r>
            <a:endParaRPr lang="en-US" sz="22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362" y="3827892"/>
            <a:ext cx="165100" cy="203200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V="1">
            <a:off x="2189819" y="3915062"/>
            <a:ext cx="498715" cy="915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98538" y="3920342"/>
            <a:ext cx="498715" cy="915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55134" y="2991852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Generator</a:t>
            </a:r>
            <a:endParaRPr lang="en-US" sz="2200" dirty="0"/>
          </a:p>
        </p:txBody>
      </p:sp>
      <p:sp>
        <p:nvSpPr>
          <p:cNvPr id="57" name="Right Brace 56"/>
          <p:cNvSpPr/>
          <p:nvPr/>
        </p:nvSpPr>
        <p:spPr>
          <a:xfrm rot="5400000" flipH="1">
            <a:off x="3868754" y="2207674"/>
            <a:ext cx="293941" cy="1467068"/>
          </a:xfrm>
          <a:prstGeom prst="rightBrace">
            <a:avLst>
              <a:gd name="adj1" fmla="val 44871"/>
              <a:gd name="adj2" fmla="val 49264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3087" y="3824562"/>
            <a:ext cx="304800" cy="2032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06269" y="2759819"/>
            <a:ext cx="398488" cy="33556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52939" y="2726260"/>
            <a:ext cx="408975" cy="33556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44475" y="4418483"/>
            <a:ext cx="812207" cy="400689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64440" y="2293542"/>
            <a:ext cx="900016" cy="38427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33774" y="3814267"/>
            <a:ext cx="3048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80139" y="3312545"/>
            <a:ext cx="1072364" cy="106680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036001" y="3138412"/>
            <a:ext cx="3165351" cy="1719951"/>
          </a:xfrm>
          <a:prstGeom prst="roundRect">
            <a:avLst>
              <a:gd name="adj" fmla="val 703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45998" y="3312972"/>
            <a:ext cx="1268333" cy="10059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481" y="4365041"/>
            <a:ext cx="846955" cy="40697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012098" y="1785427"/>
            <a:ext cx="1092200" cy="1066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836" y="3758775"/>
            <a:ext cx="165100" cy="203200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flipV="1">
            <a:off x="2732293" y="3845945"/>
            <a:ext cx="498715" cy="915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41012" y="3851225"/>
            <a:ext cx="498715" cy="915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1581072" y="2930275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Generator</a:t>
            </a:r>
            <a:endParaRPr lang="en-US" sz="2200" dirty="0"/>
          </a:p>
        </p:txBody>
      </p:sp>
      <p:sp>
        <p:nvSpPr>
          <p:cNvPr id="37" name="Right Brace 36"/>
          <p:cNvSpPr/>
          <p:nvPr/>
        </p:nvSpPr>
        <p:spPr>
          <a:xfrm rot="5400000" flipH="1">
            <a:off x="4411228" y="2243487"/>
            <a:ext cx="293941" cy="1467068"/>
          </a:xfrm>
          <a:prstGeom prst="rightBrace">
            <a:avLst>
              <a:gd name="adj1" fmla="val 44871"/>
              <a:gd name="adj2" fmla="val 49264"/>
            </a:avLst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4723675" y="3312972"/>
            <a:ext cx="1268333" cy="10059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9494" y="3612476"/>
            <a:ext cx="714962" cy="406978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9340" y="3774794"/>
            <a:ext cx="304800" cy="20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1118" y="4344980"/>
            <a:ext cx="821229" cy="42703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84119" y="4388503"/>
            <a:ext cx="812207" cy="400689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5016852" y="1914185"/>
            <a:ext cx="175240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Discriminator</a:t>
            </a:r>
            <a:endParaRPr lang="en-US" sz="22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76482" y="2304315"/>
            <a:ext cx="900016" cy="3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7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Times New Roman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Chunyuan Li</cp:lastModifiedBy>
  <cp:revision>43</cp:revision>
  <cp:lastPrinted>2018-10-03T20:37:12Z</cp:lastPrinted>
  <dcterms:created xsi:type="dcterms:W3CDTF">2018-01-31T21:06:43Z</dcterms:created>
  <dcterms:modified xsi:type="dcterms:W3CDTF">2018-10-03T21:08:36Z</dcterms:modified>
</cp:coreProperties>
</file>