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6" r:id="rId6"/>
    <p:sldId id="262" r:id="rId7"/>
    <p:sldId id="265" r:id="rId8"/>
    <p:sldId id="264" r:id="rId9"/>
    <p:sldId id="261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C06E4-5819-483E-840B-FDFE443B502E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1C2235E-CD92-4BC6-956C-43BFBAEA2685}">
      <dgm:prSet phldrT="[Text]" custT="1"/>
      <dgm:spPr/>
      <dgm:t>
        <a:bodyPr/>
        <a:lstStyle/>
        <a:p>
          <a:r>
            <a:rPr lang="en-US" altLang="zh-CN" sz="4300" dirty="0" smtClean="0"/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3F53B3-0231-4E1A-93FF-8DBF9BE7D71E}" type="par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0A74BAB3-ED16-4AA1-BDCB-2CD7B5B1FD5D}" type="sib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3619E2B6-A633-4842-9C95-14C8B40E2CA5}">
      <dgm:prSet phldrT="[Text]" custT="1"/>
      <dgm:spPr/>
      <dgm:t>
        <a:bodyPr/>
        <a:lstStyle/>
        <a:p>
          <a:r>
            <a: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AF981-57A4-473D-9C69-233087F9F679}" type="par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3885C908-C597-4809-86E4-BA63E67A9DBF}" type="sib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A70DF3B9-B1F0-478E-8498-3947C3BFC716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2E62E-B7EB-475B-A21E-8ED6AFE4A2FE}" type="par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286BFAA6-747F-48BF-B372-7FCC2BEDBFC5}" type="sib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05385F37-54BA-40AB-BCA2-7ECD7957F14F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7A7B-3D50-42B4-AE05-D21E2AF463D5}" type="par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49CA2BC8-8A68-4E1D-AF8D-2A00B96C8E07}" type="sib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99989CCE-ED9E-4728-B957-48D6DAAB6490}" type="pres">
      <dgm:prSet presAssocID="{0D1C06E4-5819-483E-840B-FDFE443B50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94934E-005F-4701-AEDF-9A80D58EA22D}" type="pres">
      <dgm:prSet presAssocID="{A70DF3B9-B1F0-478E-8498-3947C3BFC71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02513B-C906-43D4-84AD-9E3A2B9E363D}" type="pres">
      <dgm:prSet presAssocID="{286BFAA6-747F-48BF-B372-7FCC2BEDBFC5}" presName="spacer" presStyleCnt="0"/>
      <dgm:spPr/>
    </dgm:pt>
    <dgm:pt modelId="{D21DD802-7D66-4C5A-9982-4B7CAB66E051}" type="pres">
      <dgm:prSet presAssocID="{F1C2235E-CD92-4BC6-956C-43BFBAEA2685}" presName="parentText" presStyleLbl="node1" presStyleIdx="1" presStyleCnt="4" custLinFactNeighborX="-27874" custLinFactNeighborY="139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C16CB-34FB-4D9B-B262-8DC5FA4D366A}" type="pres">
      <dgm:prSet presAssocID="{0A74BAB3-ED16-4AA1-BDCB-2CD7B5B1FD5D}" presName="spacer" presStyleCnt="0"/>
      <dgm:spPr/>
    </dgm:pt>
    <dgm:pt modelId="{B11CB3B8-9B8E-47D2-88AF-7779DC49D930}" type="pres">
      <dgm:prSet presAssocID="{3619E2B6-A633-4842-9C95-14C8B40E2CA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D5BE-7229-4D32-A5FF-66B744C5A510}" type="pres">
      <dgm:prSet presAssocID="{3885C908-C597-4809-86E4-BA63E67A9DBF}" presName="spacer" presStyleCnt="0"/>
      <dgm:spPr/>
    </dgm:pt>
    <dgm:pt modelId="{DFE4533F-C688-4C4A-9016-C87E10001FD9}" type="pres">
      <dgm:prSet presAssocID="{05385F37-54BA-40AB-BCA2-7ECD7957F1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1FCC0B-D3B7-4614-85C9-49A666EBC1AD}" type="presOf" srcId="{05385F37-54BA-40AB-BCA2-7ECD7957F14F}" destId="{DFE4533F-C688-4C4A-9016-C87E10001FD9}" srcOrd="0" destOrd="0" presId="urn:microsoft.com/office/officeart/2005/8/layout/vList2"/>
    <dgm:cxn modelId="{AD32CDAD-F925-4967-9F03-EEFE04A6F1B1}" type="presOf" srcId="{A70DF3B9-B1F0-478E-8498-3947C3BFC716}" destId="{8A94934E-005F-4701-AEDF-9A80D58EA22D}" srcOrd="0" destOrd="0" presId="urn:microsoft.com/office/officeart/2005/8/layout/vList2"/>
    <dgm:cxn modelId="{87CE5A1A-4B16-4EE8-A21D-BB6DCB9D7DD1}" srcId="{0D1C06E4-5819-483E-840B-FDFE443B502E}" destId="{A70DF3B9-B1F0-478E-8498-3947C3BFC716}" srcOrd="0" destOrd="0" parTransId="{5542E62E-B7EB-475B-A21E-8ED6AFE4A2FE}" sibTransId="{286BFAA6-747F-48BF-B372-7FCC2BEDBFC5}"/>
    <dgm:cxn modelId="{B315526D-09F1-43BA-9B36-4EB9E1E779DE}" type="presOf" srcId="{F1C2235E-CD92-4BC6-956C-43BFBAEA2685}" destId="{D21DD802-7D66-4C5A-9982-4B7CAB66E051}" srcOrd="0" destOrd="0" presId="urn:microsoft.com/office/officeart/2005/8/layout/vList2"/>
    <dgm:cxn modelId="{DADC3A99-9A6F-490F-9B1B-D1A97715401F}" type="presOf" srcId="{3619E2B6-A633-4842-9C95-14C8B40E2CA5}" destId="{B11CB3B8-9B8E-47D2-88AF-7779DC49D930}" srcOrd="0" destOrd="0" presId="urn:microsoft.com/office/officeart/2005/8/layout/vList2"/>
    <dgm:cxn modelId="{4CCC5ABE-3E44-45FD-94AF-3401A398F846}" srcId="{0D1C06E4-5819-483E-840B-FDFE443B502E}" destId="{05385F37-54BA-40AB-BCA2-7ECD7957F14F}" srcOrd="3" destOrd="0" parTransId="{48077A7B-3D50-42B4-AE05-D21E2AF463D5}" sibTransId="{49CA2BC8-8A68-4E1D-AF8D-2A00B96C8E07}"/>
    <dgm:cxn modelId="{51EADE77-9403-483B-AB53-A5E87286F28A}" type="presOf" srcId="{0D1C06E4-5819-483E-840B-FDFE443B502E}" destId="{99989CCE-ED9E-4728-B957-48D6DAAB6490}" srcOrd="0" destOrd="0" presId="urn:microsoft.com/office/officeart/2005/8/layout/vList2"/>
    <dgm:cxn modelId="{253629DD-1BAA-48CC-A2FF-B22CB49540AE}" srcId="{0D1C06E4-5819-483E-840B-FDFE443B502E}" destId="{3619E2B6-A633-4842-9C95-14C8B40E2CA5}" srcOrd="2" destOrd="0" parTransId="{628AF981-57A4-473D-9C69-233087F9F679}" sibTransId="{3885C908-C597-4809-86E4-BA63E67A9DBF}"/>
    <dgm:cxn modelId="{A62E87C6-FA5D-499B-A5D2-4F576EEA6482}" srcId="{0D1C06E4-5819-483E-840B-FDFE443B502E}" destId="{F1C2235E-CD92-4BC6-956C-43BFBAEA2685}" srcOrd="1" destOrd="0" parTransId="{3E3F53B3-0231-4E1A-93FF-8DBF9BE7D71E}" sibTransId="{0A74BAB3-ED16-4AA1-BDCB-2CD7B5B1FD5D}"/>
    <dgm:cxn modelId="{352E9B42-5361-4903-9F5F-ACEBE889057C}" type="presParOf" srcId="{99989CCE-ED9E-4728-B957-48D6DAAB6490}" destId="{8A94934E-005F-4701-AEDF-9A80D58EA22D}" srcOrd="0" destOrd="0" presId="urn:microsoft.com/office/officeart/2005/8/layout/vList2"/>
    <dgm:cxn modelId="{216C4168-27A9-45F5-8A5F-FB8B9E9391E3}" type="presParOf" srcId="{99989CCE-ED9E-4728-B957-48D6DAAB6490}" destId="{3702513B-C906-43D4-84AD-9E3A2B9E363D}" srcOrd="1" destOrd="0" presId="urn:microsoft.com/office/officeart/2005/8/layout/vList2"/>
    <dgm:cxn modelId="{1F6114B3-9FD9-4F78-90E2-B022D304E721}" type="presParOf" srcId="{99989CCE-ED9E-4728-B957-48D6DAAB6490}" destId="{D21DD802-7D66-4C5A-9982-4B7CAB66E051}" srcOrd="2" destOrd="0" presId="urn:microsoft.com/office/officeart/2005/8/layout/vList2"/>
    <dgm:cxn modelId="{8365EB3D-3FA9-4EEA-AF02-0D986845DA1D}" type="presParOf" srcId="{99989CCE-ED9E-4728-B957-48D6DAAB6490}" destId="{460C16CB-34FB-4D9B-B262-8DC5FA4D366A}" srcOrd="3" destOrd="0" presId="urn:microsoft.com/office/officeart/2005/8/layout/vList2"/>
    <dgm:cxn modelId="{40B87BB6-A156-4348-870A-F04AEF813B99}" type="presParOf" srcId="{99989CCE-ED9E-4728-B957-48D6DAAB6490}" destId="{B11CB3B8-9B8E-47D2-88AF-7779DC49D930}" srcOrd="4" destOrd="0" presId="urn:microsoft.com/office/officeart/2005/8/layout/vList2"/>
    <dgm:cxn modelId="{5555AA64-5D3E-410C-973B-61ECA7B84162}" type="presParOf" srcId="{99989CCE-ED9E-4728-B957-48D6DAAB6490}" destId="{F75ED5BE-7229-4D32-A5FF-66B744C5A510}" srcOrd="5" destOrd="0" presId="urn:microsoft.com/office/officeart/2005/8/layout/vList2"/>
    <dgm:cxn modelId="{396C1C46-50C8-4A65-9864-BFBA7604D997}" type="presParOf" srcId="{99989CCE-ED9E-4728-B957-48D6DAAB6490}" destId="{DFE4533F-C688-4C4A-9016-C87E10001F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4934E-005F-4701-AEDF-9A80D58EA22D}">
      <dsp:nvSpPr>
        <dsp:cNvPr id="0" name=""/>
        <dsp:cNvSpPr/>
      </dsp:nvSpPr>
      <dsp:spPr>
        <a:xfrm>
          <a:off x="0" y="1370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63962"/>
        <a:ext cx="8129078" cy="929078"/>
      </dsp:txXfrm>
    </dsp:sp>
    <dsp:sp modelId="{D21DD802-7D66-4C5A-9982-4B7CAB66E051}">
      <dsp:nvSpPr>
        <dsp:cNvPr id="0" name=""/>
        <dsp:cNvSpPr/>
      </dsp:nvSpPr>
      <dsp:spPr>
        <a:xfrm>
          <a:off x="0" y="1187735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1237996"/>
        <a:ext cx="8129078" cy="929078"/>
      </dsp:txXfrm>
    </dsp:sp>
    <dsp:sp modelId="{B11CB3B8-9B8E-47D2-88AF-7779DC49D930}">
      <dsp:nvSpPr>
        <dsp:cNvPr id="0" name=""/>
        <dsp:cNvSpPr/>
      </dsp:nvSpPr>
      <dsp:spPr>
        <a:xfrm>
          <a:off x="0" y="232634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2376602"/>
        <a:ext cx="8129078" cy="929078"/>
      </dsp:txXfrm>
    </dsp:sp>
    <dsp:sp modelId="{DFE4533F-C688-4C4A-9016-C87E10001FD9}">
      <dsp:nvSpPr>
        <dsp:cNvPr id="0" name=""/>
        <dsp:cNvSpPr/>
      </dsp:nvSpPr>
      <dsp:spPr>
        <a:xfrm>
          <a:off x="0" y="348266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3532922"/>
        <a:ext cx="8129078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5556"/>
            <a:ext cx="9103395" cy="607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52613" y="4976711"/>
            <a:ext cx="3201517" cy="5847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 panose="020B0504020000000003" pitchFamily="34" charset="0"/>
              </a:rPr>
              <a:t>Chunyu Long</a:t>
            </a:r>
            <a:endParaRPr lang="en-US" altLang="zh-CN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://d3js.org/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Interactive data visualization for the web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4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Demo-01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7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D3.js 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documents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helps you bring data to life using HTML, SVG and CSS. D3’s emphasis on web standards gives you the full capabilities of modern browsers without tying yourself to a proprietary framework, combining powerful visualization components and a data-driven approach to DOM manipulation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Fundamentals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313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- JavaScript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scripting language that can make pages dynamic by manipulating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page has already loaded in the browser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01357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66" y="4293096"/>
            <a:ext cx="8808934" cy="1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Basics-SVG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SVG(Scalable Vector Graphics)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 – Coordinates System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50" y="2780928"/>
            <a:ext cx="71056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472514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 is the top-left corner of the drawing space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SVG-Layering and Drawing Order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76" y="2492896"/>
            <a:ext cx="360460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706015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5" y="170080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 does not support CSS’s z-index property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by step (overview)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156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Demo-01</vt:lpstr>
      <vt:lpstr>D3.js is？</vt:lpstr>
      <vt:lpstr>Technology Fundamentals</vt:lpstr>
      <vt:lpstr>Basics - JavaScript</vt:lpstr>
      <vt:lpstr>Basics-SVG</vt:lpstr>
      <vt:lpstr>SVG – Coordinates System</vt:lpstr>
      <vt:lpstr>SVG-Layering and Drawing Order</vt:lpstr>
      <vt:lpstr>Step by step (overview)</vt:lpstr>
      <vt:lpstr>Reference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Chunyu</dc:creator>
  <cp:lastModifiedBy>Long, Chunyu</cp:lastModifiedBy>
  <cp:revision>11</cp:revision>
  <dcterms:created xsi:type="dcterms:W3CDTF">2014-09-01T07:01:45Z</dcterms:created>
  <dcterms:modified xsi:type="dcterms:W3CDTF">2014-09-01T08:54:55Z</dcterms:modified>
</cp:coreProperties>
</file>