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8" r:id="rId43"/>
    <p:sldId id="297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entury Gothic" panose="020B0502020202020204" pitchFamily="34" charset="0"/>
      <p:regular r:id="rId50"/>
      <p:bold r:id="rId51"/>
      <p:italic r:id="rId52"/>
      <p:boldItalic r:id="rId53"/>
    </p:embeddedFont>
    <p:embeddedFont>
      <p:font typeface="Wingdings 3" panose="05040102010807070707" pitchFamily="18" charset="2"/>
      <p:regular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lemsqkQRzbYMzuQHsN59l/5TH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250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30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83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87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78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209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8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00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62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45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337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08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230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649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44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6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836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692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778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141dbb6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9141dbb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64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141dbb6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79141dbb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421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9141dbb6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9141dbb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432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847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141dbb6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79141dbb6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94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9141dbb60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9141dbb6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665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9141dbb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79141dbb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342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141dbb60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79141dbb6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248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75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9141dbb6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79141dbb6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979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974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9141dbb6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79141dbb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812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9141dbb60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79141dbb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791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9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0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7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601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683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26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6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67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06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37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26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96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1516888" y="873492"/>
            <a:ext cx="8911687" cy="234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40"/>
              <a:buFont typeface="Century Gothic"/>
              <a:buNone/>
            </a:pPr>
            <a:r>
              <a:rPr lang="en-US" sz="4000" dirty="0">
                <a:solidFill>
                  <a:srgbClr val="0C0C0C"/>
                </a:solidFill>
                <a:latin typeface="+mn-lt"/>
              </a:rPr>
              <a:t>Đề Tài: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b="1" dirty="0">
                <a:solidFill>
                  <a:schemeClr val="accent1"/>
                </a:solidFill>
                <a:latin typeface="+mn-lt"/>
              </a:rPr>
              <a:t>Quản Lý Mua Bán Sách </a:t>
            </a:r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r>
              <a:rPr lang="en-US" sz="4000" b="1" dirty="0">
                <a:solidFill>
                  <a:schemeClr val="accent1"/>
                </a:solidFill>
                <a:latin typeface="+mn-lt"/>
              </a:rPr>
              <a:t>Nhà Sách Phú Xuân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853326" y="3503940"/>
            <a:ext cx="4338674" cy="3354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Trình bày Nhóm 1:</a:t>
            </a:r>
          </a:p>
          <a:p>
            <a:pPr marL="0" indent="0">
              <a:buNone/>
            </a:pPr>
            <a:r>
              <a:rPr lang="en-US" sz="2800" b="1" dirty="0" smtClean="0"/>
              <a:t>Thành Viên:</a:t>
            </a:r>
          </a:p>
          <a:p>
            <a:r>
              <a:rPr lang="en-US" sz="2800" dirty="0" smtClean="0"/>
              <a:t>Lê </a:t>
            </a:r>
            <a:r>
              <a:rPr lang="en-US" sz="2800" dirty="0" err="1" smtClean="0"/>
              <a:t>Sỷ</a:t>
            </a:r>
            <a:r>
              <a:rPr lang="en-US" sz="2800" dirty="0" smtClean="0"/>
              <a:t> Quốc Huy</a:t>
            </a:r>
          </a:p>
          <a:p>
            <a:r>
              <a:rPr lang="en-US" sz="2800" dirty="0" smtClean="0"/>
              <a:t>Trần Đức Ý</a:t>
            </a:r>
          </a:p>
          <a:p>
            <a:r>
              <a:rPr lang="en-US" sz="2800" dirty="0" err="1" smtClean="0"/>
              <a:t>Nguyễn</a:t>
            </a:r>
            <a:r>
              <a:rPr lang="en-US" sz="2800" dirty="0" smtClean="0"/>
              <a:t> Đăng Khảm</a:t>
            </a:r>
            <a:endParaRPr lang="vi-V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Doanh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thu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bán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chạy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tồn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kho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Thu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chi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Lập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nhập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Sửa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nhập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Tìm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nhập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-1"/>
            <a:ext cx="1060174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Xóa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nhập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91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Thêm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xuất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Sửa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xuất</a:t>
            </a:r>
            <a:endParaRPr lang="en-US" sz="32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Tìm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xuất</a:t>
            </a:r>
            <a:endParaRPr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Xóa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phiếu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xuất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50" y="122663"/>
            <a:ext cx="7978050" cy="66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644500" y="2346600"/>
            <a:ext cx="2991300" cy="21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Đăng nhập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79141dbb6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62" y="0"/>
            <a:ext cx="79882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9141dbb60_0_0"/>
          <p:cNvSpPr txBox="1"/>
          <p:nvPr/>
        </p:nvSpPr>
        <p:spPr>
          <a:xfrm>
            <a:off x="677525" y="2511850"/>
            <a:ext cx="31563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Đăng xuất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79141dbb6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20" y="0"/>
            <a:ext cx="7345230" cy="67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9141dbb60_0_13"/>
          <p:cNvSpPr txBox="1"/>
          <p:nvPr/>
        </p:nvSpPr>
        <p:spPr>
          <a:xfrm>
            <a:off x="561850" y="2611000"/>
            <a:ext cx="41874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Tạo user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79141dbb6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425" y="0"/>
            <a:ext cx="792595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9141dbb60_0_10"/>
          <p:cNvSpPr txBox="1"/>
          <p:nvPr/>
        </p:nvSpPr>
        <p:spPr>
          <a:xfrm>
            <a:off x="346925" y="2873700"/>
            <a:ext cx="38505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Đổi mật khẩu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100"/>
            <a:ext cx="12191999" cy="6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79141dbb6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48150"/>
            <a:ext cx="9705975" cy="65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79141dbb60_0_37"/>
          <p:cNvSpPr txBox="1"/>
          <p:nvPr/>
        </p:nvSpPr>
        <p:spPr>
          <a:xfrm>
            <a:off x="288225" y="3007575"/>
            <a:ext cx="2197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70" name="Google Shape;270;g79141dbb60_0_37"/>
          <p:cNvSpPr txBox="1"/>
          <p:nvPr/>
        </p:nvSpPr>
        <p:spPr>
          <a:xfrm>
            <a:off x="429650" y="2873700"/>
            <a:ext cx="2320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Chấm công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9141dbb60_0_50"/>
          <p:cNvSpPr txBox="1"/>
          <p:nvPr/>
        </p:nvSpPr>
        <p:spPr>
          <a:xfrm>
            <a:off x="288225" y="3007575"/>
            <a:ext cx="2197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76" name="Google Shape;276;g79141dbb60_0_50"/>
          <p:cNvSpPr txBox="1"/>
          <p:nvPr/>
        </p:nvSpPr>
        <p:spPr>
          <a:xfrm>
            <a:off x="396600" y="2444050"/>
            <a:ext cx="2320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Cập nhật lương</a:t>
            </a: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/>
          </a:p>
        </p:txBody>
      </p:sp>
      <p:pic>
        <p:nvPicPr>
          <p:cNvPr id="277" name="Google Shape;277;g79141dbb6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0"/>
            <a:ext cx="970597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9141dbb60_0_58"/>
          <p:cNvSpPr txBox="1"/>
          <p:nvPr/>
        </p:nvSpPr>
        <p:spPr>
          <a:xfrm>
            <a:off x="288225" y="3007575"/>
            <a:ext cx="2197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83" name="Google Shape;283;g79141dbb60_0_58"/>
          <p:cNvSpPr txBox="1"/>
          <p:nvPr/>
        </p:nvSpPr>
        <p:spPr>
          <a:xfrm>
            <a:off x="396600" y="2444050"/>
            <a:ext cx="2320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Hiển thị lương</a:t>
            </a: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/>
          </a:p>
        </p:txBody>
      </p:sp>
      <p:pic>
        <p:nvPicPr>
          <p:cNvPr id="284" name="Google Shape;284;g79141dbb60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600" y="0"/>
            <a:ext cx="9184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141dbb60_0_65"/>
          <p:cNvSpPr txBox="1"/>
          <p:nvPr/>
        </p:nvSpPr>
        <p:spPr>
          <a:xfrm>
            <a:off x="288225" y="3007575"/>
            <a:ext cx="2197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90" name="Google Shape;290;g79141dbb60_0_65"/>
          <p:cNvSpPr txBox="1"/>
          <p:nvPr/>
        </p:nvSpPr>
        <p:spPr>
          <a:xfrm>
            <a:off x="396600" y="2444050"/>
            <a:ext cx="2320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Tính lương</a:t>
            </a: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/>
          </a:p>
        </p:txBody>
      </p:sp>
      <p:pic>
        <p:nvPicPr>
          <p:cNvPr id="291" name="Google Shape;291;g79141dbb6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400" y="0"/>
            <a:ext cx="9474599" cy="681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05014"/>
            <a:ext cx="12192000" cy="706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79141dbb6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0"/>
            <a:ext cx="80771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79141dbb60_0_20"/>
          <p:cNvSpPr txBox="1"/>
          <p:nvPr/>
        </p:nvSpPr>
        <p:spPr>
          <a:xfrm>
            <a:off x="115675" y="2873700"/>
            <a:ext cx="39990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Thêm nhân viên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250" y="0"/>
            <a:ext cx="78917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/>
          <p:nvPr/>
        </p:nvSpPr>
        <p:spPr>
          <a:xfrm>
            <a:off x="247850" y="2873700"/>
            <a:ext cx="40524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Sửa 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nhân viên</a:t>
            </a:r>
            <a:endParaRPr sz="40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79141dbb6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25" y="0"/>
            <a:ext cx="812677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79141dbb60_0_23"/>
          <p:cNvSpPr txBox="1"/>
          <p:nvPr/>
        </p:nvSpPr>
        <p:spPr>
          <a:xfrm>
            <a:off x="181775" y="2958025"/>
            <a:ext cx="38835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Xóa nhân viên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79141dbb6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0" y="0"/>
            <a:ext cx="90264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79141dbb60_0_26"/>
          <p:cNvSpPr txBox="1"/>
          <p:nvPr/>
        </p:nvSpPr>
        <p:spPr>
          <a:xfrm>
            <a:off x="297450" y="2412700"/>
            <a:ext cx="2868000" cy="21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Hiển thị DS nhân viên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10" y="193964"/>
            <a:ext cx="9384146" cy="6548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Cập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nhật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  <a:endParaRPr sz="3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25" y="0"/>
            <a:ext cx="92339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1"/>
          <p:cNvSpPr txBox="1"/>
          <p:nvPr/>
        </p:nvSpPr>
        <p:spPr>
          <a:xfrm>
            <a:off x="363550" y="3090225"/>
            <a:ext cx="2759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Xem hóa đơn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50" y="0"/>
            <a:ext cx="88208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/>
          <p:nvPr/>
        </p:nvSpPr>
        <p:spPr>
          <a:xfrm>
            <a:off x="330650" y="2363125"/>
            <a:ext cx="30405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Lập Hóa Đơn - Thanh Toán</a:t>
            </a: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4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1"/>
          <p:cNvSpPr txBox="1">
            <a:spLocks/>
          </p:cNvSpPr>
          <p:nvPr/>
        </p:nvSpPr>
        <p:spPr>
          <a:xfrm>
            <a:off x="1905243" y="426719"/>
            <a:ext cx="8596670" cy="16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C0C0C"/>
              </a:buClr>
              <a:buSzPts val="3240"/>
              <a:buFont typeface="Century Gothic"/>
              <a:buNone/>
            </a:pP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b="1" smtClean="0">
                <a:solidFill>
                  <a:schemeClr val="accent1"/>
                </a:solidFill>
              </a:rPr>
              <a:t>Cảm ơn các bạn đã lắng nghe!</a:t>
            </a:r>
            <a:endParaRPr lang="en-US" sz="7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Hiển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thị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  <a:endParaRPr lang="en-US" sz="3200" b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3" y="0"/>
            <a:ext cx="1060173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Thêm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  <a:endParaRPr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Tìm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  <a:endParaRPr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0;p15"/>
          <p:cNvSpPr txBox="1"/>
          <p:nvPr/>
        </p:nvSpPr>
        <p:spPr>
          <a:xfrm>
            <a:off x="0" y="715617"/>
            <a:ext cx="1590261" cy="166977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Xóa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/>
              <a:t>sách</a:t>
            </a:r>
            <a:endParaRPr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0"/>
            <a:ext cx="106017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109</Words>
  <Application>Microsoft Office PowerPoint</Application>
  <PresentationFormat>Widescreen</PresentationFormat>
  <Paragraphs>67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Arial</vt:lpstr>
      <vt:lpstr>Century Gothic</vt:lpstr>
      <vt:lpstr>Wingdings 3</vt:lpstr>
      <vt:lpstr>Tahoma</vt:lpstr>
      <vt:lpstr>Wisp</vt:lpstr>
      <vt:lpstr>Đề Tài: Quản Lý Mua Bán Sách  Nhà Sách Phú Xuân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Mua Bán Sách  Nhà Sách Phú Xuân</dc:title>
  <dc:creator>MyPC</dc:creator>
  <cp:lastModifiedBy>3i 3i</cp:lastModifiedBy>
  <cp:revision>24</cp:revision>
  <dcterms:created xsi:type="dcterms:W3CDTF">2019-11-20T07:08:37Z</dcterms:created>
  <dcterms:modified xsi:type="dcterms:W3CDTF">2019-11-27T17:50:35Z</dcterms:modified>
</cp:coreProperties>
</file>