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420" r:id="rId2"/>
    <p:sldId id="448" r:id="rId3"/>
    <p:sldId id="414" r:id="rId4"/>
    <p:sldId id="407" r:id="rId5"/>
    <p:sldId id="413" r:id="rId6"/>
    <p:sldId id="406" r:id="rId7"/>
    <p:sldId id="398" r:id="rId8"/>
    <p:sldId id="400" r:id="rId9"/>
    <p:sldId id="399" r:id="rId10"/>
    <p:sldId id="460" r:id="rId11"/>
    <p:sldId id="461" r:id="rId12"/>
    <p:sldId id="462" r:id="rId13"/>
    <p:sldId id="463" r:id="rId14"/>
    <p:sldId id="459" r:id="rId15"/>
  </p:sldIdLst>
  <p:sldSz cx="9144000" cy="5143500" type="screen16x9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61">
          <p15:clr>
            <a:srgbClr val="A4A3A4"/>
          </p15:clr>
        </p15:guide>
        <p15:guide id="2" pos="28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EE9"/>
    <a:srgbClr val="214055"/>
    <a:srgbClr val="754C29"/>
    <a:srgbClr val="2A3A52"/>
    <a:srgbClr val="1CB3C8"/>
    <a:srgbClr val="738598"/>
    <a:srgbClr val="A47489"/>
    <a:srgbClr val="181228"/>
    <a:srgbClr val="F77B21"/>
    <a:srgbClr val="0A3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14" autoAdjust="0"/>
    <p:restoredTop sz="94700" autoAdjust="0"/>
  </p:normalViewPr>
  <p:slideViewPr>
    <p:cSldViewPr>
      <p:cViewPr varScale="1">
        <p:scale>
          <a:sx n="138" d="100"/>
          <a:sy n="138" d="100"/>
        </p:scale>
        <p:origin x="618" y="120"/>
      </p:cViewPr>
      <p:guideLst>
        <p:guide orient="horz" pos="1561"/>
        <p:guide pos="28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DD754-F49E-4351-AAFE-19D83F43501C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6036-E835-44CB-A25A-34C755DFD5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038F2-3338-45BE-9C5C-D0CE670F01A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61D02-C588-25D8-71D1-4C1A883F2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3430702-0776-5516-3500-AA71557E19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562D75-9A73-E57B-0509-87E1C2BFA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76DA35-A6E2-4CAA-55CC-F4D4E97EF0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646CB-11D8-4BED-A1C2-A6607845237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419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7CE77-C3B1-763A-1452-04B39C632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9184D46-BDC1-9C87-3F75-0E01524484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D51DFDF-F4D8-2759-75B3-7568BB7382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2B7FAC-1B9A-FB62-CFB1-0532DA1178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646CB-11D8-4BED-A1C2-A6607845237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953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50DBB-BB90-0C9F-853E-52F522480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E9F78EB-B74F-661C-6193-B7D03B2DD8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3C3E88D-0831-B3DF-B9B1-04D81598C7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5C1894-7304-40AD-8BB0-6A0784E99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646CB-11D8-4BED-A1C2-A6607845237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858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038F2-3338-45BE-9C5C-D0CE670F01A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038F2-3338-45BE-9C5C-D0CE670F01A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646CB-11D8-4BED-A1C2-A6607845237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14C58-F077-4946-992F-7E0334E54F47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646CB-11D8-4BED-A1C2-A6607845237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CE49C-2114-404F-AF2A-058CF607A9D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646CB-11D8-4BED-A1C2-A6607845237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"/>
            <a:ext cx="9143999" cy="5142146"/>
          </a:xfrm>
          <a:prstGeom prst="rect">
            <a:avLst/>
          </a:prstGeom>
        </p:spPr>
      </p:pic>
      <p:sp>
        <p:nvSpPr>
          <p:cNvPr id="5" name="任意多边形 4"/>
          <p:cNvSpPr/>
          <p:nvPr userDrawn="1"/>
        </p:nvSpPr>
        <p:spPr>
          <a:xfrm>
            <a:off x="685800" y="0"/>
            <a:ext cx="7892738" cy="4248150"/>
          </a:xfrm>
          <a:custGeom>
            <a:avLst/>
            <a:gdLst>
              <a:gd name="connsiteX0" fmla="*/ 12505 w 6477000"/>
              <a:gd name="connsiteY0" fmla="*/ 0 h 3486150"/>
              <a:gd name="connsiteX1" fmla="*/ 6464495 w 6477000"/>
              <a:gd name="connsiteY1" fmla="*/ 0 h 3486150"/>
              <a:gd name="connsiteX2" fmla="*/ 6477000 w 6477000"/>
              <a:gd name="connsiteY2" fmla="*/ 247650 h 3486150"/>
              <a:gd name="connsiteX3" fmla="*/ 3238500 w 6477000"/>
              <a:gd name="connsiteY3" fmla="*/ 3486150 h 3486150"/>
              <a:gd name="connsiteX4" fmla="*/ 0 w 6477000"/>
              <a:gd name="connsiteY4" fmla="*/ 247650 h 348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7000" h="3486150">
                <a:moveTo>
                  <a:pt x="12505" y="0"/>
                </a:moveTo>
                <a:lnTo>
                  <a:pt x="6464495" y="0"/>
                </a:lnTo>
                <a:lnTo>
                  <a:pt x="6477000" y="247650"/>
                </a:lnTo>
                <a:cubicBezTo>
                  <a:pt x="6477000" y="2036224"/>
                  <a:pt x="5027074" y="3486150"/>
                  <a:pt x="3238500" y="3486150"/>
                </a:cubicBezTo>
                <a:cubicBezTo>
                  <a:pt x="1449926" y="3486150"/>
                  <a:pt x="0" y="2036224"/>
                  <a:pt x="0" y="247650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B1B6A-AEF1-4ACD-BD61-958570690F5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1474538" y="1707598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APP GỌI MÓN ĂN - ORDERFOOD</a:t>
            </a:r>
            <a:endParaRPr lang="en-US" sz="36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276951" y="516168"/>
            <a:ext cx="1161784" cy="1136530"/>
            <a:chOff x="2327473" y="542924"/>
            <a:chExt cx="1161784" cy="1136530"/>
          </a:xfrm>
        </p:grpSpPr>
        <p:sp>
          <p:nvSpPr>
            <p:cNvPr id="4" name="椭圆 3"/>
            <p:cNvSpPr/>
            <p:nvPr/>
          </p:nvSpPr>
          <p:spPr>
            <a:xfrm>
              <a:off x="2327473" y="1209410"/>
              <a:ext cx="457200" cy="4572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ontserrat SemiBold" panose="00000700000000000000" charset="0"/>
                <a:cs typeface="Montserrat SemiBold" panose="00000700000000000000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822772" y="542924"/>
              <a:ext cx="666485" cy="666485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ontserrat SemiBold" panose="00000700000000000000" charset="0"/>
                <a:cs typeface="Montserrat SemiBold" panose="00000700000000000000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005376" y="1325192"/>
              <a:ext cx="354262" cy="35426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ontserrat SemiBold" panose="00000700000000000000" charset="0"/>
                <a:cs typeface="Montserrat SemiBold" panose="00000700000000000000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flipH="1">
            <a:off x="5705608" y="571068"/>
            <a:ext cx="1161784" cy="1136530"/>
            <a:chOff x="2327473" y="542924"/>
            <a:chExt cx="1161784" cy="1136530"/>
          </a:xfrm>
        </p:grpSpPr>
        <p:sp>
          <p:nvSpPr>
            <p:cNvPr id="14" name="椭圆 13"/>
            <p:cNvSpPr/>
            <p:nvPr/>
          </p:nvSpPr>
          <p:spPr>
            <a:xfrm>
              <a:off x="2327473" y="1209410"/>
              <a:ext cx="457200" cy="4572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ontserrat SemiBold" panose="00000700000000000000" charset="0"/>
                <a:cs typeface="Montserrat SemiBold" panose="00000700000000000000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822772" y="542924"/>
              <a:ext cx="666485" cy="666485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ontserrat SemiBold" panose="00000700000000000000" charset="0"/>
                <a:cs typeface="Montserrat SemiBold" panose="00000700000000000000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005376" y="1325192"/>
              <a:ext cx="354262" cy="35426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ontserrat SemiBold" panose="00000700000000000000" charset="0"/>
                <a:cs typeface="Montserrat SemiBold" panose="00000700000000000000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C1195A7-8B6D-DEE6-BFE2-1F60FAE69107}"/>
              </a:ext>
            </a:extLst>
          </p:cNvPr>
          <p:cNvSpPr txBox="1"/>
          <p:nvPr/>
        </p:nvSpPr>
        <p:spPr>
          <a:xfrm>
            <a:off x="2286000" y="2387084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/>
              <a:t>Nhóm</a:t>
            </a:r>
            <a:r>
              <a:rPr lang="en-US" sz="2800" b="1" dirty="0"/>
              <a:t> 1 - Môn </a:t>
            </a:r>
            <a:r>
              <a:rPr lang="en-US" sz="2800" b="1" dirty="0" err="1"/>
              <a:t>Lập</a:t>
            </a:r>
            <a:r>
              <a:rPr lang="en-US" sz="2800" b="1" dirty="0"/>
              <a:t> </a:t>
            </a:r>
            <a:r>
              <a:rPr lang="en-US" sz="2800" b="1" dirty="0" err="1"/>
              <a:t>trình</a:t>
            </a:r>
            <a:r>
              <a:rPr lang="en-US" sz="2800" b="1" dirty="0"/>
              <a:t> </a:t>
            </a:r>
            <a:r>
              <a:rPr lang="en-US" sz="2800" b="1" dirty="0" err="1"/>
              <a:t>thiết</a:t>
            </a:r>
            <a:r>
              <a:rPr lang="en-US" sz="2800" b="1" dirty="0"/>
              <a:t> </a:t>
            </a:r>
            <a:r>
              <a:rPr lang="en-US" sz="2800" b="1" dirty="0" err="1"/>
              <a:t>bị</a:t>
            </a:r>
            <a:r>
              <a:rPr lang="en-US" sz="2800" b="1" dirty="0"/>
              <a:t> di </a:t>
            </a:r>
            <a:r>
              <a:rPr lang="en-US" sz="2800" b="1" dirty="0" err="1"/>
              <a:t>động</a:t>
            </a:r>
            <a:endParaRPr lang="en-US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26BAE-324A-27C9-7B1C-3B3835985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3D3089-0102-8F35-98F1-88815047A380}"/>
              </a:ext>
            </a:extLst>
          </p:cNvPr>
          <p:cNvSpPr txBox="1"/>
          <p:nvPr/>
        </p:nvSpPr>
        <p:spPr>
          <a:xfrm>
            <a:off x="152400" y="133350"/>
            <a:ext cx="5165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>
              <a:defRPr/>
            </a:pPr>
            <a:r>
              <a:rPr lang="vi-VN" sz="2200" b="1" dirty="0">
                <a:solidFill>
                  <a:schemeClr val="tx1"/>
                </a:solidFill>
                <a:latin typeface="+mn-lt"/>
              </a:rPr>
              <a:t>Thiết kế giao diện người dùng</a:t>
            </a:r>
            <a:endParaRPr lang="zh-CN" altLang="en-US" sz="2200" b="1" kern="0" dirty="0">
              <a:solidFill>
                <a:schemeClr val="tx1"/>
              </a:solidFill>
              <a:latin typeface="+mn-lt"/>
              <a:ea typeface="字魂35号-经典雅黑" panose="02000000000000000000" pitchFamily="2" charset="-122"/>
              <a:cs typeface="Montserrat SemiBold" panose="00000700000000000000" charset="0"/>
              <a:sym typeface="+mn-ea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EC049CD-112F-DDDA-2775-F78062084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" y="703093"/>
            <a:ext cx="4038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Giao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bàn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E5DA9DB-6465-4B26-B61E-6F95D5422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42059"/>
            <a:ext cx="3276600" cy="3076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DA2DA8-286F-DA80-E5CB-88182BD2DBAA}"/>
              </a:ext>
            </a:extLst>
          </p:cNvPr>
          <p:cNvSpPr txBox="1"/>
          <p:nvPr/>
        </p:nvSpPr>
        <p:spPr>
          <a:xfrm>
            <a:off x="2777490" y="71452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món</a:t>
            </a:r>
            <a:r>
              <a:rPr lang="en-US" dirty="0"/>
              <a:t> </a:t>
            </a:r>
            <a:r>
              <a:rPr lang="en-US" dirty="0" err="1"/>
              <a:t>ăn</a:t>
            </a:r>
            <a:endParaRPr lang="en-US" dirty="0"/>
          </a:p>
        </p:txBody>
      </p:sp>
      <p:pic>
        <p:nvPicPr>
          <p:cNvPr id="6" name="Picture 5" descr="A screenshot of a phone&#10;&#10;AI-generated content may be incorrect.">
            <a:extLst>
              <a:ext uri="{FF2B5EF4-FFF2-40B4-BE49-F238E27FC236}">
                <a16:creationId xmlns:a16="http://schemas.microsoft.com/office/drawing/2014/main" id="{CA7789A4-3851-67C8-5044-AC5E4E883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100" y="133350"/>
            <a:ext cx="3238500" cy="489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1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F6613-FE66-D480-16FB-A9B3EAB1A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69B3F3-9EC0-C1D2-05EF-8E9052C610F3}"/>
              </a:ext>
            </a:extLst>
          </p:cNvPr>
          <p:cNvSpPr txBox="1"/>
          <p:nvPr/>
        </p:nvSpPr>
        <p:spPr>
          <a:xfrm>
            <a:off x="152400" y="133350"/>
            <a:ext cx="5165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>
              <a:defRPr/>
            </a:pPr>
            <a:r>
              <a:rPr lang="vi-VN" sz="2200" b="1" dirty="0">
                <a:solidFill>
                  <a:schemeClr val="tx1"/>
                </a:solidFill>
                <a:latin typeface="+mn-lt"/>
              </a:rPr>
              <a:t>Thiết kế giao diện người dùng</a:t>
            </a:r>
            <a:endParaRPr lang="zh-CN" altLang="en-US" sz="2200" b="1" kern="0" dirty="0">
              <a:solidFill>
                <a:schemeClr val="tx1"/>
              </a:solidFill>
              <a:latin typeface="+mn-lt"/>
              <a:ea typeface="字魂35号-经典雅黑" panose="02000000000000000000" pitchFamily="2" charset="-122"/>
              <a:cs typeface="Montserrat SemiBold" panose="00000700000000000000" charset="0"/>
              <a:sym typeface="+mn-ea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B1BD18C-831A-130D-6048-42288417F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198" y="590550"/>
            <a:ext cx="4038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/>
              <a:t>Màn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giỏ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Picture 2" descr="A white rectangular object with black border&#10;&#10;AI-generated content may be incorrect.">
            <a:extLst>
              <a:ext uri="{FF2B5EF4-FFF2-40B4-BE49-F238E27FC236}">
                <a16:creationId xmlns:a16="http://schemas.microsoft.com/office/drawing/2014/main" id="{CD5E52A7-7195-FC5E-CDBC-C9849666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591" y="19050"/>
            <a:ext cx="3012729" cy="51053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3B06A3-2560-827F-B214-045CDD4FCBA6}"/>
              </a:ext>
            </a:extLst>
          </p:cNvPr>
          <p:cNvSpPr txBox="1"/>
          <p:nvPr/>
        </p:nvSpPr>
        <p:spPr>
          <a:xfrm>
            <a:off x="381000" y="60593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endParaRPr lang="en-US" dirty="0"/>
          </a:p>
        </p:txBody>
      </p:sp>
      <p:pic>
        <p:nvPicPr>
          <p:cNvPr id="6" name="Picture 5" descr="A screenshot of a phone&#10;&#10;AI-generated content may be incorrect.">
            <a:extLst>
              <a:ext uri="{FF2B5EF4-FFF2-40B4-BE49-F238E27FC236}">
                <a16:creationId xmlns:a16="http://schemas.microsoft.com/office/drawing/2014/main" id="{5BB261AB-53BF-DA86-6893-BE5F46D43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997923"/>
            <a:ext cx="3083271" cy="405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3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ED988-1C51-4E9B-F70A-681CDE918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E9A4327-6E7D-E229-2ED2-F4ECA871F6D1}"/>
              </a:ext>
            </a:extLst>
          </p:cNvPr>
          <p:cNvSpPr txBox="1"/>
          <p:nvPr/>
        </p:nvSpPr>
        <p:spPr>
          <a:xfrm>
            <a:off x="152400" y="133350"/>
            <a:ext cx="5165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>
              <a:defRPr/>
            </a:pPr>
            <a:r>
              <a:rPr lang="vi-VN" sz="2200" b="1" dirty="0">
                <a:solidFill>
                  <a:schemeClr val="tx1"/>
                </a:solidFill>
                <a:latin typeface="+mn-lt"/>
              </a:rPr>
              <a:t>Thiết kế giao diện người dùng</a:t>
            </a:r>
            <a:endParaRPr lang="zh-CN" altLang="en-US" sz="2200" b="1" kern="0" dirty="0">
              <a:solidFill>
                <a:schemeClr val="tx1"/>
              </a:solidFill>
              <a:latin typeface="+mn-lt"/>
              <a:ea typeface="字魂35号-经典雅黑" panose="02000000000000000000" pitchFamily="2" charset="-122"/>
              <a:cs typeface="Montserrat SemiBold" panose="00000700000000000000" charset="0"/>
              <a:sym typeface="+mn-ea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57B184E-A415-2002-9A84-B18252752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64237"/>
            <a:ext cx="50863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Giao </a:t>
            </a:r>
            <a:r>
              <a:rPr lang="en-US" sz="2000" dirty="0" err="1"/>
              <a:t>diện</a:t>
            </a:r>
            <a:r>
              <a:rPr lang="en-US" sz="2000" dirty="0"/>
              <a:t> admin: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món</a:t>
            </a:r>
            <a:r>
              <a:rPr lang="en-US" sz="2000" dirty="0"/>
              <a:t> </a:t>
            </a:r>
            <a:r>
              <a:rPr lang="en-US" sz="2000" dirty="0" err="1"/>
              <a:t>ăn</a:t>
            </a:r>
            <a:r>
              <a:rPr lang="en-US" sz="2000" dirty="0"/>
              <a:t>,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Picture 2" descr="A screenshot of a phone&#10;&#10;AI-generated content may be incorrect.">
            <a:extLst>
              <a:ext uri="{FF2B5EF4-FFF2-40B4-BE49-F238E27FC236}">
                <a16:creationId xmlns:a16="http://schemas.microsoft.com/office/drawing/2014/main" id="{E9A9E31A-F2C5-CCCB-515A-BD72E75CE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41904"/>
            <a:ext cx="3371850" cy="3952875"/>
          </a:xfrm>
          <a:prstGeom prst="rect">
            <a:avLst/>
          </a:prstGeom>
        </p:spPr>
      </p:pic>
      <p:pic>
        <p:nvPicPr>
          <p:cNvPr id="4" name="Picture 3" descr="A screenshot of a phone&#10;&#10;AI-generated content may be incorrect.">
            <a:extLst>
              <a:ext uri="{FF2B5EF4-FFF2-40B4-BE49-F238E27FC236}">
                <a16:creationId xmlns:a16="http://schemas.microsoft.com/office/drawing/2014/main" id="{2DAB0A99-AD27-6D21-6531-174071A5C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123950"/>
            <a:ext cx="34480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9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E7256F-C26F-2902-D19E-D7CA51556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91" y="13000"/>
            <a:ext cx="8250509" cy="513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3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276951" y="516168"/>
            <a:ext cx="1161784" cy="1136530"/>
            <a:chOff x="2327473" y="542924"/>
            <a:chExt cx="1161784" cy="1136530"/>
          </a:xfrm>
        </p:grpSpPr>
        <p:sp>
          <p:nvSpPr>
            <p:cNvPr id="4" name="椭圆 3"/>
            <p:cNvSpPr/>
            <p:nvPr/>
          </p:nvSpPr>
          <p:spPr>
            <a:xfrm>
              <a:off x="2327473" y="1209410"/>
              <a:ext cx="457200" cy="4572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822772" y="542924"/>
              <a:ext cx="666485" cy="666485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005376" y="1325192"/>
              <a:ext cx="354262" cy="35426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 flipH="1">
            <a:off x="5705608" y="571068"/>
            <a:ext cx="1161784" cy="1136530"/>
            <a:chOff x="2327473" y="542924"/>
            <a:chExt cx="1161784" cy="1136530"/>
          </a:xfrm>
        </p:grpSpPr>
        <p:sp>
          <p:nvSpPr>
            <p:cNvPr id="14" name="椭圆 13"/>
            <p:cNvSpPr/>
            <p:nvPr/>
          </p:nvSpPr>
          <p:spPr>
            <a:xfrm>
              <a:off x="2327473" y="1209410"/>
              <a:ext cx="457200" cy="4572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822772" y="542924"/>
              <a:ext cx="666485" cy="666485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005376" y="1325192"/>
              <a:ext cx="354262" cy="35426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990552" y="1962277"/>
            <a:ext cx="69063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SemiBold" panose="00000700000000000000" charset="0"/>
                <a:ea typeface="字魂36号-正文宋楷" panose="00000500000000000000" charset="-122"/>
                <a:cs typeface="Montserrat SemiBold" panose="00000700000000000000" charset="0"/>
                <a:sym typeface="字魂36号-正文宋楷" panose="00000500000000000000" charset="-122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2286000" y="209550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ctr"/>
            <a:r>
              <a:rPr lang="en-US" sz="3200" dirty="0">
                <a:solidFill>
                  <a:schemeClr val="tx1"/>
                </a:solidFill>
              </a:rPr>
              <a:t>Thông tin </a:t>
            </a:r>
            <a:r>
              <a:rPr lang="en-US" sz="3200" dirty="0" err="1">
                <a:solidFill>
                  <a:schemeClr val="tx1"/>
                </a:solidFill>
              </a:rPr>
              <a:t>nhóm</a:t>
            </a:r>
            <a:endParaRPr lang="zh-CN" altLang="en-US" sz="3200" kern="0" dirty="0">
              <a:solidFill>
                <a:schemeClr val="tx1"/>
              </a:solidFill>
              <a:latin typeface="Montserrat SemiBold" panose="00000700000000000000" charset="0"/>
              <a:ea typeface="字魂35号-经典雅黑" panose="02000000000000000000" pitchFamily="2" charset="-122"/>
              <a:cs typeface="Montserrat SemiBold" panose="00000700000000000000" charset="0"/>
              <a:sym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1F9802-599E-D736-8810-E44CE313C1FD}"/>
              </a:ext>
            </a:extLst>
          </p:cNvPr>
          <p:cNvSpPr txBox="1"/>
          <p:nvPr/>
        </p:nvSpPr>
        <p:spPr>
          <a:xfrm>
            <a:off x="228600" y="895350"/>
            <a:ext cx="76962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Học </a:t>
            </a:r>
            <a:r>
              <a:rPr lang="en-US" sz="2800" dirty="0" err="1"/>
              <a:t>viện</a:t>
            </a:r>
            <a:r>
              <a:rPr lang="en-US" sz="2800" dirty="0"/>
              <a:t>: Học </a:t>
            </a:r>
            <a:r>
              <a:rPr lang="en-US" sz="2800" dirty="0" err="1"/>
              <a:t>viện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Việt Nam</a:t>
            </a:r>
          </a:p>
          <a:p>
            <a:r>
              <a:rPr lang="en-US" sz="2800" dirty="0"/>
              <a:t>Khoa: Công </a:t>
            </a:r>
            <a:r>
              <a:rPr lang="en-US" sz="2800" dirty="0" err="1"/>
              <a:t>nghệ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</a:t>
            </a:r>
          </a:p>
          <a:p>
            <a:r>
              <a:rPr lang="en-US" sz="2800" dirty="0"/>
              <a:t>Môn </a:t>
            </a:r>
            <a:r>
              <a:rPr lang="en-US" sz="2800" dirty="0" err="1"/>
              <a:t>học</a:t>
            </a:r>
            <a:r>
              <a:rPr lang="en-US" sz="2800" dirty="0"/>
              <a:t>: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di </a:t>
            </a:r>
            <a:r>
              <a:rPr lang="en-US" sz="2800" dirty="0" err="1"/>
              <a:t>động</a:t>
            </a:r>
            <a:endParaRPr lang="en-US" sz="2800" dirty="0"/>
          </a:p>
          <a:p>
            <a:r>
              <a:rPr lang="en-US" sz="2800" dirty="0" err="1"/>
              <a:t>Tên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tài</a:t>
            </a:r>
            <a:r>
              <a:rPr lang="en-US" sz="2800" dirty="0"/>
              <a:t>: APP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món</a:t>
            </a:r>
            <a:r>
              <a:rPr lang="en-US" sz="2800" dirty="0"/>
              <a:t>-ORDERFOOD</a:t>
            </a:r>
          </a:p>
          <a:p>
            <a:r>
              <a:rPr lang="en-US" sz="2800" dirty="0" err="1"/>
              <a:t>Nhóm</a:t>
            </a:r>
            <a:r>
              <a:rPr lang="en-US" sz="2800" dirty="0"/>
              <a:t>: 1</a:t>
            </a:r>
          </a:p>
          <a:p>
            <a:r>
              <a:rPr lang="en-US" sz="2800" dirty="0"/>
              <a:t>Thành </a:t>
            </a:r>
            <a:r>
              <a:rPr lang="en-US" sz="2800" dirty="0" err="1"/>
              <a:t>viên</a:t>
            </a:r>
            <a:r>
              <a:rPr lang="en-US" sz="2800" dirty="0"/>
              <a:t>: </a:t>
            </a:r>
            <a:r>
              <a:rPr lang="en-US" sz="2400" dirty="0"/>
              <a:t>Bùi Ngọc </a:t>
            </a:r>
            <a:r>
              <a:rPr lang="en-US" sz="2400" dirty="0" err="1"/>
              <a:t>Chương</a:t>
            </a:r>
            <a:endParaRPr lang="en-US" sz="2400" dirty="0"/>
          </a:p>
          <a:p>
            <a:r>
              <a:rPr lang="en-US" sz="2400" dirty="0"/>
              <a:t>		Nguyễn </a:t>
            </a:r>
            <a:r>
              <a:rPr lang="en-US" sz="2400" dirty="0" err="1"/>
              <a:t>Đình</a:t>
            </a:r>
            <a:r>
              <a:rPr lang="en-US" sz="2400" dirty="0"/>
              <a:t> Hiến</a:t>
            </a:r>
          </a:p>
          <a:p>
            <a:r>
              <a:rPr lang="en-US" sz="2400" dirty="0"/>
              <a:t>		Lê </a:t>
            </a:r>
            <a:r>
              <a:rPr lang="en-US" sz="2400" dirty="0" err="1"/>
              <a:t>trọng</a:t>
            </a:r>
            <a:r>
              <a:rPr lang="en-US" sz="2400" dirty="0"/>
              <a:t> </a:t>
            </a:r>
            <a:r>
              <a:rPr lang="en-US" sz="2400" dirty="0" err="1"/>
              <a:t>Tấn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endParaRPr lang="en-US" sz="2400" dirty="0"/>
          </a:p>
          <a:p>
            <a:r>
              <a:rPr lang="en-US" sz="2400" dirty="0"/>
              <a:t>		Nguyễn Văn </a:t>
            </a:r>
            <a:r>
              <a:rPr lang="en-US" sz="2400" dirty="0" err="1"/>
              <a:t>Bằng</a:t>
            </a:r>
            <a:endParaRPr lang="en-US" sz="2400" dirty="0"/>
          </a:p>
          <a:p>
            <a:r>
              <a:rPr lang="en-US" sz="2400" dirty="0"/>
              <a:t>		Nguyễn Văn </a:t>
            </a:r>
            <a:r>
              <a:rPr lang="en-US" sz="2400" dirty="0" err="1"/>
              <a:t>Chính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226E54-1719-ACDC-0F22-4FC7D391482C}"/>
              </a:ext>
            </a:extLst>
          </p:cNvPr>
          <p:cNvSpPr txBox="1"/>
          <p:nvPr/>
        </p:nvSpPr>
        <p:spPr>
          <a:xfrm>
            <a:off x="571500" y="377130"/>
            <a:ext cx="800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b="1" dirty="0"/>
              <a:t>Công nghệ sử dụng và quản trị cơ sở dữ liệu trong đề tài</a:t>
            </a:r>
            <a:endParaRPr lang="en-US" sz="2400" b="1" dirty="0"/>
          </a:p>
        </p:txBody>
      </p:sp>
      <p:sp>
        <p:nvSpPr>
          <p:cNvPr id="44" name="Rectangle 7">
            <a:extLst>
              <a:ext uri="{FF2B5EF4-FFF2-40B4-BE49-F238E27FC236}">
                <a16:creationId xmlns:a16="http://schemas.microsoft.com/office/drawing/2014/main" id="{9F5C33C8-FCF0-3607-95DB-7AF972DC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827365"/>
            <a:ext cx="777240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Ngôn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ngữ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lập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trình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Nền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tảng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phát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triển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Android Studio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Hệ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điều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hành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chạy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ứng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dụng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Android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Cơ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sở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dữ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liệu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SQLite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Lý do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chọn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SQLite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Nhẹ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nhúng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trực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tiếp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trong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ứng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dụng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Android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Không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cần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kết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nối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mạng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hay server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Phù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hợp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các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ứng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dụng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chạy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độc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lập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tại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quán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ăn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nhỏ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lẻ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Thư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viện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hỗ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trợ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RecyclerView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hiển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thị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sách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SQLiteOpenHelper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tạo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quản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lý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CSDL)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Adapter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tùy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biến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quản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lý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dữ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liệu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món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ăn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giỏ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hàng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…)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6248400" y="-384504"/>
            <a:ext cx="3225624" cy="3139831"/>
            <a:chOff x="4199584" y="2041323"/>
            <a:chExt cx="3792832" cy="3786368"/>
          </a:xfrm>
        </p:grpSpPr>
        <p:grpSp>
          <p:nvGrpSpPr>
            <p:cNvPr id="2" name="Group 5758"/>
            <p:cNvGrpSpPr/>
            <p:nvPr/>
          </p:nvGrpSpPr>
          <p:grpSpPr>
            <a:xfrm rot="19454905">
              <a:off x="4199584" y="2041323"/>
              <a:ext cx="3792832" cy="3786368"/>
              <a:chOff x="475513" y="0"/>
              <a:chExt cx="8548112" cy="8533544"/>
            </a:xfrm>
          </p:grpSpPr>
          <p:sp>
            <p:nvSpPr>
              <p:cNvPr id="3" name="Shape 5748"/>
              <p:cNvSpPr/>
              <p:nvPr/>
            </p:nvSpPr>
            <p:spPr>
              <a:xfrm>
                <a:off x="3396508" y="0"/>
                <a:ext cx="3477766" cy="45201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0" y="4154"/>
                    </a:moveTo>
                    <a:lnTo>
                      <a:pt x="0" y="4154"/>
                    </a:lnTo>
                    <a:lnTo>
                      <a:pt x="4311" y="0"/>
                    </a:lnTo>
                    <a:lnTo>
                      <a:pt x="8664" y="4157"/>
                    </a:lnTo>
                    <a:lnTo>
                      <a:pt x="6754" y="4157"/>
                    </a:lnTo>
                    <a:lnTo>
                      <a:pt x="6754" y="6189"/>
                    </a:lnTo>
                    <a:cubicBezTo>
                      <a:pt x="6759" y="6916"/>
                      <a:pt x="7049" y="7624"/>
                      <a:pt x="7588" y="8221"/>
                    </a:cubicBezTo>
                    <a:cubicBezTo>
                      <a:pt x="8139" y="8833"/>
                      <a:pt x="8912" y="9293"/>
                      <a:pt x="9807" y="9559"/>
                    </a:cubicBezTo>
                    <a:cubicBezTo>
                      <a:pt x="10395" y="9733"/>
                      <a:pt x="11024" y="9819"/>
                      <a:pt x="11639" y="9922"/>
                    </a:cubicBezTo>
                    <a:cubicBezTo>
                      <a:pt x="11906" y="9966"/>
                      <a:pt x="12172" y="10014"/>
                      <a:pt x="12437" y="10066"/>
                    </a:cubicBezTo>
                    <a:cubicBezTo>
                      <a:pt x="14595" y="10553"/>
                      <a:pt x="16566" y="11436"/>
                      <a:pt x="18183" y="12639"/>
                    </a:cubicBezTo>
                    <a:cubicBezTo>
                      <a:pt x="19712" y="13776"/>
                      <a:pt x="20881" y="15169"/>
                      <a:pt x="21600" y="16709"/>
                    </a:cubicBezTo>
                    <a:cubicBezTo>
                      <a:pt x="20743" y="17166"/>
                      <a:pt x="19985" y="17724"/>
                      <a:pt x="19354" y="18363"/>
                    </a:cubicBezTo>
                    <a:cubicBezTo>
                      <a:pt x="18414" y="19315"/>
                      <a:pt x="17776" y="20424"/>
                      <a:pt x="17493" y="21600"/>
                    </a:cubicBezTo>
                    <a:cubicBezTo>
                      <a:pt x="17916" y="19618"/>
                      <a:pt x="17237" y="17589"/>
                      <a:pt x="15620" y="16012"/>
                    </a:cubicBezTo>
                    <a:cubicBezTo>
                      <a:pt x="14178" y="14603"/>
                      <a:pt x="12098" y="13666"/>
                      <a:pt x="9795" y="13387"/>
                    </a:cubicBezTo>
                    <a:cubicBezTo>
                      <a:pt x="7513" y="13049"/>
                      <a:pt x="5466" y="12089"/>
                      <a:pt x="4029" y="10683"/>
                    </a:cubicBezTo>
                    <a:cubicBezTo>
                      <a:pt x="2764" y="9445"/>
                      <a:pt x="2044" y="7928"/>
                      <a:pt x="1976" y="6354"/>
                    </a:cubicBezTo>
                    <a:lnTo>
                      <a:pt x="1940" y="4154"/>
                    </a:ln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400">
                  <a:latin typeface="Montserrat SemiBold" panose="00000700000000000000" charset="0"/>
                  <a:cs typeface="Montserrat SemiBold" panose="00000700000000000000" charset="0"/>
                </a:endParaRPr>
              </a:p>
            </p:txBody>
          </p:sp>
          <p:sp>
            <p:nvSpPr>
              <p:cNvPr id="4" name="Shape 5749"/>
              <p:cNvSpPr/>
              <p:nvPr/>
            </p:nvSpPr>
            <p:spPr>
              <a:xfrm>
                <a:off x="4560909" y="2924842"/>
                <a:ext cx="4462716" cy="34677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7535"/>
                    </a:moveTo>
                    <a:cubicBezTo>
                      <a:pt x="1010" y="17800"/>
                      <a:pt x="1965" y="18340"/>
                      <a:pt x="2800" y="19119"/>
                    </a:cubicBezTo>
                    <a:cubicBezTo>
                      <a:pt x="3522" y="19793"/>
                      <a:pt x="4141" y="20635"/>
                      <a:pt x="4624" y="21600"/>
                    </a:cubicBezTo>
                    <a:cubicBezTo>
                      <a:pt x="6432" y="20755"/>
                      <a:pt x="8036" y="19316"/>
                      <a:pt x="9278" y="17426"/>
                    </a:cubicBezTo>
                    <a:cubicBezTo>
                      <a:pt x="10442" y="15655"/>
                      <a:pt x="11250" y="13543"/>
                      <a:pt x="11632" y="11276"/>
                    </a:cubicBezTo>
                    <a:cubicBezTo>
                      <a:pt x="11720" y="10659"/>
                      <a:pt x="11872" y="10066"/>
                      <a:pt x="12083" y="9510"/>
                    </a:cubicBezTo>
                    <a:cubicBezTo>
                      <a:pt x="12275" y="9006"/>
                      <a:pt x="12515" y="8529"/>
                      <a:pt x="12821" y="8119"/>
                    </a:cubicBezTo>
                    <a:cubicBezTo>
                      <a:pt x="13120" y="7719"/>
                      <a:pt x="13471" y="7395"/>
                      <a:pt x="13855" y="7160"/>
                    </a:cubicBezTo>
                    <a:cubicBezTo>
                      <a:pt x="14233" y="6929"/>
                      <a:pt x="14642" y="6783"/>
                      <a:pt x="15064" y="6733"/>
                    </a:cubicBezTo>
                    <a:lnTo>
                      <a:pt x="17356" y="6733"/>
                    </a:lnTo>
                    <a:lnTo>
                      <a:pt x="17356" y="8651"/>
                    </a:lnTo>
                    <a:lnTo>
                      <a:pt x="21600" y="4365"/>
                    </a:lnTo>
                    <a:lnTo>
                      <a:pt x="17365" y="0"/>
                    </a:lnTo>
                    <a:lnTo>
                      <a:pt x="17365" y="1911"/>
                    </a:lnTo>
                    <a:lnTo>
                      <a:pt x="14936" y="1911"/>
                    </a:lnTo>
                    <a:cubicBezTo>
                      <a:pt x="14124" y="1923"/>
                      <a:pt x="13326" y="2138"/>
                      <a:pt x="12585" y="2535"/>
                    </a:cubicBezTo>
                    <a:cubicBezTo>
                      <a:pt x="11832" y="2939"/>
                      <a:pt x="11145" y="3528"/>
                      <a:pt x="10524" y="4230"/>
                    </a:cubicBezTo>
                    <a:cubicBezTo>
                      <a:pt x="9832" y="5013"/>
                      <a:pt x="9238" y="5919"/>
                      <a:pt x="8791" y="6940"/>
                    </a:cubicBezTo>
                    <a:cubicBezTo>
                      <a:pt x="8387" y="7866"/>
                      <a:pt x="8107" y="8880"/>
                      <a:pt x="7968" y="9940"/>
                    </a:cubicBezTo>
                    <a:cubicBezTo>
                      <a:pt x="7631" y="12236"/>
                      <a:pt x="6641" y="14288"/>
                      <a:pt x="5191" y="15695"/>
                    </a:cubicBezTo>
                    <a:cubicBezTo>
                      <a:pt x="3706" y="17137"/>
                      <a:pt x="1849" y="17795"/>
                      <a:pt x="0" y="175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400">
                  <a:latin typeface="Montserrat SemiBold" panose="00000700000000000000" charset="0"/>
                  <a:cs typeface="Montserrat SemiBold" panose="00000700000000000000" charset="0"/>
                </a:endParaRPr>
              </a:p>
            </p:txBody>
          </p:sp>
          <p:sp>
            <p:nvSpPr>
              <p:cNvPr id="5" name="Shape 5750"/>
              <p:cNvSpPr/>
              <p:nvPr/>
            </p:nvSpPr>
            <p:spPr>
              <a:xfrm>
                <a:off x="2645192" y="4076244"/>
                <a:ext cx="3442370" cy="44573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980" y="0"/>
                    </a:moveTo>
                    <a:cubicBezTo>
                      <a:pt x="3671" y="1914"/>
                      <a:pt x="4364" y="3845"/>
                      <a:pt x="5906" y="5363"/>
                    </a:cubicBezTo>
                    <a:cubicBezTo>
                      <a:pt x="7426" y="6858"/>
                      <a:pt x="9648" y="7832"/>
                      <a:pt x="12091" y="8071"/>
                    </a:cubicBezTo>
                    <a:cubicBezTo>
                      <a:pt x="13209" y="8251"/>
                      <a:pt x="14267" y="8587"/>
                      <a:pt x="15215" y="9056"/>
                    </a:cubicBezTo>
                    <a:cubicBezTo>
                      <a:pt x="16157" y="9523"/>
                      <a:pt x="16988" y="10120"/>
                      <a:pt x="17676" y="10818"/>
                    </a:cubicBezTo>
                    <a:cubicBezTo>
                      <a:pt x="18926" y="12089"/>
                      <a:pt x="19633" y="13629"/>
                      <a:pt x="19697" y="15224"/>
                    </a:cubicBezTo>
                    <a:lnTo>
                      <a:pt x="19697" y="17398"/>
                    </a:lnTo>
                    <a:lnTo>
                      <a:pt x="21600" y="17398"/>
                    </a:lnTo>
                    <a:lnTo>
                      <a:pt x="17311" y="21600"/>
                    </a:lnTo>
                    <a:lnTo>
                      <a:pt x="12984" y="17368"/>
                    </a:lnTo>
                    <a:lnTo>
                      <a:pt x="14867" y="17368"/>
                    </a:lnTo>
                    <a:lnTo>
                      <a:pt x="14867" y="15272"/>
                    </a:lnTo>
                    <a:cubicBezTo>
                      <a:pt x="14829" y="14417"/>
                      <a:pt x="14396" y="13601"/>
                      <a:pt x="13645" y="12972"/>
                    </a:cubicBezTo>
                    <a:cubicBezTo>
                      <a:pt x="13236" y="12629"/>
                      <a:pt x="12748" y="12355"/>
                      <a:pt x="12225" y="12139"/>
                    </a:cubicBezTo>
                    <a:cubicBezTo>
                      <a:pt x="11615" y="11887"/>
                      <a:pt x="10950" y="11712"/>
                      <a:pt x="10255" y="11624"/>
                    </a:cubicBezTo>
                    <a:cubicBezTo>
                      <a:pt x="7702" y="11261"/>
                      <a:pt x="5341" y="10332"/>
                      <a:pt x="3462" y="8949"/>
                    </a:cubicBezTo>
                    <a:cubicBezTo>
                      <a:pt x="1873" y="7780"/>
                      <a:pt x="684" y="6325"/>
                      <a:pt x="0" y="4715"/>
                    </a:cubicBezTo>
                    <a:cubicBezTo>
                      <a:pt x="1018" y="4173"/>
                      <a:pt x="1891" y="3484"/>
                      <a:pt x="2570" y="2686"/>
                    </a:cubicBezTo>
                    <a:cubicBezTo>
                      <a:pt x="3264" y="1871"/>
                      <a:pt x="3743" y="958"/>
                      <a:pt x="39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400">
                  <a:latin typeface="Montserrat SemiBold" panose="00000700000000000000" charset="0"/>
                  <a:cs typeface="Montserrat SemiBold" panose="00000700000000000000" charset="0"/>
                </a:endParaRPr>
              </a:p>
            </p:txBody>
          </p:sp>
          <p:sp>
            <p:nvSpPr>
              <p:cNvPr id="6" name="Shape 5751"/>
              <p:cNvSpPr/>
              <p:nvPr/>
            </p:nvSpPr>
            <p:spPr>
              <a:xfrm>
                <a:off x="475513" y="2155900"/>
                <a:ext cx="4456030" cy="3462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034" y="0"/>
                    </a:moveTo>
                    <a:cubicBezTo>
                      <a:pt x="17569" y="948"/>
                      <a:pt x="18224" y="1773"/>
                      <a:pt x="18971" y="2442"/>
                    </a:cubicBezTo>
                    <a:cubicBezTo>
                      <a:pt x="19769" y="3156"/>
                      <a:pt x="20659" y="3680"/>
                      <a:pt x="21600" y="3990"/>
                    </a:cubicBezTo>
                    <a:cubicBezTo>
                      <a:pt x="19622" y="3700"/>
                      <a:pt x="17639" y="4467"/>
                      <a:pt x="16113" y="6111"/>
                    </a:cubicBezTo>
                    <a:cubicBezTo>
                      <a:pt x="14714" y="7619"/>
                      <a:pt x="13809" y="9750"/>
                      <a:pt x="13579" y="12080"/>
                    </a:cubicBezTo>
                    <a:cubicBezTo>
                      <a:pt x="13260" y="14158"/>
                      <a:pt x="12405" y="16036"/>
                      <a:pt x="11151" y="17408"/>
                    </a:cubicBezTo>
                    <a:cubicBezTo>
                      <a:pt x="9915" y="18761"/>
                      <a:pt x="8364" y="19545"/>
                      <a:pt x="6743" y="19635"/>
                    </a:cubicBezTo>
                    <a:lnTo>
                      <a:pt x="4264" y="19635"/>
                    </a:lnTo>
                    <a:lnTo>
                      <a:pt x="4264" y="21600"/>
                    </a:lnTo>
                    <a:lnTo>
                      <a:pt x="0" y="17214"/>
                    </a:lnTo>
                    <a:lnTo>
                      <a:pt x="4272" y="12902"/>
                    </a:lnTo>
                    <a:lnTo>
                      <a:pt x="4272" y="14869"/>
                    </a:lnTo>
                    <a:lnTo>
                      <a:pt x="6518" y="14869"/>
                    </a:lnTo>
                    <a:cubicBezTo>
                      <a:pt x="7180" y="14878"/>
                      <a:pt x="7826" y="14613"/>
                      <a:pt x="8362" y="14114"/>
                    </a:cubicBezTo>
                    <a:cubicBezTo>
                      <a:pt x="9147" y="13383"/>
                      <a:pt x="9613" y="12264"/>
                      <a:pt x="9909" y="11105"/>
                    </a:cubicBezTo>
                    <a:cubicBezTo>
                      <a:pt x="10019" y="10673"/>
                      <a:pt x="10107" y="10231"/>
                      <a:pt x="10173" y="9779"/>
                    </a:cubicBezTo>
                    <a:cubicBezTo>
                      <a:pt x="10596" y="7471"/>
                      <a:pt x="11479" y="5344"/>
                      <a:pt x="12733" y="3607"/>
                    </a:cubicBezTo>
                    <a:cubicBezTo>
                      <a:pt x="13916" y="1970"/>
                      <a:pt x="15393" y="731"/>
                      <a:pt x="170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400">
                  <a:latin typeface="Montserrat SemiBold" panose="00000700000000000000" charset="0"/>
                  <a:cs typeface="Montserrat SemiBold" panose="00000700000000000000" charset="0"/>
                </a:endParaRPr>
              </a:p>
            </p:txBody>
          </p:sp>
          <p:sp>
            <p:nvSpPr>
              <p:cNvPr id="11" name="Shape 5756"/>
              <p:cNvSpPr/>
              <p:nvPr/>
            </p:nvSpPr>
            <p:spPr>
              <a:xfrm>
                <a:off x="3551260" y="3068463"/>
                <a:ext cx="2396618" cy="2396617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400">
                  <a:latin typeface="Montserrat SemiBold" panose="00000700000000000000" charset="0"/>
                  <a:cs typeface="Montserrat SemiBold" panose="00000700000000000000" charset="0"/>
                </a:endParaRPr>
              </a:p>
            </p:txBody>
          </p:sp>
        </p:grpSp>
        <p:sp>
          <p:nvSpPr>
            <p:cNvPr id="30" name="椭圆 9"/>
            <p:cNvSpPr/>
            <p:nvPr/>
          </p:nvSpPr>
          <p:spPr>
            <a:xfrm>
              <a:off x="5803900" y="3641981"/>
              <a:ext cx="584200" cy="583386"/>
            </a:xfrm>
            <a:custGeom>
              <a:avLst/>
              <a:gdLst>
                <a:gd name="connsiteX0" fmla="*/ 145802 w 608415"/>
                <a:gd name="connsiteY0" fmla="*/ 316204 h 607568"/>
                <a:gd name="connsiteX1" fmla="*/ 335878 w 608415"/>
                <a:gd name="connsiteY1" fmla="*/ 316204 h 607568"/>
                <a:gd name="connsiteX2" fmla="*/ 355085 w 608415"/>
                <a:gd name="connsiteY2" fmla="*/ 335363 h 607568"/>
                <a:gd name="connsiteX3" fmla="*/ 335878 w 608415"/>
                <a:gd name="connsiteY3" fmla="*/ 354521 h 607568"/>
                <a:gd name="connsiteX4" fmla="*/ 145802 w 608415"/>
                <a:gd name="connsiteY4" fmla="*/ 354521 h 607568"/>
                <a:gd name="connsiteX5" fmla="*/ 126594 w 608415"/>
                <a:gd name="connsiteY5" fmla="*/ 335363 h 607568"/>
                <a:gd name="connsiteX6" fmla="*/ 145802 w 608415"/>
                <a:gd name="connsiteY6" fmla="*/ 316204 h 607568"/>
                <a:gd name="connsiteX7" fmla="*/ 145799 w 608415"/>
                <a:gd name="connsiteY7" fmla="*/ 252977 h 607568"/>
                <a:gd name="connsiteX8" fmla="*/ 430791 w 608415"/>
                <a:gd name="connsiteY8" fmla="*/ 252977 h 607568"/>
                <a:gd name="connsiteX9" fmla="*/ 449995 w 608415"/>
                <a:gd name="connsiteY9" fmla="*/ 272171 h 607568"/>
                <a:gd name="connsiteX10" fmla="*/ 430791 w 608415"/>
                <a:gd name="connsiteY10" fmla="*/ 291365 h 607568"/>
                <a:gd name="connsiteX11" fmla="*/ 145799 w 608415"/>
                <a:gd name="connsiteY11" fmla="*/ 291365 h 607568"/>
                <a:gd name="connsiteX12" fmla="*/ 126594 w 608415"/>
                <a:gd name="connsiteY12" fmla="*/ 272171 h 607568"/>
                <a:gd name="connsiteX13" fmla="*/ 145799 w 608415"/>
                <a:gd name="connsiteY13" fmla="*/ 252977 h 607568"/>
                <a:gd name="connsiteX14" fmla="*/ 145805 w 608415"/>
                <a:gd name="connsiteY14" fmla="*/ 189750 h 607568"/>
                <a:gd name="connsiteX15" fmla="*/ 209279 w 608415"/>
                <a:gd name="connsiteY15" fmla="*/ 189750 h 607568"/>
                <a:gd name="connsiteX16" fmla="*/ 228490 w 608415"/>
                <a:gd name="connsiteY16" fmla="*/ 208944 h 607568"/>
                <a:gd name="connsiteX17" fmla="*/ 209279 w 608415"/>
                <a:gd name="connsiteY17" fmla="*/ 228138 h 607568"/>
                <a:gd name="connsiteX18" fmla="*/ 145805 w 608415"/>
                <a:gd name="connsiteY18" fmla="*/ 228138 h 607568"/>
                <a:gd name="connsiteX19" fmla="*/ 126594 w 608415"/>
                <a:gd name="connsiteY19" fmla="*/ 208944 h 607568"/>
                <a:gd name="connsiteX20" fmla="*/ 145805 w 608415"/>
                <a:gd name="connsiteY20" fmla="*/ 189750 h 607568"/>
                <a:gd name="connsiteX21" fmla="*/ 70060 w 608415"/>
                <a:gd name="connsiteY21" fmla="*/ 133174 h 607568"/>
                <a:gd name="connsiteX22" fmla="*/ 70060 w 608415"/>
                <a:gd name="connsiteY22" fmla="*/ 442788 h 607568"/>
                <a:gd name="connsiteX23" fmla="*/ 538355 w 608415"/>
                <a:gd name="connsiteY23" fmla="*/ 442788 h 607568"/>
                <a:gd name="connsiteX24" fmla="*/ 538355 w 608415"/>
                <a:gd name="connsiteY24" fmla="*/ 133174 h 607568"/>
                <a:gd name="connsiteX25" fmla="*/ 38410 w 608415"/>
                <a:gd name="connsiteY25" fmla="*/ 69962 h 607568"/>
                <a:gd name="connsiteX26" fmla="*/ 38410 w 608415"/>
                <a:gd name="connsiteY26" fmla="*/ 94817 h 607568"/>
                <a:gd name="connsiteX27" fmla="*/ 570005 w 608415"/>
                <a:gd name="connsiteY27" fmla="*/ 94817 h 607568"/>
                <a:gd name="connsiteX28" fmla="*/ 570005 w 608415"/>
                <a:gd name="connsiteY28" fmla="*/ 69962 h 607568"/>
                <a:gd name="connsiteX29" fmla="*/ 304208 w 608415"/>
                <a:gd name="connsiteY29" fmla="*/ 0 h 607568"/>
                <a:gd name="connsiteX30" fmla="*/ 323413 w 608415"/>
                <a:gd name="connsiteY30" fmla="*/ 19178 h 607568"/>
                <a:gd name="connsiteX31" fmla="*/ 323413 w 608415"/>
                <a:gd name="connsiteY31" fmla="*/ 31606 h 607568"/>
                <a:gd name="connsiteX32" fmla="*/ 589210 w 608415"/>
                <a:gd name="connsiteY32" fmla="*/ 31606 h 607568"/>
                <a:gd name="connsiteX33" fmla="*/ 608415 w 608415"/>
                <a:gd name="connsiteY33" fmla="*/ 50784 h 607568"/>
                <a:gd name="connsiteX34" fmla="*/ 608415 w 608415"/>
                <a:gd name="connsiteY34" fmla="*/ 113995 h 607568"/>
                <a:gd name="connsiteX35" fmla="*/ 589210 w 608415"/>
                <a:gd name="connsiteY35" fmla="*/ 133174 h 607568"/>
                <a:gd name="connsiteX36" fmla="*/ 576765 w 608415"/>
                <a:gd name="connsiteY36" fmla="*/ 133174 h 607568"/>
                <a:gd name="connsiteX37" fmla="*/ 576765 w 608415"/>
                <a:gd name="connsiteY37" fmla="*/ 461967 h 607568"/>
                <a:gd name="connsiteX38" fmla="*/ 557560 w 608415"/>
                <a:gd name="connsiteY38" fmla="*/ 481145 h 607568"/>
                <a:gd name="connsiteX39" fmla="*/ 342618 w 608415"/>
                <a:gd name="connsiteY39" fmla="*/ 481145 h 607568"/>
                <a:gd name="connsiteX40" fmla="*/ 414521 w 608415"/>
                <a:gd name="connsiteY40" fmla="*/ 576883 h 607568"/>
                <a:gd name="connsiteX41" fmla="*/ 410680 w 608415"/>
                <a:gd name="connsiteY41" fmla="*/ 603733 h 607568"/>
                <a:gd name="connsiteX42" fmla="*/ 399157 w 608415"/>
                <a:gd name="connsiteY42" fmla="*/ 607568 h 607568"/>
                <a:gd name="connsiteX43" fmla="*/ 383793 w 608415"/>
                <a:gd name="connsiteY43" fmla="*/ 599897 h 607568"/>
                <a:gd name="connsiteX44" fmla="*/ 323413 w 608415"/>
                <a:gd name="connsiteY44" fmla="*/ 519348 h 607568"/>
                <a:gd name="connsiteX45" fmla="*/ 323413 w 608415"/>
                <a:gd name="connsiteY45" fmla="*/ 588390 h 607568"/>
                <a:gd name="connsiteX46" fmla="*/ 304208 w 608415"/>
                <a:gd name="connsiteY46" fmla="*/ 607568 h 607568"/>
                <a:gd name="connsiteX47" fmla="*/ 285003 w 608415"/>
                <a:gd name="connsiteY47" fmla="*/ 588390 h 607568"/>
                <a:gd name="connsiteX48" fmla="*/ 285003 w 608415"/>
                <a:gd name="connsiteY48" fmla="*/ 519348 h 607568"/>
                <a:gd name="connsiteX49" fmla="*/ 224622 w 608415"/>
                <a:gd name="connsiteY49" fmla="*/ 599897 h 607568"/>
                <a:gd name="connsiteX50" fmla="*/ 209258 w 608415"/>
                <a:gd name="connsiteY50" fmla="*/ 607568 h 607568"/>
                <a:gd name="connsiteX51" fmla="*/ 197735 w 608415"/>
                <a:gd name="connsiteY51" fmla="*/ 603733 h 607568"/>
                <a:gd name="connsiteX52" fmla="*/ 193894 w 608415"/>
                <a:gd name="connsiteY52" fmla="*/ 576883 h 607568"/>
                <a:gd name="connsiteX53" fmla="*/ 265798 w 608415"/>
                <a:gd name="connsiteY53" fmla="*/ 481145 h 607568"/>
                <a:gd name="connsiteX54" fmla="*/ 50855 w 608415"/>
                <a:gd name="connsiteY54" fmla="*/ 481145 h 607568"/>
                <a:gd name="connsiteX55" fmla="*/ 31650 w 608415"/>
                <a:gd name="connsiteY55" fmla="*/ 461967 h 607568"/>
                <a:gd name="connsiteX56" fmla="*/ 31650 w 608415"/>
                <a:gd name="connsiteY56" fmla="*/ 133174 h 607568"/>
                <a:gd name="connsiteX57" fmla="*/ 19205 w 608415"/>
                <a:gd name="connsiteY57" fmla="*/ 133174 h 607568"/>
                <a:gd name="connsiteX58" fmla="*/ 0 w 608415"/>
                <a:gd name="connsiteY58" fmla="*/ 113995 h 607568"/>
                <a:gd name="connsiteX59" fmla="*/ 0 w 608415"/>
                <a:gd name="connsiteY59" fmla="*/ 50784 h 607568"/>
                <a:gd name="connsiteX60" fmla="*/ 19205 w 608415"/>
                <a:gd name="connsiteY60" fmla="*/ 31606 h 607568"/>
                <a:gd name="connsiteX61" fmla="*/ 285003 w 608415"/>
                <a:gd name="connsiteY61" fmla="*/ 31606 h 607568"/>
                <a:gd name="connsiteX62" fmla="*/ 285003 w 608415"/>
                <a:gd name="connsiteY62" fmla="*/ 19178 h 607568"/>
                <a:gd name="connsiteX63" fmla="*/ 304208 w 608415"/>
                <a:gd name="connsiteY63" fmla="*/ 0 h 60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08415" h="607568">
                  <a:moveTo>
                    <a:pt x="145802" y="316204"/>
                  </a:moveTo>
                  <a:lnTo>
                    <a:pt x="335878" y="316204"/>
                  </a:lnTo>
                  <a:cubicBezTo>
                    <a:pt x="346480" y="316204"/>
                    <a:pt x="355085" y="324787"/>
                    <a:pt x="355085" y="335363"/>
                  </a:cubicBezTo>
                  <a:cubicBezTo>
                    <a:pt x="355085" y="345938"/>
                    <a:pt x="346480" y="354521"/>
                    <a:pt x="335878" y="354521"/>
                  </a:cubicBezTo>
                  <a:lnTo>
                    <a:pt x="145802" y="354521"/>
                  </a:lnTo>
                  <a:cubicBezTo>
                    <a:pt x="135199" y="354521"/>
                    <a:pt x="126594" y="345938"/>
                    <a:pt x="126594" y="335363"/>
                  </a:cubicBezTo>
                  <a:cubicBezTo>
                    <a:pt x="126594" y="324787"/>
                    <a:pt x="135199" y="316204"/>
                    <a:pt x="145802" y="316204"/>
                  </a:cubicBezTo>
                  <a:close/>
                  <a:moveTo>
                    <a:pt x="145799" y="252977"/>
                  </a:moveTo>
                  <a:lnTo>
                    <a:pt x="430791" y="252977"/>
                  </a:lnTo>
                  <a:cubicBezTo>
                    <a:pt x="441392" y="252977"/>
                    <a:pt x="449995" y="261576"/>
                    <a:pt x="449995" y="272171"/>
                  </a:cubicBezTo>
                  <a:cubicBezTo>
                    <a:pt x="449995" y="282766"/>
                    <a:pt x="441392" y="291365"/>
                    <a:pt x="430791" y="291365"/>
                  </a:cubicBezTo>
                  <a:lnTo>
                    <a:pt x="145799" y="291365"/>
                  </a:lnTo>
                  <a:cubicBezTo>
                    <a:pt x="135198" y="291365"/>
                    <a:pt x="126594" y="282766"/>
                    <a:pt x="126594" y="272171"/>
                  </a:cubicBezTo>
                  <a:cubicBezTo>
                    <a:pt x="126594" y="261576"/>
                    <a:pt x="135198" y="252977"/>
                    <a:pt x="145799" y="252977"/>
                  </a:cubicBezTo>
                  <a:close/>
                  <a:moveTo>
                    <a:pt x="145805" y="189750"/>
                  </a:moveTo>
                  <a:lnTo>
                    <a:pt x="209279" y="189750"/>
                  </a:lnTo>
                  <a:cubicBezTo>
                    <a:pt x="219884" y="189750"/>
                    <a:pt x="228490" y="198349"/>
                    <a:pt x="228490" y="208944"/>
                  </a:cubicBezTo>
                  <a:cubicBezTo>
                    <a:pt x="228490" y="219539"/>
                    <a:pt x="219884" y="228138"/>
                    <a:pt x="209279" y="228138"/>
                  </a:cubicBezTo>
                  <a:lnTo>
                    <a:pt x="145805" y="228138"/>
                  </a:lnTo>
                  <a:cubicBezTo>
                    <a:pt x="135201" y="228138"/>
                    <a:pt x="126594" y="219539"/>
                    <a:pt x="126594" y="208944"/>
                  </a:cubicBezTo>
                  <a:cubicBezTo>
                    <a:pt x="126594" y="198349"/>
                    <a:pt x="135201" y="189750"/>
                    <a:pt x="145805" y="189750"/>
                  </a:cubicBezTo>
                  <a:close/>
                  <a:moveTo>
                    <a:pt x="70060" y="133174"/>
                  </a:moveTo>
                  <a:lnTo>
                    <a:pt x="70060" y="442788"/>
                  </a:lnTo>
                  <a:lnTo>
                    <a:pt x="538355" y="442788"/>
                  </a:lnTo>
                  <a:lnTo>
                    <a:pt x="538355" y="133174"/>
                  </a:lnTo>
                  <a:close/>
                  <a:moveTo>
                    <a:pt x="38410" y="69962"/>
                  </a:moveTo>
                  <a:lnTo>
                    <a:pt x="38410" y="94817"/>
                  </a:lnTo>
                  <a:lnTo>
                    <a:pt x="570005" y="94817"/>
                  </a:lnTo>
                  <a:lnTo>
                    <a:pt x="570005" y="69962"/>
                  </a:lnTo>
                  <a:close/>
                  <a:moveTo>
                    <a:pt x="304208" y="0"/>
                  </a:moveTo>
                  <a:cubicBezTo>
                    <a:pt x="314809" y="0"/>
                    <a:pt x="323413" y="8592"/>
                    <a:pt x="323413" y="19178"/>
                  </a:cubicBezTo>
                  <a:lnTo>
                    <a:pt x="323413" y="31606"/>
                  </a:lnTo>
                  <a:lnTo>
                    <a:pt x="589210" y="31606"/>
                  </a:lnTo>
                  <a:cubicBezTo>
                    <a:pt x="599811" y="31606"/>
                    <a:pt x="608415" y="40197"/>
                    <a:pt x="608415" y="50784"/>
                  </a:cubicBezTo>
                  <a:lnTo>
                    <a:pt x="608415" y="113995"/>
                  </a:lnTo>
                  <a:cubicBezTo>
                    <a:pt x="608415" y="124582"/>
                    <a:pt x="599811" y="133174"/>
                    <a:pt x="589210" y="133174"/>
                  </a:cubicBezTo>
                  <a:lnTo>
                    <a:pt x="576765" y="133174"/>
                  </a:lnTo>
                  <a:lnTo>
                    <a:pt x="576765" y="461967"/>
                  </a:lnTo>
                  <a:cubicBezTo>
                    <a:pt x="576765" y="472553"/>
                    <a:pt x="568161" y="481145"/>
                    <a:pt x="557560" y="481145"/>
                  </a:cubicBezTo>
                  <a:lnTo>
                    <a:pt x="342618" y="481145"/>
                  </a:lnTo>
                  <a:lnTo>
                    <a:pt x="414521" y="576883"/>
                  </a:lnTo>
                  <a:cubicBezTo>
                    <a:pt x="420974" y="585321"/>
                    <a:pt x="419284" y="597442"/>
                    <a:pt x="410680" y="603733"/>
                  </a:cubicBezTo>
                  <a:cubicBezTo>
                    <a:pt x="407300" y="606341"/>
                    <a:pt x="403306" y="607568"/>
                    <a:pt x="399157" y="607568"/>
                  </a:cubicBezTo>
                  <a:cubicBezTo>
                    <a:pt x="393319" y="607568"/>
                    <a:pt x="387634" y="604960"/>
                    <a:pt x="383793" y="599897"/>
                  </a:cubicBezTo>
                  <a:lnTo>
                    <a:pt x="323413" y="519348"/>
                  </a:lnTo>
                  <a:lnTo>
                    <a:pt x="323413" y="588390"/>
                  </a:lnTo>
                  <a:cubicBezTo>
                    <a:pt x="323413" y="598976"/>
                    <a:pt x="314809" y="607568"/>
                    <a:pt x="304208" y="607568"/>
                  </a:cubicBezTo>
                  <a:cubicBezTo>
                    <a:pt x="293607" y="607568"/>
                    <a:pt x="285003" y="598976"/>
                    <a:pt x="285003" y="588390"/>
                  </a:cubicBezTo>
                  <a:lnTo>
                    <a:pt x="285003" y="519348"/>
                  </a:lnTo>
                  <a:lnTo>
                    <a:pt x="224622" y="599897"/>
                  </a:lnTo>
                  <a:cubicBezTo>
                    <a:pt x="220781" y="604960"/>
                    <a:pt x="215096" y="607568"/>
                    <a:pt x="209258" y="607568"/>
                  </a:cubicBezTo>
                  <a:cubicBezTo>
                    <a:pt x="205110" y="607568"/>
                    <a:pt x="201115" y="606341"/>
                    <a:pt x="197735" y="603733"/>
                  </a:cubicBezTo>
                  <a:cubicBezTo>
                    <a:pt x="189131" y="597442"/>
                    <a:pt x="187441" y="585321"/>
                    <a:pt x="193894" y="576883"/>
                  </a:cubicBezTo>
                  <a:lnTo>
                    <a:pt x="265798" y="481145"/>
                  </a:lnTo>
                  <a:lnTo>
                    <a:pt x="50855" y="481145"/>
                  </a:lnTo>
                  <a:cubicBezTo>
                    <a:pt x="40253" y="481145"/>
                    <a:pt x="31650" y="472553"/>
                    <a:pt x="31650" y="461967"/>
                  </a:cubicBezTo>
                  <a:lnTo>
                    <a:pt x="31650" y="133174"/>
                  </a:lnTo>
                  <a:lnTo>
                    <a:pt x="19205" y="133174"/>
                  </a:lnTo>
                  <a:cubicBezTo>
                    <a:pt x="8604" y="133174"/>
                    <a:pt x="0" y="124582"/>
                    <a:pt x="0" y="113995"/>
                  </a:cubicBezTo>
                  <a:lnTo>
                    <a:pt x="0" y="50784"/>
                  </a:lnTo>
                  <a:cubicBezTo>
                    <a:pt x="0" y="40197"/>
                    <a:pt x="8604" y="31606"/>
                    <a:pt x="19205" y="31606"/>
                  </a:cubicBezTo>
                  <a:lnTo>
                    <a:pt x="285003" y="31606"/>
                  </a:lnTo>
                  <a:lnTo>
                    <a:pt x="285003" y="19178"/>
                  </a:lnTo>
                  <a:cubicBezTo>
                    <a:pt x="285003" y="8592"/>
                    <a:pt x="293607" y="0"/>
                    <a:pt x="304208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>
                <a:latin typeface="Montserrat SemiBold" panose="00000700000000000000" charset="0"/>
                <a:cs typeface="Montserrat SemiBold" panose="00000700000000000000" charset="0"/>
              </a:endParaRPr>
            </a:p>
          </p:txBody>
        </p:sp>
        <p:sp>
          <p:nvSpPr>
            <p:cNvPr id="31" name="Shape 5600"/>
            <p:cNvSpPr/>
            <p:nvPr/>
          </p:nvSpPr>
          <p:spPr>
            <a:xfrm>
              <a:off x="4683817" y="2650099"/>
              <a:ext cx="507308" cy="35394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wrap="square" lIns="28575" tIns="28575" rIns="28575" bIns="28575" numCol="1" anchor="ctr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lvl1pPr algn="ctr">
                <a:defRPr sz="3500">
                  <a:solidFill>
                    <a:srgbClr val="000000"/>
                  </a:solidFill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r>
                <a:rPr lang="en-US" altLang="zh-CN" sz="1350" b="1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</a:rPr>
                <a:t>01</a:t>
              </a:r>
            </a:p>
          </p:txBody>
        </p:sp>
        <p:sp>
          <p:nvSpPr>
            <p:cNvPr id="32" name="Shape 5600"/>
            <p:cNvSpPr/>
            <p:nvPr/>
          </p:nvSpPr>
          <p:spPr>
            <a:xfrm>
              <a:off x="4683817" y="4942900"/>
              <a:ext cx="507308" cy="35394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wrap="square" lIns="28575" tIns="28575" rIns="28575" bIns="28575" numCol="1" anchor="ctr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lvl1pPr algn="ctr">
                <a:defRPr sz="3500">
                  <a:solidFill>
                    <a:srgbClr val="000000"/>
                  </a:solidFill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r>
                <a:rPr lang="en-US" altLang="zh-CN" sz="1350" b="1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</a:rPr>
                <a:t>04</a:t>
              </a:r>
            </a:p>
          </p:txBody>
        </p:sp>
        <p:sp>
          <p:nvSpPr>
            <p:cNvPr id="34" name="Shape 5600"/>
            <p:cNvSpPr/>
            <p:nvPr/>
          </p:nvSpPr>
          <p:spPr>
            <a:xfrm>
              <a:off x="6989923" y="2583424"/>
              <a:ext cx="507308" cy="35394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wrap="square" lIns="28575" tIns="28575" rIns="28575" bIns="28575" numCol="1" anchor="ctr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lvl1pPr algn="ctr">
                <a:defRPr sz="3500">
                  <a:solidFill>
                    <a:srgbClr val="000000"/>
                  </a:solidFill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r>
                <a:rPr lang="en-US" altLang="zh-CN" sz="1350" b="1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</a:rPr>
                <a:t>02</a:t>
              </a:r>
            </a:p>
          </p:txBody>
        </p:sp>
        <p:sp>
          <p:nvSpPr>
            <p:cNvPr id="35" name="Shape 5600"/>
            <p:cNvSpPr/>
            <p:nvPr/>
          </p:nvSpPr>
          <p:spPr>
            <a:xfrm>
              <a:off x="6989923" y="4876226"/>
              <a:ext cx="507308" cy="35394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wrap="square" lIns="28575" tIns="28575" rIns="28575" bIns="28575" numCol="1" anchor="ctr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lvl1pPr algn="ctr">
                <a:defRPr sz="3500">
                  <a:solidFill>
                    <a:srgbClr val="000000"/>
                  </a:solidFill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r>
                <a:rPr lang="en-US" altLang="zh-CN" sz="1350" b="1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</a:rPr>
                <a:t>03</a:t>
              </a:r>
            </a:p>
          </p:txBody>
        </p:sp>
      </p:grpSp>
      <p:sp>
        <p:nvSpPr>
          <p:cNvPr id="7" name="文本框 6"/>
          <p:cNvSpPr txBox="1"/>
          <p:nvPr userDrawn="1"/>
        </p:nvSpPr>
        <p:spPr>
          <a:xfrm>
            <a:off x="212688" y="189454"/>
            <a:ext cx="3754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Mô</a:t>
            </a:r>
            <a:r>
              <a:rPr lang="en-US" sz="2400" b="1" dirty="0"/>
              <a:t> </a:t>
            </a:r>
            <a:r>
              <a:rPr lang="en-US" sz="2400" b="1" dirty="0" err="1"/>
              <a:t>hình</a:t>
            </a:r>
            <a:r>
              <a:rPr lang="en-US" sz="2400" b="1" dirty="0"/>
              <a:t> </a:t>
            </a:r>
            <a:r>
              <a:rPr lang="en-US" sz="2400" b="1" dirty="0" err="1"/>
              <a:t>hệ</a:t>
            </a:r>
            <a:r>
              <a:rPr lang="en-US" sz="2400" b="1" dirty="0"/>
              <a:t> </a:t>
            </a:r>
            <a:r>
              <a:rPr lang="en-US" sz="2400" b="1" dirty="0" err="1"/>
              <a:t>thống</a:t>
            </a:r>
            <a:r>
              <a:rPr lang="en-US" sz="2400" b="1" dirty="0"/>
              <a:t> </a:t>
            </a:r>
            <a:r>
              <a:rPr lang="en-US" sz="2400" b="1" dirty="0" err="1"/>
              <a:t>ứng</a:t>
            </a:r>
            <a:r>
              <a:rPr lang="en-US" sz="2400" b="1" dirty="0"/>
              <a:t> </a:t>
            </a:r>
            <a:r>
              <a:rPr lang="en-US" sz="2400" b="1" dirty="0" err="1"/>
              <a:t>dụng</a:t>
            </a:r>
            <a:endParaRPr lang="zh-CN" altLang="en-US" sz="2400" b="1" dirty="0">
              <a:solidFill>
                <a:schemeClr val="accent1"/>
              </a:solidFill>
              <a:cs typeface="Montserrat SemiBold" panose="00000700000000000000" charset="0"/>
              <a:sym typeface="+mn-ea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FDD6990E-EF71-2F44-839D-A65C29841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08" y="897238"/>
            <a:ext cx="6565284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Mô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hình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tổng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thể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(MVC)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lớp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Java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như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MonAn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DonHang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User,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NhanVien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ChiTietDonHang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BanAn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XML layout: activity_login.xml, item_monan.xml, activity_giohang.xml, ...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Controller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Activity, Adapter,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lý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luồng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dữ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liệu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sự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kiện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Luồng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chính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Người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dùng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đăng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nhập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Chọn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bàn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nếu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nhân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viên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Gọi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món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vào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giỏ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gửi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đơn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toán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Admin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có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thêm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sửa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xoá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món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thống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kê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doanh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thu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39"/>
          <p:cNvGrpSpPr/>
          <p:nvPr/>
        </p:nvGrpSpPr>
        <p:grpSpPr>
          <a:xfrm>
            <a:off x="4427450" y="735706"/>
            <a:ext cx="4762500" cy="2555875"/>
            <a:chOff x="0" y="2196100"/>
            <a:chExt cx="6350000" cy="3407446"/>
          </a:xfrm>
        </p:grpSpPr>
        <p:pic>
          <p:nvPicPr>
            <p:cNvPr id="25" name="Picture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182009"/>
              <a:ext cx="6350000" cy="2421537"/>
            </a:xfrm>
            <a:prstGeom prst="rect">
              <a:avLst/>
            </a:prstGeom>
          </p:spPr>
        </p:pic>
        <p:sp>
          <p:nvSpPr>
            <p:cNvPr id="26" name="Diamond 41"/>
            <p:cNvSpPr/>
            <p:nvPr/>
          </p:nvSpPr>
          <p:spPr>
            <a:xfrm>
              <a:off x="1695236" y="2196100"/>
              <a:ext cx="2958958" cy="2958958"/>
            </a:xfrm>
            <a:prstGeom prst="diamond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30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23"/>
          <p:cNvGrpSpPr/>
          <p:nvPr/>
        </p:nvGrpSpPr>
        <p:grpSpPr>
          <a:xfrm>
            <a:off x="-243513" y="769996"/>
            <a:ext cx="4742542" cy="2725555"/>
            <a:chOff x="0" y="2196100"/>
            <a:chExt cx="6350000" cy="3407446"/>
          </a:xfrm>
        </p:grpSpPr>
        <p:pic>
          <p:nvPicPr>
            <p:cNvPr id="11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182009"/>
              <a:ext cx="6350000" cy="2421537"/>
            </a:xfrm>
            <a:prstGeom prst="rect">
              <a:avLst/>
            </a:prstGeom>
          </p:spPr>
        </p:pic>
        <p:sp>
          <p:nvSpPr>
            <p:cNvPr id="12" name="Diamond 13"/>
            <p:cNvSpPr/>
            <p:nvPr/>
          </p:nvSpPr>
          <p:spPr>
            <a:xfrm>
              <a:off x="1695236" y="2196100"/>
              <a:ext cx="2958958" cy="2958958"/>
            </a:xfrm>
            <a:prstGeom prst="diamond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30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7" name="Group 24"/>
          <p:cNvGrpSpPr/>
          <p:nvPr/>
        </p:nvGrpSpPr>
        <p:grpSpPr>
          <a:xfrm>
            <a:off x="2079059" y="816515"/>
            <a:ext cx="4762500" cy="2532047"/>
            <a:chOff x="0" y="2196100"/>
            <a:chExt cx="6350000" cy="3407446"/>
          </a:xfrm>
        </p:grpSpPr>
        <p:pic>
          <p:nvPicPr>
            <p:cNvPr id="18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182009"/>
              <a:ext cx="6350000" cy="2421537"/>
            </a:xfrm>
            <a:prstGeom prst="rect">
              <a:avLst/>
            </a:prstGeom>
          </p:spPr>
        </p:pic>
        <p:sp>
          <p:nvSpPr>
            <p:cNvPr id="19" name="Diamond 26"/>
            <p:cNvSpPr/>
            <p:nvPr/>
          </p:nvSpPr>
          <p:spPr>
            <a:xfrm>
              <a:off x="1695236" y="2196100"/>
              <a:ext cx="2958958" cy="2958958"/>
            </a:xfrm>
            <a:prstGeom prst="diamond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30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7" name="文本框 6"/>
          <p:cNvSpPr txBox="1"/>
          <p:nvPr userDrawn="1"/>
        </p:nvSpPr>
        <p:spPr>
          <a:xfrm>
            <a:off x="212688" y="189454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Use Case – </a:t>
            </a:r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chính</a:t>
            </a:r>
            <a:endParaRPr lang="en-US" sz="2400" b="1" dirty="0"/>
          </a:p>
        </p:txBody>
      </p:sp>
      <p:grpSp>
        <p:nvGrpSpPr>
          <p:cNvPr id="59" name="Group 24">
            <a:extLst>
              <a:ext uri="{FF2B5EF4-FFF2-40B4-BE49-F238E27FC236}">
                <a16:creationId xmlns:a16="http://schemas.microsoft.com/office/drawing/2014/main" id="{31ACE411-9F19-1520-3751-36F2D933529E}"/>
              </a:ext>
            </a:extLst>
          </p:cNvPr>
          <p:cNvGrpSpPr/>
          <p:nvPr/>
        </p:nvGrpSpPr>
        <p:grpSpPr>
          <a:xfrm>
            <a:off x="2279810" y="3038047"/>
            <a:ext cx="4762500" cy="2610267"/>
            <a:chOff x="0" y="2123586"/>
            <a:chExt cx="6350000" cy="3479960"/>
          </a:xfrm>
        </p:grpSpPr>
        <p:pic>
          <p:nvPicPr>
            <p:cNvPr id="60" name="Picture 25">
              <a:extLst>
                <a:ext uri="{FF2B5EF4-FFF2-40B4-BE49-F238E27FC236}">
                  <a16:creationId xmlns:a16="http://schemas.microsoft.com/office/drawing/2014/main" id="{54052FC7-85A6-34CF-AFA9-9D09B5D5A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182009"/>
              <a:ext cx="6350000" cy="2421537"/>
            </a:xfrm>
            <a:prstGeom prst="rect">
              <a:avLst/>
            </a:prstGeom>
          </p:spPr>
        </p:pic>
        <p:sp>
          <p:nvSpPr>
            <p:cNvPr id="61" name="Diamond 26">
              <a:extLst>
                <a:ext uri="{FF2B5EF4-FFF2-40B4-BE49-F238E27FC236}">
                  <a16:creationId xmlns:a16="http://schemas.microsoft.com/office/drawing/2014/main" id="{6C564F10-40BC-4B83-5206-0FF52937FE36}"/>
                </a:ext>
              </a:extLst>
            </p:cNvPr>
            <p:cNvSpPr/>
            <p:nvPr/>
          </p:nvSpPr>
          <p:spPr>
            <a:xfrm>
              <a:off x="1367540" y="2123586"/>
              <a:ext cx="2958959" cy="2958958"/>
            </a:xfrm>
            <a:prstGeom prst="diamond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30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oup 23">
            <a:extLst>
              <a:ext uri="{FF2B5EF4-FFF2-40B4-BE49-F238E27FC236}">
                <a16:creationId xmlns:a16="http://schemas.microsoft.com/office/drawing/2014/main" id="{69DFBA93-F43C-7FC4-D305-5C3667E0B611}"/>
              </a:ext>
            </a:extLst>
          </p:cNvPr>
          <p:cNvGrpSpPr/>
          <p:nvPr/>
        </p:nvGrpSpPr>
        <p:grpSpPr>
          <a:xfrm>
            <a:off x="-243513" y="3022806"/>
            <a:ext cx="4762500" cy="2555875"/>
            <a:chOff x="0" y="2196100"/>
            <a:chExt cx="6350000" cy="3407446"/>
          </a:xfrm>
        </p:grpSpPr>
        <p:pic>
          <p:nvPicPr>
            <p:cNvPr id="72" name="Picture 16">
              <a:extLst>
                <a:ext uri="{FF2B5EF4-FFF2-40B4-BE49-F238E27FC236}">
                  <a16:creationId xmlns:a16="http://schemas.microsoft.com/office/drawing/2014/main" id="{706B7C3B-693D-D889-F2BE-C06DB9785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182009"/>
              <a:ext cx="6350000" cy="2421537"/>
            </a:xfrm>
            <a:prstGeom prst="rect">
              <a:avLst/>
            </a:prstGeom>
          </p:spPr>
        </p:pic>
        <p:sp>
          <p:nvSpPr>
            <p:cNvPr id="73" name="Diamond 13">
              <a:extLst>
                <a:ext uri="{FF2B5EF4-FFF2-40B4-BE49-F238E27FC236}">
                  <a16:creationId xmlns:a16="http://schemas.microsoft.com/office/drawing/2014/main" id="{3DAF8EDD-3275-73DA-3695-284E41E87801}"/>
                </a:ext>
              </a:extLst>
            </p:cNvPr>
            <p:cNvSpPr/>
            <p:nvPr/>
          </p:nvSpPr>
          <p:spPr>
            <a:xfrm>
              <a:off x="1695236" y="2196100"/>
              <a:ext cx="2958958" cy="2958958"/>
            </a:xfrm>
            <a:prstGeom prst="diamond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30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5" name="Group 23">
            <a:extLst>
              <a:ext uri="{FF2B5EF4-FFF2-40B4-BE49-F238E27FC236}">
                <a16:creationId xmlns:a16="http://schemas.microsoft.com/office/drawing/2014/main" id="{51EBE9C5-EC7E-AE3A-3D73-5BDA6DD796E8}"/>
              </a:ext>
            </a:extLst>
          </p:cNvPr>
          <p:cNvGrpSpPr/>
          <p:nvPr/>
        </p:nvGrpSpPr>
        <p:grpSpPr>
          <a:xfrm>
            <a:off x="4440778" y="3081264"/>
            <a:ext cx="4762500" cy="2536823"/>
            <a:chOff x="-31255" y="2196100"/>
            <a:chExt cx="6350000" cy="3382046"/>
          </a:xfrm>
        </p:grpSpPr>
        <p:pic>
          <p:nvPicPr>
            <p:cNvPr id="76" name="Picture 16">
              <a:extLst>
                <a:ext uri="{FF2B5EF4-FFF2-40B4-BE49-F238E27FC236}">
                  <a16:creationId xmlns:a16="http://schemas.microsoft.com/office/drawing/2014/main" id="{C62D3BBD-3E11-85BA-6DE9-2D46DFCBD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255" y="3156609"/>
              <a:ext cx="6350000" cy="2421537"/>
            </a:xfrm>
            <a:prstGeom prst="rect">
              <a:avLst/>
            </a:prstGeom>
          </p:spPr>
        </p:pic>
        <p:sp>
          <p:nvSpPr>
            <p:cNvPr id="77" name="Diamond 13">
              <a:extLst>
                <a:ext uri="{FF2B5EF4-FFF2-40B4-BE49-F238E27FC236}">
                  <a16:creationId xmlns:a16="http://schemas.microsoft.com/office/drawing/2014/main" id="{CA12A447-027F-2A33-04C3-2FBD6329BB85}"/>
                </a:ext>
              </a:extLst>
            </p:cNvPr>
            <p:cNvSpPr/>
            <p:nvPr/>
          </p:nvSpPr>
          <p:spPr>
            <a:xfrm>
              <a:off x="1695236" y="2196100"/>
              <a:ext cx="2958958" cy="2958958"/>
            </a:xfrm>
            <a:prstGeom prst="diamond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30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7079B70B-5CCD-B8B9-A1CA-8330C673534C}"/>
              </a:ext>
            </a:extLst>
          </p:cNvPr>
          <p:cNvSpPr txBox="1"/>
          <p:nvPr/>
        </p:nvSpPr>
        <p:spPr>
          <a:xfrm>
            <a:off x="1245187" y="1446256"/>
            <a:ext cx="1835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Đăng</a:t>
            </a:r>
            <a:r>
              <a:rPr lang="en-US" b="1" dirty="0"/>
              <a:t> </a:t>
            </a:r>
            <a:r>
              <a:rPr lang="en-US" b="1" dirty="0" err="1"/>
              <a:t>nhập</a:t>
            </a:r>
            <a:r>
              <a:rPr lang="en-US" dirty="0"/>
              <a:t>: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admin/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CDF09BC-A9E7-63DF-A26A-AFA7D74ADFDB}"/>
              </a:ext>
            </a:extLst>
          </p:cNvPr>
          <p:cNvSpPr txBox="1"/>
          <p:nvPr/>
        </p:nvSpPr>
        <p:spPr>
          <a:xfrm>
            <a:off x="3564818" y="1427038"/>
            <a:ext cx="19874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Thêm món</a:t>
            </a:r>
            <a:r>
              <a:rPr lang="en-US"/>
              <a:t>: admin thêm tên, giá, ảnh món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A3E3467-6640-D2D2-6BE2-8AF7E3439AFA}"/>
              </a:ext>
            </a:extLst>
          </p:cNvPr>
          <p:cNvSpPr txBox="1"/>
          <p:nvPr/>
        </p:nvSpPr>
        <p:spPr>
          <a:xfrm>
            <a:off x="5958228" y="1446256"/>
            <a:ext cx="20589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Chọn</a:t>
            </a:r>
            <a:r>
              <a:rPr lang="en-US" b="1" dirty="0"/>
              <a:t> </a:t>
            </a:r>
            <a:r>
              <a:rPr lang="en-US" b="1" dirty="0" err="1"/>
              <a:t>bàn</a:t>
            </a:r>
            <a:r>
              <a:rPr lang="en-US" dirty="0"/>
              <a:t>: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trống</a:t>
            </a:r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3F66DCE-CE65-D3D6-6EA3-69E6FCE9CA2F}"/>
              </a:ext>
            </a:extLst>
          </p:cNvPr>
          <p:cNvSpPr txBox="1"/>
          <p:nvPr/>
        </p:nvSpPr>
        <p:spPr>
          <a:xfrm>
            <a:off x="1372678" y="3582636"/>
            <a:ext cx="15848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Gọi</a:t>
            </a:r>
            <a:r>
              <a:rPr lang="en-US" b="1" dirty="0"/>
              <a:t> </a:t>
            </a:r>
            <a:r>
              <a:rPr lang="en-US" b="1" dirty="0" err="1"/>
              <a:t>món</a:t>
            </a:r>
            <a:r>
              <a:rPr lang="en-US" dirty="0"/>
              <a:t>: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món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giỏ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bàn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FD956FA-874B-3698-44CB-E3EFC9E8A979}"/>
              </a:ext>
            </a:extLst>
          </p:cNvPr>
          <p:cNvSpPr txBox="1"/>
          <p:nvPr/>
        </p:nvSpPr>
        <p:spPr>
          <a:xfrm>
            <a:off x="3510348" y="3660107"/>
            <a:ext cx="18342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Thanh </a:t>
            </a:r>
            <a:r>
              <a:rPr lang="en-US" b="1" dirty="0" err="1"/>
              <a:t>toán</a:t>
            </a:r>
            <a:r>
              <a:rPr lang="en-US" dirty="0"/>
              <a:t>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,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bàn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3305884-F91B-0AAF-2B2A-07AE8A741C9A}"/>
              </a:ext>
            </a:extLst>
          </p:cNvPr>
          <p:cNvSpPr txBox="1"/>
          <p:nvPr/>
        </p:nvSpPr>
        <p:spPr>
          <a:xfrm>
            <a:off x="6017770" y="3615623"/>
            <a:ext cx="19994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Xem </a:t>
            </a:r>
            <a:r>
              <a:rPr lang="en-US" b="1" dirty="0" err="1"/>
              <a:t>thống</a:t>
            </a:r>
            <a:r>
              <a:rPr lang="en-US" b="1" dirty="0"/>
              <a:t> </a:t>
            </a:r>
            <a:r>
              <a:rPr lang="en-US" b="1" dirty="0" err="1"/>
              <a:t>kê</a:t>
            </a:r>
            <a:r>
              <a:rPr lang="en-US" dirty="0"/>
              <a:t>: admin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/</a:t>
            </a:r>
            <a:r>
              <a:rPr lang="en-US" dirty="0" err="1"/>
              <a:t>tháng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97448" y="321806"/>
            <a:ext cx="34133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/>
              <a:t>Biểu</a:t>
            </a:r>
            <a:r>
              <a:rPr lang="en-US" sz="2200" b="1" dirty="0"/>
              <a:t> </a:t>
            </a:r>
            <a:r>
              <a:rPr lang="en-US" sz="2200" b="1" dirty="0" err="1"/>
              <a:t>đồ</a:t>
            </a:r>
            <a:r>
              <a:rPr lang="en-US" sz="2200" b="1" dirty="0"/>
              <a:t> </a:t>
            </a:r>
            <a:r>
              <a:rPr lang="en-US" sz="2200" b="1" dirty="0" err="1"/>
              <a:t>lớp</a:t>
            </a:r>
            <a:r>
              <a:rPr lang="en-US" sz="2200" b="1" dirty="0"/>
              <a:t> (Class Diagram)</a:t>
            </a:r>
            <a:endParaRPr lang="zh-CN" altLang="en-US" sz="2200" b="1" dirty="0"/>
          </a:p>
        </p:txBody>
      </p:sp>
      <p:pic>
        <p:nvPicPr>
          <p:cNvPr id="19" name="Picture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796F0DA-F37A-BC95-AD96-1509A90E5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855" y="537249"/>
            <a:ext cx="5019675" cy="44206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41A412A-9546-CDB0-3C21-D22595B7E4FC}"/>
              </a:ext>
            </a:extLst>
          </p:cNvPr>
          <p:cNvSpPr txBox="1"/>
          <p:nvPr/>
        </p:nvSpPr>
        <p:spPr>
          <a:xfrm>
            <a:off x="197448" y="3662956"/>
            <a:ext cx="3612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vi-VN" b="1" dirty="0"/>
              <a:t>Quan hệ:</a:t>
            </a:r>
            <a:endParaRPr lang="vi-VN" dirty="0"/>
          </a:p>
          <a:p>
            <a:r>
              <a:rPr lang="vi-VN" dirty="0"/>
              <a:t>1 bàn → nhiều đơn hàng</a:t>
            </a:r>
          </a:p>
          <a:p>
            <a:r>
              <a:rPr lang="vi-VN" dirty="0"/>
              <a:t>1 đơn hàng → nhiều món ăn</a:t>
            </a:r>
          </a:p>
          <a:p>
            <a:r>
              <a:rPr lang="vi-VN" dirty="0"/>
              <a:t>1 món ăn → nhiều chi tiết đơn hàng</a:t>
            </a: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8BE81B33-DD61-8685-5411-96CAEB0C3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08" y="722803"/>
            <a:ext cx="313249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Các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lớp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chính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MonAn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id,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tên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giá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hình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ảnh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DonHang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id,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idBàn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ngày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tổng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tiền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ChiTietDonHang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id,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idDonHang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idMonAn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số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lượng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User: id, username, password, role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NhanVien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id,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tên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sđt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BanAn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id,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số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bàn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trạng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thái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-Turn Arrow 11"/>
          <p:cNvSpPr/>
          <p:nvPr/>
        </p:nvSpPr>
        <p:spPr>
          <a:xfrm rot="5400000" flipH="1">
            <a:off x="7425396" y="3223553"/>
            <a:ext cx="1151207" cy="2286000"/>
          </a:xfrm>
          <a:prstGeom prst="uturnArrow">
            <a:avLst>
              <a:gd name="adj1" fmla="val 14474"/>
              <a:gd name="adj2" fmla="val 18135"/>
              <a:gd name="adj3" fmla="val 28662"/>
              <a:gd name="adj4" fmla="val 43750"/>
              <a:gd name="adj5" fmla="val 601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Montserrat SemiBold" panose="00000700000000000000" charset="0"/>
              <a:cs typeface="Montserrat SemiBold" panose="00000700000000000000" charset="0"/>
            </a:endParaRPr>
          </a:p>
        </p:txBody>
      </p:sp>
      <p:sp>
        <p:nvSpPr>
          <p:cNvPr id="11" name="U-Turn Arrow 10"/>
          <p:cNvSpPr/>
          <p:nvPr/>
        </p:nvSpPr>
        <p:spPr>
          <a:xfrm flipH="1">
            <a:off x="7772400" y="20209"/>
            <a:ext cx="1295400" cy="2094342"/>
          </a:xfrm>
          <a:prstGeom prst="uturnArrow">
            <a:avLst>
              <a:gd name="adj1" fmla="val 14474"/>
              <a:gd name="adj2" fmla="val 18135"/>
              <a:gd name="adj3" fmla="val 28662"/>
              <a:gd name="adj4" fmla="val 43750"/>
              <a:gd name="adj5" fmla="val 5201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Montserrat SemiBold" panose="00000700000000000000" charset="0"/>
              <a:cs typeface="Montserrat SemiBold" panose="00000700000000000000" charset="0"/>
            </a:endParaRPr>
          </a:p>
        </p:txBody>
      </p:sp>
      <p:sp>
        <p:nvSpPr>
          <p:cNvPr id="10" name="U-Turn Arrow 9"/>
          <p:cNvSpPr/>
          <p:nvPr/>
        </p:nvSpPr>
        <p:spPr>
          <a:xfrm rot="10800000" flipH="1">
            <a:off x="76200" y="3324749"/>
            <a:ext cx="1085056" cy="1818751"/>
          </a:xfrm>
          <a:prstGeom prst="uturnArrow">
            <a:avLst>
              <a:gd name="adj1" fmla="val 14474"/>
              <a:gd name="adj2" fmla="val 18135"/>
              <a:gd name="adj3" fmla="val 28662"/>
              <a:gd name="adj4" fmla="val 43750"/>
              <a:gd name="adj5" fmla="val 5213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Montserrat SemiBold" panose="00000700000000000000" charset="0"/>
              <a:cs typeface="Montserrat SemiBold" panose="00000700000000000000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5719" y="209550"/>
            <a:ext cx="5165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>
              <a:defRPr/>
            </a:pPr>
            <a:r>
              <a:rPr lang="vi-VN" sz="2200" b="1" dirty="0">
                <a:solidFill>
                  <a:schemeClr val="tx1"/>
                </a:solidFill>
                <a:latin typeface="+mn-lt"/>
              </a:rPr>
              <a:t>Cơ sở dữ liệu và thiết kế CSDL</a:t>
            </a:r>
            <a:endParaRPr lang="zh-CN" altLang="en-US" sz="2200" b="1" kern="0" dirty="0">
              <a:solidFill>
                <a:schemeClr val="tx1"/>
              </a:solidFill>
              <a:latin typeface="+mn-lt"/>
              <a:ea typeface="字魂35号-经典雅黑" panose="02000000000000000000" pitchFamily="2" charset="-122"/>
              <a:cs typeface="Montserrat SemiBold" panose="00000700000000000000" charset="0"/>
              <a:sym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637F0F-91B9-8C0B-C29D-E04263CCF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37223"/>
            <a:ext cx="41148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Tên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database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OrderFoodd.db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Tạo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bằng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lớp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DatabaseHelper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kế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thừa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SQLiteOpenHelper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6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bảng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:User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MonAn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BanAn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DonHang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ChiTietDonHang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NhanVien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D170A-A6C3-F46A-825A-C89037C69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101" y="667107"/>
            <a:ext cx="4258269" cy="2314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CD85CF-1E5E-A493-195B-50C3A22D3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190427"/>
            <a:ext cx="3305636" cy="28769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43000" y="4072650"/>
            <a:ext cx="6459831" cy="948930"/>
            <a:chOff x="1845461" y="2160877"/>
            <a:chExt cx="8613108" cy="1265240"/>
          </a:xfrm>
        </p:grpSpPr>
        <p:sp>
          <p:nvSpPr>
            <p:cNvPr id="10" name="Oval 65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  <p:cNvSpPr>
              <a:spLocks noChangeArrowheads="1"/>
            </p:cNvSpPr>
            <p:nvPr/>
          </p:nvSpPr>
          <p:spPr bwMode="auto">
            <a:xfrm rot="10800000">
              <a:off x="6152559" y="3018339"/>
              <a:ext cx="4306010" cy="407778"/>
            </a:xfrm>
            <a:prstGeom prst="ellipse">
              <a:avLst/>
            </a:prstGeom>
            <a:gradFill rotWithShape="1">
              <a:gsLst>
                <a:gs pos="16000">
                  <a:schemeClr val="tx1">
                    <a:lumMod val="65000"/>
                    <a:lumOff val="35000"/>
                  </a:schemeClr>
                </a:gs>
                <a:gs pos="78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lIns="68559" tIns="34280" rIns="68559" bIns="34280" anchor="ctr"/>
            <a:lstStyle/>
            <a:p>
              <a:pPr>
                <a:defRPr/>
              </a:pPr>
              <a:endParaRPr lang="zh-CN" altLang="en-US" sz="18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Oval 65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  <p:cNvSpPr>
              <a:spLocks noChangeArrowheads="1"/>
            </p:cNvSpPr>
            <p:nvPr/>
          </p:nvSpPr>
          <p:spPr bwMode="auto">
            <a:xfrm rot="10800000">
              <a:off x="1845461" y="3018338"/>
              <a:ext cx="4306010" cy="407778"/>
            </a:xfrm>
            <a:prstGeom prst="ellipse">
              <a:avLst/>
            </a:prstGeom>
            <a:gradFill rotWithShape="1">
              <a:gsLst>
                <a:gs pos="16000">
                  <a:schemeClr val="tx1">
                    <a:lumMod val="65000"/>
                    <a:lumOff val="35000"/>
                  </a:schemeClr>
                </a:gs>
                <a:gs pos="78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lIns="68559" tIns="34280" rIns="68559" bIns="34280" anchor="ctr"/>
            <a:lstStyle/>
            <a:p>
              <a:pPr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2" name="直接连接符 41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  <p:cNvCxnSpPr>
              <a:cxnSpLocks noChangeShapeType="1"/>
            </p:cNvCxnSpPr>
            <p:nvPr/>
          </p:nvCxnSpPr>
          <p:spPr bwMode="auto">
            <a:xfrm>
              <a:off x="3402181" y="2468852"/>
              <a:ext cx="5498989" cy="0"/>
            </a:xfrm>
            <a:prstGeom prst="line">
              <a:avLst/>
            </a:prstGeom>
            <a:noFill/>
            <a:ln w="25400" algn="ctr">
              <a:solidFill>
                <a:schemeClr val="bg1">
                  <a:lumMod val="75000"/>
                </a:schemeClr>
              </a:solidFill>
              <a:round/>
            </a:ln>
          </p:spPr>
        </p:cxnSp>
        <p:grpSp>
          <p:nvGrpSpPr>
            <p:cNvPr id="13" name="组合 12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  <p:cNvGrpSpPr/>
            <p:nvPr/>
          </p:nvGrpSpPr>
          <p:grpSpPr>
            <a:xfrm>
              <a:off x="2619782" y="2160877"/>
              <a:ext cx="2340843" cy="1052966"/>
              <a:chOff x="2305461" y="4828921"/>
              <a:chExt cx="2341565" cy="1052966"/>
            </a:xfrm>
          </p:grpSpPr>
          <p:sp>
            <p:nvSpPr>
              <p:cNvPr id="14" name="任意多边形 13"/>
              <p:cNvSpPr/>
              <p:nvPr/>
            </p:nvSpPr>
            <p:spPr bwMode="auto">
              <a:xfrm>
                <a:off x="2613436" y="5098796"/>
                <a:ext cx="358775" cy="754063"/>
              </a:xfrm>
              <a:custGeom>
                <a:avLst/>
                <a:gdLst>
                  <a:gd name="connsiteX0" fmla="*/ 0 w 269823"/>
                  <a:gd name="connsiteY0" fmla="*/ 0 h 569626"/>
                  <a:gd name="connsiteX1" fmla="*/ 254833 w 269823"/>
                  <a:gd name="connsiteY1" fmla="*/ 254833 h 569626"/>
                  <a:gd name="connsiteX2" fmla="*/ 269823 w 269823"/>
                  <a:gd name="connsiteY2" fmla="*/ 404734 h 569626"/>
                  <a:gd name="connsiteX3" fmla="*/ 44971 w 269823"/>
                  <a:gd name="connsiteY3" fmla="*/ 569626 h 56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823" h="569626">
                    <a:moveTo>
                      <a:pt x="0" y="0"/>
                    </a:moveTo>
                    <a:lnTo>
                      <a:pt x="254833" y="254833"/>
                    </a:lnTo>
                    <a:lnTo>
                      <a:pt x="269823" y="404734"/>
                    </a:lnTo>
                    <a:lnTo>
                      <a:pt x="44971" y="569626"/>
                    </a:lnTo>
                  </a:path>
                </a:pathLst>
              </a:custGeom>
              <a:noFill/>
              <a:ln w="1270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 bwMode="auto">
              <a:xfrm>
                <a:off x="2932525" y="5405637"/>
                <a:ext cx="544512" cy="476250"/>
              </a:xfrm>
              <a:custGeom>
                <a:avLst/>
                <a:gdLst>
                  <a:gd name="connsiteX0" fmla="*/ 0 w 299803"/>
                  <a:gd name="connsiteY0" fmla="*/ 0 h 299804"/>
                  <a:gd name="connsiteX1" fmla="*/ 194872 w 299803"/>
                  <a:gd name="connsiteY1" fmla="*/ 74951 h 299804"/>
                  <a:gd name="connsiteX2" fmla="*/ 299803 w 299803"/>
                  <a:gd name="connsiteY2" fmla="*/ 299804 h 299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9803" h="299804">
                    <a:moveTo>
                      <a:pt x="0" y="0"/>
                    </a:moveTo>
                    <a:lnTo>
                      <a:pt x="194872" y="74951"/>
                    </a:lnTo>
                    <a:lnTo>
                      <a:pt x="299803" y="299804"/>
                    </a:lnTo>
                  </a:path>
                </a:pathLst>
              </a:custGeom>
              <a:noFill/>
              <a:ln w="1270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16" name="直接连接符 56"/>
              <p:cNvCxnSpPr>
                <a:cxnSpLocks noChangeShapeType="1"/>
                <a:stCxn id="14" idx="0"/>
              </p:cNvCxnSpPr>
              <p:nvPr/>
            </p:nvCxnSpPr>
            <p:spPr bwMode="auto">
              <a:xfrm>
                <a:off x="2613917" y="5098073"/>
                <a:ext cx="516486" cy="39725"/>
              </a:xfrm>
              <a:prstGeom prst="line">
                <a:avLst/>
              </a:prstGeom>
              <a:noFill/>
              <a:ln w="127000" algn="ctr">
                <a:solidFill>
                  <a:schemeClr val="accent1"/>
                </a:solidFill>
                <a:round/>
              </a:ln>
            </p:spPr>
          </p:cxnSp>
          <p:sp>
            <p:nvSpPr>
              <p:cNvPr id="17" name="椭圆 16"/>
              <p:cNvSpPr/>
              <p:nvPr/>
            </p:nvSpPr>
            <p:spPr bwMode="auto">
              <a:xfrm>
                <a:off x="2305461" y="4828921"/>
                <a:ext cx="269875" cy="269875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8" name="任意多边形 17"/>
              <p:cNvSpPr/>
              <p:nvPr/>
            </p:nvSpPr>
            <p:spPr bwMode="auto">
              <a:xfrm>
                <a:off x="3211924" y="5098796"/>
                <a:ext cx="357187" cy="754063"/>
              </a:xfrm>
              <a:custGeom>
                <a:avLst/>
                <a:gdLst>
                  <a:gd name="connsiteX0" fmla="*/ 0 w 269823"/>
                  <a:gd name="connsiteY0" fmla="*/ 0 h 569626"/>
                  <a:gd name="connsiteX1" fmla="*/ 254833 w 269823"/>
                  <a:gd name="connsiteY1" fmla="*/ 254833 h 569626"/>
                  <a:gd name="connsiteX2" fmla="*/ 269823 w 269823"/>
                  <a:gd name="connsiteY2" fmla="*/ 404734 h 569626"/>
                  <a:gd name="connsiteX3" fmla="*/ 44971 w 269823"/>
                  <a:gd name="connsiteY3" fmla="*/ 569626 h 56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823" h="569626">
                    <a:moveTo>
                      <a:pt x="0" y="0"/>
                    </a:moveTo>
                    <a:lnTo>
                      <a:pt x="254833" y="254833"/>
                    </a:lnTo>
                    <a:lnTo>
                      <a:pt x="269823" y="404734"/>
                    </a:lnTo>
                    <a:lnTo>
                      <a:pt x="44971" y="569626"/>
                    </a:lnTo>
                  </a:path>
                </a:pathLst>
              </a:custGeom>
              <a:noFill/>
              <a:ln w="1270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9" name="任意多边形 18"/>
              <p:cNvSpPr/>
              <p:nvPr/>
            </p:nvSpPr>
            <p:spPr bwMode="auto">
              <a:xfrm>
                <a:off x="3529424" y="5405637"/>
                <a:ext cx="544512" cy="476250"/>
              </a:xfrm>
              <a:custGeom>
                <a:avLst/>
                <a:gdLst>
                  <a:gd name="connsiteX0" fmla="*/ 0 w 299803"/>
                  <a:gd name="connsiteY0" fmla="*/ 0 h 299804"/>
                  <a:gd name="connsiteX1" fmla="*/ 194872 w 299803"/>
                  <a:gd name="connsiteY1" fmla="*/ 74951 h 299804"/>
                  <a:gd name="connsiteX2" fmla="*/ 299803 w 299803"/>
                  <a:gd name="connsiteY2" fmla="*/ 299804 h 299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9803" h="299804">
                    <a:moveTo>
                      <a:pt x="0" y="0"/>
                    </a:moveTo>
                    <a:lnTo>
                      <a:pt x="194872" y="74951"/>
                    </a:lnTo>
                    <a:lnTo>
                      <a:pt x="299803" y="299804"/>
                    </a:lnTo>
                  </a:path>
                </a:pathLst>
              </a:custGeom>
              <a:noFill/>
              <a:ln w="1270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20" name="直接连接符 52"/>
              <p:cNvCxnSpPr>
                <a:cxnSpLocks noChangeShapeType="1"/>
                <a:stCxn id="18" idx="0"/>
              </p:cNvCxnSpPr>
              <p:nvPr/>
            </p:nvCxnSpPr>
            <p:spPr bwMode="auto">
              <a:xfrm>
                <a:off x="3212152" y="5098073"/>
                <a:ext cx="516486" cy="39725"/>
              </a:xfrm>
              <a:prstGeom prst="line">
                <a:avLst/>
              </a:prstGeom>
              <a:noFill/>
              <a:ln w="127000" algn="ctr">
                <a:solidFill>
                  <a:schemeClr val="accent1"/>
                </a:solidFill>
                <a:round/>
              </a:ln>
            </p:spPr>
          </p:cxnSp>
          <p:sp>
            <p:nvSpPr>
              <p:cNvPr id="21" name="椭圆 20"/>
              <p:cNvSpPr/>
              <p:nvPr/>
            </p:nvSpPr>
            <p:spPr bwMode="auto">
              <a:xfrm>
                <a:off x="2903949" y="4828921"/>
                <a:ext cx="268286" cy="269875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 bwMode="auto">
              <a:xfrm>
                <a:off x="3785012" y="5098796"/>
                <a:ext cx="357188" cy="754063"/>
              </a:xfrm>
              <a:custGeom>
                <a:avLst/>
                <a:gdLst>
                  <a:gd name="connsiteX0" fmla="*/ 0 w 269823"/>
                  <a:gd name="connsiteY0" fmla="*/ 0 h 569626"/>
                  <a:gd name="connsiteX1" fmla="*/ 254833 w 269823"/>
                  <a:gd name="connsiteY1" fmla="*/ 254833 h 569626"/>
                  <a:gd name="connsiteX2" fmla="*/ 269823 w 269823"/>
                  <a:gd name="connsiteY2" fmla="*/ 404734 h 569626"/>
                  <a:gd name="connsiteX3" fmla="*/ 44971 w 269823"/>
                  <a:gd name="connsiteY3" fmla="*/ 569626 h 56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823" h="569626">
                    <a:moveTo>
                      <a:pt x="0" y="0"/>
                    </a:moveTo>
                    <a:lnTo>
                      <a:pt x="254833" y="254833"/>
                    </a:lnTo>
                    <a:lnTo>
                      <a:pt x="269823" y="404734"/>
                    </a:lnTo>
                    <a:lnTo>
                      <a:pt x="44971" y="569626"/>
                    </a:lnTo>
                  </a:path>
                </a:pathLst>
              </a:custGeom>
              <a:noFill/>
              <a:ln w="1270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23" name="任意多边形 22"/>
              <p:cNvSpPr/>
              <p:nvPr/>
            </p:nvSpPr>
            <p:spPr bwMode="auto">
              <a:xfrm>
                <a:off x="4102513" y="5405637"/>
                <a:ext cx="544513" cy="476250"/>
              </a:xfrm>
              <a:custGeom>
                <a:avLst/>
                <a:gdLst>
                  <a:gd name="connsiteX0" fmla="*/ 0 w 299803"/>
                  <a:gd name="connsiteY0" fmla="*/ 0 h 299804"/>
                  <a:gd name="connsiteX1" fmla="*/ 194872 w 299803"/>
                  <a:gd name="connsiteY1" fmla="*/ 74951 h 299804"/>
                  <a:gd name="connsiteX2" fmla="*/ 299803 w 299803"/>
                  <a:gd name="connsiteY2" fmla="*/ 299804 h 299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9803" h="299804">
                    <a:moveTo>
                      <a:pt x="0" y="0"/>
                    </a:moveTo>
                    <a:lnTo>
                      <a:pt x="194872" y="74951"/>
                    </a:lnTo>
                    <a:lnTo>
                      <a:pt x="299803" y="299804"/>
                    </a:lnTo>
                  </a:path>
                </a:pathLst>
              </a:custGeom>
              <a:noFill/>
              <a:ln w="1270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24" name="直接连接符 48"/>
              <p:cNvCxnSpPr>
                <a:cxnSpLocks noChangeShapeType="1"/>
                <a:stCxn id="22" idx="0"/>
              </p:cNvCxnSpPr>
              <p:nvPr/>
            </p:nvCxnSpPr>
            <p:spPr bwMode="auto">
              <a:xfrm>
                <a:off x="3784700" y="5098073"/>
                <a:ext cx="516486" cy="39725"/>
              </a:xfrm>
              <a:prstGeom prst="line">
                <a:avLst/>
              </a:prstGeom>
              <a:noFill/>
              <a:ln w="127000" algn="ctr">
                <a:solidFill>
                  <a:schemeClr val="accent1"/>
                </a:solidFill>
                <a:round/>
              </a:ln>
            </p:spPr>
          </p:cxnSp>
          <p:sp>
            <p:nvSpPr>
              <p:cNvPr id="25" name="椭圆 24"/>
              <p:cNvSpPr/>
              <p:nvPr/>
            </p:nvSpPr>
            <p:spPr bwMode="auto">
              <a:xfrm>
                <a:off x="3477036" y="4828921"/>
                <a:ext cx="268288" cy="269875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26" name="组合 25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  <p:cNvGrpSpPr/>
            <p:nvPr/>
          </p:nvGrpSpPr>
          <p:grpSpPr>
            <a:xfrm>
              <a:off x="7363357" y="2160877"/>
              <a:ext cx="2340840" cy="1052966"/>
              <a:chOff x="7050500" y="4828921"/>
              <a:chExt cx="2341562" cy="1052966"/>
            </a:xfrm>
          </p:grpSpPr>
          <p:sp>
            <p:nvSpPr>
              <p:cNvPr id="27" name="任意多边形 26"/>
              <p:cNvSpPr/>
              <p:nvPr/>
            </p:nvSpPr>
            <p:spPr bwMode="auto">
              <a:xfrm flipH="1">
                <a:off x="8726901" y="5098796"/>
                <a:ext cx="357187" cy="754063"/>
              </a:xfrm>
              <a:custGeom>
                <a:avLst/>
                <a:gdLst>
                  <a:gd name="connsiteX0" fmla="*/ 0 w 269823"/>
                  <a:gd name="connsiteY0" fmla="*/ 0 h 569626"/>
                  <a:gd name="connsiteX1" fmla="*/ 254833 w 269823"/>
                  <a:gd name="connsiteY1" fmla="*/ 254833 h 569626"/>
                  <a:gd name="connsiteX2" fmla="*/ 269823 w 269823"/>
                  <a:gd name="connsiteY2" fmla="*/ 404734 h 569626"/>
                  <a:gd name="connsiteX3" fmla="*/ 44971 w 269823"/>
                  <a:gd name="connsiteY3" fmla="*/ 569626 h 56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823" h="569626">
                    <a:moveTo>
                      <a:pt x="0" y="0"/>
                    </a:moveTo>
                    <a:lnTo>
                      <a:pt x="254833" y="254833"/>
                    </a:lnTo>
                    <a:lnTo>
                      <a:pt x="269823" y="404734"/>
                    </a:lnTo>
                    <a:lnTo>
                      <a:pt x="44971" y="569626"/>
                    </a:lnTo>
                  </a:path>
                </a:pathLst>
              </a:custGeom>
              <a:noFill/>
              <a:ln w="127000" cap="flat" cmpd="sng" algn="ctr">
                <a:solidFill>
                  <a:schemeClr val="accent2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28" name="任意多边形 27"/>
              <p:cNvSpPr/>
              <p:nvPr/>
            </p:nvSpPr>
            <p:spPr bwMode="auto">
              <a:xfrm flipH="1">
                <a:off x="8222075" y="5405637"/>
                <a:ext cx="544512" cy="476250"/>
              </a:xfrm>
              <a:custGeom>
                <a:avLst/>
                <a:gdLst>
                  <a:gd name="connsiteX0" fmla="*/ 0 w 299803"/>
                  <a:gd name="connsiteY0" fmla="*/ 0 h 299804"/>
                  <a:gd name="connsiteX1" fmla="*/ 194872 w 299803"/>
                  <a:gd name="connsiteY1" fmla="*/ 74951 h 299804"/>
                  <a:gd name="connsiteX2" fmla="*/ 299803 w 299803"/>
                  <a:gd name="connsiteY2" fmla="*/ 299804 h 299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9803" h="299804">
                    <a:moveTo>
                      <a:pt x="0" y="0"/>
                    </a:moveTo>
                    <a:lnTo>
                      <a:pt x="194872" y="74951"/>
                    </a:lnTo>
                    <a:lnTo>
                      <a:pt x="299803" y="299804"/>
                    </a:lnTo>
                  </a:path>
                </a:pathLst>
              </a:custGeom>
              <a:noFill/>
              <a:ln w="127000" cap="flat" cmpd="sng" algn="ctr">
                <a:solidFill>
                  <a:schemeClr val="accent2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29" name="直接连接符 72"/>
              <p:cNvCxnSpPr>
                <a:cxnSpLocks noChangeShapeType="1"/>
                <a:stCxn id="27" idx="0"/>
              </p:cNvCxnSpPr>
              <p:nvPr/>
            </p:nvCxnSpPr>
            <p:spPr bwMode="auto">
              <a:xfrm flipH="1">
                <a:off x="8567121" y="5098073"/>
                <a:ext cx="516485" cy="39725"/>
              </a:xfrm>
              <a:prstGeom prst="line">
                <a:avLst/>
              </a:prstGeom>
              <a:noFill/>
              <a:ln w="127000" algn="ctr">
                <a:solidFill>
                  <a:schemeClr val="accent2"/>
                </a:solidFill>
                <a:round/>
              </a:ln>
            </p:spPr>
          </p:cxnSp>
          <p:sp>
            <p:nvSpPr>
              <p:cNvPr id="30" name="椭圆 29"/>
              <p:cNvSpPr/>
              <p:nvPr/>
            </p:nvSpPr>
            <p:spPr bwMode="auto">
              <a:xfrm flipH="1">
                <a:off x="9123774" y="4828921"/>
                <a:ext cx="268288" cy="269875"/>
              </a:xfrm>
              <a:prstGeom prst="ellipse">
                <a:avLst/>
              </a:prstGeom>
              <a:solidFill>
                <a:schemeClr val="accent2"/>
              </a:solidFill>
              <a:ln w="25400" cap="flat" cmpd="sng" algn="ctr">
                <a:solidFill>
                  <a:schemeClr val="accent2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1" name="任意多边形 30"/>
              <p:cNvSpPr/>
              <p:nvPr/>
            </p:nvSpPr>
            <p:spPr bwMode="auto">
              <a:xfrm flipH="1">
                <a:off x="8128412" y="5098796"/>
                <a:ext cx="357188" cy="754063"/>
              </a:xfrm>
              <a:custGeom>
                <a:avLst/>
                <a:gdLst>
                  <a:gd name="connsiteX0" fmla="*/ 0 w 269823"/>
                  <a:gd name="connsiteY0" fmla="*/ 0 h 569626"/>
                  <a:gd name="connsiteX1" fmla="*/ 254833 w 269823"/>
                  <a:gd name="connsiteY1" fmla="*/ 254833 h 569626"/>
                  <a:gd name="connsiteX2" fmla="*/ 269823 w 269823"/>
                  <a:gd name="connsiteY2" fmla="*/ 404734 h 569626"/>
                  <a:gd name="connsiteX3" fmla="*/ 44971 w 269823"/>
                  <a:gd name="connsiteY3" fmla="*/ 569626 h 56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823" h="569626">
                    <a:moveTo>
                      <a:pt x="0" y="0"/>
                    </a:moveTo>
                    <a:lnTo>
                      <a:pt x="254833" y="254833"/>
                    </a:lnTo>
                    <a:lnTo>
                      <a:pt x="269823" y="404734"/>
                    </a:lnTo>
                    <a:lnTo>
                      <a:pt x="44971" y="569626"/>
                    </a:lnTo>
                  </a:path>
                </a:pathLst>
              </a:custGeom>
              <a:noFill/>
              <a:ln w="127000" cap="flat" cmpd="sng" algn="ctr">
                <a:solidFill>
                  <a:schemeClr val="accent2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2" name="任意多边形 31"/>
              <p:cNvSpPr/>
              <p:nvPr/>
            </p:nvSpPr>
            <p:spPr bwMode="auto">
              <a:xfrm flipH="1">
                <a:off x="7623587" y="5405637"/>
                <a:ext cx="544513" cy="476250"/>
              </a:xfrm>
              <a:custGeom>
                <a:avLst/>
                <a:gdLst>
                  <a:gd name="connsiteX0" fmla="*/ 0 w 299803"/>
                  <a:gd name="connsiteY0" fmla="*/ 0 h 299804"/>
                  <a:gd name="connsiteX1" fmla="*/ 194872 w 299803"/>
                  <a:gd name="connsiteY1" fmla="*/ 74951 h 299804"/>
                  <a:gd name="connsiteX2" fmla="*/ 299803 w 299803"/>
                  <a:gd name="connsiteY2" fmla="*/ 299804 h 299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9803" h="299804">
                    <a:moveTo>
                      <a:pt x="0" y="0"/>
                    </a:moveTo>
                    <a:lnTo>
                      <a:pt x="194872" y="74951"/>
                    </a:lnTo>
                    <a:lnTo>
                      <a:pt x="299803" y="299804"/>
                    </a:lnTo>
                  </a:path>
                </a:pathLst>
              </a:custGeom>
              <a:noFill/>
              <a:ln w="127000" cap="flat" cmpd="sng" algn="ctr">
                <a:solidFill>
                  <a:schemeClr val="accent2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33" name="直接连接符 68"/>
              <p:cNvCxnSpPr>
                <a:cxnSpLocks noChangeShapeType="1"/>
                <a:stCxn id="31" idx="0"/>
              </p:cNvCxnSpPr>
              <p:nvPr/>
            </p:nvCxnSpPr>
            <p:spPr bwMode="auto">
              <a:xfrm flipH="1">
                <a:off x="7968886" y="5098073"/>
                <a:ext cx="516485" cy="39725"/>
              </a:xfrm>
              <a:prstGeom prst="line">
                <a:avLst/>
              </a:prstGeom>
              <a:noFill/>
              <a:ln w="127000" algn="ctr">
                <a:solidFill>
                  <a:schemeClr val="accent2"/>
                </a:solidFill>
                <a:round/>
              </a:ln>
            </p:spPr>
          </p:cxnSp>
          <p:sp>
            <p:nvSpPr>
              <p:cNvPr id="34" name="椭圆 33"/>
              <p:cNvSpPr/>
              <p:nvPr/>
            </p:nvSpPr>
            <p:spPr bwMode="auto">
              <a:xfrm flipH="1">
                <a:off x="8525288" y="4828921"/>
                <a:ext cx="268288" cy="269875"/>
              </a:xfrm>
              <a:prstGeom prst="ellipse">
                <a:avLst/>
              </a:prstGeom>
              <a:solidFill>
                <a:schemeClr val="accent2"/>
              </a:solidFill>
              <a:ln w="25400" cap="flat" cmpd="sng" algn="ctr">
                <a:solidFill>
                  <a:schemeClr val="accent2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 bwMode="auto">
              <a:xfrm flipH="1">
                <a:off x="7555325" y="5098796"/>
                <a:ext cx="358776" cy="754063"/>
              </a:xfrm>
              <a:custGeom>
                <a:avLst/>
                <a:gdLst>
                  <a:gd name="connsiteX0" fmla="*/ 0 w 269823"/>
                  <a:gd name="connsiteY0" fmla="*/ 0 h 569626"/>
                  <a:gd name="connsiteX1" fmla="*/ 254833 w 269823"/>
                  <a:gd name="connsiteY1" fmla="*/ 254833 h 569626"/>
                  <a:gd name="connsiteX2" fmla="*/ 269823 w 269823"/>
                  <a:gd name="connsiteY2" fmla="*/ 404734 h 569626"/>
                  <a:gd name="connsiteX3" fmla="*/ 44971 w 269823"/>
                  <a:gd name="connsiteY3" fmla="*/ 569626 h 56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823" h="569626">
                    <a:moveTo>
                      <a:pt x="0" y="0"/>
                    </a:moveTo>
                    <a:lnTo>
                      <a:pt x="254833" y="254833"/>
                    </a:lnTo>
                    <a:lnTo>
                      <a:pt x="269823" y="404734"/>
                    </a:lnTo>
                    <a:lnTo>
                      <a:pt x="44971" y="569626"/>
                    </a:lnTo>
                  </a:path>
                </a:pathLst>
              </a:custGeom>
              <a:noFill/>
              <a:ln w="127000" cap="flat" cmpd="sng" algn="ctr">
                <a:solidFill>
                  <a:schemeClr val="accent2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6" name="任意多边形 35"/>
              <p:cNvSpPr/>
              <p:nvPr/>
            </p:nvSpPr>
            <p:spPr bwMode="auto">
              <a:xfrm flipH="1">
                <a:off x="7050500" y="5405637"/>
                <a:ext cx="544512" cy="476250"/>
              </a:xfrm>
              <a:custGeom>
                <a:avLst/>
                <a:gdLst>
                  <a:gd name="connsiteX0" fmla="*/ 0 w 299803"/>
                  <a:gd name="connsiteY0" fmla="*/ 0 h 299804"/>
                  <a:gd name="connsiteX1" fmla="*/ 194872 w 299803"/>
                  <a:gd name="connsiteY1" fmla="*/ 74951 h 299804"/>
                  <a:gd name="connsiteX2" fmla="*/ 299803 w 299803"/>
                  <a:gd name="connsiteY2" fmla="*/ 299804 h 299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9803" h="299804">
                    <a:moveTo>
                      <a:pt x="0" y="0"/>
                    </a:moveTo>
                    <a:lnTo>
                      <a:pt x="194872" y="74951"/>
                    </a:lnTo>
                    <a:lnTo>
                      <a:pt x="299803" y="299804"/>
                    </a:lnTo>
                  </a:path>
                </a:pathLst>
              </a:custGeom>
              <a:noFill/>
              <a:ln w="127000" cap="flat" cmpd="sng" algn="ctr">
                <a:solidFill>
                  <a:schemeClr val="accent2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37" name="直接连接符 64"/>
              <p:cNvCxnSpPr>
                <a:cxnSpLocks noChangeShapeType="1"/>
                <a:stCxn id="35" idx="0"/>
              </p:cNvCxnSpPr>
              <p:nvPr/>
            </p:nvCxnSpPr>
            <p:spPr bwMode="auto">
              <a:xfrm flipH="1">
                <a:off x="7396340" y="5098073"/>
                <a:ext cx="516485" cy="39725"/>
              </a:xfrm>
              <a:prstGeom prst="line">
                <a:avLst/>
              </a:prstGeom>
              <a:noFill/>
              <a:ln w="127000" algn="ctr">
                <a:solidFill>
                  <a:schemeClr val="accent2"/>
                </a:solidFill>
                <a:round/>
              </a:ln>
            </p:spPr>
          </p:cxnSp>
          <p:sp>
            <p:nvSpPr>
              <p:cNvPr id="38" name="椭圆 37"/>
              <p:cNvSpPr/>
              <p:nvPr/>
            </p:nvSpPr>
            <p:spPr bwMode="auto">
              <a:xfrm flipH="1">
                <a:off x="7952200" y="4828921"/>
                <a:ext cx="269875" cy="269875"/>
              </a:xfrm>
              <a:prstGeom prst="ellipse">
                <a:avLst/>
              </a:prstGeom>
              <a:solidFill>
                <a:schemeClr val="accent2"/>
              </a:solidFill>
              <a:ln w="25400" cap="flat" cmpd="sng" algn="ctr">
                <a:solidFill>
                  <a:schemeClr val="accent2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" name="椭圆 1"/>
            <p:cNvSpPr/>
            <p:nvPr/>
          </p:nvSpPr>
          <p:spPr>
            <a:xfrm>
              <a:off x="5952007" y="2276686"/>
              <a:ext cx="400853" cy="40085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1" name="圆角矩形 50"/>
          <p:cNvSpPr/>
          <p:nvPr/>
        </p:nvSpPr>
        <p:spPr>
          <a:xfrm>
            <a:off x="2124159" y="592812"/>
            <a:ext cx="4124241" cy="3385715"/>
          </a:xfrm>
          <a:prstGeom prst="roundRect">
            <a:avLst>
              <a:gd name="adj" fmla="val 33963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8543" y="133350"/>
            <a:ext cx="5165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>
              <a:defRPr/>
            </a:pPr>
            <a:r>
              <a:rPr lang="en-US" sz="2200" b="1" dirty="0" err="1">
                <a:solidFill>
                  <a:schemeClr val="tx1"/>
                </a:solidFill>
                <a:latin typeface="+mn-lt"/>
              </a:rPr>
              <a:t>Chức</a:t>
            </a:r>
            <a:r>
              <a:rPr lang="en-US" sz="22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+mn-lt"/>
              </a:rPr>
              <a:t>năng</a:t>
            </a:r>
            <a:r>
              <a:rPr lang="en-US" sz="22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+mn-lt"/>
              </a:rPr>
              <a:t>xây</a:t>
            </a:r>
            <a:r>
              <a:rPr lang="en-US" sz="22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+mn-lt"/>
              </a:rPr>
              <a:t>dựng</a:t>
            </a:r>
            <a:r>
              <a:rPr lang="en-US" sz="22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+mn-lt"/>
              </a:rPr>
              <a:t>trong</a:t>
            </a:r>
            <a:r>
              <a:rPr lang="en-US" sz="22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+mn-lt"/>
              </a:rPr>
              <a:t>đề</a:t>
            </a:r>
            <a:r>
              <a:rPr lang="en-US" sz="22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+mn-lt"/>
              </a:rPr>
              <a:t>tài</a:t>
            </a:r>
            <a:endParaRPr lang="zh-CN" altLang="en-US" sz="2200" b="1" kern="0" dirty="0">
              <a:solidFill>
                <a:schemeClr val="tx1"/>
              </a:solidFill>
              <a:latin typeface="+mn-lt"/>
              <a:ea typeface="字魂35号-经典雅黑" panose="02000000000000000000" pitchFamily="2" charset="-122"/>
              <a:cs typeface="Montserrat SemiBold" panose="00000700000000000000" charset="0"/>
              <a:sym typeface="+mn-ea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B8024F5-9BD9-00B4-0636-F9A24537D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102" y="890755"/>
            <a:ext cx="364326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Đăng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nhập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Đăng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ký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Chọn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bàn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gọi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món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Xem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giỏ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hàng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&amp;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thanh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toán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Quản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lý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món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ăn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(admin)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Thêm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sửa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xoá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món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Quản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lý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nhân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viên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Xem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doanh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thu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(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ngày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tháng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khoảng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thời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gian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400" y="133350"/>
            <a:ext cx="5165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>
              <a:defRPr/>
            </a:pPr>
            <a:r>
              <a:rPr lang="vi-VN" sz="2200" b="1" dirty="0">
                <a:solidFill>
                  <a:schemeClr val="tx1"/>
                </a:solidFill>
                <a:latin typeface="+mn-lt"/>
              </a:rPr>
              <a:t>Thiết kế giao diện người dùng</a:t>
            </a:r>
            <a:endParaRPr lang="zh-CN" altLang="en-US" sz="2200" b="1" kern="0" dirty="0">
              <a:solidFill>
                <a:schemeClr val="tx1"/>
              </a:solidFill>
              <a:latin typeface="+mn-lt"/>
              <a:ea typeface="字魂35号-经典雅黑" panose="02000000000000000000" pitchFamily="2" charset="-122"/>
              <a:cs typeface="Montserrat SemiBold" panose="00000700000000000000" charset="0"/>
              <a:sym typeface="+mn-ea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D5B1FBF-1267-0DEE-D6BF-95C05D734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" y="703093"/>
            <a:ext cx="4038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Màn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hình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đăng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nhập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đăng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ký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0" name="Picture 49" descr="A screenshot of a phone&#10;&#10;AI-generated content may be incorrect.">
            <a:extLst>
              <a:ext uri="{FF2B5EF4-FFF2-40B4-BE49-F238E27FC236}">
                <a16:creationId xmlns:a16="http://schemas.microsoft.com/office/drawing/2014/main" id="{C7388075-9CD5-426D-2DDD-2C26FE384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30629"/>
            <a:ext cx="3467100" cy="3486150"/>
          </a:xfrm>
          <a:prstGeom prst="rect">
            <a:avLst/>
          </a:prstGeom>
        </p:spPr>
      </p:pic>
      <p:pic>
        <p:nvPicPr>
          <p:cNvPr id="51" name="Picture 50" descr="A screenshot of a phone&#10;&#10;AI-generated content may be incorrect.">
            <a:extLst>
              <a:ext uri="{FF2B5EF4-FFF2-40B4-BE49-F238E27FC236}">
                <a16:creationId xmlns:a16="http://schemas.microsoft.com/office/drawing/2014/main" id="{082BA221-F45E-A4EC-2D2C-49C1D332C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650" y="1209823"/>
            <a:ext cx="3467100" cy="35717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2ADB108-2F67-4B4E-A97E-19ABB6FAC58E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JCuo0gOaiROYgQAAAURAAAdAAAAdW5pdmVyc2FsL2NvbW1vbl9tZXNzYWdlcy5sbmetWG1v2zYQ/l6g/4EQUGADtrQd0KIYEge0xNhEZMmV6DjZMAiMxNhEKDHVi9vs037Nfth+yY6UncR9gaQkgG2YlO+54909d0cfHn/JFdqIspK6OHLeHrxxkChSnclideQs2MmvHxxU1bzIuNKFOHIK7aDj0csXh4oXq4avBHx/+QKhw1xUFSyrkVndr5HMjpz5OHHD2RwHF4kfTsJkTCfOyNX5DS9uka9X+qff3n/48vbd+58PX2/l+sDEM+z7+0DIIr170wMoYFHoJ4BG/CQg58wZmc9hcuGC+TQgzmj7ZZj0PCJnzsh8dsotoogELIl96pGExkkQMusLnzDiOaML3aA13whUa7SR4jOq1wLiWMtSoErJzD5INWwUjehS5oUzTIMkIjGLqMtoGDijWJfl7S8Wljf1WpegrkKZrPilEpnVCRljn9+UogLVvIaMQvCq1xJ+qXMui4NO1RFe0mCSsDD044QE3m7HGZEiQ17JjZqBKBGOSQQAJa9E+QjZxGaZFUdYqWEIUzqZ+vBmxoSpXK0VvOuhdswJxGAuii4pyBESQXbF8TKMPOM0UIU4uuFV9VmX2V5+PAxUFzAN3BBS0GUPwJnB2AFDjCXUjbIUad0FNiNxjCckGYfnkMjAu3CIRHgKdDsdInFBYqAIibtkAnxGJ9gkvKHYLv93/Eq5SWd1i3iagpxx30bqpoId41JggWVadTBMTUw+LiBsFPs/oHGLCt61q5XcCLCjzETZqQgqi0s8k0UfF/SP5ARTn3gJpJUXLhNmS57RmPNbVOga8WzDi1SgS5HyBnL9Fp5lMrPPTJyt/k+N/BvxeltVXm0LUuCR81dD7dmrYd8xq6nAproW+U3dpdo4bGv+Y6wwOf1DE/oc/XH6Y5cEOKLh80Smknmj2qr75PjcWTY0Rp1GPNFT/aP13JbEbW0dUyhYY6n7SxDopqZ/QANU/aVocAKK5m2JhhpOi6sBOoNwCxBo9FiMM3DVngln4MIB8ksyjimD2WgpLitZd44dlo1tgL4f2hTmPCVqcU/GS3GlYcJRgm/a6QO6kI10Z0AfDDd7rYJR5oPJAQCu2uQBSCVzsD/rgbmYkZ0H2gK/d5KlblRmyavktS3y4NsmF9+OTVelzu2u4tUuedsmc/wUK9rDRa3S+YD2f8e/3vF5QL/HRykmOHKniYsDl5hB33BV9RQCChhX+CxOfDw24sCFnNfpGprplW6KrCdQO6t75AQD2PbMseBluv7vn397YnxlSbuLtru/DwIBYpsqSO7A/gx0Laq/ukAYHu/L2UUfqe3dZifX86rDKGThs9wheNtacp3D1kG3XkjybdAwY9idzoAHsU173ZQwug1BmOHoFGqZncKd0YyX11AImdZqEIp1tUnAepj2++tlUytZiCGyT2sl5sCMzhPsefauDeRTMr1ue2YGN4p0e+lWcOnuC+ZOcQB19is8kcl6IKBtTbsqBERv1/c033zbqe5Wlf3D4vD1g/8v/gdQSwMEFAACAAgAkK6jSAh+CyMpAwAAhgwAACcAAAB1bml2ZXJzYWwvZmxhc2hfcHVibGlzaGluZ19zZXR0aW5ncy54bWzVV91u2jAUvucpLE+9LGk7unYooaoKaNVaQIVt7VVlYkOsOnYW21B6tafZg+1JdhwDBbXr0h+kTQgRn5/v/J+Y8Og2FWjCcs2VjPBudQcjJmNFuRxH+MugvX2IkTZEUiKUZBGWCqOjRiXM7FBwnfSZMSCqEcBIXc9MhBNjsnoQTKfTKtdZ7rhKWAP4uhqrNMhyppk0LA8yQWbwY2YZ03iOUAIAvqmSc7VGpYJQ6JHOFbWCIU7Bc8ldUES0BdEJDrzYkMQ341xZSU+UUDnKx8MIvzs8dp+FjIdq8pRJlxPdAKIjmzqhlDsviOjzO4YSxscJuHtQw2jKqUkivFdzKCAdPEQpsH3oxKGcKMiBNHP4lBlCiSH+6O0Zdmv0guBJdCZJyuMBcJCLP8LNwfWnq17r4uy08/l60O2eDU573olCJ1jHCYN1QyE4pGwes6WdkBhD4gT8Bp0REZqFwSppITZScs05d0ZDJSD3hRa0UTpktENStlKN/g2XbZDcxWgEgYhZhI9zTgRG3BDB46WytkNtuCmq3l6VRIAF7cnQeR/fm/fZiROSa7bq1oKjXc7jxjdlBUUzZZHgNwwZhSB+m8JTwtBqcdAoV2lBhfYxSAsOFiecTRk9KnI6B/yToSswkVrQhF7NBDPewnfL79CQjVQOuIxMoLOBzrXHrz4LOCNa34OShY9b/bPTZuv6tNNsXW65AAmdEBk/ExwKztLMbASfzJBUZqEH6YiJ1awoCuW04JWJrfryMmieWuHL/NbFWIHeYEk2Y+U5hfmrB6XNJmRSDKIbrgIaRpBDSTwmMGJYF1xaVhYwJhIpKWaIxLDWtBvrCVdWA8UPsIfWL/fQ6yMui9MYVhtYzCnLS0Hu7O69r+1/ODj8WK8Gv3783H5Sab7we4I4c37jnzy58pdr/+E2DAO3pR9f2ia3/+bO7l20vpbJa6d1OShV0la/FFy3jFT3cxmpC/+S6a28YEq5AEtp7IcM1pLgKTeMvmWLvaBNXvVu9z22mTbZYMyvGY3/JmR/Wl4T1+6FYfDoxdVxUi55ColwK3F5223s13bgpvkoq1IBtPX/Do3Kb1BLAwQUAAIACACQrqNItfwJZLoCAABVCgAAIQAAAHVuaXZlcnNhbC9mbGFzaF9za2luX3NldHRpbmdzLnhtbJVWbW/iMAz+fr8Ccd/p7pWd1CExxkmTdrfpNu172po2Ik2qJGXHv784TdYEKPSwJhH7eWzHsc1StaV88WEySXPBhHwGrSkvFWq8bkKLm2nWai34LBdcA9czLmRN2HTx8af9pIlFXmKJHcixnA3JoQ8zt58xFBfj2xxliJCLuiF8/yBKMctIvi2laHlxMbVq34BklG8N8urHfLUeDMCo0vca6iin9TXKOEojQSnAlL6vUS6yGMmA+UhX9jOS04c6f/sD2o4qqi1t+QlliNaQEuIiXy9RhvHceI9fZY5ynqDhrzbQL59RBqGM7EHGzu++ogwyRNM2/9MjjRQlFjTmnH/Edw4TpDDjh1ldoVwk4IUw0MVXcOWxd70LQO5rOPcpjqsU7AnrerAQ8NEzBgstW0gTf+psqhJvj6028wGLDWHKAEJVD3oyST+RVnk3sa7H/YE3yovQl9P0kFfB2hpWXcKBu1jf41erW7srQqfvuiBDCTunDFLslT3yt6nrETJQ9shnRgt45Gx/nMGhqSP5R74l7jnP199YgRNzLJzVn7wVIz3g6KogVafwmFoUsFCYzgutAd8tTayuSyk5yinlZEdLoqngvxCX7e1lVJocGFyvne6sVFPN4FTD2RzNmg7LZc9xPzpr3JDdz0J/ue480WaL30yJ1iSvavOzpKYTxzNjYgozTU4zcE8aOMh7vhEBx8YeItVEbkG+CMHGhuFCgxrrXnTDNQRPk6AGaXK6yqlzcqr8vK0zkGvzahSUr3Ks7IAVLStm/vQrhTcoDhgD1o6qK+OPE/rel4HCNQEQmVe+a7tDZ6lbpimDHfjhDxT2ykN3S5Xp0qGGW+oH2Oiw5ZxmVE+6XdH3SrxDAv0J/KtJK3J8YBnR9ppkyt4smny/hvtcosXs1xk2X7jJ7Nn1UuTY2I8raJT47+Q/UEsDBBQAAgAIAJCuo0gqlg9n/gIAAJcLAAAmAAAAdW5pdmVyc2FsL2h0bWxfcHVibGlzaGluZ19zZXR0aW5ncy54bWzNlm9PGjEYwN/zKZouvpRT56YjdxgjGIlOiLBNX5lyLVxjr721PfB8tU+zD7ZPsqdXQIiOnUaWhRDo0z6/51/7tOHRfSrQhGnDlYzwbn0HIyZjRbkcR/jL4HT7ECNjiaREKMkiLBVGR81amOVDwU3SZ9bCUoMAI00jsxFOrM0aQTCdTuvcZNrNKpFb4Jt6rNIg08wwaZkOMkEK+LFFxgyeESoA4JsqOVNr1moIhZ70WdFcMMQpeC65C4qIM5sKHPhVQxLfjbXKJT1RQmmkx8MIvzs8dp/5Gk9q8ZRJlxLTBKET2wahlDsniOjzB4YSxscJeHuwj9GUU5tEeG/fUWB18JRSsn3kxFFOFKRA2hk+ZZZQYokfenuW3VszF3gRLSRJeTyAGeTCj3BrcHt202tfXXQuz28H3e7FoNPzTpQ6wSonDFYNheCQynXMFnZCYi2JE/AbdEZEGBYGy6L5spGSK865MRoqAakvtTAagaeiiPCx5kRgxC0RPF7MWqLHzJ5yATE43d36SFr8CPTxxgnRhi0bms8Yl8W4+U3lgqJC5UjwO4asQhBRnsK/hKHldKORVmkpFcRYZASnDE04mzJ6VGZpBvyToRswkeagCZsvE8x6C99z/oCGbKQ0cBmZwFYFOTeeX38ROCPGPELJ3Met/kWn1b7tXLba11suQEInRMYvhEMJWZrZjfBJgaSycz1IR0xyw8qiUE7LuSqx1V9fBsPTXPgyv3UxltAbLMlmrLykMH/1oLLZhEzKg+gOV4mGI8ihJJ4JEzEcdy5zVhUYE4mUFAUiMTQq4471hKvcgMQfYI82r/fQ6yMuy9EYbg6wqCnTlZA7u3vv9z98PDj81KgHv3783F6rNGvhPUGcOd/DT9Y28UUjf9oNw8D1zufbsNX5v+rCvav21yqZumxfDyoVqd2vhOtWWdU9r7Lqyl8bvaUro5IL0GbG/thAoxE85ZbRt9w0ryj8+vvXb4s3KvwGo1i7ff/fIPxo8dxaeV+FwbMPwBrIVx/TzdpvUEsDBBQAAgAIAJCuo0hocVKRmgEAAB8GAAAfAAAAdW5pdmVyc2FsL2h0bWxfc2tpbl9zZXR0aW5ncy5qc42UTW/CMAyG7/wKlF0nxD5hu6HBpEkcJo3btEMoplSkSZWkHR3iv68OX03qjsUX8vLkdewq3na61WIR6z53t+6327/7e6cBalbncO3rokVPUWdGJAuYJSmIRAILkOJ49CTvzgRlzKQznZcfaGtqfkzhP0suTB3PCAtNaIY6XBDgN6FtqMM/J7FTq2tfU63R89xaJXuRkhak7UmlU+4YdvXqVr3EAFYF6AvokkfgmQ7caiPPjg8DjDoXqTTjspyqWPXmPFrHWuVy0ZZ/VWagq0++3gP9p8HLxLMTibFvFtIw8WSI0U5mGoyBQ97HCQYJCz4HUfPtu/UH6hk3CwroIjGJPdKjG4w6nfEYGl0ajjB8TFZejW4OMJqchY3dE3e3GB4heAm6YTW+x/BAleXZPz5gplWMHWmgzZ6fUKH4IpHxIXUfg+Twsmjb1r1zoe76Y+Y9IRU8oRX1/NK22RGChgCtN5aOeU2Qd0rZCUqURA5FaNS0Kug5YsM5gvvPLuPW8miVVuOhGo5VG7heg54pJarbf126Z5irs/sFUEsDBBQAAgAIAJCuo0g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JCuo0izv7NQbQAAAHIAAAAcAAAAdW5pdmVyc2FsL2xvY2FsX3NldHRpbmdzLnhtbA3MPQ6DMAxA4Z1TWJ7K0L+NgcDGWFUqPYAVLITk2CixqnJ7sr3h0+vHfxL4cS6bacDn7YHAGm3ZdA34nadrh1CcdCEx5YBqCOPQ9GKR5MPuFRbYhQ7OM6cazi9KVb4zF1Ynr2e4RNuPFu9DcwJ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kK6jSIyYS/o+CAAAjyAAACkAAAB1bml2ZXJzYWwvc2tpbl9jdXN0b21pemF0aW9uX3NldHRpbmdzLnhtbLVa627iShL+v0/RYnWks9IqXMwtK4aVL01iDTEc7CQzu1qhBneCFdvNsRtmOOLHPs0+2D7JVrftYBMgdmYWT6JxddVX1XXrCxnEL16ob2LOAu8Pwj0W2pRzL3yOh39CaLBkPoumEY0pj+sHyqMXuuybGT4xQQNqzEnoksjVxWg8bKCR/KB+T+0bfXhra+0W6rVxC/eRgTs6jF0rxrWiw5jRauqD+hFEghvRJQ35adRBvTD6VsAMYxpxM3Tp96FS5M4PFWdwExHXA7542G2LZ59p3Rtt8aB2s9Pr4H1LVRSli/SO0TQa+17vuqc2EW60Ow1lr/VbSktBzU6ned3dN3utjgJvo+suoLTxdRe1e+12y9i3cAukkapqRkvf95TrZlMFbbh/re9HI63XaKBms6m0jX2nq4y0BgJuBTBUpS8cqBiKpnT3qqY2+woa6SNt1N5jA3f1Duq3cLfR2Lc1TWk0Ds49zC7vrgO19HQyd74DeDIEJ0dFbtVPJNdguYkiYHZosPYJpygkAf1UkzkZcpmx6NclW+/+UksTVCZzxp7ZVaQmRCALsOEJrEFdjmRs0q58YeTpyHM/1RYbzll4tWQhB6irkEUB8WvDPye5k86sjCTb0qiK3BNZ0oO6nvyUFUt1QT7Dc0loyYI1CXdj9syuFmT58hyxTeiWMnO1W9PI98IX4G5c93R8UZHvxdzkNCjYh/viKS+2hnjGVJjXxeIpJemTBfUzjQ35qSB3UPm+R45Et17scSmqNsVzSXRNnmkxAH1VPJdlQtBSjFpPPO8LcfqdA7siyr91kd0nOxoVlSTt8qIUW2/WVfNpHbFn4eyi3PuBfpXzGXSf8FlY2BBPKSExQaGwVJRSt8n5G0eM6etxLxkEoAWCm28uKUlCTrW5PrmbqtbX+XhyM5lr5k1tqCdViURZ/trq9r83O13oXKlcSST7Th2Pi1hIgnUa5bAsZzYZzwEQj+cW/uLUhuJ3ZdHJvTM2LVwbpv+pDDCd4YfaUPwuI3o/m2HLmdtj08Bz055bE0f6ZYwdbNSGX9kGrciWIs7Q1qPfEF9RBO3ZiyiKfc+VA6Jle+GGltBnTO5U05rPsO3MTN0xJ1ZtaLMo2v1VIpMNX0HyrEiMXC8mC5+6Ui2kiBxf51co+MdXHnCygHjhVRntM/XRtG7mzmQytufYMjJKbYhDFxkREZqqA81UG88AIyKwjn9MfC6zTyIg1fcrg9yaN7dj+HGEIbfe88qHH/4Ba6YYQjKlYQlBSBw8g6yz7cfJzBA+BIWIoDWJ428scgtJkw9dCWzT0ieQmrqTw3cETIYNgffCJaQOXfISeHfYttUbPNcmXyDHoTYnFYUmn6EkP1cU+optqCFslxCz1AfzRhUVIcowK5CsBpdE5Lu/Q2S5BDnhza3HNjFQhIehTGQ1xleVNdn4t3sIpKmOz1R7AgzOlm/P3paCKZELy1wJXdCGdGyI7Prt3vzHfKSaY2zMId2MyePckV1SKA3IDoWMI+JuSbikaEGXZAOVsIMx13PlmIi8NOH3jfcHIjztP7+krcsy8JdfPmBSoeGdsAz2y6AMtilr/p524bZ0Bh80ROT6WSvKOODDJtg6ttSZOfk5IYq9YOMnXfpnBOrVuKrBeteOH/dX+bD9H4yxkxasmdDRNI9VEsKwEoslBxZPv5KgaY1AXXpYhIYvTqiVAKxJimEx9AMwD+C5giEP4NFqEI9Ys00HNluPdCFOHyWEZa0mUTsdb3FG9Ckc0F9LdUGfGOyXfEq2yUYG1i4Z/jJRzm2VCkuLYzpjMNwCzOckqQDV9wJxhioHe3+HM1ckq0FhPo9s47uyun3vRa4I4OdNQN/uw54iFkiqT+Isr5NF6e8/aEgyxVmid1ptA/FaoKVjlavPH4qYjdWZfjvXVUvH4kQh6tkvLwfVIXwyduz5WNUEApRJQPhyBavwkzjnlcdKTgQGHqmAl07epiRarv777/+UhzmyJ6GilPq3qjhQ/KJr4le8f1qM0/hfJXAcVSuKypeSgumBKhMtf75yTEjQn3JkIcmyFLBAXHGVUg0lkIZRdRxVv72DKrFlUbBNBHvBiiB36uwzND65168N70j0Ao3TYcyvCiQ9L3KTV7bhcMTdcN8LaUXxH16JxOQdczpXDUOe/aFGfW/5kiy/Lhxg0ms+5LPnKnj6rWpBdz6CpK7Hq2PKxS3rWtASkvdDQ9ieXOteCYcLFZ9AD+eF+5mQR8yfiputt1e5wCAu4iCNhzwSR/rsLc8Rr9i3NHbDJ+LHwJYnHbNOwYap2CymkEXaMfdM1I6bx00px4wPzId1QU+mk4Mu0o+ldF2TN795Ba+0N5bDMSsdypl+IB7zW/Q7f8OfIx7z22JNmcC57q1Nx0N50ew6TiNRnl4mdsBDQ9mlUp7srcgjLBiLa9k4N5GUUOQMmEuHcm10vICm5SxoeYPrZywehK/blzshs9jJacfia4fCwCF965fzd8A97tPzyS3nASWYd7V8P1UBKc+pEki+Pjh2RkJFfLemn2pwECHLlej0cQ2lGJ9qwp3JNzTn5NZZPxPtLCcprbksGsh+Ltt5JZWh6OLVVLGk2C8LDepv/DSoX4rQIIU9H8BwEyxohCEHPOhyaYSKxDz7KrsKe5A70iO5M6N5AL4C7BDOSFkl5AiFxJLbqqxakpf8OOwtuefTLc1aVY6Qc87l+Q9iqI7Lya3yMX3i+fROKZWrIO11h1ws9sAc/ayUPJHllRyNVCw6ThaxnP2JbpUtPgcbTyxHWZsW6Z7v0IwfRb1+QhXwnvP+oJ5fZqFHvfmW9ZgGooB39m8O/gdQSwMEFAACAAgAkK6jSCqKN+aHEQAA8GEAABcAAAB1bml2ZXJzYWwvdW5pdmVyc2FsLnBuZ+3d+VeS2f8AcEszJ2eizcwsbZq0xQXUGjMXWmzSkXKd1FLR1GwzNTMUWVKnsUUldcpdmlzaJW3S3MAlJdSgCZXSlAqFEJUQkR0+9J2az4x+5g/4nvNwDni49znPva/73NUf3lzyOrDvm0WrF2lpaX3j7ubqo6WlA9PS0o7T09WkqHZb7tP8mRfvs2+3VhV1DVfzRSdq1/5dWlrVOH1F2ALN969i3QLjtbQWt396zyPH3I7Q0gq74O66yy8xZGIIfuVBpJIsUOajtJzPH9AGteV+tHya9SNk04+uznrL59ssmXgGKf/ouv5F2jL9+Xt0Lnl5KrRTkJWBFJlobZNiSH7uQT2fdujRUcI2JuOX/fUcWml9FaOnNIlP6yE+LlBIpume9vxm8TC7BDFcL5Gyi2Jk3K9XhZ6fp/v3j7c/rF6lLDvkti2bizvMgrpI3qYZS7uuuNw01P4a0qL194/7Nl7REYoneuamWEV1wM2Vtv/MhrTsTNbucxsjP6BB1U3KsPt3YCb7MiNmlXcjPeWEWd0Y72xQIk4fQZss+Gf2+ZRI7b4fTyuVfKwhDFY1p7rnU8Df+FnUV1ha5ZlFjWTMzv8QuRPivcTAVXd2Rr7REliTd2LZnPvNay1n/PwsogdtN0tz1fghxHvpT3Nv9RBCuZezjNMzt+yWNte9fkuNZpfR0lbuv9R355D97Batn6e/3MB7b8ScOunnNm3ZHEfNmG0P0bWE+bkaZM++XpOMNLBZ0AsgAASAABAAAkAACAABIAAEgAAQAAJAAAgAASAABIAAEAACQAAIAAEgAASAABAAAkAACAABIAAEgAAQAAJAAAgAASAABIAAEAACQAAIAAEgAASAABAAAkAACAABIAAEgAAQAAJAAAgAASAABIAAEAACQAAIAAEgAASAABAA4v8RIkXaNvKI5jIo+R/RAs+nqO1ju8MS0+bG0dM9bb8uP+BVwCqb2WEBW3rOh77PbDNeMCeioJ750YNHD85OhcT+e/v+W/I12ObIOXV9dh5MmWc+v2zn3RezylirKTr1Umib1uwq+QucYS7SkdznHuDm35OmKBvtcU5Tz9gpC0221+NFZ/q6/cFRzU1rx/IY3qP/LNDaHqJEzayA5gXLbfs4jSJhHUkZPe0Q06wSbWVxGSrMLUkiWVUMDclHSd6lF5mqJeSNhm7WjU3IJN7oTFa7qck/YynCtflE+SRFVaH+dtdNF84DRjTlnDO1Hu1CYgedgFSzRfAdeGk7K3TqTTyt5CdLo/TDYARy+0kT9QXDkFe9tG04ebupKlZIdeSjJuLgaFHfczBGcOUKnuYiH7/LecwWC7d3Y5c0CTqN4SVKPlYtH6RikGBRYiP10eSpN0yoWkobNAE3M4J/qHovDkAGmqCn/3geSeD8VlqFLDi6t3Zc/sJROE3N//L0c1JkHtO+ykWXtnmHcuNKk9gFHTQzXtz1Ulq9S9PkzN30ZXEQB8bqn8Din0jVjI3ViKEERsfG7pOl4mbxsPwx+d4rH1IIvphBi8EIiwzVjWxpUnG7WuveI4KXT5SqmY/mv1cz6g9KViG8QY3yyUZEZxWyAVmMHEA2xYFHb65/qgcWqfMmTxVlC2rWTiUHzdT08g4R9gS6XG8OB9PvP1uMPRxQw333V4Wpr3cqR4dYOCgmPLz14hoPxNkqm4iJ7mAE6hoz57vF5ifhL3xRTWZOlHbe8h7ZyBMVYj/kTiSl1jP/pDdEuSHhvlZOXgdrUpzO0PuWpTgR7J1drkrW+UXw8HJ4gr+IaVDfWZL51taE4JTR4b3gIvf9iDFT0tn/wbb0XF42GotDru28ya3JqwjhvJMGtI7suH6cfCg7ST7An+iud7D/3K+2m2mLmq08BfG99zAF16mKu1iSLwqTwPDgPJx5l0opZX6VhOK2DbR442NppJHwQbPA/CCmqSWrO6hS7BX2myrZpGbLhgzRvguEpXu3pMLwmMTbXjbwKxlmf1TZU4N/mFE6j4ktbnmAuy9u8QAzBxBbBk34n2oSkL12akfyAC/58Ll+auGXDm7nxRx8vwJaDe3s/n26NjaDKewt5QzwOTVnD4piWyNoobaLEdGQO6RWPBZ7RbqgbyM3vOMhe8qJGoaFnGpsXApjC0JXw2oXXK9Pj8aRVmw4Z2QEphNJ5IG8SO6o49PBhOblziOR07+nNzs7QDnkz2Ph1rEbRCeWOZaZIyW/9kDEBpvmMbnMW8StUVzLfqcgSH1laM1Esm+G/t2rPiBDjyoxqMBX37wxQ8+cp349tY0/7UQVEUscYjjPP98Q8bJlv8r81uDNpy8DmdyrcSUkrJJO8eBUT8e2jqxOdUdvplbx432qy4mGXYUxeg1nC0xKlWF+8IN2mX50fpgPyUXJwFUy2yOQVJGZHx0rPYYC5coeC5RenSz4jDPM2u7MB371TGQ1hKJITI4P+WsaPG6cOPGYMYDanBUja1CCA+FYpSjtJmWtvnnRa9zx4w3jYekr7oQ37TksNHPIU8Y/EF1KWpArIIz0qk/Lb6XjBDUIbGkC1cCmU1xWgHH368hpyFt06LsTmedtlZUE+q07HLvM9QY7Kj3tQJvoQritbduBqWQYicsrzBvtTaWYqj6mP8C29MnTg/kLG4pmZPiZhdGTZOXnKRetm6UkbDWZSuLa4M9RXtlg+b6o4XTVycJUSop+ruznxAbXV7pnGXmHMsAdd9I9sdbOpAr7+SC4OusJtYE4UoHJ2mlLJazvSAyw2tdJ8NQUe3EzS1CJsH//g/P93V2R6vnPX+ad6uu+rjJhFRH7u5vZkfWWA2tObEniBPJ7hzHyiSunGya4OrkiIqjZ3pN///NC9jbomzVTnnoM+JvnWNWYP0k2Fk6XPUmSfTSEo+KEvb6e0RiVEM+cEfBqOb6kGYWQBkddaJWohbgkXlJf+xg2F1fGi8ubtEBjRBKRZk7Yjh4Q2PbzvEkhBHoVo84khOMPwpeGK5HOTJlItiaUQecnr2SNOo/IC/TMF+rmml01mQQZ6bocVmYRhwUYGfcWPLOH3f1IFtP6dPDXus1/BdK11YxVi5mvtFnH2XABRJXsmibLT2Dg7Jko4T1mMoPVC1/cz9/mMlmivpLDJ6lVHblZq7KbrD1ijCnCQjx561u/p7dNWYxOeOLp5BKe1A9211S0A8eoe++uXMWpFnqpxeeDecLHBBqRSXOFLIWttBh5aVySLtc+SWmJ5D+zTiZvyn/4OKK73Sjs8/p3J6VuGMm7EWCrSj2NWgY9uITuOb4PUoBZBo9jaSY+otVZGP7oILkdq+TBwSbYhuHbHF/olsL7mfPo5MPI5FecpCwcgycy9iRZ5AfNKMj0Xl7wHxE6ZUmrVnMcm9PQIZNS+q+ZFcICaJCmPke2brbF8UHVe1IpAb/2qBGDwojMbX+F/a1LuSfxj6u9kFUtu43bVbcgVyaCqgS4ugfW1zXXB8NYbh25Mm/4+xrPDQFTJJqwWLWAc9FVrpMrayY7ZO3tqh19Vp3q/jpgh2mr67pL2eW3nTB8aHntECm07Wex/l9jLGHVq416Pfijlk5jy8Uyh91uVusrW8tduKZMRLhqe/idmuj9zpk64ddsiWqK3iIhmB4oR1qVCAY4dnAkg3cIfLikVaKyEDVYod2pKDPb9d7OE2erbZXKLAPYmPhT4Rv0zDUrN/R7kmIUDN4Jw/YT+tpfts9IVFc/nNgJCSPdQxPs5X9WJ4iQgk5tqQ2tsTqbEROww+U30+oyk7rdu9HqHG5eXgaccAyidAjGZbzwUTsS19wiRkQyGeGUQRcawjKykxdM4FRdoCgSHjBOypIPkFZEMfLe6JnDMazOzW1JrQOih2jrRKfny0oFHy9/e0GkkvOZTjOvwos2lia+r8WDoIqP7EamcrKDpbeRIV8cO7EW2URvMGwd+X2yfTBd/mWHVHTibfY+k9eO32fgAjn6uVLSQTt1TvFSEDsulOtxZkxchLHrFYxuF2LdzaVrErkhuZxtzril9p3iYCO4jx0839JZfdkqPNhWrbJiHccZwLo6X0oD8i0tYS6yD2XPxSS1cv/e7NQGHofuCUULtoueiLZyW5NRWLcE21g3SAGxzITeGUwj0AuQwc2gsC9bKeLpt9f8Q+pzQs+8tl8zpJlSO/Ne9qivFW9jPjnb4PdaFLnF49sjE26hE8LXM2YOopP0C89qwZT6cSmj5qhr+fFNher4HvIi88jv0EWC/fCoeRX9G0AukrcV1RGrvcfieMdfpoklqvO8iNAJR7Y3h9x2SpV1CCI4R+dOdPK6HP9cJeRGiZrdH+iyuUf31WD1j1TJqnP3rc9peoXTzYxId2cVqqJmhvWBt8hcJM/ALk48DCnAuh9QIhZky8YyZDUVAmevMWkGI1kFnr/2u/xfL6GHS3Vy3SFJrEx7a2Ivu0azkUgfiqc5F2meEaKIpJyIwZS+NlKw7Un1kpcWUAR+V3PaIKeke/p4DmJatPiMYnn4YGnVsM3h/HFxa/tv4g/cks8V/bo4LcVTs2U98lU26usd6DeyDeqaWG9TUwarR21WtEiLZdzaLxxcCeok7MeSLn/FYnDUT0/LdlgOecoUnTwbKE72snjpnrG4sXeNIcwdBNmVP5CSabxX1S1jWpQs0o2FAmXuYyVY6Uce4Z6qdQ6CFGiG5NEqkbMH27vcWuyJldE7aDK1MB06/WJPEV4xsvEIpaAjZ+mTpzmjob/THPPQaZR82UQheJG5i5djb9mtqIufu17M2wd1wwOO+ePLDQ6MHr9+Ct/VnVQCJvMIJKK/5Z1HTeGaXRHo2IQTV7MNbpREZVfuKl/0CuXgQ/oeXVwoRskHmSthOrnGjX6BSHLj9EceMhmOdHBSsLGxI1lDNp8b52ttcPO0T+OxmhF1g4s19BqTU88pHXS8rmf+iA8/w28WY6Kda3jdp9gWuTFo3mHNmWB9/riksoshWhzPBemBxPNWfNmSv+hu0Uyaw1sKLaXEKly35zvxHaxBFBPcYcQ5FmYr1fGEcKXOASh3KlfTS4j80DzV+Y8fQ0zX1ceIv2w9TDGSd7uYtAgmzoPfS7cqIPmCGSUSNBMtHkrrN1tp/oj0DfNTj9Y0rkWuVGwjMHPgrD2kk8tamLuHyO0fQFSJki2V8969czl25MtgkRnd5odVz4R3xWObzJgclewBWgpPnnhsIX3T0haxbP8YfuHwzH44HCMdJdx0V6qjmdOPVUlhmi6d9Mvy1hFJaznxXOyEYx3alP+C4Bkka+9ol6NjR6lDDn/W2Z7ckoByauCTq/2lZz2OEqbEO/o4Cdfwhk81z0dVKVm1kMSOwasVHCgcBbo8jTdQURHER1IRAWuVX/xODJF2w1Vnwkn8Zz9duGGqeLtwIeN1uOe3vIlGDK4Cuk7zvFAvWNZDZp9buVx3zEI7S1DPvuNEk5Wu9YjywcVvAfNtQrIaWBV2biYmC3PjreJPWtBxmOmy5+0gaNOOwl5WP31D+mRcczxfs1f85eMqrFufsOkywXM8cWNIFP/KlyUoNyVcbTZsM3/nlBMDRU2uwtMIDunhCrMTa2DUpYFnYj8Fy68k5lE+9WmPMsp/p6yS4T8Sg5WtXX8/KHKO3VDdnAginXhfc+zhTPxwvAKFibZ06ITf7GwtH96UJbLvOLl4PboYrZqpn++GhubKfH6WMaV5HxTjUdBGiW0WMj/gPehyvCKtrbvH6r/HPn9tzrR0vJCGpdOSGkmqS/LmVPcp42IhizjVZVG0zxR91lf95uN0lPKQ83gx3B7cCF03+8j/KnonpEBJb3uYmN4654Cr6eFHNrfPSbbTZNgvilkx5ywOAZmrZQzSmsv2X+vO/fEAj/8L1i9nqs+tG970b8H6RR2G8O1L/se9W1rydO9eezOg4Kdfu8RX8Rx32s25IsowsxwTpJlzBJo+ts/dZ/mcf3DceJBy4jsW2b+1HPNOs+Dw2UIaNCYZ8mNhYdfs3yeAavftvnsJhlWYFhB7mn9T60K1NC/3vQdcq3aHpv4HUEsDBBQAAgAIAJCuo0iV7pF+SwAAAGsAAAAbAAAAdW5pdmVyc2FsL3VuaXZlcnNhbC5wbmcueG1ss7GvyM1RKEstKs7Mz7NVMtQzULK34+WyKShKLctMLVeoAIoBBSFASaESyDVCcMszU0oygEIG5mYIwYzUzPSMElslCwNzuKA+0EwAUEsBAgAAFAACAAgAkK6jSA5qJE5iBAAABREAAB0AAAAAAAAAAQAAAAAAAAAAAHVuaXZlcnNhbC9jb21tb25fbWVzc2FnZXMubG5nUEsBAgAAFAACAAgAkK6jSAh+CyMpAwAAhgwAACcAAAAAAAAAAQAAAAAAnQQAAHVuaXZlcnNhbC9mbGFzaF9wdWJsaXNoaW5nX3NldHRpbmdzLnhtbFBLAQIAABQAAgAIAJCuo0i1/AlkugIAAFUKAAAhAAAAAAAAAAEAAAAAAAsIAAB1bml2ZXJzYWwvZmxhc2hfc2tpbl9zZXR0aW5ncy54bWxQSwECAAAUAAIACACQrqNIKpYPZ/4CAACXCwAAJgAAAAAAAAABAAAAAAAECwAAdW5pdmVyc2FsL2h0bWxfcHVibGlzaGluZ19zZXR0aW5ncy54bWxQSwECAAAUAAIACACQrqNIaHFSkZoBAAAfBgAAHwAAAAAAAAABAAAAAABGDgAAdW5pdmVyc2FsL2h0bWxfc2tpbl9zZXR0aW5ncy5qc1BLAQIAABQAAgAIAJCuo0g9PC/RwQAAAOUBAAAaAAAAAAAAAAEAAAAAAB0QAAB1bml2ZXJzYWwvaTE4bl9wcmVzZXRzLnhtbFBLAQIAABQAAgAIAJCuo0izv7NQbQAAAHIAAAAcAAAAAAAAAAEAAAAAABYRAAB1bml2ZXJzYWwvbG9jYWxfc2V0dGluZ3MueG1sUEsBAgAAFAACAAgARJRXRyO0Tvv7AgAAsAgAABQAAAAAAAAAAQAAAAAAvREAAHVuaXZlcnNhbC9wbGF5ZXIueG1sUEsBAgAAFAACAAgAkK6jSIyYS/o+CAAAjyAAACkAAAAAAAAAAQAAAAAA6hQAAHVuaXZlcnNhbC9za2luX2N1c3RvbWl6YXRpb25fc2V0dGluZ3MueG1sUEsBAgAAFAACAAgAkK6jSCqKN+aHEQAA8GEAABcAAAAAAAAAAAAAAAAAbx0AAHVuaXZlcnNhbC91bml2ZXJzYWwucG5nUEsBAgAAFAACAAgAkK6jSJXukX5LAAAAawAAABsAAAAAAAAAAQAAAAAAKy8AAHVuaXZlcnNhbC91bml2ZXJzYWwucG5nLnhtbFBLBQYAAAAACwALAEkDAACvLwAAAAA="/>
  <p:tag name="ISPRING_PRESENTATION_TITLE" val="1"/>
  <p:tag name="ISPRING_SCORM_PASSING_SCORE" val="100.000000"/>
  <p:tag name="ISPRING_FIRST_PUBLISH" val="1"/>
  <p:tag name="ISPRING_OUTPUT_FOLDER" val="F:\VIP专区5月份上传作品\62"/>
  <p:tag name="ISPRING_SCORM_RATE_QUIZZES" val="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">
  <a:themeElements>
    <a:clrScheme name="自定义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14055"/>
      </a:accent1>
      <a:accent2>
        <a:srgbClr val="49CEE9"/>
      </a:accent2>
      <a:accent3>
        <a:srgbClr val="214055"/>
      </a:accent3>
      <a:accent4>
        <a:srgbClr val="49CEE9"/>
      </a:accent4>
      <a:accent5>
        <a:srgbClr val="214055"/>
      </a:accent5>
      <a:accent6>
        <a:srgbClr val="49CEE9"/>
      </a:accent6>
      <a:hlink>
        <a:srgbClr val="214055"/>
      </a:hlink>
      <a:folHlink>
        <a:srgbClr val="49CEE9"/>
      </a:folHlink>
    </a:clrScheme>
    <a:fontScheme name="自定义 1">
      <a:majorFont>
        <a:latin typeface="Calibri"/>
        <a:ea typeface="字魂35号-经典雅黑"/>
        <a:cs typeface=""/>
      </a:majorFont>
      <a:minorFont>
        <a:latin typeface="Calibri"/>
        <a:ea typeface="字魂35号-经典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628</Words>
  <Application>Microsoft Office PowerPoint</Application>
  <PresentationFormat>On-screen Show (16:9)</PresentationFormat>
  <Paragraphs>95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Montserrat SemiBold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Hien</dc:creator>
  <cp:lastModifiedBy>hiến nguyễn</cp:lastModifiedBy>
  <cp:revision>7</cp:revision>
  <dcterms:created xsi:type="dcterms:W3CDTF">2019-03-20T12:03:00Z</dcterms:created>
  <dcterms:modified xsi:type="dcterms:W3CDTF">2025-07-13T05:22:51Z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4E948DE8826F41EEB292C7EB3B78E001</vt:lpwstr>
  </property>
  <property fmtid="{D5CDD505-2E9C-101B-9397-08002B2CF9AE}" pid="3" name="KSOProductBuildVer">
    <vt:lpwstr>2052-11.1.0.10463</vt:lpwstr>
  </property>
</Properties>
</file>