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186E-3C02-40A7-B352-7664075277F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6C8-5315-490F-8510-CAF397B2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186E-3C02-40A7-B352-7664075277F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6C8-5315-490F-8510-CAF397B2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186E-3C02-40A7-B352-7664075277F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6C8-5315-490F-8510-CAF397B2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3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186E-3C02-40A7-B352-7664075277F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6C8-5315-490F-8510-CAF397B2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4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186E-3C02-40A7-B352-7664075277F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6C8-5315-490F-8510-CAF397B2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186E-3C02-40A7-B352-7664075277F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6C8-5315-490F-8510-CAF397B2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8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186E-3C02-40A7-B352-7664075277F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6C8-5315-490F-8510-CAF397B2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186E-3C02-40A7-B352-7664075277F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6C8-5315-490F-8510-CAF397B2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186E-3C02-40A7-B352-7664075277F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6C8-5315-490F-8510-CAF397B2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186E-3C02-40A7-B352-7664075277F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6C8-5315-490F-8510-CAF397B2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186E-3C02-40A7-B352-7664075277F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6C8-5315-490F-8510-CAF397B2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186E-3C02-40A7-B352-7664075277F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FA6C8-5315-490F-8510-CAF397B2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6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Practical Computer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8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what is practical computer security</a:t>
            </a:r>
          </a:p>
          <a:p>
            <a:r>
              <a:rPr lang="en-US" dirty="0" smtClean="0"/>
              <a:t>Explain why there is a need for security</a:t>
            </a:r>
          </a:p>
          <a:p>
            <a:r>
              <a:rPr lang="en-US" dirty="0" smtClean="0"/>
              <a:t>Discuss some of the key terms used throughout the course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877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Computer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definition of practical computer security – the means in which computer security is applied in an every day setting</a:t>
            </a:r>
          </a:p>
          <a:p>
            <a:r>
              <a:rPr lang="en-US" dirty="0" smtClean="0"/>
              <a:t>Many certifications focus on theory and understanding how to implement security controls</a:t>
            </a:r>
          </a:p>
          <a:p>
            <a:r>
              <a:rPr lang="en-US" dirty="0" smtClean="0"/>
              <a:t>Bottom line is that if you end up putting all the controls you can in place, you will:</a:t>
            </a:r>
          </a:p>
          <a:p>
            <a:pPr lvl="1"/>
            <a:r>
              <a:rPr lang="en-US" dirty="0" smtClean="0"/>
              <a:t>End up forcing people to find another solution that actually allows them to do their work, which leads to insecurity</a:t>
            </a:r>
          </a:p>
          <a:p>
            <a:pPr lvl="1"/>
            <a:r>
              <a:rPr lang="en-US" dirty="0" smtClean="0"/>
              <a:t>Managing too much which may lead to too much management in the end</a:t>
            </a:r>
          </a:p>
        </p:txBody>
      </p:sp>
    </p:spTree>
    <p:extLst>
      <p:ext uri="{BB962C8B-B14F-4D97-AF65-F5344CB8AC3E}">
        <p14:creationId xmlns:p14="http://schemas.microsoft.com/office/powerpoint/2010/main" val="106865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Case </a:t>
            </a:r>
            <a:r>
              <a:rPr lang="en-US" dirty="0"/>
              <a:t>S</a:t>
            </a:r>
            <a:r>
              <a:rPr lang="en-US" dirty="0" smtClean="0"/>
              <a:t>tudy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UCCS deployed NAC (Network Access Control) back in 2007.</a:t>
            </a:r>
          </a:p>
          <a:p>
            <a:r>
              <a:rPr lang="en-US" dirty="0" smtClean="0"/>
              <a:t>Network Access Control:</a:t>
            </a:r>
          </a:p>
          <a:p>
            <a:pPr lvl="1"/>
            <a:r>
              <a:rPr lang="en-US" dirty="0" smtClean="0"/>
              <a:t>Forces the user to identify who they are via network protocols or logins</a:t>
            </a:r>
          </a:p>
          <a:p>
            <a:pPr lvl="1"/>
            <a:r>
              <a:rPr lang="en-US" dirty="0" smtClean="0"/>
              <a:t>Can employ other techniques to control how the user behaviors or how their computer behaves</a:t>
            </a:r>
          </a:p>
          <a:p>
            <a:r>
              <a:rPr lang="en-US" dirty="0" smtClean="0"/>
              <a:t>Our solution back in 2007 was very black and white</a:t>
            </a:r>
          </a:p>
          <a:p>
            <a:pPr lvl="1"/>
            <a:r>
              <a:rPr lang="en-US" dirty="0" smtClean="0"/>
              <a:t>Antivirus/Antispyware must be running and up to date</a:t>
            </a:r>
          </a:p>
          <a:p>
            <a:pPr lvl="1"/>
            <a:r>
              <a:rPr lang="en-US" dirty="0" smtClean="0"/>
              <a:t>Windows must be FULLY up to date</a:t>
            </a:r>
          </a:p>
          <a:p>
            <a:pPr lvl="1"/>
            <a:r>
              <a:rPr lang="en-US" dirty="0" smtClean="0"/>
              <a:t>It would kick you off the network if those weren’t met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42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Case Study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would be placed into a quarantined </a:t>
            </a:r>
            <a:r>
              <a:rPr lang="en-US" dirty="0" err="1" smtClean="0"/>
              <a:t>vlan</a:t>
            </a:r>
            <a:r>
              <a:rPr lang="en-US" dirty="0" smtClean="0"/>
              <a:t> until they complied</a:t>
            </a:r>
          </a:p>
          <a:p>
            <a:r>
              <a:rPr lang="en-US" dirty="0" smtClean="0"/>
              <a:t>Even if users complied it still took around 15 minutes to get everything up to date and back on the network</a:t>
            </a:r>
          </a:p>
          <a:p>
            <a:r>
              <a:rPr lang="en-US" dirty="0" smtClean="0"/>
              <a:t>This created a situation that instead of securing users, they went around security and used VPN on the open network to access all resources</a:t>
            </a:r>
          </a:p>
          <a:p>
            <a:r>
              <a:rPr lang="en-US" dirty="0" smtClean="0"/>
              <a:t>We switched vendors and the secured network went from 45% adoption to 95% adoption because we gave the users a 3 day grace period.</a:t>
            </a:r>
          </a:p>
        </p:txBody>
      </p:sp>
    </p:spTree>
    <p:extLst>
      <p:ext uri="{BB962C8B-B14F-4D97-AF65-F5344CB8AC3E}">
        <p14:creationId xmlns:p14="http://schemas.microsoft.com/office/powerpoint/2010/main" val="172288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Burden of Computer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Securing computers is tough!</a:t>
            </a:r>
          </a:p>
          <a:p>
            <a:r>
              <a:rPr lang="en-US" dirty="0" smtClean="0"/>
              <a:t>Many things have to be taken into account when applying computer security</a:t>
            </a:r>
          </a:p>
          <a:p>
            <a:r>
              <a:rPr lang="en-US" dirty="0" smtClean="0"/>
              <a:t>Example – The user who needs to share files with another user</a:t>
            </a:r>
          </a:p>
          <a:p>
            <a:pPr lvl="1"/>
            <a:r>
              <a:rPr lang="en-US" dirty="0" smtClean="0"/>
              <a:t>You have a corporate solution</a:t>
            </a:r>
          </a:p>
          <a:p>
            <a:pPr lvl="1"/>
            <a:r>
              <a:rPr lang="en-US" dirty="0" smtClean="0"/>
              <a:t>Your users don’t know how to use it</a:t>
            </a:r>
          </a:p>
          <a:p>
            <a:pPr lvl="1"/>
            <a:r>
              <a:rPr lang="en-US" dirty="0" smtClean="0"/>
              <a:t>Your users think they know better</a:t>
            </a:r>
          </a:p>
          <a:p>
            <a:pPr lvl="1"/>
            <a:r>
              <a:rPr lang="en-US" dirty="0" smtClean="0"/>
              <a:t>What is the risk of not knowing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5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2 reasons why we need to have security in my opinion. </a:t>
            </a:r>
          </a:p>
          <a:p>
            <a:pPr lvl="1"/>
            <a:r>
              <a:rPr lang="en-US" dirty="0" smtClean="0"/>
              <a:t>Information</a:t>
            </a:r>
          </a:p>
          <a:p>
            <a:pPr lvl="2"/>
            <a:r>
              <a:rPr lang="en-US" dirty="0" smtClean="0"/>
              <a:t>Intellectual Property</a:t>
            </a:r>
          </a:p>
          <a:p>
            <a:pPr lvl="2"/>
            <a:r>
              <a:rPr lang="en-US" dirty="0" smtClean="0"/>
              <a:t>Personal information</a:t>
            </a:r>
          </a:p>
          <a:p>
            <a:pPr lvl="1"/>
            <a:r>
              <a:rPr lang="en-US" dirty="0" smtClean="0"/>
              <a:t>Safety</a:t>
            </a:r>
          </a:p>
          <a:p>
            <a:pPr lvl="2"/>
            <a:r>
              <a:rPr lang="en-US" dirty="0" smtClean="0"/>
              <a:t>Safety of people</a:t>
            </a:r>
          </a:p>
          <a:p>
            <a:pPr lvl="2"/>
            <a:r>
              <a:rPr lang="en-US" dirty="0" smtClean="0"/>
              <a:t>Safety of systems</a:t>
            </a:r>
          </a:p>
          <a:p>
            <a:r>
              <a:rPr lang="en-US" dirty="0" smtClean="0"/>
              <a:t>How we protect information reduces to 3 key points: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4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Practical Computer Security</vt:lpstr>
      <vt:lpstr>Objectives</vt:lpstr>
      <vt:lpstr>Practical Computer Security</vt:lpstr>
      <vt:lpstr>Brief Case Study - 1</vt:lpstr>
      <vt:lpstr>Brief Case Study - 2</vt:lpstr>
      <vt:lpstr>The Burden of Computer Security</vt:lpstr>
      <vt:lpstr>The Need for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Practical Computer Security</dc:title>
  <dc:creator>Greg Williams</dc:creator>
  <cp:lastModifiedBy>Greg Williams</cp:lastModifiedBy>
  <cp:revision>4</cp:revision>
  <dcterms:created xsi:type="dcterms:W3CDTF">2017-06-08T15:18:46Z</dcterms:created>
  <dcterms:modified xsi:type="dcterms:W3CDTF">2017-06-08T15:45:03Z</dcterms:modified>
</cp:coreProperties>
</file>