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93BA6A-B08C-4725-AEC0-488E440C4E0C}"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4805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3BA6A-B08C-4725-AEC0-488E440C4E0C}"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419587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3BA6A-B08C-4725-AEC0-488E440C4E0C}"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124526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3BA6A-B08C-4725-AEC0-488E440C4E0C}"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13285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93BA6A-B08C-4725-AEC0-488E440C4E0C}"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40022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93BA6A-B08C-4725-AEC0-488E440C4E0C}"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190300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BA6A-B08C-4725-AEC0-488E440C4E0C}"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317095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3BA6A-B08C-4725-AEC0-488E440C4E0C}"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168317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3BA6A-B08C-4725-AEC0-488E440C4E0C}"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42639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93BA6A-B08C-4725-AEC0-488E440C4E0C}"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238701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93BA6A-B08C-4725-AEC0-488E440C4E0C}"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091D5-A7C1-49BD-B2AE-F83AF7DE44B4}" type="slidenum">
              <a:rPr lang="en-US" smtClean="0"/>
              <a:t>‹#›</a:t>
            </a:fld>
            <a:endParaRPr lang="en-US"/>
          </a:p>
        </p:txBody>
      </p:sp>
    </p:spTree>
    <p:extLst>
      <p:ext uri="{BB962C8B-B14F-4D97-AF65-F5344CB8AC3E}">
        <p14:creationId xmlns:p14="http://schemas.microsoft.com/office/powerpoint/2010/main" val="375449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3BA6A-B08C-4725-AEC0-488E440C4E0C}" type="datetimeFigureOut">
              <a:rPr lang="en-US" smtClean="0"/>
              <a:t>6/8/2017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091D5-A7C1-49BD-B2AE-F83AF7DE44B4}" type="slidenum">
              <a:rPr lang="en-US" smtClean="0"/>
              <a:t>‹#›</a:t>
            </a:fld>
            <a:endParaRPr lang="en-US"/>
          </a:p>
        </p:txBody>
      </p:sp>
    </p:spTree>
    <p:extLst>
      <p:ext uri="{BB962C8B-B14F-4D97-AF65-F5344CB8AC3E}">
        <p14:creationId xmlns:p14="http://schemas.microsoft.com/office/powerpoint/2010/main" val="249131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Security Key Definitions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156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where all definitions are used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Back in 2010, the university suffered from a 2 day complete internet outage due to a denial of service attack</a:t>
            </a:r>
          </a:p>
          <a:p>
            <a:r>
              <a:rPr lang="en-US" dirty="0" smtClean="0"/>
              <a:t>The assets that were impacted were the internet, the firewalls, the computer systems that were unable to get to the internet, the people trying to do their jobs but couldn’t, etc.</a:t>
            </a:r>
          </a:p>
          <a:p>
            <a:r>
              <a:rPr lang="en-US" dirty="0" smtClean="0"/>
              <a:t>The vulnerability was the recursive DNS servers that are used to translate IP addresses into names. </a:t>
            </a:r>
          </a:p>
          <a:p>
            <a:r>
              <a:rPr lang="en-US" dirty="0" smtClean="0"/>
              <a:t>The exploit was the sending massive amounts of traffic to the DNS servers</a:t>
            </a:r>
          </a:p>
          <a:p>
            <a:r>
              <a:rPr lang="en-US" dirty="0" smtClean="0"/>
              <a:t>The threat agent was someone or something sending us massive amount of traffic. We still aren’t sure who it was.</a:t>
            </a:r>
          </a:p>
          <a:p>
            <a:r>
              <a:rPr lang="en-US" dirty="0" smtClean="0"/>
              <a:t>The mitigation was determining what the attack structure looked like and placed code on the DNS servers to drop the packets.</a:t>
            </a:r>
          </a:p>
          <a:p>
            <a:r>
              <a:rPr lang="en-US" dirty="0" smtClean="0"/>
              <a:t>The compensating control was putting the recursive servers behind a firewall that could handle the </a:t>
            </a:r>
            <a:r>
              <a:rPr lang="en-US" smtClean="0"/>
              <a:t>traffic appropriately.</a:t>
            </a:r>
          </a:p>
        </p:txBody>
      </p:sp>
    </p:spTree>
    <p:extLst>
      <p:ext uri="{BB962C8B-B14F-4D97-AF65-F5344CB8AC3E}">
        <p14:creationId xmlns:p14="http://schemas.microsoft.com/office/powerpoint/2010/main" val="8492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what the key terms are for computer security</a:t>
            </a:r>
          </a:p>
          <a:p>
            <a:r>
              <a:rPr lang="en-US" dirty="0" smtClean="0"/>
              <a:t>Discuss the how each of the key terms are used</a:t>
            </a:r>
          </a:p>
          <a:p>
            <a:r>
              <a:rPr lang="en-US" dirty="0" smtClean="0"/>
              <a:t>Discuss some examples of each</a:t>
            </a:r>
            <a:endParaRPr lang="en-US" dirty="0"/>
          </a:p>
        </p:txBody>
      </p:sp>
    </p:spTree>
    <p:extLst>
      <p:ext uri="{BB962C8B-B14F-4D97-AF65-F5344CB8AC3E}">
        <p14:creationId xmlns:p14="http://schemas.microsoft.com/office/powerpoint/2010/main" val="30397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a:t>
            </a:r>
            <a:endParaRPr lang="en-US" dirty="0"/>
          </a:p>
        </p:txBody>
      </p:sp>
      <p:sp>
        <p:nvSpPr>
          <p:cNvPr id="3" name="Content Placeholder 2"/>
          <p:cNvSpPr>
            <a:spLocks noGrp="1"/>
          </p:cNvSpPr>
          <p:nvPr>
            <p:ph idx="1"/>
          </p:nvPr>
        </p:nvSpPr>
        <p:spPr/>
        <p:txBody>
          <a:bodyPr/>
          <a:lstStyle/>
          <a:p>
            <a:r>
              <a:rPr lang="en-US" dirty="0" smtClean="0"/>
              <a:t>An asset is anything that needs to be protected</a:t>
            </a:r>
          </a:p>
          <a:p>
            <a:r>
              <a:rPr lang="en-US" dirty="0" smtClean="0"/>
              <a:t>This could be:</a:t>
            </a:r>
          </a:p>
          <a:p>
            <a:pPr lvl="1"/>
            <a:r>
              <a:rPr lang="en-US" dirty="0" smtClean="0"/>
              <a:t>Information – Examples: medical records, social security numbers, banking data</a:t>
            </a:r>
          </a:p>
          <a:p>
            <a:pPr lvl="1"/>
            <a:r>
              <a:rPr lang="en-US" dirty="0" smtClean="0"/>
              <a:t>Computer System – Examples: defense systems, critical infrastructure</a:t>
            </a:r>
          </a:p>
          <a:p>
            <a:pPr lvl="1"/>
            <a:r>
              <a:rPr lang="en-US" dirty="0" smtClean="0"/>
              <a:t>Service – Examples: Websites, life/safety systems</a:t>
            </a:r>
          </a:p>
          <a:p>
            <a:pPr lvl="1"/>
            <a:r>
              <a:rPr lang="en-US" dirty="0" smtClean="0"/>
              <a:t>Facilities that house any of the 3 above</a:t>
            </a:r>
          </a:p>
          <a:p>
            <a:pPr lvl="1"/>
            <a:endParaRPr lang="en-US" dirty="0"/>
          </a:p>
        </p:txBody>
      </p:sp>
    </p:spTree>
    <p:extLst>
      <p:ext uri="{BB962C8B-B14F-4D97-AF65-F5344CB8AC3E}">
        <p14:creationId xmlns:p14="http://schemas.microsoft.com/office/powerpoint/2010/main" val="130053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Threat/Threat Agent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threat is any potential violation of security that could cause harm to the asset.</a:t>
            </a:r>
          </a:p>
          <a:p>
            <a:r>
              <a:rPr lang="en-US" dirty="0" smtClean="0"/>
              <a:t>This could be:</a:t>
            </a:r>
          </a:p>
          <a:p>
            <a:pPr lvl="1"/>
            <a:r>
              <a:rPr lang="en-US" dirty="0" smtClean="0"/>
              <a:t>Someone wanting to do harm</a:t>
            </a:r>
          </a:p>
          <a:p>
            <a:pPr lvl="1"/>
            <a:r>
              <a:rPr lang="en-US" dirty="0" smtClean="0"/>
              <a:t>An insecure service</a:t>
            </a:r>
          </a:p>
          <a:p>
            <a:pPr lvl="1"/>
            <a:r>
              <a:rPr lang="en-US" dirty="0" smtClean="0"/>
              <a:t>Unacknowledged system, service, information</a:t>
            </a:r>
          </a:p>
          <a:p>
            <a:r>
              <a:rPr lang="en-US" dirty="0" smtClean="0"/>
              <a:t>A threat agent is anyone or anything that wants to do harm or harms an asset</a:t>
            </a:r>
          </a:p>
          <a:p>
            <a:pPr lvl="1"/>
            <a:r>
              <a:rPr lang="en-US" dirty="0" smtClean="0"/>
              <a:t>Hackers</a:t>
            </a:r>
          </a:p>
          <a:p>
            <a:pPr lvl="1"/>
            <a:r>
              <a:rPr lang="en-US" dirty="0" smtClean="0"/>
              <a:t>Hacktivists</a:t>
            </a:r>
          </a:p>
          <a:p>
            <a:pPr lvl="1"/>
            <a:r>
              <a:rPr lang="en-US" dirty="0" smtClean="0"/>
              <a:t>Not malicious entity – Example: someone that accidentally runs into a power pole and knocks out power to a facility</a:t>
            </a:r>
          </a:p>
          <a:p>
            <a:pPr lvl="1"/>
            <a:endParaRPr lang="en-US" dirty="0"/>
          </a:p>
        </p:txBody>
      </p:sp>
    </p:spTree>
    <p:extLst>
      <p:ext uri="{BB962C8B-B14F-4D97-AF65-F5344CB8AC3E}">
        <p14:creationId xmlns:p14="http://schemas.microsoft.com/office/powerpoint/2010/main" val="296536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a:t>
            </a:r>
            <a:endParaRPr lang="en-US" dirty="0"/>
          </a:p>
        </p:txBody>
      </p:sp>
      <p:sp>
        <p:nvSpPr>
          <p:cNvPr id="3" name="Content Placeholder 2"/>
          <p:cNvSpPr>
            <a:spLocks noGrp="1"/>
          </p:cNvSpPr>
          <p:nvPr>
            <p:ph idx="1"/>
          </p:nvPr>
        </p:nvSpPr>
        <p:spPr/>
        <p:txBody>
          <a:bodyPr/>
          <a:lstStyle/>
          <a:p>
            <a:r>
              <a:rPr lang="en-US" dirty="0" smtClean="0"/>
              <a:t>A vulnerability is a flaw or weakness in the design or implementation of an asset that could be used by a threat or threat agent to undermine security</a:t>
            </a:r>
          </a:p>
          <a:p>
            <a:r>
              <a:rPr lang="en-US" dirty="0" smtClean="0"/>
              <a:t>The could be:</a:t>
            </a:r>
          </a:p>
          <a:p>
            <a:pPr lvl="1"/>
            <a:r>
              <a:rPr lang="en-US" dirty="0" smtClean="0"/>
              <a:t>Incorrect configurations of a system</a:t>
            </a:r>
          </a:p>
          <a:p>
            <a:pPr lvl="1"/>
            <a:r>
              <a:rPr lang="en-US" dirty="0" smtClean="0"/>
              <a:t>An open port on a networked computer</a:t>
            </a:r>
          </a:p>
          <a:p>
            <a:pPr lvl="1"/>
            <a:r>
              <a:rPr lang="en-US" dirty="0" smtClean="0"/>
              <a:t>Poor backup strategy</a:t>
            </a:r>
          </a:p>
          <a:p>
            <a:pPr lvl="1"/>
            <a:r>
              <a:rPr lang="en-US" dirty="0" smtClean="0"/>
              <a:t>Poor coding</a:t>
            </a:r>
          </a:p>
        </p:txBody>
      </p:sp>
    </p:spTree>
    <p:extLst>
      <p:ext uri="{BB962C8B-B14F-4D97-AF65-F5344CB8AC3E}">
        <p14:creationId xmlns:p14="http://schemas.microsoft.com/office/powerpoint/2010/main" val="5892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a:t>
            </a:r>
            <a:endParaRPr lang="en-US" dirty="0"/>
          </a:p>
        </p:txBody>
      </p:sp>
      <p:sp>
        <p:nvSpPr>
          <p:cNvPr id="3" name="Content Placeholder 2"/>
          <p:cNvSpPr>
            <a:spLocks noGrp="1"/>
          </p:cNvSpPr>
          <p:nvPr>
            <p:ph idx="1"/>
          </p:nvPr>
        </p:nvSpPr>
        <p:spPr/>
        <p:txBody>
          <a:bodyPr/>
          <a:lstStyle/>
          <a:p>
            <a:r>
              <a:rPr lang="en-US" dirty="0" smtClean="0"/>
              <a:t>An exploit is any software or tools that are intentionally used to take advantage of a vulnerability on an asset.</a:t>
            </a:r>
          </a:p>
          <a:p>
            <a:r>
              <a:rPr lang="en-US" dirty="0" smtClean="0"/>
              <a:t>This could be:</a:t>
            </a:r>
          </a:p>
          <a:p>
            <a:pPr lvl="1"/>
            <a:r>
              <a:rPr lang="en-US" dirty="0" smtClean="0"/>
              <a:t>Hacking tools such as: </a:t>
            </a:r>
            <a:r>
              <a:rPr lang="en-US" dirty="0" err="1" smtClean="0"/>
              <a:t>Metasploit</a:t>
            </a:r>
            <a:r>
              <a:rPr lang="en-US" dirty="0" smtClean="0"/>
              <a:t>, </a:t>
            </a:r>
            <a:r>
              <a:rPr lang="en-US" dirty="0" err="1" smtClean="0"/>
              <a:t>Ophcrack</a:t>
            </a:r>
            <a:endParaRPr lang="en-US" dirty="0" smtClean="0"/>
          </a:p>
          <a:p>
            <a:pPr lvl="1"/>
            <a:r>
              <a:rPr lang="en-US" dirty="0" smtClean="0"/>
              <a:t>A crowbar that is used on a cracked door – think of physical security here</a:t>
            </a:r>
          </a:p>
          <a:p>
            <a:pPr lvl="1"/>
            <a:endParaRPr lang="en-US" dirty="0" smtClean="0"/>
          </a:p>
          <a:p>
            <a:pPr lvl="1"/>
            <a:endParaRPr lang="en-US" dirty="0"/>
          </a:p>
        </p:txBody>
      </p:sp>
    </p:spTree>
    <p:extLst>
      <p:ext uri="{BB962C8B-B14F-4D97-AF65-F5344CB8AC3E}">
        <p14:creationId xmlns:p14="http://schemas.microsoft.com/office/powerpoint/2010/main" val="122393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smtClean="0"/>
              <a:t>A risk is the probability that a threat will take advantage of a vulnerability on an asset and cause harm.</a:t>
            </a:r>
          </a:p>
          <a:p>
            <a:r>
              <a:rPr lang="en-US" dirty="0" smtClean="0"/>
              <a:t>Think about risk of losing data. For example: If I only have 1 backup copy of data from my main computer.   If I lose that backup, the risk is higher that my data may be lost.</a:t>
            </a:r>
          </a:p>
          <a:p>
            <a:r>
              <a:rPr lang="en-US" dirty="0" smtClean="0"/>
              <a:t>How about risk of a personal photo collection vs a banking system.  The risk that an threat agent wants to get the data is much higher on the banking system.</a:t>
            </a:r>
          </a:p>
          <a:p>
            <a:endParaRPr lang="en-US" dirty="0" smtClean="0"/>
          </a:p>
        </p:txBody>
      </p:sp>
    </p:spTree>
    <p:extLst>
      <p:ext uri="{BB962C8B-B14F-4D97-AF65-F5344CB8AC3E}">
        <p14:creationId xmlns:p14="http://schemas.microsoft.com/office/powerpoint/2010/main" val="188855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a:t>
            </a:r>
            <a:endParaRPr lang="en-US" dirty="0"/>
          </a:p>
        </p:txBody>
      </p:sp>
      <p:sp>
        <p:nvSpPr>
          <p:cNvPr id="3" name="Content Placeholder 2"/>
          <p:cNvSpPr>
            <a:spLocks noGrp="1"/>
          </p:cNvSpPr>
          <p:nvPr>
            <p:ph idx="1"/>
          </p:nvPr>
        </p:nvSpPr>
        <p:spPr/>
        <p:txBody>
          <a:bodyPr/>
          <a:lstStyle/>
          <a:p>
            <a:r>
              <a:rPr lang="en-US" dirty="0" smtClean="0"/>
              <a:t>An attack is any intentional or unintentional event that harms or intends to harm an asset.</a:t>
            </a:r>
          </a:p>
          <a:p>
            <a:r>
              <a:rPr lang="en-US" dirty="0" smtClean="0"/>
              <a:t>Examples:</a:t>
            </a:r>
          </a:p>
          <a:p>
            <a:pPr lvl="1"/>
            <a:r>
              <a:rPr lang="en-US" dirty="0" smtClean="0"/>
              <a:t>Denial of Service attack</a:t>
            </a:r>
          </a:p>
          <a:p>
            <a:pPr lvl="1"/>
            <a:r>
              <a:rPr lang="en-US" dirty="0" smtClean="0"/>
              <a:t>Data breach</a:t>
            </a:r>
          </a:p>
          <a:p>
            <a:pPr lvl="1"/>
            <a:r>
              <a:rPr lang="en-US" dirty="0" smtClean="0"/>
              <a:t>Physical destruction of equipment</a:t>
            </a:r>
          </a:p>
        </p:txBody>
      </p:sp>
    </p:spTree>
    <p:extLst>
      <p:ext uri="{BB962C8B-B14F-4D97-AF65-F5344CB8AC3E}">
        <p14:creationId xmlns:p14="http://schemas.microsoft.com/office/powerpoint/2010/main" val="169366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Mitigation/Compensating Control</a:t>
            </a:r>
            <a:endParaRPr lang="en-US" dirty="0"/>
          </a:p>
        </p:txBody>
      </p:sp>
      <p:sp>
        <p:nvSpPr>
          <p:cNvPr id="3" name="Content Placeholder 2"/>
          <p:cNvSpPr>
            <a:spLocks noGrp="1"/>
          </p:cNvSpPr>
          <p:nvPr>
            <p:ph idx="1"/>
          </p:nvPr>
        </p:nvSpPr>
        <p:spPr/>
        <p:txBody>
          <a:bodyPr/>
          <a:lstStyle/>
          <a:p>
            <a:r>
              <a:rPr lang="en-US" dirty="0" smtClean="0"/>
              <a:t>Mitigation  is any tool, service or system that lessens the risk of attack.</a:t>
            </a:r>
          </a:p>
          <a:p>
            <a:r>
              <a:rPr lang="en-US" dirty="0" smtClean="0"/>
              <a:t>Compensating control is any tool, service or system that takes lowers the risk of attack on an asset by intentionally getting in the way of the threat.</a:t>
            </a:r>
          </a:p>
          <a:p>
            <a:pPr lvl="1"/>
            <a:r>
              <a:rPr lang="en-US" dirty="0" smtClean="0"/>
              <a:t>For example: A firewall in between a vulnerable system and the internet</a:t>
            </a:r>
          </a:p>
          <a:p>
            <a:pPr marL="457200" lvl="1" indent="0">
              <a:buNone/>
            </a:pPr>
            <a:endParaRPr lang="en-US" dirty="0"/>
          </a:p>
        </p:txBody>
      </p:sp>
    </p:spTree>
    <p:extLst>
      <p:ext uri="{BB962C8B-B14F-4D97-AF65-F5344CB8AC3E}">
        <p14:creationId xmlns:p14="http://schemas.microsoft.com/office/powerpoint/2010/main" val="169145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596</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Computer Security Key Definitions</vt:lpstr>
      <vt:lpstr>Objectives</vt:lpstr>
      <vt:lpstr>Asset</vt:lpstr>
      <vt:lpstr>Threat/Threat Agent</vt:lpstr>
      <vt:lpstr>Vulnerability</vt:lpstr>
      <vt:lpstr>Exploit</vt:lpstr>
      <vt:lpstr>Risk</vt:lpstr>
      <vt:lpstr>Attack</vt:lpstr>
      <vt:lpstr>Mitigation/Compensating Control</vt:lpstr>
      <vt:lpstr>An example where all definitions are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Key Definitions</dc:title>
  <dc:creator>Greg Williams</dc:creator>
  <cp:lastModifiedBy>Greg Williams</cp:lastModifiedBy>
  <cp:revision>5</cp:revision>
  <dcterms:created xsi:type="dcterms:W3CDTF">2017-06-08T15:54:55Z</dcterms:created>
  <dcterms:modified xsi:type="dcterms:W3CDTF">2017-06-08T16:21:28Z</dcterms:modified>
</cp:coreProperties>
</file>