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B660-51AE-4C5E-AC03-9237B3E607B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7F1-172E-41F9-8689-2F6540C0B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3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B660-51AE-4C5E-AC03-9237B3E607B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7F1-172E-41F9-8689-2F6540C0B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7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B660-51AE-4C5E-AC03-9237B3E607B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7F1-172E-41F9-8689-2F6540C0B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2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B660-51AE-4C5E-AC03-9237B3E607B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7F1-172E-41F9-8689-2F6540C0B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B660-51AE-4C5E-AC03-9237B3E607B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7F1-172E-41F9-8689-2F6540C0B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4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B660-51AE-4C5E-AC03-9237B3E607B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7F1-172E-41F9-8689-2F6540C0B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7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B660-51AE-4C5E-AC03-9237B3E607B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7F1-172E-41F9-8689-2F6540C0B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8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B660-51AE-4C5E-AC03-9237B3E607B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7F1-172E-41F9-8689-2F6540C0B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34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B660-51AE-4C5E-AC03-9237B3E607B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7F1-172E-41F9-8689-2F6540C0B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4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B660-51AE-4C5E-AC03-9237B3E607B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7F1-172E-41F9-8689-2F6540C0B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B660-51AE-4C5E-AC03-9237B3E607B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967F1-172E-41F9-8689-2F6540C0B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59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2B660-51AE-4C5E-AC03-9237B3E607B4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967F1-172E-41F9-8689-2F6540C0B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Computer Security Environment Today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46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is HOPE!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First, you taking this course to learn about the practical side of security</a:t>
            </a:r>
          </a:p>
          <a:p>
            <a:r>
              <a:rPr lang="en-US" dirty="0" smtClean="0"/>
              <a:t>Second, the security field has near 0% unemployment.  We need the best and the brightest to fight the adversaries out there</a:t>
            </a:r>
          </a:p>
          <a:p>
            <a:r>
              <a:rPr lang="en-US" dirty="0" smtClean="0"/>
              <a:t>Software and tools are becoming better at mitigation</a:t>
            </a:r>
          </a:p>
          <a:p>
            <a:r>
              <a:rPr lang="en-US" dirty="0" smtClean="0"/>
              <a:t>We must remain vigilant!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351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what threats we see today</a:t>
            </a:r>
          </a:p>
          <a:p>
            <a:r>
              <a:rPr lang="en-US" dirty="0" smtClean="0"/>
              <a:t>Explain how vulnerable we really are</a:t>
            </a:r>
          </a:p>
          <a:p>
            <a:r>
              <a:rPr lang="en-US" dirty="0" smtClean="0"/>
              <a:t>Discuss the hope we have in battling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We Are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always connected</a:t>
            </a:r>
          </a:p>
          <a:p>
            <a:r>
              <a:rPr lang="en-US" dirty="0" smtClean="0"/>
              <a:t>We have at least 2 devices that receive internet close to you right now</a:t>
            </a:r>
          </a:p>
          <a:p>
            <a:r>
              <a:rPr lang="en-US" dirty="0" smtClean="0"/>
              <a:t>We have apps for everything!</a:t>
            </a:r>
          </a:p>
          <a:p>
            <a:r>
              <a:rPr lang="en-US" dirty="0" smtClean="0"/>
              <a:t>We bank online</a:t>
            </a:r>
          </a:p>
          <a:p>
            <a:r>
              <a:rPr lang="en-US" dirty="0" smtClean="0"/>
              <a:t>We watch TV online</a:t>
            </a:r>
          </a:p>
          <a:p>
            <a:r>
              <a:rPr lang="en-US" dirty="0" smtClean="0"/>
              <a:t>We pay our taxes online</a:t>
            </a:r>
          </a:p>
          <a:p>
            <a:r>
              <a:rPr lang="en-US" dirty="0" smtClean="0"/>
              <a:t>We communicate with others online</a:t>
            </a:r>
          </a:p>
        </p:txBody>
      </p:sp>
    </p:spTree>
    <p:extLst>
      <p:ext uri="{BB962C8B-B14F-4D97-AF65-F5344CB8AC3E}">
        <p14:creationId xmlns:p14="http://schemas.microsoft.com/office/powerpoint/2010/main" val="310217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Devices </a:t>
            </a: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H</a:t>
            </a:r>
            <a:r>
              <a:rPr lang="en-US" dirty="0" smtClean="0"/>
              <a:t>ave…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smart phones</a:t>
            </a:r>
          </a:p>
          <a:p>
            <a:r>
              <a:rPr lang="en-US" dirty="0" smtClean="0"/>
              <a:t>We use smart watches</a:t>
            </a:r>
          </a:p>
          <a:p>
            <a:r>
              <a:rPr lang="en-US" dirty="0" smtClean="0"/>
              <a:t>We use smart cars</a:t>
            </a:r>
          </a:p>
          <a:p>
            <a:r>
              <a:rPr lang="en-US" dirty="0" smtClean="0"/>
              <a:t>We use smart TVs</a:t>
            </a:r>
          </a:p>
          <a:p>
            <a:r>
              <a:rPr lang="en-US" dirty="0" smtClean="0"/>
              <a:t>All these assets are connected.  They are all online.</a:t>
            </a:r>
          </a:p>
          <a:p>
            <a:r>
              <a:rPr lang="en-US" dirty="0" smtClean="0"/>
              <a:t>All devices and the way we use them have the potential to become vulnerable in some 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4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Within The Past Week…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the past week I have:</a:t>
            </a:r>
          </a:p>
          <a:p>
            <a:pPr lvl="1"/>
            <a:r>
              <a:rPr lang="en-US" dirty="0" smtClean="0"/>
              <a:t>Been sent phishing emails</a:t>
            </a:r>
          </a:p>
          <a:p>
            <a:pPr lvl="1"/>
            <a:r>
              <a:rPr lang="en-US" dirty="0" smtClean="0"/>
              <a:t>Received calls from “Microsoft” saying that I have a virus on my computer</a:t>
            </a:r>
          </a:p>
          <a:p>
            <a:pPr lvl="1"/>
            <a:r>
              <a:rPr lang="en-US" dirty="0" smtClean="0"/>
              <a:t>Seen someone in the data center that I didn’t know who they were, but they had credentials</a:t>
            </a:r>
          </a:p>
          <a:p>
            <a:pPr lvl="1"/>
            <a:r>
              <a:rPr lang="en-US" dirty="0" smtClean="0"/>
              <a:t>Had to deal with a security incident in which student data may have been accessed – it wasn’t.</a:t>
            </a:r>
          </a:p>
          <a:p>
            <a:pPr lvl="1"/>
            <a:r>
              <a:rPr lang="en-US" dirty="0" smtClean="0"/>
              <a:t>Fixed bugs in a system</a:t>
            </a:r>
          </a:p>
          <a:p>
            <a:pPr lvl="1"/>
            <a:r>
              <a:rPr lang="en-US" dirty="0" smtClean="0"/>
              <a:t>Learned how to increase security in some way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4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point I’m trying to make is that computer security is every bit a part of who we are</a:t>
            </a:r>
          </a:p>
          <a:p>
            <a:r>
              <a:rPr lang="en-US" dirty="0" smtClean="0"/>
              <a:t>We all have devices that need protecting</a:t>
            </a:r>
          </a:p>
          <a:p>
            <a:r>
              <a:rPr lang="en-US" dirty="0" smtClean="0"/>
              <a:t>We all have information that needs to be protected</a:t>
            </a:r>
          </a:p>
          <a:p>
            <a:r>
              <a:rPr lang="en-US" dirty="0" smtClean="0"/>
              <a:t>There are threats out there that we may encounter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68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on my radar 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599"/>
            <a:ext cx="4807226" cy="4043363"/>
          </a:xfrm>
        </p:spPr>
        <p:txBody>
          <a:bodyPr/>
          <a:lstStyle/>
          <a:p>
            <a:r>
              <a:rPr lang="en-US" dirty="0" smtClean="0"/>
              <a:t>These are the firewall hits.</a:t>
            </a:r>
          </a:p>
          <a:p>
            <a:r>
              <a:rPr lang="en-US" dirty="0" smtClean="0"/>
              <a:t>In the middle of the summer.</a:t>
            </a:r>
          </a:p>
          <a:p>
            <a:r>
              <a:rPr lang="en-US" dirty="0" smtClean="0"/>
              <a:t>Without students.</a:t>
            </a:r>
          </a:p>
          <a:p>
            <a:r>
              <a:rPr lang="en-US" dirty="0" smtClean="0"/>
              <a:t>For a one hour time period!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139" y="1502562"/>
            <a:ext cx="5827643" cy="499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5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Perhaps these aren’t as serious or are they?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5061"/>
            <a:ext cx="4020692" cy="4281902"/>
          </a:xfrm>
        </p:spPr>
        <p:txBody>
          <a:bodyPr/>
          <a:lstStyle/>
          <a:p>
            <a:r>
              <a:rPr lang="en-US" dirty="0" smtClean="0"/>
              <a:t>Once again, only 1 hour time period!</a:t>
            </a:r>
          </a:p>
          <a:p>
            <a:r>
              <a:rPr lang="en-US" dirty="0" smtClean="0"/>
              <a:t>Maybe we should investigate these…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389" y="1508850"/>
            <a:ext cx="6494908" cy="498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3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Computer security is not simple.  It takes time to understand.  You have to learn both theory and learn through example.</a:t>
            </a:r>
          </a:p>
          <a:p>
            <a:r>
              <a:rPr lang="en-US" dirty="0" smtClean="0"/>
              <a:t>When deploying services or systems, there are always going to be vulnerabilities.  How can you account for them when the system is being designed or implemented</a:t>
            </a:r>
          </a:p>
          <a:p>
            <a:r>
              <a:rPr lang="en-US" dirty="0" smtClean="0"/>
              <a:t>It is necessary to balance security with practicality and productivity</a:t>
            </a:r>
          </a:p>
          <a:p>
            <a:r>
              <a:rPr lang="en-US" dirty="0" smtClean="0"/>
              <a:t>Security is a constant battle against those who want to do harm</a:t>
            </a:r>
          </a:p>
          <a:p>
            <a:r>
              <a:rPr lang="en-US" dirty="0" smtClean="0"/>
              <a:t>Information is everywhere – knowing when to use it and not use it or how to protect it is a full time job</a:t>
            </a:r>
          </a:p>
          <a:p>
            <a:r>
              <a:rPr lang="en-US" dirty="0" smtClean="0"/>
              <a:t>The security field is so hot right now it’s difficult to keep good people</a:t>
            </a:r>
          </a:p>
        </p:txBody>
      </p:sp>
    </p:spTree>
    <p:extLst>
      <p:ext uri="{BB962C8B-B14F-4D97-AF65-F5344CB8AC3E}">
        <p14:creationId xmlns:p14="http://schemas.microsoft.com/office/powerpoint/2010/main" val="701385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469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 Computer Security Environment Today</vt:lpstr>
      <vt:lpstr>Objectives</vt:lpstr>
      <vt:lpstr>Where We Are Today</vt:lpstr>
      <vt:lpstr>The Devices We Have…</vt:lpstr>
      <vt:lpstr>Within The Past Week…</vt:lpstr>
      <vt:lpstr>So WHAT?</vt:lpstr>
      <vt:lpstr>What’s on my radar today?</vt:lpstr>
      <vt:lpstr>Perhaps these aren’t as serious or are they?</vt:lpstr>
      <vt:lpstr>The Challenges</vt:lpstr>
      <vt:lpstr>There is HOPE!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Computer Security Environment Today</dc:title>
  <dc:creator>Greg Williams</dc:creator>
  <cp:lastModifiedBy>Greg Williams</cp:lastModifiedBy>
  <cp:revision>6</cp:revision>
  <dcterms:created xsi:type="dcterms:W3CDTF">2017-06-08T16:31:14Z</dcterms:created>
  <dcterms:modified xsi:type="dcterms:W3CDTF">2017-06-08T17:04:02Z</dcterms:modified>
</cp:coreProperties>
</file>