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750C-0CDE-479E-9B3B-45DB3B9834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scale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r>
              <a:rPr lang="en-US" dirty="0" err="1" smtClean="0"/>
              <a:t>Mirai</a:t>
            </a:r>
            <a:r>
              <a:rPr lang="en-US" dirty="0" smtClean="0"/>
              <a:t> botnet</a:t>
            </a:r>
          </a:p>
          <a:p>
            <a:r>
              <a:rPr lang="en-US" smtClean="0"/>
              <a:t>Fake news?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8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availability is</a:t>
            </a:r>
          </a:p>
          <a:p>
            <a:r>
              <a:rPr lang="en-US" dirty="0" smtClean="0"/>
              <a:t>Discuss </a:t>
            </a:r>
            <a:r>
              <a:rPr lang="en-US" smtClean="0"/>
              <a:t>how </a:t>
            </a:r>
            <a:r>
              <a:rPr lang="en-US" smtClean="0"/>
              <a:t>availability </a:t>
            </a:r>
            <a:r>
              <a:rPr lang="en-US" dirty="0" smtClean="0"/>
              <a:t>is achieved</a:t>
            </a:r>
          </a:p>
          <a:p>
            <a:r>
              <a:rPr lang="en-US" dirty="0" smtClean="0"/>
              <a:t>Discuss, through example, how it is applied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FIPS 199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U.S. federal government special publication that outlines the standards for security categorization of Federal Information and Information Systems</a:t>
            </a:r>
          </a:p>
          <a:p>
            <a:r>
              <a:rPr lang="en-US" dirty="0" smtClean="0"/>
              <a:t>Breaks down categorization of information</a:t>
            </a:r>
          </a:p>
          <a:p>
            <a:r>
              <a:rPr lang="en-US" dirty="0" smtClean="0"/>
              <a:t>Based off FISMA compliance – Federal Information Security Modernization 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3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according to Title 44 of the U.S. Code: “Ensuring timely and reliable access to and use of information”</a:t>
            </a:r>
          </a:p>
          <a:p>
            <a:r>
              <a:rPr lang="en-US" dirty="0" smtClean="0"/>
              <a:t>In layman’s terms: The ability to ensure systems remain available and functioning</a:t>
            </a:r>
          </a:p>
          <a:p>
            <a:r>
              <a:rPr lang="en-US" dirty="0" smtClean="0"/>
              <a:t>The “A” in the CIA triad has also been used with accounting but we talking about the classic “A” - availability</a:t>
            </a:r>
          </a:p>
        </p:txBody>
      </p:sp>
    </p:spTree>
    <p:extLst>
      <p:ext uri="{BB962C8B-B14F-4D97-AF65-F5344CB8AC3E}">
        <p14:creationId xmlns:p14="http://schemas.microsoft.com/office/powerpoint/2010/main" val="102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applies?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use this term?  </a:t>
            </a:r>
          </a:p>
          <a:p>
            <a:r>
              <a:rPr lang="en-US" dirty="0" smtClean="0"/>
              <a:t>Each time we discuss any IT service or system and assess security, we must look at each of the 3 principles</a:t>
            </a:r>
          </a:p>
          <a:p>
            <a:r>
              <a:rPr lang="en-US" dirty="0" smtClean="0"/>
              <a:t>FIPS 199: “A loss of availability is the disruption of access to or use of information or an information system.”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Healthcare information – duty is to keep information available in case it is needed.</a:t>
            </a:r>
          </a:p>
          <a:p>
            <a:r>
              <a:rPr lang="en-US" dirty="0" smtClean="0"/>
              <a:t>This is built into the security law</a:t>
            </a:r>
          </a:p>
          <a:p>
            <a:r>
              <a:rPr lang="en-US" dirty="0" smtClean="0"/>
              <a:t>If a doctor needs access to a patient’s medical records and can’t get to them because a computer system is down, could you have a life and death situation?</a:t>
            </a:r>
          </a:p>
        </p:txBody>
      </p:sp>
    </p:spTree>
    <p:extLst>
      <p:ext uri="{BB962C8B-B14F-4D97-AF65-F5344CB8AC3E}">
        <p14:creationId xmlns:p14="http://schemas.microsoft.com/office/powerpoint/2010/main" val="103565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so common sense</a:t>
            </a:r>
          </a:p>
          <a:p>
            <a:r>
              <a:rPr lang="en-US" dirty="0" smtClean="0"/>
              <a:t>Availability could be used to make the case for backups and redundancy</a:t>
            </a:r>
          </a:p>
          <a:p>
            <a:r>
              <a:rPr lang="en-US" dirty="0" smtClean="0"/>
              <a:t>We run 4 data centers.  Where do you think the information is stored? Only in one?</a:t>
            </a:r>
          </a:p>
          <a:p>
            <a:r>
              <a:rPr lang="en-US" dirty="0" smtClean="0"/>
              <a:t>How many backups do we have?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2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how we use it everyday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RAID</a:t>
            </a:r>
          </a:p>
          <a:p>
            <a:r>
              <a:rPr lang="en-US" dirty="0" smtClean="0"/>
              <a:t>Server clustering</a:t>
            </a:r>
          </a:p>
          <a:p>
            <a:r>
              <a:rPr lang="en-US" dirty="0" smtClean="0"/>
              <a:t>Using load balancers to keep data going to available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10/21/2016 a massive denial of service attack was launched against </a:t>
            </a:r>
            <a:r>
              <a:rPr lang="en-US" dirty="0" err="1" smtClean="0"/>
              <a:t>Dyn</a:t>
            </a:r>
            <a:r>
              <a:rPr lang="en-US" dirty="0" smtClean="0"/>
              <a:t> DNS</a:t>
            </a:r>
          </a:p>
          <a:p>
            <a:pPr lvl="1"/>
            <a:r>
              <a:rPr lang="en-US" dirty="0" smtClean="0"/>
              <a:t>Took out a majority of websites on the east coast</a:t>
            </a:r>
          </a:p>
          <a:p>
            <a:pPr lvl="1"/>
            <a:r>
              <a:rPr lang="en-US" dirty="0" smtClean="0"/>
              <a:t>Tens of millions of addresses coordinated to attack the key infrastructure on the internet</a:t>
            </a:r>
          </a:p>
          <a:p>
            <a:r>
              <a:rPr lang="en-US" dirty="0" smtClean="0"/>
              <a:t>What about the stock market?</a:t>
            </a:r>
          </a:p>
          <a:p>
            <a:r>
              <a:rPr lang="en-US" dirty="0" smtClean="0"/>
              <a:t>Your bank information?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7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Availability</vt:lpstr>
      <vt:lpstr>Objectives</vt:lpstr>
      <vt:lpstr>FIPS 199</vt:lpstr>
      <vt:lpstr>Definition</vt:lpstr>
      <vt:lpstr>How it applies?</vt:lpstr>
      <vt:lpstr>Example - 1</vt:lpstr>
      <vt:lpstr>Example - 2</vt:lpstr>
      <vt:lpstr>Examples of how we use it everyday</vt:lpstr>
      <vt:lpstr>Why do we need this?</vt:lpstr>
      <vt:lpstr>Major failures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</dc:title>
  <dc:creator>Greg Williams</dc:creator>
  <cp:lastModifiedBy>Greg Williams</cp:lastModifiedBy>
  <cp:revision>7</cp:revision>
  <dcterms:created xsi:type="dcterms:W3CDTF">2017-06-17T20:12:11Z</dcterms:created>
  <dcterms:modified xsi:type="dcterms:W3CDTF">2018-01-05T00:46:24Z</dcterms:modified>
</cp:coreProperties>
</file>