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5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4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4DF8-1072-4624-973F-938E80159D5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9CBB-7998-463C-925D-87E8D51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protects us from people intentionally or accidentally</a:t>
            </a:r>
          </a:p>
          <a:p>
            <a:r>
              <a:rPr lang="en-US" dirty="0"/>
              <a:t>Only authorized individuals should have access to it</a:t>
            </a:r>
          </a:p>
        </p:txBody>
      </p:sp>
    </p:spTree>
    <p:extLst>
      <p:ext uri="{BB962C8B-B14F-4D97-AF65-F5344CB8AC3E}">
        <p14:creationId xmlns:p14="http://schemas.microsoft.com/office/powerpoint/2010/main" val="22719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name the latest breach – they are everywhere.  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Home Depot</a:t>
            </a:r>
          </a:p>
          <a:p>
            <a:r>
              <a:rPr lang="en-US" dirty="0"/>
              <a:t>Heartland</a:t>
            </a:r>
          </a:p>
          <a:p>
            <a:r>
              <a:rPr lang="en-US" dirty="0"/>
              <a:t>And it goes on…</a:t>
            </a:r>
          </a:p>
        </p:txBody>
      </p:sp>
    </p:spTree>
    <p:extLst>
      <p:ext uri="{BB962C8B-B14F-4D97-AF65-F5344CB8AC3E}">
        <p14:creationId xmlns:p14="http://schemas.microsoft.com/office/powerpoint/2010/main" val="245012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Confidentiality is</a:t>
            </a:r>
          </a:p>
          <a:p>
            <a:r>
              <a:rPr lang="en-US" dirty="0"/>
              <a:t>Discuss how confidentiality is the most sought after principle</a:t>
            </a:r>
          </a:p>
          <a:p>
            <a:r>
              <a:rPr lang="en-US" dirty="0"/>
              <a:t>Discuss, through example, how it is applied</a:t>
            </a:r>
          </a:p>
        </p:txBody>
      </p:sp>
    </p:spTree>
    <p:extLst>
      <p:ext uri="{BB962C8B-B14F-4D97-AF65-F5344CB8AC3E}">
        <p14:creationId xmlns:p14="http://schemas.microsoft.com/office/powerpoint/2010/main" val="332848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FIPS 199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federal government special publication that outlines the standards for security categorization of Federal Information and Information Systems</a:t>
            </a:r>
          </a:p>
          <a:p>
            <a:r>
              <a:rPr lang="en-US" dirty="0"/>
              <a:t>Breaks down categorization of information</a:t>
            </a:r>
          </a:p>
          <a:p>
            <a:r>
              <a:rPr lang="en-US" dirty="0"/>
              <a:t>Based off FISMA compliance – Federal Information Security Modernization 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according to Title 44 of the U.S. Code: “Preserving authorized restrictions on information access and disclosure, including means for protecting personal privacy and proprietary information” </a:t>
            </a:r>
          </a:p>
          <a:p>
            <a:r>
              <a:rPr lang="en-US" dirty="0"/>
              <a:t>In layman's terms: Keeping things that are meant to be secret, secret</a:t>
            </a:r>
          </a:p>
          <a:p>
            <a:r>
              <a:rPr lang="en-US" dirty="0"/>
              <a:t>This includes unauthorized access to people, systems and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3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applies?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use this term?  </a:t>
            </a:r>
          </a:p>
          <a:p>
            <a:r>
              <a:rPr lang="en-US" dirty="0"/>
              <a:t>Each time we discuss any IT service or system and assess security, we must look at each of the 3 principles</a:t>
            </a:r>
          </a:p>
          <a:p>
            <a:r>
              <a:rPr lang="en-US" dirty="0"/>
              <a:t>FIPS 199: “A loss of confidentiality is the unauthorized disclosure of information”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Credit Card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illustrate this over the next few lessons, we’ll use the example of credit cards</a:t>
            </a:r>
          </a:p>
          <a:p>
            <a:r>
              <a:rPr lang="en-US" dirty="0"/>
              <a:t>Credit card companies go to great lengths to protect information</a:t>
            </a:r>
          </a:p>
          <a:p>
            <a:r>
              <a:rPr lang="en-US" dirty="0"/>
              <a:t>What if someone steals your credit card information?</a:t>
            </a:r>
          </a:p>
          <a:p>
            <a:r>
              <a:rPr lang="en-US" dirty="0"/>
              <a:t>Is credit card information confidential?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8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Health Care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information is another example of something that needs to be confidential</a:t>
            </a:r>
          </a:p>
          <a:p>
            <a:r>
              <a:rPr lang="en-US" dirty="0"/>
              <a:t>Do you want your personal information leaked?</a:t>
            </a:r>
          </a:p>
          <a:p>
            <a:r>
              <a:rPr lang="en-US" dirty="0"/>
              <a:t>In the US we have the Health Insurance Portability and Accountability 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7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principle to follow?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the three principles – Confidentiality, Integrity, Availability, this is the one people are most familiar with and most sought after</a:t>
            </a:r>
          </a:p>
          <a:p>
            <a:r>
              <a:rPr lang="en-US" dirty="0"/>
              <a:t>Laws are based on it</a:t>
            </a:r>
          </a:p>
          <a:p>
            <a:r>
              <a:rPr lang="en-US" dirty="0"/>
              <a:t>Industry is designed to keep information secret</a:t>
            </a:r>
          </a:p>
          <a:p>
            <a:pPr lvl="1"/>
            <a:r>
              <a:rPr lang="en-US" dirty="0"/>
              <a:t>Intellectual Property (IP)</a:t>
            </a:r>
          </a:p>
          <a:p>
            <a:pPr lvl="1"/>
            <a:r>
              <a:rPr lang="en-US" dirty="0"/>
              <a:t>Financial Information</a:t>
            </a:r>
          </a:p>
          <a:p>
            <a:pPr lvl="1"/>
            <a:r>
              <a:rPr lang="en-US" dirty="0"/>
              <a:t>Government Secrets</a:t>
            </a:r>
          </a:p>
          <a:p>
            <a:pPr lvl="1"/>
            <a:r>
              <a:rPr lang="en-US" dirty="0"/>
              <a:t>Student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how we use it everyday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Cards</a:t>
            </a:r>
          </a:p>
          <a:p>
            <a:r>
              <a:rPr lang="en-US" dirty="0"/>
              <a:t>Website Encryption – your Coursera login, Email, Google.com, </a:t>
            </a:r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VPNs – Virtual Private Networks</a:t>
            </a:r>
          </a:p>
          <a:p>
            <a:r>
              <a:rPr lang="en-US" dirty="0"/>
              <a:t>Encryption such as BitLocker or </a:t>
            </a:r>
            <a:r>
              <a:rPr lang="en-US" dirty="0" err="1"/>
              <a:t>FileVault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2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382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Confidentiality</vt:lpstr>
      <vt:lpstr>Objectives </vt:lpstr>
      <vt:lpstr>FIPS 199</vt:lpstr>
      <vt:lpstr>Definition</vt:lpstr>
      <vt:lpstr>How this applies?</vt:lpstr>
      <vt:lpstr>Example – Credit Card Information</vt:lpstr>
      <vt:lpstr>Example – Health Care Information</vt:lpstr>
      <vt:lpstr>Best principle to follow?</vt:lpstr>
      <vt:lpstr>Examples of how we use it everyday</vt:lpstr>
      <vt:lpstr>Why do we need this?</vt:lpstr>
      <vt:lpstr>Major failures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Confidentiality</dc:title>
  <dc:creator>Greg Williams</dc:creator>
  <cp:lastModifiedBy>williamsfamily</cp:lastModifiedBy>
  <cp:revision>12</cp:revision>
  <dcterms:created xsi:type="dcterms:W3CDTF">2017-06-14T13:41:08Z</dcterms:created>
  <dcterms:modified xsi:type="dcterms:W3CDTF">2018-07-20T22:30:58Z</dcterms:modified>
</cp:coreProperties>
</file>