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1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750C-0CDE-479E-9B3B-45DB3B983417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53DE1-B4F4-41FB-B40D-D105803D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r>
              <a:rPr lang="en-US" dirty="0" smtClean="0"/>
              <a:t> attack of 2012</a:t>
            </a:r>
          </a:p>
          <a:p>
            <a:r>
              <a:rPr lang="en-US" dirty="0" smtClean="0"/>
              <a:t>Checksum mismatches</a:t>
            </a:r>
          </a:p>
          <a:p>
            <a:r>
              <a:rPr lang="en-US" smtClean="0"/>
              <a:t>Phishing?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Integrity is</a:t>
            </a:r>
          </a:p>
          <a:p>
            <a:r>
              <a:rPr lang="en-US" dirty="0" smtClean="0"/>
              <a:t>Discuss how integrity is achieved</a:t>
            </a:r>
          </a:p>
          <a:p>
            <a:r>
              <a:rPr lang="en-US" dirty="0" smtClean="0"/>
              <a:t>Discuss, through example, how it is applied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9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FIPS 199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U.S. federal government special publication that outlines the standards for security categorization of Federal Information and Information Systems</a:t>
            </a:r>
          </a:p>
          <a:p>
            <a:r>
              <a:rPr lang="en-US" dirty="0" smtClean="0"/>
              <a:t>Breaks down categorization of information</a:t>
            </a:r>
          </a:p>
          <a:p>
            <a:r>
              <a:rPr lang="en-US" dirty="0" smtClean="0"/>
              <a:t>Based off FISMA compliance – Federal Information Security Modernization 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3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according to Title 44 of the U.S. Code: “Guarding against improper information modification or destruction, and includes ensuring information non-repudiation and authenticity”</a:t>
            </a:r>
          </a:p>
          <a:p>
            <a:r>
              <a:rPr lang="en-US" dirty="0" smtClean="0"/>
              <a:t>In layman’s terms: keeping information:</a:t>
            </a:r>
          </a:p>
          <a:p>
            <a:pPr lvl="1"/>
            <a:r>
              <a:rPr lang="en-US" dirty="0" smtClean="0"/>
              <a:t>Accurate, complete, and protected from modification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applies?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use this term?  </a:t>
            </a:r>
          </a:p>
          <a:p>
            <a:r>
              <a:rPr lang="en-US" dirty="0" smtClean="0"/>
              <a:t>Each time we discuss any IT service or system and assess security, we must look at each of the 3 principles</a:t>
            </a:r>
          </a:p>
          <a:p>
            <a:r>
              <a:rPr lang="en-US" dirty="0" smtClean="0"/>
              <a:t>FIPS 199: “A loss of integrity is the unauthorized modification or destruction of information”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ever play the game called “telephone”</a:t>
            </a:r>
          </a:p>
          <a:p>
            <a:r>
              <a:rPr lang="en-US" dirty="0" smtClean="0"/>
              <a:t>It’s where one person said a word or a phrase and whispered it to another person.</a:t>
            </a:r>
          </a:p>
          <a:p>
            <a:r>
              <a:rPr lang="en-US" dirty="0" smtClean="0"/>
              <a:t>The message would go between person to person until the end and you would see if you kept the message correct</a:t>
            </a:r>
          </a:p>
          <a:p>
            <a:r>
              <a:rPr lang="en-US" dirty="0" smtClean="0"/>
              <a:t>Rarely was it correct.</a:t>
            </a:r>
          </a:p>
          <a:p>
            <a:r>
              <a:rPr lang="en-US" dirty="0" smtClean="0"/>
              <a:t>Think about the game if you gave a piece of paper instead.  Could you passed the note along instead of whispering?</a:t>
            </a:r>
          </a:p>
          <a:p>
            <a:r>
              <a:rPr lang="en-US" dirty="0" smtClean="0"/>
              <a:t>Medium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03565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allows us to verify data</a:t>
            </a:r>
          </a:p>
          <a:p>
            <a:r>
              <a:rPr lang="en-US" dirty="0" err="1" smtClean="0"/>
              <a:t>Luhn</a:t>
            </a:r>
            <a:r>
              <a:rPr lang="en-US" dirty="0" smtClean="0"/>
              <a:t> algorithm – used to protect against accidental errors</a:t>
            </a:r>
          </a:p>
          <a:p>
            <a:pPr lvl="1"/>
            <a:r>
              <a:rPr lang="en-US" dirty="0" smtClean="0"/>
              <a:t>Credit card numbers</a:t>
            </a:r>
          </a:p>
          <a:p>
            <a:pPr lvl="1"/>
            <a:r>
              <a:rPr lang="en-US" dirty="0" smtClean="0"/>
              <a:t>IMEI numbers</a:t>
            </a:r>
          </a:p>
          <a:p>
            <a:pPr lvl="1"/>
            <a:r>
              <a:rPr lang="en-US" dirty="0" smtClean="0"/>
              <a:t>National Provider Identification numbers</a:t>
            </a:r>
          </a:p>
          <a:p>
            <a:pPr lvl="1"/>
            <a:r>
              <a:rPr lang="en-US" dirty="0" smtClean="0"/>
              <a:t>Canadian Social Insurance numbers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how we use it everyday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packets traversing the network are checked for errors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Hashes</a:t>
            </a:r>
          </a:p>
          <a:p>
            <a:r>
              <a:rPr lang="en-US" dirty="0" smtClean="0"/>
              <a:t>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can’t verify a message is correct, what good is the message?</a:t>
            </a:r>
          </a:p>
          <a:p>
            <a:r>
              <a:rPr lang="en-US" dirty="0" smtClean="0"/>
              <a:t>Think about any industry</a:t>
            </a:r>
          </a:p>
          <a:p>
            <a:pPr lvl="1"/>
            <a:r>
              <a:rPr lang="en-US" dirty="0" smtClean="0"/>
              <a:t>Healthcare - Accuracy is key! Think about how you dose medicine?</a:t>
            </a:r>
          </a:p>
          <a:p>
            <a:pPr lvl="1"/>
            <a:r>
              <a:rPr lang="en-US" dirty="0" smtClean="0"/>
              <a:t>Credit Card information – Think about how we use the data to make transactions?</a:t>
            </a:r>
          </a:p>
          <a:p>
            <a:pPr lvl="1"/>
            <a:r>
              <a:rPr lang="en-US" dirty="0" smtClean="0"/>
              <a:t>Video on </a:t>
            </a:r>
            <a:r>
              <a:rPr lang="en-US" dirty="0" err="1" smtClean="0"/>
              <a:t>Youtube</a:t>
            </a:r>
            <a:r>
              <a:rPr lang="en-US" dirty="0" smtClean="0"/>
              <a:t> – If you have errors in the network and packets </a:t>
            </a:r>
            <a:r>
              <a:rPr lang="en-US" smtClean="0"/>
              <a:t>are garbled, </a:t>
            </a:r>
            <a:r>
              <a:rPr lang="en-US" dirty="0" smtClean="0"/>
              <a:t>do you have distorted </a:t>
            </a:r>
            <a:r>
              <a:rPr lang="en-US" smtClean="0"/>
              <a:t>video?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Integrity</vt:lpstr>
      <vt:lpstr>Objectives</vt:lpstr>
      <vt:lpstr>FIPS 199</vt:lpstr>
      <vt:lpstr>Definition</vt:lpstr>
      <vt:lpstr>How it applies?</vt:lpstr>
      <vt:lpstr>Example - 1</vt:lpstr>
      <vt:lpstr>Example - 2</vt:lpstr>
      <vt:lpstr>Examples of how we use it everyday</vt:lpstr>
      <vt:lpstr>Why do we need this?</vt:lpstr>
      <vt:lpstr>Major failures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</dc:title>
  <dc:creator>Greg Williams</dc:creator>
  <cp:lastModifiedBy>Greg Williams</cp:lastModifiedBy>
  <cp:revision>4</cp:revision>
  <dcterms:created xsi:type="dcterms:W3CDTF">2017-06-17T20:12:11Z</dcterms:created>
  <dcterms:modified xsi:type="dcterms:W3CDTF">2017-06-17T20:44:23Z</dcterms:modified>
</cp:coreProperties>
</file>