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7A60-D9A2-4D29-9899-FECC3EA3F03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6DB4-519A-4603-A165-CD73472E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5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7A60-D9A2-4D29-9899-FECC3EA3F03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6DB4-519A-4603-A165-CD73472E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5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7A60-D9A2-4D29-9899-FECC3EA3F03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6DB4-519A-4603-A165-CD73472E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9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7A60-D9A2-4D29-9899-FECC3EA3F03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6DB4-519A-4603-A165-CD73472E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7A60-D9A2-4D29-9899-FECC3EA3F03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6DB4-519A-4603-A165-CD73472E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7A60-D9A2-4D29-9899-FECC3EA3F03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6DB4-519A-4603-A165-CD73472E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7A60-D9A2-4D29-9899-FECC3EA3F03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6DB4-519A-4603-A165-CD73472E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7A60-D9A2-4D29-9899-FECC3EA3F03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6DB4-519A-4603-A165-CD73472E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7A60-D9A2-4D29-9899-FECC3EA3F03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6DB4-519A-4603-A165-CD73472E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7A60-D9A2-4D29-9899-FECC3EA3F03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6DB4-519A-4603-A165-CD73472E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7A60-D9A2-4D29-9899-FECC3EA3F03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96DB4-519A-4603-A165-CD73472E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7A60-D9A2-4D29-9899-FECC3EA3F03C}" type="datetimeFigureOut">
              <a:rPr lang="en-US" smtClean="0"/>
              <a:t>6/19/2017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6DB4-519A-4603-A165-CD73472E3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Risk 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40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5 - Authorize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dirty="0" smtClean="0"/>
              <a:t>If risk is identified, how is it mitigated or do we accept the risk?</a:t>
            </a:r>
            <a:endParaRPr lang="en-US" dirty="0"/>
          </a:p>
          <a:p>
            <a:r>
              <a:rPr lang="en-US" dirty="0"/>
              <a:t>Who’s responsible: </a:t>
            </a:r>
            <a:r>
              <a:rPr lang="en-US" dirty="0" smtClean="0"/>
              <a:t>Auditing/Information Security Office</a:t>
            </a:r>
            <a:endParaRPr lang="en-US" dirty="0"/>
          </a:p>
          <a:p>
            <a:r>
              <a:rPr lang="en-US" dirty="0"/>
              <a:t>How it is used</a:t>
            </a:r>
            <a:r>
              <a:rPr lang="en-US" dirty="0" smtClean="0"/>
              <a:t>: If the assessment process has identified residual risk or if security controls are not effective, risk must be accepted or mitigated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smtClean="0"/>
              <a:t>Certain antivirus cannot be placed on point of sale terminals</a:t>
            </a:r>
          </a:p>
          <a:p>
            <a:pPr lvl="1"/>
            <a:r>
              <a:rPr lang="en-US" dirty="0" smtClean="0"/>
              <a:t>Multifactor authentication would be too cumbersome for some users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22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6 - 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dirty="0" smtClean="0"/>
              <a:t>Continually monitor the information system and security controls to determine their effectiveness</a:t>
            </a:r>
            <a:endParaRPr lang="en-US" dirty="0"/>
          </a:p>
          <a:p>
            <a:r>
              <a:rPr lang="en-US" dirty="0"/>
              <a:t>Who’s responsible: </a:t>
            </a:r>
          </a:p>
          <a:p>
            <a:r>
              <a:rPr lang="en-US" dirty="0"/>
              <a:t>How it is used</a:t>
            </a:r>
            <a:r>
              <a:rPr lang="en-US" dirty="0" smtClean="0"/>
              <a:t>: Document changes to environment, conduct analysis of security controls and monitor their status</a:t>
            </a:r>
            <a:endParaRPr lang="en-US" dirty="0"/>
          </a:p>
          <a:p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System Monitoring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32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framework must work for your environment</a:t>
            </a:r>
          </a:p>
          <a:p>
            <a:r>
              <a:rPr lang="en-US" dirty="0" smtClean="0"/>
              <a:t>You must have buy-in from all parties</a:t>
            </a:r>
          </a:p>
          <a:p>
            <a:pPr lvl="1"/>
            <a:r>
              <a:rPr lang="en-US" dirty="0" smtClean="0"/>
              <a:t>Information System Owners</a:t>
            </a:r>
          </a:p>
          <a:p>
            <a:pPr lvl="1"/>
            <a:r>
              <a:rPr lang="en-US" dirty="0" smtClean="0"/>
              <a:t>Information Security Office</a:t>
            </a:r>
          </a:p>
          <a:p>
            <a:pPr lvl="1"/>
            <a:r>
              <a:rPr lang="en-US" smtClean="0"/>
              <a:t>Senior management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 smtClean="0"/>
              <a:t>what frameworks are and how they are used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Discuss how you need tools to support you throughout the process</a:t>
            </a:r>
          </a:p>
          <a:p>
            <a:r>
              <a:rPr lang="en-US" dirty="0" smtClean="0"/>
              <a:t>Understand how to get buy in from everyone who is involved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8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Risk Management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risk management framework is a workflow and processes based approach to managing both</a:t>
            </a:r>
          </a:p>
          <a:p>
            <a:pPr lvl="1"/>
            <a:r>
              <a:rPr lang="en-US" dirty="0" smtClean="0"/>
              <a:t>Operational Risk</a:t>
            </a:r>
          </a:p>
          <a:p>
            <a:pPr lvl="1"/>
            <a:r>
              <a:rPr lang="en-US" dirty="0" smtClean="0"/>
              <a:t>Organizational Risk</a:t>
            </a:r>
          </a:p>
          <a:p>
            <a:r>
              <a:rPr lang="en-US" dirty="0" smtClean="0"/>
              <a:t>Integrates security and risk management activities throughout the system lifecycle</a:t>
            </a:r>
          </a:p>
          <a:p>
            <a:r>
              <a:rPr lang="en-US" dirty="0" smtClean="0"/>
              <a:t>Key step in providing an effective information security program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539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NIST 800-37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Entitled Guide for Applying the Risk Management Framework to Federal Information Systems</a:t>
            </a:r>
          </a:p>
          <a:p>
            <a:r>
              <a:rPr lang="en-US" dirty="0" smtClean="0"/>
              <a:t>Provides a framework for ongoing, near real-time risk management for system lifecycles</a:t>
            </a:r>
          </a:p>
          <a:p>
            <a:r>
              <a:rPr lang="en-US" dirty="0" smtClean="0"/>
              <a:t>Provides leadership insight into making cost-effective, risk-based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3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Categorize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Implement</a:t>
            </a:r>
          </a:p>
          <a:p>
            <a:r>
              <a:rPr lang="en-US" dirty="0" smtClean="0"/>
              <a:t>Assess</a:t>
            </a:r>
          </a:p>
          <a:p>
            <a:r>
              <a:rPr lang="en-US" dirty="0" smtClean="0"/>
              <a:t>Authorize</a:t>
            </a:r>
          </a:p>
          <a:p>
            <a:r>
              <a:rPr lang="en-US" dirty="0" smtClean="0"/>
              <a:t>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83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Categorize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Summary: What is the system and how is it used?  How important is it?</a:t>
            </a:r>
          </a:p>
          <a:p>
            <a:r>
              <a:rPr lang="en-US" dirty="0" smtClean="0"/>
              <a:t>Who’s responsible: Information System Owner</a:t>
            </a:r>
          </a:p>
          <a:p>
            <a:r>
              <a:rPr lang="en-US" dirty="0" smtClean="0"/>
              <a:t>How it is used: Identifies the criticality of the system.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c</a:t>
            </a:r>
            <a:r>
              <a:rPr lang="en-US" dirty="0" smtClean="0"/>
              <a:t>redit card payment server</a:t>
            </a:r>
          </a:p>
          <a:p>
            <a:pPr lvl="1"/>
            <a:r>
              <a:rPr lang="en-US" dirty="0" smtClean="0"/>
              <a:t>A credit card terminal</a:t>
            </a:r>
          </a:p>
          <a:p>
            <a:pPr lvl="1"/>
            <a:r>
              <a:rPr lang="en-US" dirty="0" smtClean="0"/>
              <a:t>A server with photos on it</a:t>
            </a:r>
          </a:p>
        </p:txBody>
      </p:sp>
    </p:spTree>
    <p:extLst>
      <p:ext uri="{BB962C8B-B14F-4D97-AF65-F5344CB8AC3E}">
        <p14:creationId xmlns:p14="http://schemas.microsoft.com/office/powerpoint/2010/main" val="115198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Select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dirty="0" smtClean="0"/>
              <a:t>Select what kind of security controls will be placed on the system based on the criticality</a:t>
            </a:r>
            <a:endParaRPr lang="en-US" dirty="0"/>
          </a:p>
          <a:p>
            <a:r>
              <a:rPr lang="en-US" dirty="0"/>
              <a:t>Who’s responsible: </a:t>
            </a:r>
            <a:r>
              <a:rPr lang="en-US" dirty="0" smtClean="0"/>
              <a:t>Information Security Office</a:t>
            </a:r>
            <a:endParaRPr lang="en-US" dirty="0"/>
          </a:p>
          <a:p>
            <a:r>
              <a:rPr lang="en-US" dirty="0"/>
              <a:t>How it is used</a:t>
            </a:r>
            <a:r>
              <a:rPr lang="en-US" dirty="0" smtClean="0"/>
              <a:t>: Based on the criticality of the system, different controls should be selected.  You may not have high security controls on everything</a:t>
            </a:r>
            <a:endParaRPr lang="en-US" dirty="0"/>
          </a:p>
          <a:p>
            <a:r>
              <a:rPr lang="en-US" dirty="0"/>
              <a:t>Examples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Determining to put Multifactor authentication on financial systems</a:t>
            </a:r>
          </a:p>
          <a:p>
            <a:pPr lvl="1"/>
            <a:r>
              <a:rPr lang="en-US" dirty="0" smtClean="0"/>
              <a:t>Identifying antivirus requirement on employee workstations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9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3 -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dirty="0" smtClean="0"/>
              <a:t>Implementing the actual controls you selected</a:t>
            </a:r>
          </a:p>
          <a:p>
            <a:r>
              <a:rPr lang="en-US" dirty="0" smtClean="0"/>
              <a:t>Who’s </a:t>
            </a:r>
            <a:r>
              <a:rPr lang="en-US" dirty="0"/>
              <a:t>responsible: </a:t>
            </a:r>
            <a:r>
              <a:rPr lang="en-US" dirty="0" smtClean="0"/>
              <a:t>Information System Owner</a:t>
            </a:r>
          </a:p>
          <a:p>
            <a:r>
              <a:rPr lang="en-US" dirty="0" smtClean="0"/>
              <a:t>How </a:t>
            </a:r>
            <a:r>
              <a:rPr lang="en-US" dirty="0"/>
              <a:t>it is used</a:t>
            </a:r>
            <a:r>
              <a:rPr lang="en-US" dirty="0" smtClean="0"/>
              <a:t>: Very simple – do the work you said you were going to do to meet the security control</a:t>
            </a:r>
            <a:endParaRPr lang="en-US" dirty="0"/>
          </a:p>
          <a:p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Deploying security controls such as multifactor authentication and antivirus on specific systems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7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4 - Assess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dirty="0" smtClean="0"/>
              <a:t>Development of processes used to ensure information system security controls are in place</a:t>
            </a:r>
            <a:endParaRPr lang="en-US" dirty="0"/>
          </a:p>
          <a:p>
            <a:r>
              <a:rPr lang="en-US" dirty="0"/>
              <a:t>Who’s responsible: </a:t>
            </a:r>
            <a:r>
              <a:rPr lang="en-US" dirty="0" smtClean="0"/>
              <a:t>Auditing/Information Security Office</a:t>
            </a:r>
            <a:endParaRPr lang="en-US" dirty="0"/>
          </a:p>
          <a:p>
            <a:r>
              <a:rPr lang="en-US" dirty="0"/>
              <a:t>How it is used</a:t>
            </a:r>
            <a:r>
              <a:rPr lang="en-US" dirty="0" smtClean="0"/>
              <a:t>: This can be a time consuming process of assessing if the security controls are actually working as intended.</a:t>
            </a:r>
            <a:endParaRPr lang="en-US" dirty="0"/>
          </a:p>
          <a:p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Does multifactor authentication work correctly?</a:t>
            </a:r>
          </a:p>
          <a:p>
            <a:pPr lvl="1"/>
            <a:r>
              <a:rPr lang="en-US" dirty="0" smtClean="0"/>
              <a:t>Does antivirus actually protect against the threats out there?</a:t>
            </a:r>
          </a:p>
          <a:p>
            <a:pPr lvl="1"/>
            <a:r>
              <a:rPr lang="en-US" dirty="0" smtClean="0"/>
              <a:t>Do we have any additional threats that were not identified?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9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527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Risk Frameworks</vt:lpstr>
      <vt:lpstr>Objectives</vt:lpstr>
      <vt:lpstr>What is Risk Management Framework?</vt:lpstr>
      <vt:lpstr>NIST 800-37</vt:lpstr>
      <vt:lpstr>Steps</vt:lpstr>
      <vt:lpstr>Step 1 - Categorize</vt:lpstr>
      <vt:lpstr>Step 2 – Select</vt:lpstr>
      <vt:lpstr>Step 3 - Implement</vt:lpstr>
      <vt:lpstr>Step 4 - Assess</vt:lpstr>
      <vt:lpstr>Step 5 - Authorize</vt:lpstr>
      <vt:lpstr>Step 6 - Monitor</vt:lpstr>
      <vt:lpstr>Complete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Frameworks</dc:title>
  <dc:creator>Greg Williams</dc:creator>
  <cp:lastModifiedBy>Greg Williams</cp:lastModifiedBy>
  <cp:revision>10</cp:revision>
  <dcterms:created xsi:type="dcterms:W3CDTF">2017-06-18T00:12:19Z</dcterms:created>
  <dcterms:modified xsi:type="dcterms:W3CDTF">2017-06-19T14:48:43Z</dcterms:modified>
</cp:coreProperties>
</file>