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429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034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715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047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809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235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078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745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454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22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02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254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Risk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61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and discuss what risk is</a:t>
            </a:r>
          </a:p>
          <a:p>
            <a:r>
              <a:rPr lang="en-US" dirty="0" smtClean="0"/>
              <a:t>Describe the 5 areas of risk</a:t>
            </a:r>
          </a:p>
          <a:p>
            <a:r>
              <a:rPr lang="en-US" dirty="0" smtClean="0"/>
              <a:t>Give examples of each area of risk</a:t>
            </a:r>
          </a:p>
        </p:txBody>
      </p:sp>
    </p:spTree>
    <p:extLst>
      <p:ext uri="{BB962C8B-B14F-4D97-AF65-F5344CB8AC3E}">
        <p14:creationId xmlns:p14="http://schemas.microsoft.com/office/powerpoint/2010/main" val="270011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Definition according to Webster’s – 3a the change of loss or the perils of the subject matter of an insurance contract; also: the degree of probability of such loss</a:t>
            </a:r>
          </a:p>
          <a:p>
            <a:r>
              <a:rPr lang="en-US" dirty="0" smtClean="0"/>
              <a:t>In other words in security – probability of loss of one of the three areas of security</a:t>
            </a:r>
          </a:p>
          <a:p>
            <a:r>
              <a:rPr lang="en-US" dirty="0" smtClean="0"/>
              <a:t>Risk is everywhere!</a:t>
            </a:r>
          </a:p>
          <a:p>
            <a:r>
              <a:rPr lang="en-US" dirty="0" smtClean="0"/>
              <a:t>Risk can be broken down into a few example areas: what, where, when, how and why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028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we access might compromise security</a:t>
            </a:r>
          </a:p>
          <a:p>
            <a:r>
              <a:rPr lang="en-US" dirty="0" smtClean="0"/>
              <a:t>Internet surfing</a:t>
            </a:r>
          </a:p>
          <a:p>
            <a:r>
              <a:rPr lang="en-US" dirty="0" smtClean="0"/>
              <a:t>Software installation</a:t>
            </a:r>
          </a:p>
          <a:p>
            <a:r>
              <a:rPr lang="en-US" dirty="0" smtClean="0"/>
              <a:t>Non-business use of computing devices</a:t>
            </a:r>
          </a:p>
          <a:p>
            <a:r>
              <a:rPr lang="en-US" dirty="0" smtClean="0"/>
              <a:t>Example: </a:t>
            </a:r>
            <a:r>
              <a:rPr lang="en-US" dirty="0" err="1" smtClean="0"/>
              <a:t>Torrenting</a:t>
            </a:r>
            <a:r>
              <a:rPr lang="en-US" dirty="0" smtClean="0"/>
              <a:t> software</a:t>
            </a:r>
          </a:p>
        </p:txBody>
      </p:sp>
    </p:spTree>
    <p:extLst>
      <p:ext uri="{BB962C8B-B14F-4D97-AF65-F5344CB8AC3E}">
        <p14:creationId xmlns:p14="http://schemas.microsoft.com/office/powerpoint/2010/main" val="2440752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we connect can pose a problem to integrity of our systems</a:t>
            </a:r>
          </a:p>
          <a:p>
            <a:r>
              <a:rPr lang="en-US" dirty="0" smtClean="0"/>
              <a:t>Mobile users are prone to security risk</a:t>
            </a:r>
          </a:p>
          <a:p>
            <a:r>
              <a:rPr lang="en-US" dirty="0" smtClean="0"/>
              <a:t>Trusted vs untrusted networks</a:t>
            </a:r>
          </a:p>
          <a:p>
            <a:r>
              <a:rPr lang="en-US" dirty="0" smtClean="0"/>
              <a:t>Example: coffee shops!</a:t>
            </a:r>
          </a:p>
        </p:txBody>
      </p:sp>
    </p:spTree>
    <p:extLst>
      <p:ext uri="{BB962C8B-B14F-4D97-AF65-F5344CB8AC3E}">
        <p14:creationId xmlns:p14="http://schemas.microsoft.com/office/powerpoint/2010/main" val="1474392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Risk increases when events happen</a:t>
            </a:r>
          </a:p>
          <a:p>
            <a:r>
              <a:rPr lang="en-US" dirty="0" smtClean="0"/>
              <a:t>Big reason why I read the news – get current information on events</a:t>
            </a:r>
          </a:p>
          <a:p>
            <a:r>
              <a:rPr lang="en-US" dirty="0" smtClean="0"/>
              <a:t>Example: natural disasters tend to cause and increase in phishing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342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how of risk comes in the form of not adhering to security best practices</a:t>
            </a:r>
          </a:p>
          <a:p>
            <a:r>
              <a:rPr lang="en-US" dirty="0" smtClean="0"/>
              <a:t>The more knowledge we have, the less risk is involved in doing something that compromises security</a:t>
            </a:r>
          </a:p>
          <a:p>
            <a:r>
              <a:rPr lang="en-US" dirty="0" smtClean="0"/>
              <a:t>Example: Using FTP instead of SFTP is a bad idea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169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Logical reasoning and knowledge of why we use best practices lessens risk</a:t>
            </a:r>
          </a:p>
          <a:p>
            <a:r>
              <a:rPr lang="en-US" dirty="0" smtClean="0"/>
              <a:t>You don’t just do what someone else tells you! </a:t>
            </a:r>
          </a:p>
          <a:p>
            <a:r>
              <a:rPr lang="en-US" dirty="0" smtClean="0"/>
              <a:t>Risk increases when reasoning is not applied</a:t>
            </a:r>
          </a:p>
          <a:p>
            <a:r>
              <a:rPr lang="en-US" dirty="0" smtClean="0"/>
              <a:t>Example: Using unsanctioned file sharing service for storing data because it was easier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907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risk cannot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Operating systems</a:t>
            </a:r>
          </a:p>
          <a:p>
            <a:r>
              <a:rPr lang="en-US" dirty="0" smtClean="0"/>
              <a:t>Commercial products</a:t>
            </a:r>
          </a:p>
          <a:p>
            <a:r>
              <a:rPr lang="en-US" dirty="0" smtClean="0"/>
              <a:t>Users who refuse to follow best practices</a:t>
            </a:r>
          </a:p>
        </p:txBody>
      </p:sp>
    </p:spTree>
    <p:extLst>
      <p:ext uri="{BB962C8B-B14F-4D97-AF65-F5344CB8AC3E}">
        <p14:creationId xmlns:p14="http://schemas.microsoft.com/office/powerpoint/2010/main" val="3141854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Words>276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Risk</vt:lpstr>
      <vt:lpstr>Objectives</vt:lpstr>
      <vt:lpstr>Risk</vt:lpstr>
      <vt:lpstr>What</vt:lpstr>
      <vt:lpstr>Where</vt:lpstr>
      <vt:lpstr>When</vt:lpstr>
      <vt:lpstr>How</vt:lpstr>
      <vt:lpstr>Why</vt:lpstr>
      <vt:lpstr>How risk cannot change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in system management</dc:title>
  <dc:creator>Greg Williams</dc:creator>
  <cp:lastModifiedBy>Greg Williams</cp:lastModifiedBy>
  <cp:revision>5</cp:revision>
  <dcterms:created xsi:type="dcterms:W3CDTF">2017-02-16T15:01:16Z</dcterms:created>
  <dcterms:modified xsi:type="dcterms:W3CDTF">2017-06-26T17:15:34Z</dcterms:modified>
</cp:coreProperties>
</file>