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6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3F03-6847-4925-8DDD-507214F8F87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74BD-4631-403E-BE31-CFD05027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1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Ports and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Server/Network Communications-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Stands for: Telnet</a:t>
            </a:r>
          </a:p>
          <a:p>
            <a:pPr lvl="1"/>
            <a:r>
              <a:rPr lang="en-US" dirty="0" smtClean="0"/>
              <a:t>Used for: equipment communications</a:t>
            </a:r>
          </a:p>
          <a:p>
            <a:pPr lvl="1"/>
            <a:r>
              <a:rPr lang="en-US" dirty="0" smtClean="0"/>
              <a:t>Typically implemented in: network equipment</a:t>
            </a:r>
          </a:p>
          <a:p>
            <a:pPr lvl="1"/>
            <a:r>
              <a:rPr lang="en-US" dirty="0" smtClean="0"/>
              <a:t>Typical communication port: 23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or Unsecure</a:t>
            </a:r>
            <a:r>
              <a:rPr lang="en-US" dirty="0" smtClean="0"/>
              <a:t>: Unsecure, which means it can be read if intercepted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1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Server/Network Communication -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Stands for: Secure Shell</a:t>
            </a:r>
          </a:p>
          <a:p>
            <a:pPr lvl="1"/>
            <a:r>
              <a:rPr lang="en-US" dirty="0" smtClean="0"/>
              <a:t>Used for: server/network communication. Typically Linux for servers</a:t>
            </a:r>
          </a:p>
          <a:p>
            <a:pPr lvl="1"/>
            <a:r>
              <a:rPr lang="en-US" dirty="0" smtClean="0"/>
              <a:t>Typically implemented in: secure text communication, but has other uses</a:t>
            </a:r>
          </a:p>
          <a:p>
            <a:pPr lvl="1"/>
            <a:r>
              <a:rPr lang="en-US" dirty="0" smtClean="0"/>
              <a:t>Typical communication port: 22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or Unsecure</a:t>
            </a:r>
            <a:r>
              <a:rPr lang="en-US" dirty="0" smtClean="0"/>
              <a:t>: Secure</a:t>
            </a:r>
          </a:p>
          <a:p>
            <a:pPr lvl="1"/>
            <a:r>
              <a:rPr lang="en-US" dirty="0" smtClean="0"/>
              <a:t>SSH within Linux can provide many advantages</a:t>
            </a:r>
          </a:p>
          <a:p>
            <a:pPr lvl="2"/>
            <a:r>
              <a:rPr lang="en-US" dirty="0" err="1" smtClean="0"/>
              <a:t>Xwindows</a:t>
            </a:r>
            <a:endParaRPr lang="en-US" dirty="0" smtClean="0"/>
          </a:p>
          <a:p>
            <a:pPr lvl="2"/>
            <a:r>
              <a:rPr lang="en-US" dirty="0" smtClean="0"/>
              <a:t>File transfer</a:t>
            </a:r>
          </a:p>
          <a:p>
            <a:pPr lvl="2"/>
            <a:r>
              <a:rPr lang="en-US" dirty="0" smtClean="0"/>
              <a:t>Tunnels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Communication Channels - VPN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Stands for: Virtual Private Network</a:t>
            </a:r>
          </a:p>
          <a:p>
            <a:pPr lvl="1"/>
            <a:r>
              <a:rPr lang="en-US" dirty="0" smtClean="0"/>
              <a:t>Used for: Keeping information secure</a:t>
            </a:r>
          </a:p>
          <a:p>
            <a:pPr lvl="1"/>
            <a:r>
              <a:rPr lang="en-US" dirty="0" smtClean="0"/>
              <a:t>Typically implemented in: organizations to provide a way of securely communicating</a:t>
            </a:r>
          </a:p>
          <a:p>
            <a:pPr lvl="1"/>
            <a:r>
              <a:rPr lang="en-US" dirty="0" smtClean="0"/>
              <a:t>Typical communication port: </a:t>
            </a:r>
            <a:r>
              <a:rPr lang="en-US" dirty="0" err="1" smtClean="0"/>
              <a:t>IPSec</a:t>
            </a:r>
            <a:r>
              <a:rPr lang="en-US" dirty="0" smtClean="0"/>
              <a:t>, PPTP, IKE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or Unsecure</a:t>
            </a:r>
            <a:r>
              <a:rPr lang="en-US" dirty="0" smtClean="0"/>
              <a:t>: Secure</a:t>
            </a:r>
          </a:p>
          <a:p>
            <a:pPr lvl="1"/>
            <a:r>
              <a:rPr lang="en-US" dirty="0" smtClean="0"/>
              <a:t>VPN should always be used when you do not trust the network you are connected to.</a:t>
            </a:r>
          </a:p>
          <a:p>
            <a:pPr lvl="1"/>
            <a:r>
              <a:rPr lang="en-US" dirty="0" smtClean="0"/>
              <a:t>Your organization probably has a VPN – Use it! No matter if you are at a coffee shop, the airport, another country, how can you trust your information is not being intercepted!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3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DNS – Port 53</a:t>
            </a:r>
          </a:p>
          <a:p>
            <a:r>
              <a:rPr lang="en-US" dirty="0" smtClean="0"/>
              <a:t>IKE/ISAKMP – 500</a:t>
            </a:r>
          </a:p>
          <a:p>
            <a:r>
              <a:rPr lang="en-US" dirty="0" smtClean="0"/>
              <a:t>RDP – 3389</a:t>
            </a:r>
          </a:p>
          <a:p>
            <a:r>
              <a:rPr lang="en-US" dirty="0" smtClean="0"/>
              <a:t>DHCP – 67,68</a:t>
            </a:r>
          </a:p>
          <a:p>
            <a:r>
              <a:rPr lang="en-US" dirty="0" smtClean="0"/>
              <a:t>Kerberos – 88</a:t>
            </a:r>
          </a:p>
          <a:p>
            <a:r>
              <a:rPr lang="en-US" dirty="0" smtClean="0"/>
              <a:t>LDAP - 389</a:t>
            </a:r>
          </a:p>
          <a:p>
            <a:r>
              <a:rPr lang="en-US" dirty="0" smtClean="0"/>
              <a:t>LDAPS – 636</a:t>
            </a:r>
          </a:p>
          <a:p>
            <a:r>
              <a:rPr lang="en-US" dirty="0" smtClean="0"/>
              <a:t>Syslog – 514</a:t>
            </a:r>
          </a:p>
          <a:p>
            <a:r>
              <a:rPr lang="en-US" dirty="0" smtClean="0"/>
              <a:t>SNMP - 161 </a:t>
            </a:r>
          </a:p>
          <a:p>
            <a:r>
              <a:rPr lang="en-US" dirty="0" smtClean="0"/>
              <a:t>GRE – 1723</a:t>
            </a:r>
          </a:p>
          <a:p>
            <a:r>
              <a:rPr lang="en-US" dirty="0" smtClean="0"/>
              <a:t>PPTP - 47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what ports and protocols are used within information security</a:t>
            </a:r>
          </a:p>
          <a:p>
            <a:r>
              <a:rPr lang="en-US" dirty="0" smtClean="0"/>
              <a:t>Understand difference between secured and unsecured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communication </a:t>
            </a:r>
            <a:r>
              <a:rPr lang="en-US" dirty="0" smtClean="0"/>
              <a:t>methods</a:t>
            </a:r>
            <a:endParaRPr lang="en-US" dirty="0" smtClean="0"/>
          </a:p>
          <a:p>
            <a:pPr lvl="1"/>
            <a:r>
              <a:rPr lang="en-US" dirty="0" smtClean="0"/>
              <a:t>Internet traffic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File transfer</a:t>
            </a:r>
          </a:p>
          <a:p>
            <a:r>
              <a:rPr lang="en-US" dirty="0" smtClean="0"/>
              <a:t>Each one can have secure or unsecure protocols and implementation methods</a:t>
            </a:r>
          </a:p>
          <a:p>
            <a:r>
              <a:rPr lang="en-US" dirty="0" smtClean="0"/>
              <a:t>Communications should always be secure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93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Communications -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for: Hyper Text Transfer Protocol</a:t>
            </a:r>
          </a:p>
          <a:p>
            <a:r>
              <a:rPr lang="en-US" dirty="0" smtClean="0"/>
              <a:t>Used for: </a:t>
            </a:r>
            <a:r>
              <a:rPr lang="en-US" dirty="0"/>
              <a:t>T</a:t>
            </a:r>
            <a:r>
              <a:rPr lang="en-US" dirty="0" smtClean="0"/>
              <a:t>ransferring information between 2 computers</a:t>
            </a:r>
          </a:p>
          <a:p>
            <a:r>
              <a:rPr lang="en-US" dirty="0" smtClean="0"/>
              <a:t>Typically implemented in: web servers, web applications</a:t>
            </a:r>
          </a:p>
          <a:p>
            <a:r>
              <a:rPr lang="en-US" dirty="0" smtClean="0"/>
              <a:t>Typical communication port: 80</a:t>
            </a:r>
          </a:p>
          <a:p>
            <a:r>
              <a:rPr lang="en-US" dirty="0"/>
              <a:t>Secure or Unsecure: Unsecure – meaning it can be read if it is </a:t>
            </a:r>
            <a:r>
              <a:rPr lang="en-US" dirty="0" smtClean="0"/>
              <a:t>intercepted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3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Communications -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for: Hyper Text Transfer Protocol - Secure </a:t>
            </a:r>
          </a:p>
          <a:p>
            <a:r>
              <a:rPr lang="en-US" dirty="0" smtClean="0"/>
              <a:t>Used for: </a:t>
            </a:r>
            <a:r>
              <a:rPr lang="en-US" dirty="0"/>
              <a:t>T</a:t>
            </a:r>
            <a:r>
              <a:rPr lang="en-US" dirty="0" smtClean="0"/>
              <a:t>ransferring information between 2 computers</a:t>
            </a:r>
          </a:p>
          <a:p>
            <a:r>
              <a:rPr lang="en-US" dirty="0" smtClean="0"/>
              <a:t>Typically implemented in: web servers, web applications</a:t>
            </a:r>
          </a:p>
          <a:p>
            <a:r>
              <a:rPr lang="en-US" dirty="0" smtClean="0"/>
              <a:t>Typical communication port: 443</a:t>
            </a:r>
          </a:p>
          <a:p>
            <a:r>
              <a:rPr lang="en-US" dirty="0"/>
              <a:t>Secure or Unsecure: </a:t>
            </a:r>
            <a:r>
              <a:rPr lang="en-US" dirty="0" smtClean="0"/>
              <a:t>Secure </a:t>
            </a:r>
            <a:r>
              <a:rPr lang="en-US" dirty="0"/>
              <a:t>– meaning it </a:t>
            </a:r>
            <a:r>
              <a:rPr lang="en-US" dirty="0" smtClean="0"/>
              <a:t>cannot </a:t>
            </a:r>
            <a:r>
              <a:rPr lang="en-US" dirty="0"/>
              <a:t>be read if it is </a:t>
            </a:r>
            <a:r>
              <a:rPr lang="en-US" dirty="0" smtClean="0"/>
              <a:t>intercepted</a:t>
            </a:r>
          </a:p>
          <a:p>
            <a:r>
              <a:rPr lang="en-US" dirty="0" smtClean="0"/>
              <a:t>Secured with either SSL or TLS</a:t>
            </a:r>
          </a:p>
          <a:p>
            <a:r>
              <a:rPr lang="en-US" dirty="0" smtClean="0"/>
              <a:t>Typically very simple to secure with certificates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Communications – MIME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Stands for: Multipurpose Internet Mail Extension</a:t>
            </a:r>
          </a:p>
          <a:p>
            <a:pPr lvl="1"/>
            <a:r>
              <a:rPr lang="en-US" dirty="0" smtClean="0"/>
              <a:t>Used for: Probably over 99% of all email communication sent via SMTP</a:t>
            </a:r>
          </a:p>
          <a:p>
            <a:pPr lvl="1"/>
            <a:r>
              <a:rPr lang="en-US" dirty="0" smtClean="0"/>
              <a:t>Typically implemented in: Email communication. It is a standard that defines how email is formatted so servers who are receiving the email can read it</a:t>
            </a:r>
          </a:p>
          <a:p>
            <a:pPr lvl="1"/>
            <a:r>
              <a:rPr lang="en-US" dirty="0" smtClean="0"/>
              <a:t>Typical communication port: SMTP – 25, IMAP - 143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or Unsecure</a:t>
            </a:r>
            <a:r>
              <a:rPr lang="en-US" dirty="0" smtClean="0"/>
              <a:t>: Unsecure, which means it can be read if intercepted</a:t>
            </a:r>
          </a:p>
          <a:p>
            <a:pPr lvl="1"/>
            <a:r>
              <a:rPr lang="en-US" dirty="0" smtClean="0"/>
              <a:t>Notes: This is the standard for email communication when sending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3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Communications - SMIME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for: Secure Multipurpose Internet Mail Extension</a:t>
            </a:r>
          </a:p>
          <a:p>
            <a:r>
              <a:rPr lang="en-US" dirty="0" smtClean="0"/>
              <a:t>Used for: </a:t>
            </a:r>
            <a:r>
              <a:rPr lang="en-US" dirty="0"/>
              <a:t>T</a:t>
            </a:r>
            <a:r>
              <a:rPr lang="en-US" dirty="0" smtClean="0"/>
              <a:t>ransferring information between 2 computers</a:t>
            </a:r>
          </a:p>
          <a:p>
            <a:r>
              <a:rPr lang="en-US" dirty="0" smtClean="0"/>
              <a:t>Typically implemented in: end to end encrypted email exchange</a:t>
            </a:r>
          </a:p>
          <a:p>
            <a:r>
              <a:rPr lang="en-US" dirty="0" smtClean="0"/>
              <a:t>Typical communication port: SMTP – 465, IMAP - 993</a:t>
            </a:r>
            <a:endParaRPr lang="en-US" dirty="0"/>
          </a:p>
          <a:p>
            <a:r>
              <a:rPr lang="en-US" dirty="0" smtClean="0"/>
              <a:t>Secure </a:t>
            </a:r>
            <a:r>
              <a:rPr lang="en-US" dirty="0"/>
              <a:t>or Unsecure: </a:t>
            </a:r>
            <a:r>
              <a:rPr lang="en-US" dirty="0" smtClean="0"/>
              <a:t>Secure – contents is encrypted</a:t>
            </a:r>
          </a:p>
          <a:p>
            <a:r>
              <a:rPr lang="en-US" dirty="0" smtClean="0"/>
              <a:t>Benefit of using SMIME is that the contents remains encrypted in transit and at rest.</a:t>
            </a:r>
          </a:p>
          <a:p>
            <a:r>
              <a:rPr lang="en-US" dirty="0" smtClean="0"/>
              <a:t>Downside is that webmail has a hard time processing 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- 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Stands for: File Transfer Protocol</a:t>
            </a:r>
          </a:p>
          <a:p>
            <a:pPr lvl="1"/>
            <a:r>
              <a:rPr lang="en-US" dirty="0" smtClean="0"/>
              <a:t>Used for: Transferring files from one system to another</a:t>
            </a:r>
          </a:p>
          <a:p>
            <a:pPr lvl="1"/>
            <a:r>
              <a:rPr lang="en-US" dirty="0" smtClean="0"/>
              <a:t>Typically implemented in: servers that have FTP software</a:t>
            </a:r>
          </a:p>
          <a:p>
            <a:pPr lvl="1"/>
            <a:r>
              <a:rPr lang="en-US" dirty="0" smtClean="0"/>
              <a:t>Typical communication port: 21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or Unsecure</a:t>
            </a:r>
            <a:r>
              <a:rPr lang="en-US" dirty="0" smtClean="0"/>
              <a:t>: Unsecure, which means it can be read if intercepted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0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– SFTP/FTPS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Stands for: Secure file transfer protocol</a:t>
            </a:r>
          </a:p>
          <a:p>
            <a:pPr lvl="1"/>
            <a:r>
              <a:rPr lang="en-US" dirty="0" smtClean="0"/>
              <a:t>Used for: </a:t>
            </a:r>
          </a:p>
          <a:p>
            <a:pPr lvl="1"/>
            <a:r>
              <a:rPr lang="en-US" dirty="0" smtClean="0"/>
              <a:t>Typically implemented in: servers with SFTP/FTPS software</a:t>
            </a:r>
          </a:p>
          <a:p>
            <a:pPr lvl="1"/>
            <a:r>
              <a:rPr lang="en-US" dirty="0" smtClean="0"/>
              <a:t>Typical communication port: SFTP – Port 22, FTPS 990/989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or Unsecure</a:t>
            </a:r>
            <a:r>
              <a:rPr lang="en-US" dirty="0" smtClean="0"/>
              <a:t>: Secure</a:t>
            </a:r>
          </a:p>
          <a:p>
            <a:pPr lvl="1"/>
            <a:r>
              <a:rPr lang="en-US" dirty="0" smtClean="0"/>
              <a:t>SFTP runs over Secure Shell, or SSH.  FTPS is FTP implemented with SSL/TLS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8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646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Ports and Protocols</vt:lpstr>
      <vt:lpstr>Objectives</vt:lpstr>
      <vt:lpstr>Communication Protocols</vt:lpstr>
      <vt:lpstr>Internet Communications - HTTP</vt:lpstr>
      <vt:lpstr>Internet Communications - HTTPS</vt:lpstr>
      <vt:lpstr>Email Communications – MIME</vt:lpstr>
      <vt:lpstr>Internet Communications - SMIME</vt:lpstr>
      <vt:lpstr>File Transfer - FTP</vt:lpstr>
      <vt:lpstr>File Transfer – SFTP/FTPS</vt:lpstr>
      <vt:lpstr>Server/Network Communications- Telnet</vt:lpstr>
      <vt:lpstr>Server/Network Communication - SSH</vt:lpstr>
      <vt:lpstr>Overall Communication Channels - VPN</vt:lpstr>
      <vt:lpstr>Other important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Ports and Protocols</dc:title>
  <dc:creator>Greg Williams</dc:creator>
  <cp:lastModifiedBy>Greg Williams</cp:lastModifiedBy>
  <cp:revision>8</cp:revision>
  <dcterms:created xsi:type="dcterms:W3CDTF">2017-06-19T19:32:25Z</dcterms:created>
  <dcterms:modified xsi:type="dcterms:W3CDTF">2017-06-20T03:44:58Z</dcterms:modified>
</cp:coreProperties>
</file>