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4B60-4265-4445-B7E5-0096B8FE3BF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AE6F-3F11-4EA9-9674-295549B3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Application of 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0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hashing should be used</a:t>
            </a:r>
          </a:p>
          <a:p>
            <a:r>
              <a:rPr lang="en-US" dirty="0"/>
              <a:t>Discuss where hashing is used today</a:t>
            </a:r>
          </a:p>
          <a:p>
            <a:r>
              <a:rPr lang="en-US" dirty="0"/>
              <a:t>Discuss how failures of implementation lead to data breaches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Websites want you to register</a:t>
            </a:r>
          </a:p>
          <a:p>
            <a:pPr lvl="1"/>
            <a:r>
              <a:rPr lang="en-US" dirty="0"/>
              <a:t>How many accounts do you have?</a:t>
            </a:r>
          </a:p>
          <a:p>
            <a:pPr lvl="1"/>
            <a:r>
              <a:rPr lang="en-US" dirty="0"/>
              <a:t>Each site stores your password in some sense</a:t>
            </a:r>
          </a:p>
          <a:p>
            <a:r>
              <a:rPr lang="en-US" dirty="0"/>
              <a:t>Your phone</a:t>
            </a:r>
          </a:p>
          <a:p>
            <a:pPr lvl="1"/>
            <a:r>
              <a:rPr lang="en-US" dirty="0"/>
              <a:t>Pin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Fingerprint</a:t>
            </a:r>
          </a:p>
          <a:p>
            <a:r>
              <a:rPr lang="en-US" dirty="0"/>
              <a:t>Your computer</a:t>
            </a:r>
          </a:p>
          <a:p>
            <a:pPr lvl="1"/>
            <a:r>
              <a:rPr lang="en-US" dirty="0"/>
              <a:t>Stored password?</a:t>
            </a:r>
          </a:p>
          <a:p>
            <a:r>
              <a:rPr lang="en-US" dirty="0"/>
              <a:t>Your car</a:t>
            </a:r>
          </a:p>
          <a:p>
            <a:pPr lvl="1"/>
            <a:r>
              <a:rPr lang="en-US" dirty="0"/>
              <a:t>Keys are coded to only work with your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uses NTLM to store hashes</a:t>
            </a:r>
          </a:p>
          <a:p>
            <a:pPr lvl="1"/>
            <a:r>
              <a:rPr lang="en-US" dirty="0"/>
              <a:t>The password is padded with NULL bytes to exactly 14 characters. If the password is longer than 14 characters, it is replaced with 14 NULL bytes for the remaining operations.</a:t>
            </a:r>
          </a:p>
          <a:p>
            <a:pPr lvl="1"/>
            <a:r>
              <a:rPr lang="en-US" dirty="0"/>
              <a:t>The password is converted to all uppercase.</a:t>
            </a:r>
          </a:p>
          <a:p>
            <a:pPr lvl="1"/>
            <a:r>
              <a:rPr lang="en-US" dirty="0"/>
              <a:t>The password is split into two 7-byte (56-bit) keys.</a:t>
            </a:r>
          </a:p>
          <a:p>
            <a:pPr lvl="1"/>
            <a:r>
              <a:rPr lang="en-US" dirty="0"/>
              <a:t>Each key is used to encrypt a fixed string.</a:t>
            </a:r>
          </a:p>
          <a:p>
            <a:pPr lvl="1"/>
            <a:r>
              <a:rPr lang="en-US" dirty="0"/>
              <a:t>The two results from step 4 are concatenated and stored as the LM hash.</a:t>
            </a:r>
          </a:p>
          <a:p>
            <a:r>
              <a:rPr lang="en-US" dirty="0"/>
              <a:t>Linux, BSD use various hashing algorithms, however most are “salted”</a:t>
            </a:r>
          </a:p>
        </p:txBody>
      </p:sp>
    </p:spTree>
    <p:extLst>
      <p:ext uri="{BB962C8B-B14F-4D97-AF65-F5344CB8AC3E}">
        <p14:creationId xmlns:p14="http://schemas.microsoft.com/office/powerpoint/2010/main" val="56778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produced a study around 10 years ago, the results were that an average user only uses 5 to 6 unique passwords for all of their accounts</a:t>
            </a:r>
          </a:p>
          <a:p>
            <a:r>
              <a:rPr lang="en-US" dirty="0"/>
              <a:t>What if your data is breached on one website?</a:t>
            </a:r>
          </a:p>
          <a:p>
            <a:r>
              <a:rPr lang="en-US" dirty="0"/>
              <a:t>Databases should store your password as an encrypted password.  This should be a function of the database implementation on the </a:t>
            </a:r>
            <a:r>
              <a:rPr lang="en-US"/>
              <a:t>server 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store many hashes for a certain type of hashing algorithm</a:t>
            </a:r>
          </a:p>
          <a:p>
            <a:r>
              <a:rPr lang="en-US" dirty="0"/>
              <a:t>Precomputed to easily find password</a:t>
            </a:r>
          </a:p>
          <a:p>
            <a:r>
              <a:rPr lang="en-US" dirty="0"/>
              <a:t>Some are small, most are not</a:t>
            </a:r>
          </a:p>
          <a:p>
            <a:r>
              <a:rPr lang="en-US" dirty="0"/>
              <a:t>Types: wireless, NTLM</a:t>
            </a:r>
          </a:p>
          <a:p>
            <a:r>
              <a:rPr lang="en-US" dirty="0"/>
              <a:t>Can use online crackers or use a graphics card to compute</a:t>
            </a:r>
          </a:p>
        </p:txBody>
      </p:sp>
    </p:spTree>
    <p:extLst>
      <p:ext uri="{BB962C8B-B14F-4D97-AF65-F5344CB8AC3E}">
        <p14:creationId xmlns:p14="http://schemas.microsoft.com/office/powerpoint/2010/main" val="68577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Intrusion/AV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AV companies use hashes to detect malicious software</a:t>
            </a:r>
          </a:p>
          <a:p>
            <a:r>
              <a:rPr lang="en-US" dirty="0"/>
              <a:t>Same with intrusion detection</a:t>
            </a:r>
          </a:p>
          <a:p>
            <a:r>
              <a:rPr lang="en-US" dirty="0"/>
              <a:t>In 2016, Verizon DBIR, shown 99% of malware is only up for 58 seconds</a:t>
            </a:r>
          </a:p>
          <a:p>
            <a:r>
              <a:rPr lang="en-US" dirty="0"/>
              <a:t>That means a lot of hashing</a:t>
            </a:r>
          </a:p>
          <a:p>
            <a:r>
              <a:rPr lang="en-US" dirty="0"/>
              <a:t>There are evasion techniques</a:t>
            </a:r>
          </a:p>
          <a:p>
            <a:r>
              <a:rPr lang="en-US" dirty="0"/>
              <a:t>Best AV/IDS/IPS uses machine learning or other heuristics to detect maliciousness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1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Breaches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Yahoo! – 1billion accounts secured with only MD5 hash</a:t>
            </a:r>
          </a:p>
          <a:p>
            <a:r>
              <a:rPr lang="en-US" dirty="0"/>
              <a:t>Cupid Media – 42 million accounts, no encryption</a:t>
            </a:r>
          </a:p>
          <a:p>
            <a:r>
              <a:rPr lang="en-US" dirty="0"/>
              <a:t>LinkedIn – 6.5 million accounts – but encrypted, without salts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8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Practical Application of Hashing</vt:lpstr>
      <vt:lpstr>Objectives</vt:lpstr>
      <vt:lpstr>Technology today</vt:lpstr>
      <vt:lpstr>Logins</vt:lpstr>
      <vt:lpstr>Databases</vt:lpstr>
      <vt:lpstr>Rainbow tables</vt:lpstr>
      <vt:lpstr>Intrusion/AV Detection</vt:lpstr>
      <vt:lpstr>Data Breaches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Application of Hashing</dc:title>
  <dc:creator>Greg Williams</dc:creator>
  <cp:lastModifiedBy>Greg Williams</cp:lastModifiedBy>
  <cp:revision>6</cp:revision>
  <dcterms:created xsi:type="dcterms:W3CDTF">2017-06-26T00:26:05Z</dcterms:created>
  <dcterms:modified xsi:type="dcterms:W3CDTF">2021-07-05T14:33:18Z</dcterms:modified>
</cp:coreProperties>
</file>