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77" d="100"/>
          <a:sy n="77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1352-470F-494F-BFEA-83EAF6BB84DB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33EE-E632-4901-9342-9715CD8F6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23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1352-470F-494F-BFEA-83EAF6BB84DB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33EE-E632-4901-9342-9715CD8F6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9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1352-470F-494F-BFEA-83EAF6BB84DB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33EE-E632-4901-9342-9715CD8F6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4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1352-470F-494F-BFEA-83EAF6BB84DB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33EE-E632-4901-9342-9715CD8F6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9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1352-470F-494F-BFEA-83EAF6BB84DB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33EE-E632-4901-9342-9715CD8F6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2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1352-470F-494F-BFEA-83EAF6BB84DB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33EE-E632-4901-9342-9715CD8F6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94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1352-470F-494F-BFEA-83EAF6BB84DB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33EE-E632-4901-9342-9715CD8F6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25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1352-470F-494F-BFEA-83EAF6BB84DB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33EE-E632-4901-9342-9715CD8F6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75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1352-470F-494F-BFEA-83EAF6BB84DB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33EE-E632-4901-9342-9715CD8F6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72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1352-470F-494F-BFEA-83EAF6BB84DB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33EE-E632-4901-9342-9715CD8F6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7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D1352-470F-494F-BFEA-83EAF6BB84DB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33EE-E632-4901-9342-9715CD8F6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52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D1352-470F-494F-BFEA-83EAF6BB84DB}" type="datetimeFigureOut">
              <a:rPr lang="en-US" smtClean="0"/>
              <a:t>7/17/2017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533EE-E632-4901-9342-9715CD8F6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26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Types of Firewalls and Configurations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56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the differences between different kinds of firewalls</a:t>
            </a:r>
          </a:p>
          <a:p>
            <a:r>
              <a:rPr lang="en-US" dirty="0" smtClean="0"/>
              <a:t>Discuss how different firewalls protect different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019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Firewalls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Firewalls are designed to protect data</a:t>
            </a:r>
          </a:p>
          <a:p>
            <a:r>
              <a:rPr lang="en-US" dirty="0" smtClean="0"/>
              <a:t>There are 5 basic types:</a:t>
            </a:r>
          </a:p>
          <a:p>
            <a:pPr lvl="1"/>
            <a:r>
              <a:rPr lang="en-US" dirty="0" smtClean="0"/>
              <a:t>Packet-based – IP addresses, packet type, port</a:t>
            </a:r>
          </a:p>
          <a:p>
            <a:pPr lvl="1"/>
            <a:r>
              <a:rPr lang="en-US" dirty="0" smtClean="0"/>
              <a:t>Circuit-level – Sets up TCP connections, typically inside to outside</a:t>
            </a:r>
          </a:p>
          <a:p>
            <a:pPr lvl="1"/>
            <a:r>
              <a:rPr lang="en-US" dirty="0" err="1" smtClean="0"/>
              <a:t>Stateful</a:t>
            </a:r>
            <a:r>
              <a:rPr lang="en-US" dirty="0" smtClean="0"/>
              <a:t> inspection – monitors connection state</a:t>
            </a:r>
          </a:p>
          <a:p>
            <a:pPr lvl="1"/>
            <a:r>
              <a:rPr lang="en-US" dirty="0" smtClean="0"/>
              <a:t>Application level – Looks at application type traffic</a:t>
            </a:r>
          </a:p>
          <a:p>
            <a:pPr lvl="1"/>
            <a:r>
              <a:rPr lang="en-US" dirty="0" smtClean="0"/>
              <a:t>Multilayer – All of the above</a:t>
            </a:r>
          </a:p>
        </p:txBody>
      </p:sp>
    </p:spTree>
    <p:extLst>
      <p:ext uri="{BB962C8B-B14F-4D97-AF65-F5344CB8AC3E}">
        <p14:creationId xmlns:p14="http://schemas.microsoft.com/office/powerpoint/2010/main" val="864593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firewall 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firewalls are designed to protect systems themselves from internet traffic</a:t>
            </a:r>
          </a:p>
          <a:p>
            <a:r>
              <a:rPr lang="en-US" dirty="0" smtClean="0"/>
              <a:t>Network based firewalls include: </a:t>
            </a:r>
          </a:p>
          <a:p>
            <a:r>
              <a:rPr lang="en-US" dirty="0" smtClean="0"/>
              <a:t>Host </a:t>
            </a:r>
            <a:r>
              <a:rPr lang="en-US" dirty="0"/>
              <a:t>B</a:t>
            </a:r>
            <a:r>
              <a:rPr lang="en-US" dirty="0" smtClean="0"/>
              <a:t>ased </a:t>
            </a:r>
            <a:r>
              <a:rPr lang="en-US" dirty="0"/>
              <a:t>F</a:t>
            </a:r>
            <a:r>
              <a:rPr lang="en-US" dirty="0" smtClean="0"/>
              <a:t>irewalls</a:t>
            </a:r>
          </a:p>
          <a:p>
            <a:r>
              <a:rPr lang="en-US" dirty="0" smtClean="0"/>
              <a:t>Dedicated or Bastion Host</a:t>
            </a:r>
          </a:p>
          <a:p>
            <a:r>
              <a:rPr lang="en-US" dirty="0" smtClean="0"/>
              <a:t>DMZ or Dual Bastion Host</a:t>
            </a:r>
          </a:p>
          <a:p>
            <a:r>
              <a:rPr lang="en-US" dirty="0" smtClean="0"/>
              <a:t>Distributed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543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 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secure hosts themselves</a:t>
            </a:r>
          </a:p>
          <a:p>
            <a:r>
              <a:rPr lang="en-US" dirty="0" smtClean="0"/>
              <a:t>Software based</a:t>
            </a:r>
          </a:p>
          <a:p>
            <a:r>
              <a:rPr lang="en-US" dirty="0" smtClean="0"/>
              <a:t>Used primarily in operating systems</a:t>
            </a:r>
          </a:p>
          <a:p>
            <a:pPr lvl="1"/>
            <a:r>
              <a:rPr lang="en-US" dirty="0" smtClean="0"/>
              <a:t>Windows Firewall</a:t>
            </a:r>
          </a:p>
          <a:p>
            <a:pPr lvl="1"/>
            <a:r>
              <a:rPr lang="en-US" dirty="0" err="1" smtClean="0"/>
              <a:t>Iptables</a:t>
            </a:r>
            <a:endParaRPr lang="en-US" dirty="0" smtClean="0"/>
          </a:p>
          <a:p>
            <a:pPr lvl="1"/>
            <a:r>
              <a:rPr lang="en-US" dirty="0" err="1" smtClean="0"/>
              <a:t>Firewalld</a:t>
            </a:r>
            <a:endParaRPr lang="en-US" dirty="0" smtClean="0"/>
          </a:p>
          <a:p>
            <a:r>
              <a:rPr lang="en-US" dirty="0" smtClean="0"/>
              <a:t>Should be on EVERY OS you have!</a:t>
            </a:r>
          </a:p>
          <a:p>
            <a:r>
              <a:rPr lang="en-US" dirty="0" smtClean="0"/>
              <a:t>Can be on home or consumer based routers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826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Bastion Hosts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Protects systems on the network</a:t>
            </a:r>
          </a:p>
          <a:p>
            <a:r>
              <a:rPr lang="en-US" dirty="0" smtClean="0"/>
              <a:t>All traffic typically passes through</a:t>
            </a:r>
          </a:p>
          <a:p>
            <a:r>
              <a:rPr lang="en-US" dirty="0" smtClean="0"/>
              <a:t>Usually appliance with minimal code</a:t>
            </a:r>
          </a:p>
          <a:p>
            <a:r>
              <a:rPr lang="en-US" dirty="0" smtClean="0"/>
              <a:t>Very hardened dedicated OS</a:t>
            </a:r>
          </a:p>
          <a:p>
            <a:r>
              <a:rPr lang="en-US" dirty="0" smtClean="0"/>
              <a:t>OS has it’s own language</a:t>
            </a:r>
          </a:p>
          <a:p>
            <a:r>
              <a:rPr lang="en-US" dirty="0" smtClean="0"/>
              <a:t>Can be typically handle all types of traffic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803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Demilitarized Zone</a:t>
            </a:r>
          </a:p>
          <a:p>
            <a:r>
              <a:rPr lang="en-US" dirty="0" smtClean="0"/>
              <a:t>2 Bastion Hosts with servers in the middle</a:t>
            </a:r>
          </a:p>
          <a:p>
            <a:r>
              <a:rPr lang="en-US" dirty="0" smtClean="0"/>
              <a:t>Outer bastion host usually has more systems open</a:t>
            </a:r>
          </a:p>
          <a:p>
            <a:r>
              <a:rPr lang="en-US" dirty="0" smtClean="0"/>
              <a:t>If internal DMZ host is compromised, internal systems are still protected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306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larger organizations have more than 1 firewall</a:t>
            </a:r>
          </a:p>
          <a:p>
            <a:r>
              <a:rPr lang="en-US" dirty="0" smtClean="0"/>
              <a:t>This is for 2 reasons</a:t>
            </a:r>
          </a:p>
          <a:p>
            <a:pPr lvl="1"/>
            <a:r>
              <a:rPr lang="en-US" dirty="0" smtClean="0"/>
              <a:t>Can’t handle all the traffic</a:t>
            </a:r>
          </a:p>
          <a:p>
            <a:pPr lvl="1"/>
            <a:r>
              <a:rPr lang="en-US" dirty="0" smtClean="0"/>
              <a:t>Disaster recovery</a:t>
            </a:r>
          </a:p>
          <a:p>
            <a:r>
              <a:rPr lang="en-US" dirty="0" smtClean="0"/>
              <a:t>Firewalls may talk to each other and share information such as:</a:t>
            </a:r>
          </a:p>
          <a:p>
            <a:pPr lvl="1"/>
            <a:r>
              <a:rPr lang="en-US" dirty="0" smtClean="0"/>
              <a:t>Rules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State of traffic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491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level firewalls operate in many different ways</a:t>
            </a:r>
          </a:p>
          <a:p>
            <a:r>
              <a:rPr lang="en-US" dirty="0" smtClean="0"/>
              <a:t>Most traditional way is to look at “normalized” traffic</a:t>
            </a:r>
          </a:p>
          <a:p>
            <a:r>
              <a:rPr lang="en-US" dirty="0" smtClean="0"/>
              <a:t>Think about a E-Commerce server</a:t>
            </a:r>
          </a:p>
          <a:p>
            <a:pPr lvl="1"/>
            <a:r>
              <a:rPr lang="en-US" dirty="0" smtClean="0"/>
              <a:t>Used to processing cards</a:t>
            </a:r>
          </a:p>
          <a:p>
            <a:pPr lvl="1"/>
            <a:r>
              <a:rPr lang="en-US" dirty="0" smtClean="0"/>
              <a:t>Fields only contain 16 digits</a:t>
            </a:r>
          </a:p>
          <a:p>
            <a:pPr lvl="1"/>
            <a:r>
              <a:rPr lang="en-US" dirty="0" smtClean="0"/>
              <a:t>If data is more or less than that, firewalls protects system</a:t>
            </a:r>
          </a:p>
          <a:p>
            <a:r>
              <a:rPr lang="en-US" dirty="0" smtClean="0"/>
              <a:t>Web Application Firewalls</a:t>
            </a:r>
          </a:p>
          <a:p>
            <a:pPr lvl="1"/>
            <a:r>
              <a:rPr lang="en-US" dirty="0" smtClean="0"/>
              <a:t>Designed to protect applications</a:t>
            </a:r>
          </a:p>
          <a:p>
            <a:pPr lvl="1"/>
            <a:r>
              <a:rPr lang="en-US" dirty="0" smtClean="0"/>
              <a:t>Can be expensive due to </a:t>
            </a:r>
            <a:r>
              <a:rPr lang="en-US" smtClean="0"/>
              <a:t>the overhead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0437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304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Types of Firewalls and Configurations</vt:lpstr>
      <vt:lpstr>Objectives</vt:lpstr>
      <vt:lpstr>Firewalls</vt:lpstr>
      <vt:lpstr>Network firewall topology</vt:lpstr>
      <vt:lpstr>Host Based</vt:lpstr>
      <vt:lpstr>Bastion Hosts</vt:lpstr>
      <vt:lpstr>DMZ</vt:lpstr>
      <vt:lpstr>Distributed</vt:lpstr>
      <vt:lpstr>Application Level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Firewalls and Configurations</dc:title>
  <dc:creator>williamsfamily</dc:creator>
  <cp:lastModifiedBy>williamsfamily</cp:lastModifiedBy>
  <cp:revision>4</cp:revision>
  <dcterms:created xsi:type="dcterms:W3CDTF">2017-07-18T02:53:18Z</dcterms:created>
  <dcterms:modified xsi:type="dcterms:W3CDTF">2017-07-18T03:41:40Z</dcterms:modified>
</cp:coreProperties>
</file>