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38C8-1B41-45BB-BE4A-AB5E08850B07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2198-5DC0-4592-B1E9-057F2981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57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38C8-1B41-45BB-BE4A-AB5E08850B07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2198-5DC0-4592-B1E9-057F2981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56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38C8-1B41-45BB-BE4A-AB5E08850B07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2198-5DC0-4592-B1E9-057F2981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9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38C8-1B41-45BB-BE4A-AB5E08850B07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2198-5DC0-4592-B1E9-057F2981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4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38C8-1B41-45BB-BE4A-AB5E08850B07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2198-5DC0-4592-B1E9-057F2981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1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38C8-1B41-45BB-BE4A-AB5E08850B07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2198-5DC0-4592-B1E9-057F2981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2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38C8-1B41-45BB-BE4A-AB5E08850B07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2198-5DC0-4592-B1E9-057F2981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38C8-1B41-45BB-BE4A-AB5E08850B07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2198-5DC0-4592-B1E9-057F2981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4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38C8-1B41-45BB-BE4A-AB5E08850B07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2198-5DC0-4592-B1E9-057F2981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62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38C8-1B41-45BB-BE4A-AB5E08850B07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2198-5DC0-4592-B1E9-057F2981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4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38C8-1B41-45BB-BE4A-AB5E08850B07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2198-5DC0-4592-B1E9-057F2981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9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F38C8-1B41-45BB-BE4A-AB5E08850B07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B2198-5DC0-4592-B1E9-057F2981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18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Intrusion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61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what intrusion detection systems do</a:t>
            </a:r>
          </a:p>
          <a:p>
            <a:r>
              <a:rPr lang="en-US" dirty="0" smtClean="0"/>
              <a:t>Categorize different systems based off what they do</a:t>
            </a:r>
          </a:p>
        </p:txBody>
      </p:sp>
    </p:spTree>
    <p:extLst>
      <p:ext uri="{BB962C8B-B14F-4D97-AF65-F5344CB8AC3E}">
        <p14:creationId xmlns:p14="http://schemas.microsoft.com/office/powerpoint/2010/main" val="317313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intrusion detection?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Detecting actions and events that attempt to compromise confidentiality, integrity, or availability of assets and resources</a:t>
            </a:r>
          </a:p>
          <a:p>
            <a:r>
              <a:rPr lang="en-US" dirty="0" smtClean="0"/>
              <a:t>Can be:</a:t>
            </a:r>
          </a:p>
          <a:p>
            <a:pPr lvl="1"/>
            <a:r>
              <a:rPr lang="en-US" dirty="0" smtClean="0"/>
              <a:t>Network Based</a:t>
            </a:r>
          </a:p>
          <a:p>
            <a:pPr lvl="1"/>
            <a:r>
              <a:rPr lang="en-US" dirty="0" smtClean="0"/>
              <a:t>Host Based</a:t>
            </a:r>
          </a:p>
          <a:p>
            <a:pPr lvl="1"/>
            <a:r>
              <a:rPr lang="en-US" dirty="0" smtClean="0"/>
              <a:t>Physically Based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86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They’re always watching…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Intrusion detection systems are designed to monitor and alert - Passive</a:t>
            </a:r>
          </a:p>
          <a:p>
            <a:r>
              <a:rPr lang="en-US" dirty="0" smtClean="0"/>
              <a:t>Can be real time or out-of-band</a:t>
            </a:r>
          </a:p>
          <a:p>
            <a:r>
              <a:rPr lang="en-US" dirty="0" smtClean="0"/>
              <a:t>They require good input to produce good output</a:t>
            </a:r>
          </a:p>
          <a:p>
            <a:r>
              <a:rPr lang="en-US" dirty="0" smtClean="0"/>
              <a:t>Understand what to look for</a:t>
            </a:r>
          </a:p>
          <a:p>
            <a:r>
              <a:rPr lang="en-US" dirty="0" smtClean="0"/>
              <a:t>Typically signature based</a:t>
            </a:r>
          </a:p>
          <a:p>
            <a:r>
              <a:rPr lang="en-US" dirty="0" smtClean="0"/>
              <a:t>Anomaly based systems can catch oddities in transactions</a:t>
            </a:r>
          </a:p>
          <a:p>
            <a:pPr lvl="1"/>
            <a:r>
              <a:rPr lang="en-US" dirty="0" err="1" smtClean="0"/>
              <a:t>Lancope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25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Intrusion detection systems can be hardware or software</a:t>
            </a:r>
          </a:p>
          <a:p>
            <a:r>
              <a:rPr lang="en-US" dirty="0" smtClean="0"/>
              <a:t>Can be built into bastion hosts as application level or multilayer firewalls</a:t>
            </a:r>
          </a:p>
          <a:p>
            <a:r>
              <a:rPr lang="en-US" dirty="0" smtClean="0"/>
              <a:t>Typically built for organizations that  may not be able to purchase dedicated hardware</a:t>
            </a:r>
          </a:p>
          <a:p>
            <a:r>
              <a:rPr lang="en-US" dirty="0" smtClean="0"/>
              <a:t>Monitoring must be performed by</a:t>
            </a:r>
          </a:p>
          <a:p>
            <a:pPr lvl="1"/>
            <a:r>
              <a:rPr lang="en-US" dirty="0" smtClean="0"/>
              <a:t>Inline</a:t>
            </a:r>
          </a:p>
          <a:p>
            <a:pPr lvl="1"/>
            <a:r>
              <a:rPr lang="en-US" dirty="0" smtClean="0"/>
              <a:t>Span port</a:t>
            </a:r>
          </a:p>
          <a:p>
            <a:pPr lvl="1"/>
            <a:r>
              <a:rPr lang="en-US" dirty="0" smtClean="0"/>
              <a:t>Tap</a:t>
            </a:r>
          </a:p>
          <a:p>
            <a:r>
              <a:rPr lang="en-US" dirty="0" smtClean="0"/>
              <a:t>Most common software is SNORT</a:t>
            </a:r>
          </a:p>
        </p:txBody>
      </p:sp>
    </p:spTree>
    <p:extLst>
      <p:ext uri="{BB962C8B-B14F-4D97-AF65-F5344CB8AC3E}">
        <p14:creationId xmlns:p14="http://schemas.microsoft.com/office/powerpoint/2010/main" val="821067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Host based intrusion detection or HIDS is designed to look at the entirety of a system</a:t>
            </a:r>
          </a:p>
          <a:p>
            <a:r>
              <a:rPr lang="en-US" dirty="0" smtClean="0"/>
              <a:t>Monitors many aspects of a system</a:t>
            </a:r>
          </a:p>
          <a:p>
            <a:r>
              <a:rPr lang="en-US" dirty="0" smtClean="0"/>
              <a:t>Lives as an application</a:t>
            </a:r>
          </a:p>
          <a:p>
            <a:r>
              <a:rPr lang="en-US" dirty="0" smtClean="0"/>
              <a:t>Software can monitor</a:t>
            </a:r>
          </a:p>
          <a:p>
            <a:pPr lvl="1"/>
            <a:r>
              <a:rPr lang="en-US" dirty="0" smtClean="0"/>
              <a:t>Security events</a:t>
            </a:r>
          </a:p>
          <a:p>
            <a:pPr lvl="1"/>
            <a:r>
              <a:rPr lang="en-US" dirty="0" smtClean="0"/>
              <a:t>Normal communications</a:t>
            </a:r>
          </a:p>
          <a:p>
            <a:pPr lvl="1"/>
            <a:r>
              <a:rPr lang="en-US" dirty="0" smtClean="0"/>
              <a:t>System behavior</a:t>
            </a:r>
          </a:p>
          <a:p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OSSEC</a:t>
            </a:r>
          </a:p>
          <a:p>
            <a:pPr lvl="1"/>
            <a:r>
              <a:rPr lang="en-US" dirty="0" smtClean="0"/>
              <a:t>Tripwire</a:t>
            </a:r>
          </a:p>
          <a:p>
            <a:pPr lvl="1"/>
            <a:r>
              <a:rPr lang="en-US" dirty="0" smtClean="0"/>
              <a:t>AIDE</a:t>
            </a:r>
          </a:p>
        </p:txBody>
      </p:sp>
    </p:spTree>
    <p:extLst>
      <p:ext uri="{BB962C8B-B14F-4D97-AF65-F5344CB8AC3E}">
        <p14:creationId xmlns:p14="http://schemas.microsoft.com/office/powerpoint/2010/main" val="150998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Physically 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one is simple</a:t>
            </a:r>
          </a:p>
          <a:p>
            <a:r>
              <a:rPr lang="en-US" dirty="0"/>
              <a:t>S</a:t>
            </a:r>
            <a:r>
              <a:rPr lang="en-US" dirty="0" smtClean="0"/>
              <a:t>ecurity guards</a:t>
            </a:r>
          </a:p>
          <a:p>
            <a:r>
              <a:rPr lang="en-US" dirty="0" smtClean="0"/>
              <a:t>The department store gate</a:t>
            </a:r>
          </a:p>
          <a:p>
            <a:r>
              <a:rPr lang="en-US" dirty="0" smtClean="0"/>
              <a:t>Security cameras</a:t>
            </a:r>
          </a:p>
          <a:p>
            <a:r>
              <a:rPr lang="en-US" dirty="0" smtClean="0"/>
              <a:t>Alarms</a:t>
            </a:r>
          </a:p>
          <a:p>
            <a:r>
              <a:rPr lang="en-US" dirty="0" smtClean="0"/>
              <a:t>All are designed to monitor and alert</a:t>
            </a:r>
          </a:p>
          <a:p>
            <a:r>
              <a:rPr lang="en-US" dirty="0" smtClean="0"/>
              <a:t>Can be used </a:t>
            </a:r>
            <a:r>
              <a:rPr lang="en-US" smtClean="0"/>
              <a:t>as deterrents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63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212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Intrusion Detection</vt:lpstr>
      <vt:lpstr>Objectives</vt:lpstr>
      <vt:lpstr>What is intrusion detection?</vt:lpstr>
      <vt:lpstr>They’re always watching…</vt:lpstr>
      <vt:lpstr>Network Based</vt:lpstr>
      <vt:lpstr>Host Based</vt:lpstr>
      <vt:lpstr>Physically Based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Intrusion Detection</dc:title>
  <dc:creator>williamsfamily</dc:creator>
  <cp:lastModifiedBy>williamsfamily</cp:lastModifiedBy>
  <cp:revision>2</cp:revision>
  <dcterms:created xsi:type="dcterms:W3CDTF">2017-07-18T03:51:43Z</dcterms:created>
  <dcterms:modified xsi:type="dcterms:W3CDTF">2017-07-18T03:59:31Z</dcterms:modified>
</cp:coreProperties>
</file>