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4EDA-58D8-4DFC-8BD5-CC740D53AD4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FEED-BA8F-4605-9B79-033C50AE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4EDA-58D8-4DFC-8BD5-CC740D53AD4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FEED-BA8F-4605-9B79-033C50AE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4EDA-58D8-4DFC-8BD5-CC740D53AD4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FEED-BA8F-4605-9B79-033C50AE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9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4EDA-58D8-4DFC-8BD5-CC740D53AD4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FEED-BA8F-4605-9B79-033C50AE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4EDA-58D8-4DFC-8BD5-CC740D53AD4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FEED-BA8F-4605-9B79-033C50AE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4EDA-58D8-4DFC-8BD5-CC740D53AD4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FEED-BA8F-4605-9B79-033C50AE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4EDA-58D8-4DFC-8BD5-CC740D53AD4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FEED-BA8F-4605-9B79-033C50AE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5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4EDA-58D8-4DFC-8BD5-CC740D53AD4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FEED-BA8F-4605-9B79-033C50AE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4EDA-58D8-4DFC-8BD5-CC740D53AD4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FEED-BA8F-4605-9B79-033C50AE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4EDA-58D8-4DFC-8BD5-CC740D53AD4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FEED-BA8F-4605-9B79-033C50AE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9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4EDA-58D8-4DFC-8BD5-CC740D53AD4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FEED-BA8F-4605-9B79-033C50AE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4EDA-58D8-4DFC-8BD5-CC740D53AD4A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FEED-BA8F-4605-9B79-033C50AE9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Antivirus/Antimalware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what does antivirus actually do</a:t>
            </a:r>
          </a:p>
          <a:p>
            <a:r>
              <a:rPr lang="en-US" dirty="0" smtClean="0"/>
              <a:t>Understand the history of antivirus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1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Malware?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Security Resource Center definition –</a:t>
            </a:r>
          </a:p>
          <a:p>
            <a:pPr marL="0" indent="0">
              <a:buNone/>
            </a:pPr>
            <a:r>
              <a:rPr lang="en-US" dirty="0" smtClean="0"/>
              <a:t>“a program that is inserted into a system, usually covertly, with the intent of compromising the confidentiality, integrity, or availability of the victim’s data, applications, or operating system or otherwise annoying or disrupting the victim”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How it propagates</a:t>
            </a:r>
          </a:p>
          <a:p>
            <a:pPr lvl="1"/>
            <a:r>
              <a:rPr lang="en-US" dirty="0" smtClean="0"/>
              <a:t>Actions performed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Attack Kits</a:t>
            </a:r>
          </a:p>
          <a:p>
            <a:pPr lvl="1"/>
            <a:r>
              <a:rPr lang="en-US" dirty="0" smtClean="0"/>
              <a:t>Viruses</a:t>
            </a:r>
          </a:p>
          <a:p>
            <a:pPr lvl="1"/>
            <a:r>
              <a:rPr lang="en-US" dirty="0" smtClean="0"/>
              <a:t>Worms</a:t>
            </a:r>
          </a:p>
          <a:p>
            <a:pPr lvl="1"/>
            <a:r>
              <a:rPr lang="en-US" dirty="0" smtClean="0"/>
              <a:t>Rootkits</a:t>
            </a:r>
          </a:p>
          <a:p>
            <a:r>
              <a:rPr lang="en-US" dirty="0" smtClean="0"/>
              <a:t>Counts</a:t>
            </a:r>
          </a:p>
          <a:p>
            <a:pPr lvl="1"/>
            <a:r>
              <a:rPr lang="en-US" dirty="0" smtClean="0"/>
              <a:t>10’s of thousands of new samples each day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Scanners</a:t>
            </a:r>
          </a:p>
          <a:p>
            <a:r>
              <a:rPr lang="en-US" dirty="0" smtClean="0"/>
              <a:t>Heuristics</a:t>
            </a:r>
          </a:p>
          <a:p>
            <a:r>
              <a:rPr lang="en-US" dirty="0" smtClean="0"/>
              <a:t>Activity/anomaly based</a:t>
            </a:r>
          </a:p>
          <a:p>
            <a:r>
              <a:rPr lang="en-US" dirty="0" smtClean="0"/>
              <a:t>Current – </a:t>
            </a:r>
            <a:r>
              <a:rPr lang="en-US" dirty="0" err="1" smtClean="0"/>
              <a:t>NextGen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5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line of defense</a:t>
            </a:r>
          </a:p>
          <a:p>
            <a:r>
              <a:rPr lang="en-US" dirty="0" smtClean="0"/>
              <a:t>Most methods aren’t good enough by themselves – next-gen AV is now needed</a:t>
            </a:r>
          </a:p>
          <a:p>
            <a:r>
              <a:rPr lang="en-US" dirty="0" smtClean="0"/>
              <a:t>It’s still a necessity</a:t>
            </a:r>
          </a:p>
          <a:p>
            <a:r>
              <a:rPr lang="en-US" dirty="0" smtClean="0"/>
              <a:t>Real-time scanning must be used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8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malware can be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restricted locations such as registry or startup files</a:t>
            </a:r>
          </a:p>
          <a:p>
            <a:r>
              <a:rPr lang="en-US" dirty="0" smtClean="0"/>
              <a:t>Modifying executables</a:t>
            </a:r>
          </a:p>
          <a:p>
            <a:r>
              <a:rPr lang="en-US" dirty="0" smtClean="0"/>
              <a:t>Opening, deleting, editing files</a:t>
            </a:r>
          </a:p>
          <a:p>
            <a:r>
              <a:rPr lang="en-US" dirty="0" smtClean="0"/>
              <a:t>Writing to boot sector</a:t>
            </a:r>
          </a:p>
          <a:p>
            <a:r>
              <a:rPr lang="en-US" dirty="0" smtClean="0"/>
              <a:t>Creating, accessing, or adding macros to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8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Antivirus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antivirus is created equal</a:t>
            </a:r>
          </a:p>
          <a:p>
            <a:r>
              <a:rPr lang="en-US" dirty="0" smtClean="0"/>
              <a:t>Best to do your research before choosing</a:t>
            </a:r>
          </a:p>
          <a:p>
            <a:r>
              <a:rPr lang="en-US" dirty="0" smtClean="0"/>
              <a:t>Last line of defense</a:t>
            </a:r>
          </a:p>
          <a:p>
            <a:r>
              <a:rPr lang="en-US" dirty="0" smtClean="0"/>
              <a:t>Can be costly for an organization but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3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Antivirus/Antimalware</vt:lpstr>
      <vt:lpstr>Objectives</vt:lpstr>
      <vt:lpstr>What is Malware?</vt:lpstr>
      <vt:lpstr>Malware types</vt:lpstr>
      <vt:lpstr>History</vt:lpstr>
      <vt:lpstr>Antimalware</vt:lpstr>
      <vt:lpstr>How malware can be identified</vt:lpstr>
      <vt:lpstr>Issues with Antivirus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Antivirus</dc:title>
  <dc:creator>williamsfamily</dc:creator>
  <cp:lastModifiedBy>Greg Williams</cp:lastModifiedBy>
  <cp:revision>6</cp:revision>
  <dcterms:created xsi:type="dcterms:W3CDTF">2017-07-19T03:08:47Z</dcterms:created>
  <dcterms:modified xsi:type="dcterms:W3CDTF">2017-07-19T19:10:30Z</dcterms:modified>
</cp:coreProperties>
</file>