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80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5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3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0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4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7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1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F5B0DCE-6683-4B69-BFCA-61D85ED2BB63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34724B5-9C16-434D-A74B-B9CE1DE4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95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HIDs and HIPs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Intrusion Detection or HIDs, typically monitors hosts</a:t>
            </a:r>
          </a:p>
          <a:p>
            <a:r>
              <a:rPr lang="en-US" dirty="0" smtClean="0"/>
              <a:t>Intrusion may be unnoticed if NIDS is not looking internally</a:t>
            </a:r>
          </a:p>
          <a:p>
            <a:r>
              <a:rPr lang="en-US" dirty="0" smtClean="0"/>
              <a:t>HIDs can serve several purposes:</a:t>
            </a:r>
          </a:p>
          <a:p>
            <a:pPr marL="1084263" lvl="1" indent="-342900"/>
            <a:r>
              <a:rPr lang="en-US" dirty="0" smtClean="0"/>
              <a:t>Monitor files or directories for changes</a:t>
            </a:r>
          </a:p>
          <a:p>
            <a:pPr marL="1084263" lvl="1" indent="-342900"/>
            <a:r>
              <a:rPr lang="en-US" dirty="0" smtClean="0"/>
              <a:t>Monitor system activity</a:t>
            </a:r>
          </a:p>
          <a:p>
            <a:pPr marL="1084263" lvl="1" indent="-342900"/>
            <a:r>
              <a:rPr lang="en-US" dirty="0" smtClean="0"/>
              <a:t>Monitor system logs</a:t>
            </a:r>
          </a:p>
          <a:p>
            <a:pPr marL="1084263" lvl="1" indent="-342900"/>
            <a:r>
              <a:rPr lang="en-US" dirty="0" smtClean="0"/>
              <a:t>Report on patterns that may be seen as malicious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8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two most commonly known open-source packages are:</a:t>
            </a:r>
          </a:p>
          <a:p>
            <a:pPr marL="1084263" lvl="1" indent="-342900"/>
            <a:r>
              <a:rPr lang="en-US" sz="3200" dirty="0" smtClean="0"/>
              <a:t>AIDE – Advanced Intrusion Detection Engine</a:t>
            </a:r>
          </a:p>
          <a:p>
            <a:pPr marL="1541463" lvl="2" indent="-342900"/>
            <a:r>
              <a:rPr lang="en-US" sz="2800" dirty="0" smtClean="0"/>
              <a:t>Used mainly for integrity checking</a:t>
            </a:r>
            <a:endParaRPr lang="en-US" sz="2800" dirty="0" smtClean="0"/>
          </a:p>
          <a:p>
            <a:pPr marL="1084263" lvl="1" indent="-342900"/>
            <a:r>
              <a:rPr lang="en-US" sz="3200" dirty="0" smtClean="0"/>
              <a:t>OSSEC – Open-Source Intrusion Detection System</a:t>
            </a:r>
          </a:p>
          <a:p>
            <a:pPr marL="1541463" lvl="2" indent="-342900"/>
            <a:r>
              <a:rPr lang="en-US" sz="2800" dirty="0" smtClean="0"/>
              <a:t>Used for host systems in a number of ways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OSSEC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OSSEC is a very powerful Host </a:t>
            </a:r>
            <a:r>
              <a:rPr lang="en-US" dirty="0" err="1"/>
              <a:t>Intrustion</a:t>
            </a:r>
            <a:r>
              <a:rPr lang="en-US" dirty="0"/>
              <a:t> Detection System</a:t>
            </a:r>
          </a:p>
          <a:p>
            <a:r>
              <a:rPr lang="en-US" dirty="0"/>
              <a:t>OSSEC Server runs on Linux, however it can have agents that report in from different sources such as other Linux systems, Windows, and Mac</a:t>
            </a:r>
          </a:p>
          <a:p>
            <a:r>
              <a:rPr lang="en-US" dirty="0" smtClean="0"/>
              <a:t>Logs </a:t>
            </a:r>
            <a:r>
              <a:rPr lang="en-US" dirty="0"/>
              <a:t>from OSSEC are hashed so they cannot be tampered</a:t>
            </a:r>
          </a:p>
        </p:txBody>
      </p:sp>
    </p:spTree>
    <p:extLst>
      <p:ext uri="{BB962C8B-B14F-4D97-AF65-F5344CB8AC3E}">
        <p14:creationId xmlns:p14="http://schemas.microsoft.com/office/powerpoint/2010/main" val="42029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OSSEC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OSSEC has four basic components:</a:t>
            </a:r>
          </a:p>
          <a:p>
            <a:pPr lvl="1"/>
            <a:r>
              <a:rPr lang="en-US" dirty="0" smtClean="0"/>
              <a:t>File Integrity Checking: AIDE can only run on a manual basis</a:t>
            </a:r>
          </a:p>
          <a:p>
            <a:pPr lvl="1"/>
            <a:r>
              <a:rPr lang="en-US" dirty="0" smtClean="0"/>
              <a:t>Log Monitoring: OSSEC reports to a central server</a:t>
            </a:r>
          </a:p>
          <a:p>
            <a:pPr lvl="1"/>
            <a:r>
              <a:rPr lang="en-US" dirty="0" smtClean="0"/>
              <a:t>Rootkit Detection: OSSEC agents check for rootkits on a system every 2 hours by default</a:t>
            </a:r>
          </a:p>
          <a:p>
            <a:pPr lvl="1"/>
            <a:r>
              <a:rPr lang="en-US" dirty="0" smtClean="0"/>
              <a:t>Active Response: Responses are configurable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HIDS 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using HIDS:</a:t>
            </a:r>
          </a:p>
          <a:p>
            <a:pPr marL="1084263" lvl="1" indent="-342900"/>
            <a:r>
              <a:rPr lang="en-US" dirty="0" smtClean="0"/>
              <a:t>HIDS is a simple way of ensuring the integrity of a client remains intact</a:t>
            </a:r>
          </a:p>
          <a:p>
            <a:pPr marL="1084263" lvl="1" indent="-342900"/>
            <a:r>
              <a:rPr lang="en-US" dirty="0" smtClean="0"/>
              <a:t>Can be configured to alert key personnel in the event of abnormal activity on a system</a:t>
            </a:r>
          </a:p>
          <a:p>
            <a:pPr marL="1084263" lvl="1" indent="-342900"/>
            <a:r>
              <a:rPr lang="en-US" dirty="0" smtClean="0"/>
              <a:t>Relatively easy administration</a:t>
            </a:r>
          </a:p>
          <a:p>
            <a:pPr marL="1084263" lvl="1" indent="-342900"/>
            <a:r>
              <a:rPr lang="en-US" dirty="0" smtClean="0"/>
              <a:t>Meets compliance standards for PCI systems</a:t>
            </a:r>
          </a:p>
          <a:p>
            <a:r>
              <a:rPr lang="en-US" dirty="0" smtClean="0"/>
              <a:t>Disadvantages of using HIDS:</a:t>
            </a:r>
          </a:p>
          <a:p>
            <a:pPr marL="1084263" lvl="1" indent="-342900"/>
            <a:r>
              <a:rPr lang="en-US" dirty="0" smtClean="0"/>
              <a:t>Installation and setup can be cumbersome in the beginning</a:t>
            </a:r>
          </a:p>
          <a:p>
            <a:pPr marL="1084263" lvl="1" indent="-342900"/>
            <a:r>
              <a:rPr lang="en-US" dirty="0" smtClean="0"/>
              <a:t>Files are changed quite frequently and the alerts produced by HIDS can be overwhelming</a:t>
            </a:r>
          </a:p>
          <a:p>
            <a:pPr marL="1084263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</TotalTime>
  <Words>263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HIDs and HIPs</vt:lpstr>
      <vt:lpstr>HIDS</vt:lpstr>
      <vt:lpstr>HIDS</vt:lpstr>
      <vt:lpstr>OSSEC - 1</vt:lpstr>
      <vt:lpstr>OSSEC - 2</vt:lpstr>
      <vt:lpstr>HIDS Advantages and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 and HIPs</dc:title>
  <dc:creator>Greg Williams</dc:creator>
  <cp:lastModifiedBy>Greg Williams</cp:lastModifiedBy>
  <cp:revision>2</cp:revision>
  <dcterms:created xsi:type="dcterms:W3CDTF">2018-01-05T00:24:36Z</dcterms:created>
  <dcterms:modified xsi:type="dcterms:W3CDTF">2018-01-05T00:29:30Z</dcterms:modified>
</cp:coreProperties>
</file>